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2469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mackenziebh.com.br/" TargetMode="Externa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4108" y="498348"/>
            <a:ext cx="516635" cy="562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99532" y="484631"/>
            <a:ext cx="955548" cy="3840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30936" y="9665207"/>
            <a:ext cx="896112" cy="1508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20077" y="493952"/>
            <a:ext cx="0" cy="699135"/>
          </a:xfrm>
          <a:custGeom>
            <a:avLst/>
            <a:gdLst/>
            <a:ahLst/>
            <a:cxnLst/>
            <a:rect l="l" t="t" r="r" b="b"/>
            <a:pathLst>
              <a:path h="699135">
                <a:moveTo>
                  <a:pt x="0" y="698653"/>
                </a:moveTo>
                <a:lnTo>
                  <a:pt x="0" y="0"/>
                </a:lnTo>
              </a:path>
            </a:pathLst>
          </a:custGeom>
          <a:ln w="4342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11392" y="1188155"/>
            <a:ext cx="1003300" cy="0"/>
          </a:xfrm>
          <a:custGeom>
            <a:avLst/>
            <a:gdLst/>
            <a:ahLst/>
            <a:cxnLst/>
            <a:rect l="l" t="t" r="r" b="b"/>
            <a:pathLst>
              <a:path w="1003300">
                <a:moveTo>
                  <a:pt x="0" y="0"/>
                </a:moveTo>
                <a:lnTo>
                  <a:pt x="1003147" y="0"/>
                </a:lnTo>
              </a:path>
            </a:pathLst>
          </a:custGeom>
          <a:ln w="8685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6254" y="9725520"/>
            <a:ext cx="6049645" cy="0"/>
          </a:xfrm>
          <a:custGeom>
            <a:avLst/>
            <a:gdLst/>
            <a:ahLst/>
            <a:cxnLst/>
            <a:rect l="l" t="t" r="r" b="b"/>
            <a:pathLst>
              <a:path w="6049645">
                <a:moveTo>
                  <a:pt x="0" y="0"/>
                </a:moveTo>
                <a:lnTo>
                  <a:pt x="6049280" y="0"/>
                </a:lnTo>
              </a:path>
            </a:pathLst>
          </a:custGeom>
          <a:ln w="8685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619360" y="10617749"/>
            <a:ext cx="1567815" cy="0"/>
          </a:xfrm>
          <a:custGeom>
            <a:avLst/>
            <a:gdLst/>
            <a:ahLst/>
            <a:cxnLst/>
            <a:rect l="l" t="t" r="r" b="b"/>
            <a:pathLst>
              <a:path w="1567815">
                <a:moveTo>
                  <a:pt x="0" y="0"/>
                </a:moveTo>
                <a:lnTo>
                  <a:pt x="1567689" y="0"/>
                </a:lnTo>
              </a:path>
            </a:pathLst>
          </a:custGeom>
          <a:ln w="8685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90597" y="4779322"/>
            <a:ext cx="287020" cy="0"/>
          </a:xfrm>
          <a:custGeom>
            <a:avLst/>
            <a:gdLst/>
            <a:ahLst/>
            <a:cxnLst/>
            <a:rect l="l" t="t" r="r" b="b"/>
            <a:pathLst>
              <a:path w="287019">
                <a:moveTo>
                  <a:pt x="0" y="0"/>
                </a:moveTo>
                <a:lnTo>
                  <a:pt x="286613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0597" y="4779322"/>
            <a:ext cx="0" cy="1513205"/>
          </a:xfrm>
          <a:custGeom>
            <a:avLst/>
            <a:gdLst/>
            <a:ahLst/>
            <a:cxnLst/>
            <a:rect l="l" t="t" r="r" b="b"/>
            <a:pathLst>
              <a:path h="1513204">
                <a:moveTo>
                  <a:pt x="0" y="1513006"/>
                </a:moveTo>
                <a:lnTo>
                  <a:pt x="0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76053" y="4868322"/>
            <a:ext cx="0" cy="467359"/>
          </a:xfrm>
          <a:custGeom>
            <a:avLst/>
            <a:gdLst/>
            <a:ahLst/>
            <a:cxnLst/>
            <a:rect l="l" t="t" r="r" b="b"/>
            <a:pathLst>
              <a:path h="467360">
                <a:moveTo>
                  <a:pt x="0" y="467252"/>
                </a:moveTo>
                <a:lnTo>
                  <a:pt x="0" y="0"/>
                </a:lnTo>
              </a:path>
            </a:pathLst>
          </a:custGeom>
          <a:ln w="4342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67367" y="4779322"/>
            <a:ext cx="1494155" cy="0"/>
          </a:xfrm>
          <a:custGeom>
            <a:avLst/>
            <a:gdLst/>
            <a:ahLst/>
            <a:cxnLst/>
            <a:rect l="l" t="t" r="r" b="b"/>
            <a:pathLst>
              <a:path w="1494154">
                <a:moveTo>
                  <a:pt x="0" y="0"/>
                </a:moveTo>
                <a:lnTo>
                  <a:pt x="1493864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939519" y="4810473"/>
            <a:ext cx="0" cy="1450975"/>
          </a:xfrm>
          <a:custGeom>
            <a:avLst/>
            <a:gdLst/>
            <a:ahLst/>
            <a:cxnLst/>
            <a:rect l="l" t="t" r="r" b="b"/>
            <a:pathLst>
              <a:path h="1450975">
                <a:moveTo>
                  <a:pt x="0" y="1450705"/>
                </a:moveTo>
                <a:lnTo>
                  <a:pt x="0" y="0"/>
                </a:lnTo>
              </a:path>
            </a:pathLst>
          </a:custGeom>
          <a:ln w="4342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6653" y="5322224"/>
            <a:ext cx="538480" cy="0"/>
          </a:xfrm>
          <a:custGeom>
            <a:avLst/>
            <a:gdLst/>
            <a:ahLst/>
            <a:cxnLst/>
            <a:rect l="l" t="t" r="r" b="b"/>
            <a:pathLst>
              <a:path w="538480">
                <a:moveTo>
                  <a:pt x="0" y="0"/>
                </a:moveTo>
                <a:lnTo>
                  <a:pt x="538485" y="0"/>
                </a:lnTo>
              </a:path>
            </a:pathLst>
          </a:custGeom>
          <a:ln w="8685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55497" y="5322224"/>
            <a:ext cx="1090295" cy="0"/>
          </a:xfrm>
          <a:custGeom>
            <a:avLst/>
            <a:gdLst/>
            <a:ahLst/>
            <a:cxnLst/>
            <a:rect l="l" t="t" r="r" b="b"/>
            <a:pathLst>
              <a:path w="1090295">
                <a:moveTo>
                  <a:pt x="0" y="0"/>
                </a:moveTo>
                <a:lnTo>
                  <a:pt x="1090000" y="0"/>
                </a:lnTo>
              </a:path>
            </a:pathLst>
          </a:custGeom>
          <a:ln w="8685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910755" y="5324449"/>
            <a:ext cx="2800985" cy="0"/>
          </a:xfrm>
          <a:custGeom>
            <a:avLst/>
            <a:gdLst/>
            <a:ahLst/>
            <a:cxnLst/>
            <a:rect l="l" t="t" r="r" b="b"/>
            <a:pathLst>
              <a:path w="2800985">
                <a:moveTo>
                  <a:pt x="0" y="0"/>
                </a:moveTo>
                <a:lnTo>
                  <a:pt x="2800995" y="0"/>
                </a:lnTo>
              </a:path>
            </a:pathLst>
          </a:custGeom>
          <a:ln w="8685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672667" y="5331124"/>
            <a:ext cx="1550670" cy="0"/>
          </a:xfrm>
          <a:custGeom>
            <a:avLst/>
            <a:gdLst/>
            <a:ahLst/>
            <a:cxnLst/>
            <a:rect l="l" t="t" r="r" b="b"/>
            <a:pathLst>
              <a:path w="1550670">
                <a:moveTo>
                  <a:pt x="0" y="0"/>
                </a:moveTo>
                <a:lnTo>
                  <a:pt x="1550318" y="0"/>
                </a:lnTo>
              </a:path>
            </a:pathLst>
          </a:custGeom>
          <a:ln w="4342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207786" y="4806022"/>
            <a:ext cx="0" cy="792480"/>
          </a:xfrm>
          <a:custGeom>
            <a:avLst/>
            <a:gdLst/>
            <a:ahLst/>
            <a:cxnLst/>
            <a:rect l="l" t="t" r="r" b="b"/>
            <a:pathLst>
              <a:path h="792479">
                <a:moveTo>
                  <a:pt x="0" y="792102"/>
                </a:moveTo>
                <a:lnTo>
                  <a:pt x="0" y="0"/>
                </a:lnTo>
              </a:path>
            </a:pathLst>
          </a:custGeom>
          <a:ln w="8685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183901" y="5333349"/>
            <a:ext cx="469265" cy="0"/>
          </a:xfrm>
          <a:custGeom>
            <a:avLst/>
            <a:gdLst/>
            <a:ahLst/>
            <a:cxnLst/>
            <a:rect l="l" t="t" r="r" b="b"/>
            <a:pathLst>
              <a:path w="469265">
                <a:moveTo>
                  <a:pt x="0" y="0"/>
                </a:moveTo>
                <a:lnTo>
                  <a:pt x="469003" y="0"/>
                </a:lnTo>
              </a:path>
            </a:pathLst>
          </a:custGeom>
          <a:ln w="4342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83724" y="4801572"/>
            <a:ext cx="0" cy="1148715"/>
          </a:xfrm>
          <a:custGeom>
            <a:avLst/>
            <a:gdLst/>
            <a:ahLst/>
            <a:cxnLst/>
            <a:rect l="l" t="t" r="r" b="b"/>
            <a:pathLst>
              <a:path h="1148714">
                <a:moveTo>
                  <a:pt x="0" y="1148105"/>
                </a:moveTo>
                <a:lnTo>
                  <a:pt x="0" y="0"/>
                </a:lnTo>
              </a:path>
            </a:pathLst>
          </a:custGeom>
          <a:ln w="8685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703065" y="4806022"/>
            <a:ext cx="0" cy="779145"/>
          </a:xfrm>
          <a:custGeom>
            <a:avLst/>
            <a:gdLst/>
            <a:ahLst/>
            <a:cxnLst/>
            <a:rect l="l" t="t" r="r" b="b"/>
            <a:pathLst>
              <a:path h="779145">
                <a:moveTo>
                  <a:pt x="0" y="778753"/>
                </a:moveTo>
                <a:lnTo>
                  <a:pt x="0" y="0"/>
                </a:lnTo>
              </a:path>
            </a:pathLst>
          </a:custGeom>
          <a:ln w="8685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0597" y="5865128"/>
            <a:ext cx="1337945" cy="0"/>
          </a:xfrm>
          <a:custGeom>
            <a:avLst/>
            <a:gdLst/>
            <a:ahLst/>
            <a:cxnLst/>
            <a:rect l="l" t="t" r="r" b="b"/>
            <a:pathLst>
              <a:path w="1337945">
                <a:moveTo>
                  <a:pt x="0" y="0"/>
                </a:moveTo>
                <a:lnTo>
                  <a:pt x="1337529" y="0"/>
                </a:lnTo>
              </a:path>
            </a:pathLst>
          </a:custGeom>
          <a:ln w="4342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928126" y="5865128"/>
            <a:ext cx="60960" cy="0"/>
          </a:xfrm>
          <a:custGeom>
            <a:avLst/>
            <a:gdLst/>
            <a:ahLst/>
            <a:cxnLst/>
            <a:rect l="l" t="t" r="r" b="b"/>
            <a:pathLst>
              <a:path w="60960">
                <a:moveTo>
                  <a:pt x="0" y="0"/>
                </a:moveTo>
                <a:lnTo>
                  <a:pt x="60796" y="0"/>
                </a:lnTo>
              </a:path>
            </a:pathLst>
          </a:custGeom>
          <a:ln w="4342">
            <a:solidFill>
              <a:srgbClr val="DBDB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988922" y="5865128"/>
            <a:ext cx="2388870" cy="0"/>
          </a:xfrm>
          <a:custGeom>
            <a:avLst/>
            <a:gdLst/>
            <a:ahLst/>
            <a:cxnLst/>
            <a:rect l="l" t="t" r="r" b="b"/>
            <a:pathLst>
              <a:path w="2388870">
                <a:moveTo>
                  <a:pt x="0" y="0"/>
                </a:moveTo>
                <a:lnTo>
                  <a:pt x="2388445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90037" y="5865128"/>
            <a:ext cx="777875" cy="0"/>
          </a:xfrm>
          <a:custGeom>
            <a:avLst/>
            <a:gdLst/>
            <a:ahLst/>
            <a:cxnLst/>
            <a:rect l="l" t="t" r="r" b="b"/>
            <a:pathLst>
              <a:path w="777875">
                <a:moveTo>
                  <a:pt x="0" y="0"/>
                </a:moveTo>
                <a:lnTo>
                  <a:pt x="777330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467367" y="5865128"/>
            <a:ext cx="734060" cy="0"/>
          </a:xfrm>
          <a:custGeom>
            <a:avLst/>
            <a:gdLst/>
            <a:ahLst/>
            <a:cxnLst/>
            <a:rect l="l" t="t" r="r" b="b"/>
            <a:pathLst>
              <a:path w="734060">
                <a:moveTo>
                  <a:pt x="0" y="0"/>
                </a:moveTo>
                <a:lnTo>
                  <a:pt x="733905" y="0"/>
                </a:lnTo>
              </a:path>
            </a:pathLst>
          </a:custGeom>
          <a:ln w="4342">
            <a:solidFill>
              <a:srgbClr val="BCB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01273" y="5865128"/>
            <a:ext cx="760095" cy="0"/>
          </a:xfrm>
          <a:custGeom>
            <a:avLst/>
            <a:gdLst/>
            <a:ahLst/>
            <a:cxnLst/>
            <a:rect l="l" t="t" r="r" b="b"/>
            <a:pathLst>
              <a:path w="760095">
                <a:moveTo>
                  <a:pt x="0" y="0"/>
                </a:moveTo>
                <a:lnTo>
                  <a:pt x="759959" y="0"/>
                </a:lnTo>
              </a:path>
            </a:pathLst>
          </a:custGeom>
          <a:ln w="4342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937347" y="5785026"/>
            <a:ext cx="0" cy="85090"/>
          </a:xfrm>
          <a:custGeom>
            <a:avLst/>
            <a:gdLst/>
            <a:ahLst/>
            <a:cxnLst/>
            <a:rect l="l" t="t" r="r" b="b"/>
            <a:pathLst>
              <a:path h="85089">
                <a:moveTo>
                  <a:pt x="0" y="84551"/>
                </a:moveTo>
                <a:lnTo>
                  <a:pt x="0" y="0"/>
                </a:lnTo>
              </a:path>
            </a:pathLst>
          </a:custGeom>
          <a:ln w="4342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956890" y="5865128"/>
            <a:ext cx="0" cy="427355"/>
          </a:xfrm>
          <a:custGeom>
            <a:avLst/>
            <a:gdLst/>
            <a:ahLst/>
            <a:cxnLst/>
            <a:rect l="l" t="t" r="r" b="b"/>
            <a:pathLst>
              <a:path h="427354">
                <a:moveTo>
                  <a:pt x="0" y="427201"/>
                </a:moveTo>
                <a:lnTo>
                  <a:pt x="0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16653" y="6267853"/>
            <a:ext cx="334645" cy="0"/>
          </a:xfrm>
          <a:custGeom>
            <a:avLst/>
            <a:gdLst/>
            <a:ahLst/>
            <a:cxnLst/>
            <a:rect l="l" t="t" r="r" b="b"/>
            <a:pathLst>
              <a:path w="334644">
                <a:moveTo>
                  <a:pt x="0" y="0"/>
                </a:moveTo>
                <a:lnTo>
                  <a:pt x="334382" y="0"/>
                </a:lnTo>
              </a:path>
            </a:pathLst>
          </a:custGeom>
          <a:ln w="4342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928126" y="6287879"/>
            <a:ext cx="5033645" cy="0"/>
          </a:xfrm>
          <a:custGeom>
            <a:avLst/>
            <a:gdLst/>
            <a:ahLst/>
            <a:cxnLst/>
            <a:rect l="l" t="t" r="r" b="b"/>
            <a:pathLst>
              <a:path w="5033645">
                <a:moveTo>
                  <a:pt x="0" y="0"/>
                </a:moveTo>
                <a:lnTo>
                  <a:pt x="5033105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25218" y="7496059"/>
            <a:ext cx="69850" cy="0"/>
          </a:xfrm>
          <a:custGeom>
            <a:avLst/>
            <a:gdLst/>
            <a:ahLst/>
            <a:cxnLst/>
            <a:rect l="l" t="t" r="r" b="b"/>
            <a:pathLst>
              <a:path w="69850">
                <a:moveTo>
                  <a:pt x="0" y="0"/>
                </a:moveTo>
                <a:lnTo>
                  <a:pt x="69482" y="0"/>
                </a:lnTo>
              </a:path>
            </a:pathLst>
          </a:custGeom>
          <a:ln w="4342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10139" y="7493835"/>
            <a:ext cx="0" cy="721360"/>
          </a:xfrm>
          <a:custGeom>
            <a:avLst/>
            <a:gdLst/>
            <a:ahLst/>
            <a:cxnLst/>
            <a:rect l="l" t="t" r="r" b="b"/>
            <a:pathLst>
              <a:path h="721359">
                <a:moveTo>
                  <a:pt x="0" y="720902"/>
                </a:moveTo>
                <a:lnTo>
                  <a:pt x="0" y="0"/>
                </a:lnTo>
              </a:path>
            </a:pathLst>
          </a:custGeom>
          <a:ln w="8685">
            <a:solidFill>
              <a:srgbClr val="64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77210" y="7493835"/>
            <a:ext cx="0" cy="823594"/>
          </a:xfrm>
          <a:custGeom>
            <a:avLst/>
            <a:gdLst/>
            <a:ahLst/>
            <a:cxnLst/>
            <a:rect l="l" t="t" r="r" b="b"/>
            <a:pathLst>
              <a:path h="823595">
                <a:moveTo>
                  <a:pt x="0" y="823253"/>
                </a:moveTo>
                <a:lnTo>
                  <a:pt x="0" y="0"/>
                </a:lnTo>
              </a:path>
            </a:pathLst>
          </a:custGeom>
          <a:ln w="8685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302788" y="7496059"/>
            <a:ext cx="213360" cy="0"/>
          </a:xfrm>
          <a:custGeom>
            <a:avLst/>
            <a:gdLst/>
            <a:ahLst/>
            <a:cxnLst/>
            <a:rect l="l" t="t" r="r" b="b"/>
            <a:pathLst>
              <a:path w="213359">
                <a:moveTo>
                  <a:pt x="0" y="0"/>
                </a:moveTo>
                <a:lnTo>
                  <a:pt x="212788" y="0"/>
                </a:lnTo>
              </a:path>
            </a:pathLst>
          </a:custGeom>
          <a:ln w="4342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960695" y="7600635"/>
            <a:ext cx="0" cy="690245"/>
          </a:xfrm>
          <a:custGeom>
            <a:avLst/>
            <a:gdLst/>
            <a:ahLst/>
            <a:cxnLst/>
            <a:rect l="l" t="t" r="r" b="b"/>
            <a:pathLst>
              <a:path h="690245">
                <a:moveTo>
                  <a:pt x="0" y="689753"/>
                </a:moveTo>
                <a:lnTo>
                  <a:pt x="0" y="0"/>
                </a:lnTo>
              </a:path>
            </a:pathLst>
          </a:custGeom>
          <a:ln w="4342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49839" y="7476035"/>
            <a:ext cx="1515745" cy="0"/>
          </a:xfrm>
          <a:custGeom>
            <a:avLst/>
            <a:gdLst/>
            <a:ahLst/>
            <a:cxnLst/>
            <a:rect l="l" t="t" r="r" b="b"/>
            <a:pathLst>
              <a:path w="1515745">
                <a:moveTo>
                  <a:pt x="0" y="0"/>
                </a:moveTo>
                <a:lnTo>
                  <a:pt x="1515577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48046" y="7496059"/>
            <a:ext cx="591185" cy="0"/>
          </a:xfrm>
          <a:custGeom>
            <a:avLst/>
            <a:gdLst/>
            <a:ahLst/>
            <a:cxnLst/>
            <a:rect l="l" t="t" r="r" b="b"/>
            <a:pathLst>
              <a:path w="591185">
                <a:moveTo>
                  <a:pt x="0" y="0"/>
                </a:moveTo>
                <a:lnTo>
                  <a:pt x="590596" y="0"/>
                </a:lnTo>
              </a:path>
            </a:pathLst>
          </a:custGeom>
          <a:ln w="4342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090754" y="7496059"/>
            <a:ext cx="447675" cy="0"/>
          </a:xfrm>
          <a:custGeom>
            <a:avLst/>
            <a:gdLst/>
            <a:ahLst/>
            <a:cxnLst/>
            <a:rect l="l" t="t" r="r" b="b"/>
            <a:pathLst>
              <a:path w="447675">
                <a:moveTo>
                  <a:pt x="0" y="0"/>
                </a:moveTo>
                <a:lnTo>
                  <a:pt x="447290" y="0"/>
                </a:lnTo>
              </a:path>
            </a:pathLst>
          </a:custGeom>
          <a:ln w="4342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690037" y="7476035"/>
            <a:ext cx="2262505" cy="0"/>
          </a:xfrm>
          <a:custGeom>
            <a:avLst/>
            <a:gdLst/>
            <a:ahLst/>
            <a:cxnLst/>
            <a:rect l="l" t="t" r="r" b="b"/>
            <a:pathLst>
              <a:path w="2262504">
                <a:moveTo>
                  <a:pt x="0" y="0"/>
                </a:moveTo>
                <a:lnTo>
                  <a:pt x="2262508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253383" y="7476035"/>
            <a:ext cx="0" cy="280670"/>
          </a:xfrm>
          <a:custGeom>
            <a:avLst/>
            <a:gdLst/>
            <a:ahLst/>
            <a:cxnLst/>
            <a:rect l="l" t="t" r="r" b="b"/>
            <a:pathLst>
              <a:path h="280670">
                <a:moveTo>
                  <a:pt x="0" y="280351"/>
                </a:moveTo>
                <a:lnTo>
                  <a:pt x="0" y="0"/>
                </a:lnTo>
              </a:path>
            </a:pathLst>
          </a:custGeom>
          <a:ln w="4342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28663" y="7498284"/>
            <a:ext cx="0" cy="1513205"/>
          </a:xfrm>
          <a:custGeom>
            <a:avLst/>
            <a:gdLst/>
            <a:ahLst/>
            <a:cxnLst/>
            <a:rect l="l" t="t" r="r" b="b"/>
            <a:pathLst>
              <a:path h="1513204">
                <a:moveTo>
                  <a:pt x="0" y="1513008"/>
                </a:moveTo>
                <a:lnTo>
                  <a:pt x="0" y="0"/>
                </a:lnTo>
              </a:path>
            </a:pathLst>
          </a:custGeom>
          <a:ln w="4342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253383" y="7756386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146850"/>
                </a:moveTo>
                <a:lnTo>
                  <a:pt x="0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7967" y="8027837"/>
            <a:ext cx="325755" cy="0"/>
          </a:xfrm>
          <a:custGeom>
            <a:avLst/>
            <a:gdLst/>
            <a:ahLst/>
            <a:cxnLst/>
            <a:rect l="l" t="t" r="r" b="b"/>
            <a:pathLst>
              <a:path w="325755">
                <a:moveTo>
                  <a:pt x="0" y="0"/>
                </a:moveTo>
                <a:lnTo>
                  <a:pt x="325697" y="0"/>
                </a:lnTo>
              </a:path>
            </a:pathLst>
          </a:custGeom>
          <a:ln w="868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46812" y="8027837"/>
            <a:ext cx="1125220" cy="0"/>
          </a:xfrm>
          <a:custGeom>
            <a:avLst/>
            <a:gdLst/>
            <a:ahLst/>
            <a:cxnLst/>
            <a:rect l="l" t="t" r="r" b="b"/>
            <a:pathLst>
              <a:path w="1125220">
                <a:moveTo>
                  <a:pt x="0" y="0"/>
                </a:moveTo>
                <a:lnTo>
                  <a:pt x="1124740" y="0"/>
                </a:lnTo>
              </a:path>
            </a:pathLst>
          </a:custGeom>
          <a:ln w="8685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667568" y="8027837"/>
            <a:ext cx="3452495" cy="0"/>
          </a:xfrm>
          <a:custGeom>
            <a:avLst/>
            <a:gdLst/>
            <a:ahLst/>
            <a:cxnLst/>
            <a:rect l="l" t="t" r="r" b="b"/>
            <a:pathLst>
              <a:path w="3452495">
                <a:moveTo>
                  <a:pt x="0" y="0"/>
                </a:moveTo>
                <a:lnTo>
                  <a:pt x="3452389" y="0"/>
                </a:lnTo>
              </a:path>
            </a:pathLst>
          </a:custGeom>
          <a:ln w="8685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551074" y="8027837"/>
            <a:ext cx="1042669" cy="0"/>
          </a:xfrm>
          <a:custGeom>
            <a:avLst/>
            <a:gdLst/>
            <a:ahLst/>
            <a:cxnLst/>
            <a:rect l="l" t="t" r="r" b="b"/>
            <a:pathLst>
              <a:path w="1042670">
                <a:moveTo>
                  <a:pt x="0" y="0"/>
                </a:moveTo>
                <a:lnTo>
                  <a:pt x="1042230" y="0"/>
                </a:lnTo>
              </a:path>
            </a:pathLst>
          </a:custGeom>
          <a:ln w="8685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515137" y="8030062"/>
            <a:ext cx="1416050" cy="0"/>
          </a:xfrm>
          <a:custGeom>
            <a:avLst/>
            <a:gdLst/>
            <a:ahLst/>
            <a:cxnLst/>
            <a:rect l="l" t="t" r="r" b="b"/>
            <a:pathLst>
              <a:path w="1416050">
                <a:moveTo>
                  <a:pt x="0" y="0"/>
                </a:moveTo>
                <a:lnTo>
                  <a:pt x="1415695" y="0"/>
                </a:lnTo>
              </a:path>
            </a:pathLst>
          </a:custGeom>
          <a:ln w="8685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75039" y="8281488"/>
            <a:ext cx="0" cy="160655"/>
          </a:xfrm>
          <a:custGeom>
            <a:avLst/>
            <a:gdLst/>
            <a:ahLst/>
            <a:cxnLst/>
            <a:rect l="l" t="t" r="r" b="b"/>
            <a:pathLst>
              <a:path h="160654">
                <a:moveTo>
                  <a:pt x="0" y="160201"/>
                </a:moveTo>
                <a:lnTo>
                  <a:pt x="0" y="0"/>
                </a:lnTo>
              </a:path>
            </a:pathLst>
          </a:custGeom>
          <a:ln w="4342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72868" y="8406089"/>
            <a:ext cx="0" cy="276225"/>
          </a:xfrm>
          <a:custGeom>
            <a:avLst/>
            <a:gdLst/>
            <a:ahLst/>
            <a:cxnLst/>
            <a:rect l="l" t="t" r="r" b="b"/>
            <a:pathLst>
              <a:path h="276225">
                <a:moveTo>
                  <a:pt x="0" y="275901"/>
                </a:moveTo>
                <a:lnTo>
                  <a:pt x="0" y="0"/>
                </a:lnTo>
              </a:path>
            </a:pathLst>
          </a:custGeom>
          <a:ln w="8685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90597" y="8659740"/>
            <a:ext cx="282575" cy="0"/>
          </a:xfrm>
          <a:custGeom>
            <a:avLst/>
            <a:gdLst/>
            <a:ahLst/>
            <a:cxnLst/>
            <a:rect l="l" t="t" r="r" b="b"/>
            <a:pathLst>
              <a:path w="282575">
                <a:moveTo>
                  <a:pt x="0" y="0"/>
                </a:moveTo>
                <a:lnTo>
                  <a:pt x="282270" y="0"/>
                </a:lnTo>
              </a:path>
            </a:pathLst>
          </a:custGeom>
          <a:ln w="434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64182" y="8659740"/>
            <a:ext cx="1085850" cy="0"/>
          </a:xfrm>
          <a:custGeom>
            <a:avLst/>
            <a:gdLst/>
            <a:ahLst/>
            <a:cxnLst/>
            <a:rect l="l" t="t" r="r" b="b"/>
            <a:pathLst>
              <a:path w="1085850">
                <a:moveTo>
                  <a:pt x="0" y="0"/>
                </a:moveTo>
                <a:lnTo>
                  <a:pt x="1085656" y="0"/>
                </a:lnTo>
              </a:path>
            </a:pathLst>
          </a:custGeom>
          <a:ln w="4342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226572" y="8659740"/>
            <a:ext cx="2896870" cy="0"/>
          </a:xfrm>
          <a:custGeom>
            <a:avLst/>
            <a:gdLst/>
            <a:ahLst/>
            <a:cxnLst/>
            <a:rect l="l" t="t" r="r" b="b"/>
            <a:pathLst>
              <a:path w="2896870">
                <a:moveTo>
                  <a:pt x="0" y="0"/>
                </a:moveTo>
                <a:lnTo>
                  <a:pt x="2896533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123105" y="8659740"/>
            <a:ext cx="130810" cy="0"/>
          </a:xfrm>
          <a:custGeom>
            <a:avLst/>
            <a:gdLst/>
            <a:ahLst/>
            <a:cxnLst/>
            <a:rect l="l" t="t" r="r" b="b"/>
            <a:pathLst>
              <a:path w="130810">
                <a:moveTo>
                  <a:pt x="0" y="0"/>
                </a:moveTo>
                <a:lnTo>
                  <a:pt x="130277" y="0"/>
                </a:lnTo>
              </a:path>
            </a:pathLst>
          </a:custGeom>
          <a:ln w="4342">
            <a:solidFill>
              <a:srgbClr val="D4D4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253383" y="8659740"/>
            <a:ext cx="699770" cy="0"/>
          </a:xfrm>
          <a:custGeom>
            <a:avLst/>
            <a:gdLst/>
            <a:ahLst/>
            <a:cxnLst/>
            <a:rect l="l" t="t" r="r" b="b"/>
            <a:pathLst>
              <a:path w="699770">
                <a:moveTo>
                  <a:pt x="0" y="0"/>
                </a:moveTo>
                <a:lnTo>
                  <a:pt x="699162" y="0"/>
                </a:lnTo>
              </a:path>
            </a:pathLst>
          </a:custGeom>
          <a:ln w="4342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928663" y="8517339"/>
            <a:ext cx="0" cy="89535"/>
          </a:xfrm>
          <a:custGeom>
            <a:avLst/>
            <a:gdLst/>
            <a:ahLst/>
            <a:cxnLst/>
            <a:rect l="l" t="t" r="r" b="b"/>
            <a:pathLst>
              <a:path h="89534">
                <a:moveTo>
                  <a:pt x="0" y="89000"/>
                </a:moveTo>
                <a:lnTo>
                  <a:pt x="0" y="0"/>
                </a:lnTo>
              </a:path>
            </a:pathLst>
          </a:custGeom>
          <a:ln w="4342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48204" y="8659740"/>
            <a:ext cx="0" cy="374015"/>
          </a:xfrm>
          <a:custGeom>
            <a:avLst/>
            <a:gdLst/>
            <a:ahLst/>
            <a:cxnLst/>
            <a:rect l="l" t="t" r="r" b="b"/>
            <a:pathLst>
              <a:path h="374015">
                <a:moveTo>
                  <a:pt x="0" y="373801"/>
                </a:moveTo>
                <a:lnTo>
                  <a:pt x="0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99282" y="9009067"/>
            <a:ext cx="287020" cy="0"/>
          </a:xfrm>
          <a:custGeom>
            <a:avLst/>
            <a:gdLst/>
            <a:ahLst/>
            <a:cxnLst/>
            <a:rect l="l" t="t" r="r" b="b"/>
            <a:pathLst>
              <a:path w="287019">
                <a:moveTo>
                  <a:pt x="0" y="0"/>
                </a:moveTo>
                <a:lnTo>
                  <a:pt x="286613" y="0"/>
                </a:lnTo>
              </a:path>
            </a:pathLst>
          </a:custGeom>
          <a:ln w="4342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05796" y="7493835"/>
            <a:ext cx="0" cy="1522095"/>
          </a:xfrm>
          <a:custGeom>
            <a:avLst/>
            <a:gdLst/>
            <a:ahLst/>
            <a:cxnLst/>
            <a:rect l="l" t="t" r="r" b="b"/>
            <a:pathLst>
              <a:path h="1522095">
                <a:moveTo>
                  <a:pt x="0" y="1521907"/>
                </a:moveTo>
                <a:lnTo>
                  <a:pt x="0" y="0"/>
                </a:lnTo>
              </a:path>
            </a:pathLst>
          </a:custGeom>
          <a:ln w="8685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51155" y="9009067"/>
            <a:ext cx="534670" cy="0"/>
          </a:xfrm>
          <a:custGeom>
            <a:avLst/>
            <a:gdLst/>
            <a:ahLst/>
            <a:cxnLst/>
            <a:rect l="l" t="t" r="r" b="b"/>
            <a:pathLst>
              <a:path w="534669">
                <a:moveTo>
                  <a:pt x="0" y="0"/>
                </a:moveTo>
                <a:lnTo>
                  <a:pt x="534143" y="0"/>
                </a:lnTo>
              </a:path>
            </a:pathLst>
          </a:custGeom>
          <a:ln w="4342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949839" y="9029091"/>
            <a:ext cx="265430" cy="0"/>
          </a:xfrm>
          <a:custGeom>
            <a:avLst/>
            <a:gdLst/>
            <a:ahLst/>
            <a:cxnLst/>
            <a:rect l="l" t="t" r="r" b="b"/>
            <a:pathLst>
              <a:path w="265430">
                <a:moveTo>
                  <a:pt x="0" y="0"/>
                </a:moveTo>
                <a:lnTo>
                  <a:pt x="264900" y="0"/>
                </a:lnTo>
              </a:path>
            </a:pathLst>
          </a:custGeom>
          <a:ln w="4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62389" y="9009067"/>
            <a:ext cx="443230" cy="0"/>
          </a:xfrm>
          <a:custGeom>
            <a:avLst/>
            <a:gdLst/>
            <a:ahLst/>
            <a:cxnLst/>
            <a:rect l="l" t="t" r="r" b="b"/>
            <a:pathLst>
              <a:path w="443230">
                <a:moveTo>
                  <a:pt x="0" y="0"/>
                </a:moveTo>
                <a:lnTo>
                  <a:pt x="442948" y="0"/>
                </a:lnTo>
              </a:path>
            </a:pathLst>
          </a:custGeom>
          <a:ln w="4342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209202" y="9009067"/>
            <a:ext cx="273685" cy="0"/>
          </a:xfrm>
          <a:custGeom>
            <a:avLst/>
            <a:gdLst/>
            <a:ahLst/>
            <a:cxnLst/>
            <a:rect l="l" t="t" r="r" b="b"/>
            <a:pathLst>
              <a:path w="273685">
                <a:moveTo>
                  <a:pt x="0" y="0"/>
                </a:moveTo>
                <a:lnTo>
                  <a:pt x="273584" y="0"/>
                </a:lnTo>
              </a:path>
            </a:pathLst>
          </a:custGeom>
          <a:ln w="4342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782428" y="9009067"/>
            <a:ext cx="217170" cy="0"/>
          </a:xfrm>
          <a:custGeom>
            <a:avLst/>
            <a:gdLst/>
            <a:ahLst/>
            <a:cxnLst/>
            <a:rect l="l" t="t" r="r" b="b"/>
            <a:pathLst>
              <a:path w="217170">
                <a:moveTo>
                  <a:pt x="0" y="0"/>
                </a:moveTo>
                <a:lnTo>
                  <a:pt x="217131" y="0"/>
                </a:lnTo>
              </a:path>
            </a:pathLst>
          </a:custGeom>
          <a:ln w="4342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012588" y="9009067"/>
            <a:ext cx="434340" cy="0"/>
          </a:xfrm>
          <a:custGeom>
            <a:avLst/>
            <a:gdLst/>
            <a:ahLst/>
            <a:cxnLst/>
            <a:rect l="l" t="t" r="r" b="b"/>
            <a:pathLst>
              <a:path w="434339">
                <a:moveTo>
                  <a:pt x="0" y="0"/>
                </a:moveTo>
                <a:lnTo>
                  <a:pt x="434262" y="0"/>
                </a:lnTo>
              </a:path>
            </a:pathLst>
          </a:custGeom>
          <a:ln w="4342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729121" y="9009067"/>
            <a:ext cx="821055" cy="0"/>
          </a:xfrm>
          <a:custGeom>
            <a:avLst/>
            <a:gdLst/>
            <a:ahLst/>
            <a:cxnLst/>
            <a:rect l="l" t="t" r="r" b="b"/>
            <a:pathLst>
              <a:path w="821054">
                <a:moveTo>
                  <a:pt x="0" y="0"/>
                </a:moveTo>
                <a:lnTo>
                  <a:pt x="820756" y="0"/>
                </a:lnTo>
              </a:path>
            </a:pathLst>
          </a:custGeom>
          <a:ln w="4342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515137" y="9009067"/>
            <a:ext cx="1411605" cy="0"/>
          </a:xfrm>
          <a:custGeom>
            <a:avLst/>
            <a:gdLst/>
            <a:ahLst/>
            <a:cxnLst/>
            <a:rect l="l" t="t" r="r" b="b"/>
            <a:pathLst>
              <a:path w="1411604">
                <a:moveTo>
                  <a:pt x="0" y="0"/>
                </a:moveTo>
                <a:lnTo>
                  <a:pt x="1411353" y="0"/>
                </a:lnTo>
              </a:path>
            </a:pathLst>
          </a:custGeom>
          <a:ln w="4342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1550645" y="607656"/>
            <a:ext cx="1235710" cy="340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955" marR="5080" indent="-8890">
              <a:lnSpc>
                <a:spcPts val="1330"/>
              </a:lnSpc>
            </a:pPr>
            <a:r>
              <a:rPr sz="1150" dirty="0">
                <a:solidFill>
                  <a:srgbClr val="161615"/>
                </a:solidFill>
                <a:latin typeface="Arial"/>
                <a:cs typeface="Arial"/>
              </a:rPr>
              <a:t>MA</a:t>
            </a:r>
            <a:r>
              <a:rPr sz="1150" spc="15" dirty="0">
                <a:solidFill>
                  <a:srgbClr val="161615"/>
                </a:solidFill>
                <a:latin typeface="Arial"/>
                <a:cs typeface="Arial"/>
              </a:rPr>
              <a:t>C</a:t>
            </a:r>
            <a:r>
              <a:rPr sz="1150" spc="35" dirty="0">
                <a:solidFill>
                  <a:srgbClr val="4D4B49"/>
                </a:solidFill>
                <a:latin typeface="Arial"/>
                <a:cs typeface="Arial"/>
              </a:rPr>
              <a:t>K</a:t>
            </a:r>
            <a:r>
              <a:rPr sz="1150" spc="5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50" spc="-85" dirty="0">
                <a:solidFill>
                  <a:srgbClr val="646462"/>
                </a:solidFill>
                <a:latin typeface="Arial"/>
                <a:cs typeface="Arial"/>
              </a:rPr>
              <a:t>N</a:t>
            </a:r>
            <a:r>
              <a:rPr sz="1150" spc="35" dirty="0">
                <a:solidFill>
                  <a:srgbClr val="3D3A38"/>
                </a:solidFill>
                <a:latin typeface="Arial"/>
                <a:cs typeface="Arial"/>
              </a:rPr>
              <a:t>Z</a:t>
            </a:r>
            <a:r>
              <a:rPr sz="1150" spc="-20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61615"/>
                </a:solidFill>
                <a:latin typeface="Arial"/>
                <a:cs typeface="Arial"/>
              </a:rPr>
              <a:t>ES</a:t>
            </a:r>
            <a:r>
              <a:rPr sz="1150" spc="-20" dirty="0">
                <a:solidFill>
                  <a:srgbClr val="161615"/>
                </a:solidFill>
                <a:latin typeface="Arial"/>
                <a:cs typeface="Arial"/>
              </a:rPr>
              <a:t>P</a:t>
            </a:r>
            <a:r>
              <a:rPr sz="1150" spc="-25" dirty="0">
                <a:solidFill>
                  <a:srgbClr val="3D3A38"/>
                </a:solidFill>
                <a:latin typeface="Arial"/>
                <a:cs typeface="Arial"/>
              </a:rPr>
              <a:t>ORTE</a:t>
            </a:r>
            <a:r>
              <a:rPr sz="1150" spc="4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646462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1724351" y="10005113"/>
            <a:ext cx="1907539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0" dirty="0">
                <a:solidFill>
                  <a:srgbClr val="A8A8A8"/>
                </a:solidFill>
                <a:latin typeface="Times New Roman"/>
                <a:cs typeface="Times New Roman"/>
              </a:rPr>
              <a:t>Home</a:t>
            </a:r>
            <a:r>
              <a:rPr sz="950" spc="6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50" spc="60" dirty="0">
                <a:solidFill>
                  <a:srgbClr val="BDBFBD"/>
                </a:solidFill>
                <a:latin typeface="Times New Roman"/>
                <a:cs typeface="Times New Roman"/>
              </a:rPr>
              <a:t>Pag</a:t>
            </a:r>
            <a:r>
              <a:rPr sz="950" spc="-12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BDBFBD"/>
                </a:solidFill>
                <a:latin typeface="Times New Roman"/>
                <a:cs typeface="Times New Roman"/>
              </a:rPr>
              <a:t>;</a:t>
            </a:r>
            <a:r>
              <a:rPr sz="950" spc="1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950" u="sng" spc="-25" dirty="0">
                <a:solidFill>
                  <a:srgbClr val="62727E"/>
                </a:solidFill>
                <a:latin typeface="Times New Roman"/>
                <a:cs typeface="Times New Roman"/>
              </a:rPr>
              <a:t>www</a:t>
            </a:r>
            <a:r>
              <a:rPr sz="950" u="sng" spc="-150" dirty="0">
                <a:solidFill>
                  <a:srgbClr val="62727E"/>
                </a:solidFill>
                <a:latin typeface="Times New Roman"/>
                <a:cs typeface="Times New Roman"/>
              </a:rPr>
              <a:t> </a:t>
            </a:r>
            <a:r>
              <a:rPr sz="950" u="sng" spc="-5" dirty="0">
                <a:solidFill>
                  <a:srgbClr val="90908E"/>
                </a:solidFill>
                <a:latin typeface="Times New Roman"/>
                <a:cs typeface="Times New Roman"/>
              </a:rPr>
              <a:t>.</a:t>
            </a:r>
            <a:r>
              <a:rPr sz="950" u="sng" spc="-15" dirty="0">
                <a:solidFill>
                  <a:srgbClr val="62727E"/>
                </a:solidFill>
                <a:latin typeface="Times New Roman"/>
                <a:cs typeface="Times New Roman"/>
              </a:rPr>
              <a:t>mackenz</a:t>
            </a:r>
            <a:r>
              <a:rPr sz="950" u="sng" spc="-160" dirty="0">
                <a:solidFill>
                  <a:srgbClr val="62727E"/>
                </a:solidFill>
                <a:latin typeface="Times New Roman"/>
                <a:cs typeface="Times New Roman"/>
              </a:rPr>
              <a:t> </a:t>
            </a:r>
            <a:r>
              <a:rPr sz="950" u="sng" spc="-35" dirty="0">
                <a:solidFill>
                  <a:srgbClr val="646462"/>
                </a:solidFill>
                <a:latin typeface="Times New Roman"/>
                <a:cs typeface="Times New Roman"/>
              </a:rPr>
              <a:t>i</a:t>
            </a:r>
            <a:r>
              <a:rPr sz="950" u="sng" spc="-10" dirty="0">
                <a:solidFill>
                  <a:srgbClr val="708391"/>
                </a:solidFill>
                <a:latin typeface="Times New Roman"/>
                <a:cs typeface="Times New Roman"/>
              </a:rPr>
              <a:t>ebh.</a:t>
            </a:r>
            <a:r>
              <a:rPr sz="950" u="sng" spc="-5" dirty="0">
                <a:solidFill>
                  <a:srgbClr val="708391"/>
                </a:solidFill>
                <a:latin typeface="Times New Roman"/>
                <a:cs typeface="Times New Roman"/>
              </a:rPr>
              <a:t>c</a:t>
            </a:r>
            <a:r>
              <a:rPr sz="950" u="sng" spc="-45" dirty="0">
                <a:solidFill>
                  <a:srgbClr val="7B7979"/>
                </a:solidFill>
                <a:latin typeface="Times New Roman"/>
                <a:cs typeface="Times New Roman"/>
              </a:rPr>
              <a:t>om</a:t>
            </a:r>
            <a:r>
              <a:rPr sz="950" u="sng" spc="-114" dirty="0">
                <a:solidFill>
                  <a:srgbClr val="7B7979"/>
                </a:solidFill>
                <a:latin typeface="Times New Roman"/>
                <a:cs typeface="Times New Roman"/>
              </a:rPr>
              <a:t> </a:t>
            </a:r>
            <a:r>
              <a:rPr sz="950" u="sng" spc="-35" dirty="0">
                <a:solidFill>
                  <a:srgbClr val="609AA1"/>
                </a:solidFill>
                <a:latin typeface="Times New Roman"/>
                <a:cs typeface="Times New Roman"/>
              </a:rPr>
              <a:t>.</a:t>
            </a:r>
            <a:r>
              <a:rPr sz="950" u="sng" spc="-35" dirty="0">
                <a:solidFill>
                  <a:srgbClr val="62727E"/>
                </a:solidFill>
                <a:latin typeface="Times New Roman"/>
                <a:cs typeface="Times New Roman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3895665" y="10005113"/>
            <a:ext cx="19094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90" dirty="0">
                <a:solidFill>
                  <a:srgbClr val="A8A8A8"/>
                </a:solidFill>
                <a:latin typeface="Times New Roman"/>
                <a:cs typeface="Times New Roman"/>
              </a:rPr>
              <a:t>L</a:t>
            </a:r>
            <a:r>
              <a:rPr sz="950" spc="1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A8A8A8"/>
                </a:solidFill>
                <a:latin typeface="Times New Roman"/>
                <a:cs typeface="Times New Roman"/>
              </a:rPr>
              <a:t>Ylail:</a:t>
            </a:r>
            <a:r>
              <a:rPr sz="950" spc="3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50" spc="95" dirty="0">
                <a:solidFill>
                  <a:srgbClr val="BDBFBD"/>
                </a:solidFill>
                <a:latin typeface="Times New Roman"/>
                <a:cs typeface="Times New Roman"/>
              </a:rPr>
              <a:t>esporte</a:t>
            </a:r>
            <a:r>
              <a:rPr sz="950" spc="170" dirty="0">
                <a:solidFill>
                  <a:srgbClr val="BDBFBD"/>
                </a:solidFill>
                <a:latin typeface="Times New Roman"/>
                <a:cs typeface="Times New Roman"/>
              </a:rPr>
              <a:t>s</a:t>
            </a:r>
            <a:r>
              <a:rPr sz="950" spc="-15" dirty="0">
                <a:solidFill>
                  <a:srgbClr val="BDBFBD"/>
                </a:solidFill>
                <a:latin typeface="Times New Roman"/>
                <a:cs typeface="Times New Roman"/>
              </a:rPr>
              <a:t>mackenzie</a:t>
            </a:r>
            <a:r>
              <a:rPr sz="950" spc="-11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90908E"/>
                </a:solidFill>
                <a:latin typeface="Times New Roman"/>
                <a:cs typeface="Times New Roman"/>
              </a:rPr>
              <a:t>b</a:t>
            </a:r>
            <a:r>
              <a:rPr sz="950" spc="-65" dirty="0">
                <a:solidFill>
                  <a:srgbClr val="A8A8A8"/>
                </a:solidFill>
                <a:latin typeface="Times New Roman"/>
                <a:cs typeface="Times New Roman"/>
              </a:rPr>
              <a:t>h</a:t>
            </a:r>
            <a:r>
              <a:rPr sz="950" spc="-14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90908E"/>
                </a:solidFill>
                <a:latin typeface="Times New Roman"/>
                <a:cs typeface="Times New Roman"/>
              </a:rPr>
              <a:t>.</a:t>
            </a:r>
            <a:r>
              <a:rPr sz="950" spc="-20" dirty="0">
                <a:solidFill>
                  <a:srgbClr val="A8A8A8"/>
                </a:solidFill>
                <a:latin typeface="Times New Roman"/>
                <a:cs typeface="Times New Roman"/>
              </a:rPr>
              <a:t>c</a:t>
            </a:r>
            <a:r>
              <a:rPr sz="950" spc="-15" dirty="0">
                <a:solidFill>
                  <a:srgbClr val="90908E"/>
                </a:solidFill>
                <a:latin typeface="Times New Roman"/>
                <a:cs typeface="Times New Roman"/>
              </a:rPr>
              <a:t>om</a:t>
            </a:r>
            <a:r>
              <a:rPr sz="950" spc="25" dirty="0">
                <a:solidFill>
                  <a:srgbClr val="90908E"/>
                </a:solidFill>
                <a:latin typeface="Times New Roman"/>
                <a:cs typeface="Times New Roman"/>
              </a:rPr>
              <a:t>.</a:t>
            </a:r>
            <a:r>
              <a:rPr sz="950" spc="-35" dirty="0">
                <a:solidFill>
                  <a:srgbClr val="BDBFBD"/>
                </a:solidFill>
                <a:latin typeface="Times New Roman"/>
                <a:cs typeface="Times New Roman"/>
              </a:rPr>
              <a:t>o</a:t>
            </a:r>
            <a:r>
              <a:rPr sz="950" spc="15" dirty="0">
                <a:solidFill>
                  <a:srgbClr val="90908E"/>
                </a:solidFill>
                <a:latin typeface="Times New Roman"/>
                <a:cs typeface="Times New Roman"/>
              </a:rPr>
              <a:t>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5176739" y="911908"/>
            <a:ext cx="683895" cy="245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4465" marR="5080" indent="-152400">
              <a:lnSpc>
                <a:spcPct val="109000"/>
              </a:lnSpc>
            </a:pPr>
            <a:r>
              <a:rPr sz="750" spc="-45" dirty="0">
                <a:solidFill>
                  <a:srgbClr val="161615"/>
                </a:solidFill>
                <a:latin typeface="Times New Roman"/>
                <a:cs typeface="Times New Roman"/>
              </a:rPr>
              <a:t>FORMAÇÃO </a:t>
            </a:r>
            <a:r>
              <a:rPr sz="750" spc="-55" dirty="0">
                <a:solidFill>
                  <a:srgbClr val="161615"/>
                </a:solidFill>
                <a:latin typeface="Times New Roman"/>
                <a:cs typeface="Times New Roman"/>
              </a:rPr>
              <a:t> </a:t>
            </a:r>
            <a:r>
              <a:rPr sz="750" spc="55" dirty="0">
                <a:solidFill>
                  <a:srgbClr val="010101"/>
                </a:solidFill>
                <a:latin typeface="Times New Roman"/>
                <a:cs typeface="Times New Roman"/>
              </a:rPr>
              <a:t>DI</a:t>
            </a:r>
            <a:r>
              <a:rPr sz="750" spc="25" dirty="0">
                <a:solidFill>
                  <a:srgbClr val="010101"/>
                </a:solidFill>
                <a:latin typeface="Times New Roman"/>
                <a:cs typeface="Times New Roman"/>
              </a:rPr>
              <a:t> </a:t>
            </a:r>
            <a:r>
              <a:rPr sz="750" spc="-15" dirty="0">
                <a:solidFill>
                  <a:srgbClr val="161615"/>
                </a:solidFill>
                <a:latin typeface="Times New Roman"/>
                <a:cs typeface="Times New Roman"/>
              </a:rPr>
              <a:t>ATUTAS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12638" y="1542985"/>
            <a:ext cx="6351905" cy="1297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indent="4194810">
              <a:lnSpc>
                <a:spcPct val="100000"/>
              </a:lnSpc>
            </a:pPr>
            <a:r>
              <a:rPr sz="1050" spc="-45" dirty="0">
                <a:solidFill>
                  <a:srgbClr val="646462"/>
                </a:solidFill>
                <a:latin typeface="Arial"/>
                <a:cs typeface="Arial"/>
              </a:rPr>
              <a:t>Belo</a:t>
            </a:r>
            <a:r>
              <a:rPr sz="1050" spc="4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Hor</a:t>
            </a:r>
            <a:r>
              <a:rPr sz="1050" spc="-80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4D4B49"/>
                </a:solidFill>
                <a:latin typeface="Arial"/>
                <a:cs typeface="Arial"/>
              </a:rPr>
              <a:t>z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ont</a:t>
            </a:r>
            <a:r>
              <a:rPr sz="1050" spc="40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235" dirty="0">
                <a:solidFill>
                  <a:srgbClr val="4D4B49"/>
                </a:solidFill>
                <a:latin typeface="Arial"/>
                <a:cs typeface="Arial"/>
              </a:rPr>
              <a:t>,</a:t>
            </a:r>
            <a:r>
              <a:rPr sz="1050" spc="-14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4D4B49"/>
                </a:solidFill>
                <a:latin typeface="Times New Roman"/>
                <a:cs typeface="Times New Roman"/>
              </a:rPr>
              <a:t>1</a:t>
            </a:r>
            <a:r>
              <a:rPr sz="1150" spc="20" dirty="0">
                <a:solidFill>
                  <a:srgbClr val="4D4B49"/>
                </a:solidFill>
                <a:latin typeface="Times New Roman"/>
                <a:cs typeface="Times New Roman"/>
              </a:rPr>
              <a:t>4</a:t>
            </a:r>
            <a:r>
              <a:rPr sz="1150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3D3A38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61615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61615"/>
                </a:solidFill>
                <a:latin typeface="Arial"/>
                <a:cs typeface="Arial"/>
              </a:rPr>
              <a:t>b</a:t>
            </a:r>
            <a:r>
              <a:rPr sz="1050" spc="25" dirty="0">
                <a:solidFill>
                  <a:srgbClr val="4D4B49"/>
                </a:solidFill>
                <a:latin typeface="Arial"/>
                <a:cs typeface="Arial"/>
              </a:rPr>
              <a:t>r</a:t>
            </a:r>
            <a:r>
              <a:rPr sz="1050" spc="30" dirty="0">
                <a:solidFill>
                  <a:srgbClr val="282626"/>
                </a:solidFill>
                <a:latin typeface="Arial"/>
                <a:cs typeface="Arial"/>
              </a:rPr>
              <a:t>il</a:t>
            </a:r>
            <a:r>
              <a:rPr sz="1050" spc="-4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82626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5"/>
                </a:solidFill>
                <a:latin typeface="Times New Roman"/>
                <a:cs typeface="Times New Roman"/>
              </a:rPr>
              <a:t>20</a:t>
            </a:r>
            <a:r>
              <a:rPr sz="1150" spc="-30" dirty="0">
                <a:solidFill>
                  <a:srgbClr val="161615"/>
                </a:solidFill>
                <a:latin typeface="Times New Roman"/>
                <a:cs typeface="Times New Roman"/>
              </a:rPr>
              <a:t>1</a:t>
            </a:r>
            <a:r>
              <a:rPr sz="1150" spc="25" dirty="0">
                <a:solidFill>
                  <a:srgbClr val="161615"/>
                </a:solidFill>
                <a:latin typeface="Times New Roman"/>
                <a:cs typeface="Times New Roman"/>
              </a:rPr>
              <a:t>6.</a:t>
            </a:r>
            <a:endParaRPr sz="1150">
              <a:latin typeface="Times New Roman"/>
              <a:cs typeface="Times New Roman"/>
            </a:endParaRPr>
          </a:p>
          <a:p>
            <a:pPr marL="20955" marR="8255" indent="-4445">
              <a:lnSpc>
                <a:spcPct val="100899"/>
              </a:lnSpc>
              <a:spcBef>
                <a:spcPts val="900"/>
              </a:spcBef>
            </a:pPr>
            <a:r>
              <a:rPr sz="1100" spc="-50" dirty="0">
                <a:solidFill>
                  <a:srgbClr val="010101"/>
                </a:solidFill>
                <a:latin typeface="Arial"/>
                <a:cs typeface="Arial"/>
              </a:rPr>
              <a:t>ATA  </a:t>
            </a:r>
            <a:r>
              <a:rPr sz="1100" spc="4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1010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10101"/>
                </a:solidFill>
                <a:latin typeface="Arial"/>
                <a:cs typeface="Arial"/>
              </a:rPr>
              <a:t>J</a:t>
            </a:r>
            <a:r>
              <a:rPr sz="1100" spc="-55" dirty="0">
                <a:solidFill>
                  <a:srgbClr val="010101"/>
                </a:solidFill>
                <a:latin typeface="Arial"/>
                <a:cs typeface="Arial"/>
              </a:rPr>
              <a:t>ULG</a:t>
            </a:r>
            <a:r>
              <a:rPr sz="1100" dirty="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sz="1100" spc="-35" dirty="0">
                <a:solidFill>
                  <a:srgbClr val="282626"/>
                </a:solidFill>
                <a:latin typeface="Arial"/>
                <a:cs typeface="Arial"/>
              </a:rPr>
              <a:t>ME</a:t>
            </a:r>
            <a:r>
              <a:rPr sz="1100" spc="-80" dirty="0">
                <a:solidFill>
                  <a:srgbClr val="282626"/>
                </a:solidFill>
                <a:latin typeface="Arial"/>
                <a:cs typeface="Arial"/>
              </a:rPr>
              <a:t>N</a:t>
            </a:r>
            <a:r>
              <a:rPr sz="1100" spc="-35" dirty="0">
                <a:solidFill>
                  <a:srgbClr val="4D4B49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82626"/>
                </a:solidFill>
                <a:latin typeface="Arial"/>
                <a:cs typeface="Arial"/>
              </a:rPr>
              <a:t>_</a:t>
            </a:r>
            <a:r>
              <a:rPr sz="1100" dirty="0">
                <a:solidFill>
                  <a:srgbClr val="282626"/>
                </a:solidFill>
                <a:latin typeface="Arial"/>
                <a:cs typeface="Arial"/>
              </a:rPr>
              <a:t>  </a:t>
            </a:r>
            <a:r>
              <a:rPr sz="1100" spc="1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646462"/>
                </a:solidFill>
                <a:latin typeface="Arial"/>
                <a:cs typeface="Arial"/>
              </a:rPr>
              <a:t>DITAL</a:t>
            </a:r>
            <a:r>
              <a:rPr sz="1100" dirty="0">
                <a:solidFill>
                  <a:srgbClr val="646462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7B7979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7B7979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646462"/>
                </a:solidFill>
                <a:latin typeface="Arial"/>
                <a:cs typeface="Arial"/>
              </a:rPr>
              <a:t>0</a:t>
            </a:r>
            <a:r>
              <a:rPr sz="1100" spc="-25" dirty="0">
                <a:solidFill>
                  <a:srgbClr val="646462"/>
                </a:solidFill>
                <a:latin typeface="Arial"/>
                <a:cs typeface="Arial"/>
              </a:rPr>
              <a:t>6</a:t>
            </a:r>
            <a:r>
              <a:rPr sz="1100" spc="165" dirty="0">
                <a:solidFill>
                  <a:srgbClr val="90908E"/>
                </a:solidFill>
                <a:latin typeface="Arial"/>
                <a:cs typeface="Arial"/>
              </a:rPr>
              <a:t>/</a:t>
            </a:r>
            <a:r>
              <a:rPr sz="1100" spc="35" dirty="0">
                <a:solidFill>
                  <a:srgbClr val="4D4B49"/>
                </a:solidFill>
                <a:latin typeface="Arial"/>
                <a:cs typeface="Arial"/>
              </a:rPr>
              <a:t>2</a:t>
            </a:r>
            <a:r>
              <a:rPr sz="1100" spc="70" dirty="0">
                <a:solidFill>
                  <a:srgbClr val="646462"/>
                </a:solidFill>
                <a:latin typeface="Arial"/>
                <a:cs typeface="Arial"/>
              </a:rPr>
              <a:t>0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1</a:t>
            </a:r>
            <a:r>
              <a:rPr sz="1100" spc="95" dirty="0">
                <a:solidFill>
                  <a:srgbClr val="4D4B49"/>
                </a:solidFill>
                <a:latin typeface="Arial"/>
                <a:cs typeface="Arial"/>
              </a:rPr>
              <a:t>6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646462"/>
                </a:solidFill>
                <a:latin typeface="Arial"/>
                <a:cs typeface="Arial"/>
              </a:rPr>
              <a:t>para</a:t>
            </a:r>
            <a:r>
              <a:rPr sz="1050" spc="5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646462"/>
                </a:solidFill>
                <a:latin typeface="Arial"/>
                <a:cs typeface="Arial"/>
              </a:rPr>
              <a:t>aqu</a:t>
            </a:r>
            <a:r>
              <a:rPr sz="1050" spc="25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4D4B49"/>
                </a:solidFill>
                <a:latin typeface="Arial"/>
                <a:cs typeface="Arial"/>
              </a:rPr>
              <a:t>s</a:t>
            </a:r>
            <a:r>
              <a:rPr sz="1050" spc="-30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4D4B49"/>
                </a:solidFill>
                <a:latin typeface="Arial"/>
                <a:cs typeface="Arial"/>
              </a:rPr>
              <a:t>çã</a:t>
            </a:r>
            <a:r>
              <a:rPr sz="1050" spc="-10" dirty="0">
                <a:solidFill>
                  <a:srgbClr val="646462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4D4B49"/>
                </a:solidFill>
                <a:latin typeface="Arial"/>
                <a:cs typeface="Arial"/>
              </a:rPr>
              <a:t>d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4D4B49"/>
                </a:solidFill>
                <a:latin typeface="Arial"/>
                <a:cs typeface="Arial"/>
              </a:rPr>
              <a:t>M</a:t>
            </a:r>
            <a:r>
              <a:rPr sz="1100" spc="10" dirty="0">
                <a:solidFill>
                  <a:srgbClr val="646462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646462"/>
                </a:solidFill>
                <a:latin typeface="Arial"/>
                <a:cs typeface="Arial"/>
              </a:rPr>
              <a:t>TER</a:t>
            </a:r>
            <a:r>
              <a:rPr sz="1100" spc="4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82626"/>
                </a:solidFill>
                <a:latin typeface="Arial"/>
                <a:cs typeface="Arial"/>
              </a:rPr>
              <a:t>A</a:t>
            </a:r>
            <a:r>
              <a:rPr sz="1100" spc="-20" dirty="0">
                <a:solidFill>
                  <a:srgbClr val="282626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282626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82626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61615"/>
                </a:solidFill>
                <a:latin typeface="Arial"/>
                <a:cs typeface="Arial"/>
              </a:rPr>
              <a:t>ESPORT</a:t>
            </a:r>
            <a:r>
              <a:rPr sz="1100" spc="-55" dirty="0">
                <a:solidFill>
                  <a:srgbClr val="161615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61615"/>
                </a:solidFill>
                <a:latin typeface="Arial"/>
                <a:cs typeface="Arial"/>
              </a:rPr>
              <a:t>VOS,</a:t>
            </a:r>
            <a:r>
              <a:rPr sz="1100" spc="-25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10101"/>
                </a:solidFill>
                <a:latin typeface="Arial"/>
                <a:cs typeface="Arial"/>
              </a:rPr>
              <a:t>EQU</a:t>
            </a:r>
            <a:r>
              <a:rPr sz="110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010101"/>
                </a:solidFill>
                <a:latin typeface="Arial"/>
                <a:cs typeface="Arial"/>
              </a:rPr>
              <a:t>PAMENTOS</a:t>
            </a:r>
            <a:r>
              <a:rPr sz="110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82626"/>
                </a:solidFill>
                <a:latin typeface="Arial"/>
                <a:cs typeface="Arial"/>
              </a:rPr>
              <a:t>ES</a:t>
            </a:r>
            <a:r>
              <a:rPr sz="1100" spc="-65" dirty="0">
                <a:solidFill>
                  <a:srgbClr val="282626"/>
                </a:solidFill>
                <a:latin typeface="Arial"/>
                <a:cs typeface="Arial"/>
              </a:rPr>
              <a:t>P</a:t>
            </a:r>
            <a:r>
              <a:rPr sz="1100" spc="-60" dirty="0">
                <a:solidFill>
                  <a:srgbClr val="4D4B49"/>
                </a:solidFill>
                <a:latin typeface="Arial"/>
                <a:cs typeface="Arial"/>
              </a:rPr>
              <a:t>OR</a:t>
            </a:r>
            <a:r>
              <a:rPr sz="1100" spc="-70" dirty="0">
                <a:solidFill>
                  <a:srgbClr val="4D4B49"/>
                </a:solidFill>
                <a:latin typeface="Arial"/>
                <a:cs typeface="Arial"/>
              </a:rPr>
              <a:t>T</a:t>
            </a:r>
            <a:r>
              <a:rPr sz="1100" spc="-65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646462"/>
                </a:solidFill>
                <a:latin typeface="Arial"/>
                <a:cs typeface="Arial"/>
              </a:rPr>
              <a:t>VOS</a:t>
            </a:r>
            <a:r>
              <a:rPr sz="110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646462"/>
                </a:solidFill>
                <a:latin typeface="Arial"/>
                <a:cs typeface="Arial"/>
              </a:rPr>
              <a:t>BOMBA</a:t>
            </a:r>
            <a:r>
              <a:rPr sz="110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646462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646462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646462"/>
                </a:solidFill>
                <a:latin typeface="Arial"/>
                <a:cs typeface="Arial"/>
              </a:rPr>
              <a:t>Q</a:t>
            </a:r>
            <a:r>
              <a:rPr sz="1100" spc="-65" dirty="0">
                <a:solidFill>
                  <a:srgbClr val="4D4B49"/>
                </a:solidFill>
                <a:latin typeface="Arial"/>
                <a:cs typeface="Arial"/>
              </a:rPr>
              <a:t>UE</a:t>
            </a:r>
            <a:r>
              <a:rPr sz="1100" spc="-40" dirty="0">
                <a:solidFill>
                  <a:srgbClr val="4D4B49"/>
                </a:solidFill>
                <a:latin typeface="Arial"/>
                <a:cs typeface="Arial"/>
              </a:rPr>
              <a:t>C</a:t>
            </a:r>
            <a:r>
              <a:rPr sz="1100" spc="30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646462"/>
                </a:solidFill>
                <a:latin typeface="Arial"/>
                <a:cs typeface="Arial"/>
              </a:rPr>
              <a:t>M</a:t>
            </a:r>
            <a:r>
              <a:rPr sz="1100" spc="-6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646462"/>
                </a:solidFill>
                <a:latin typeface="Arial"/>
                <a:cs typeface="Arial"/>
              </a:rPr>
              <a:t>N</a:t>
            </a:r>
            <a:r>
              <a:rPr sz="1100" spc="-95" dirty="0">
                <a:solidFill>
                  <a:srgbClr val="646462"/>
                </a:solidFill>
                <a:latin typeface="Arial"/>
                <a:cs typeface="Arial"/>
              </a:rPr>
              <a:t>T</a:t>
            </a:r>
            <a:r>
              <a:rPr sz="1100" spc="-30" dirty="0">
                <a:solidFill>
                  <a:srgbClr val="3D3A3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D3A3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4D4B49"/>
                </a:solidFill>
                <a:latin typeface="Arial"/>
                <a:cs typeface="Arial"/>
              </a:rPr>
              <a:t>P</a:t>
            </a:r>
            <a:r>
              <a:rPr sz="1100" spc="-65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D3A38"/>
                </a:solidFill>
                <a:latin typeface="Arial"/>
                <a:cs typeface="Arial"/>
              </a:rPr>
              <a:t>SC</a:t>
            </a:r>
            <a:r>
              <a:rPr sz="1100" spc="40" dirty="0">
                <a:solidFill>
                  <a:srgbClr val="3D3A38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3D3A38"/>
                </a:solidFill>
                <a:latin typeface="Arial"/>
                <a:cs typeface="Arial"/>
              </a:rPr>
              <a:t>N</a:t>
            </a:r>
            <a:r>
              <a:rPr sz="1100" spc="-60" dirty="0">
                <a:solidFill>
                  <a:srgbClr val="3D3A38"/>
                </a:solidFill>
                <a:latin typeface="Arial"/>
                <a:cs typeface="Arial"/>
              </a:rPr>
              <a:t>A</a:t>
            </a:r>
            <a:r>
              <a:rPr sz="1100" spc="220" dirty="0">
                <a:solidFill>
                  <a:srgbClr val="646462"/>
                </a:solidFill>
                <a:latin typeface="Arial"/>
                <a:cs typeface="Arial"/>
              </a:rPr>
              <a:t>,</a:t>
            </a:r>
            <a:r>
              <a:rPr sz="1100" spc="-2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646462"/>
                </a:solidFill>
                <a:latin typeface="Arial"/>
                <a:cs typeface="Arial"/>
              </a:rPr>
              <a:t>p</a:t>
            </a:r>
            <a:r>
              <a:rPr sz="1050" spc="25" dirty="0">
                <a:solidFill>
                  <a:srgbClr val="3D3A38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646462"/>
                </a:solidFill>
                <a:latin typeface="Arial"/>
                <a:cs typeface="Arial"/>
              </a:rPr>
              <a:t>r</a:t>
            </a:r>
            <a:r>
              <a:rPr sz="1050" spc="-80" dirty="0">
                <a:solidFill>
                  <a:srgbClr val="282626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61615"/>
                </a:solidFill>
                <a:latin typeface="Arial"/>
                <a:cs typeface="Arial"/>
              </a:rPr>
              <a:t>at</a:t>
            </a:r>
            <a:r>
              <a:rPr sz="1050" dirty="0">
                <a:solidFill>
                  <a:srgbClr val="161615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3D3A38"/>
                </a:solidFill>
                <a:latin typeface="Arial"/>
                <a:cs typeface="Arial"/>
              </a:rPr>
              <a:t>ndim</a:t>
            </a:r>
            <a:r>
              <a:rPr sz="1050" spc="-5" dirty="0">
                <a:solidFill>
                  <a:srgbClr val="3D3A38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61615"/>
                </a:solidFill>
                <a:latin typeface="Arial"/>
                <a:cs typeface="Arial"/>
              </a:rPr>
              <a:t>nto</a:t>
            </a:r>
            <a:r>
              <a:rPr sz="1050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82626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20955">
              <a:lnSpc>
                <a:spcPct val="100000"/>
              </a:lnSpc>
              <a:spcBef>
                <a:spcPts val="60"/>
              </a:spcBef>
            </a:pPr>
            <a:r>
              <a:rPr sz="1050" spc="-35" dirty="0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sz="1050" spc="-50" dirty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282626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10101"/>
                </a:solidFill>
                <a:latin typeface="Arial"/>
                <a:cs typeface="Arial"/>
              </a:rPr>
              <a:t>da</a:t>
            </a:r>
            <a:r>
              <a:rPr sz="1050" spc="-25" dirty="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sz="1050" dirty="0">
                <a:solidFill>
                  <a:srgbClr val="282626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61615"/>
                </a:solidFill>
                <a:latin typeface="Arial"/>
                <a:cs typeface="Arial"/>
              </a:rPr>
              <a:t>do</a:t>
            </a:r>
            <a:r>
              <a:rPr sz="1050" spc="65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282626"/>
                </a:solidFill>
                <a:latin typeface="Arial"/>
                <a:cs typeface="Arial"/>
              </a:rPr>
              <a:t>Ma</a:t>
            </a:r>
            <a:r>
              <a:rPr sz="1050" spc="-30" dirty="0">
                <a:solidFill>
                  <a:srgbClr val="282626"/>
                </a:solidFill>
                <a:latin typeface="Arial"/>
                <a:cs typeface="Arial"/>
              </a:rPr>
              <a:t>c</a:t>
            </a:r>
            <a:r>
              <a:rPr sz="1050" spc="-30" dirty="0">
                <a:solidFill>
                  <a:srgbClr val="7B7979"/>
                </a:solidFill>
                <a:latin typeface="Arial"/>
                <a:cs typeface="Arial"/>
              </a:rPr>
              <a:t>kenzie</a:t>
            </a:r>
            <a:r>
              <a:rPr sz="1050" spc="7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-90" dirty="0">
                <a:solidFill>
                  <a:srgbClr val="646462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porte </a:t>
            </a:r>
            <a:r>
              <a:rPr sz="1050" spc="-35" dirty="0">
                <a:solidFill>
                  <a:srgbClr val="646462"/>
                </a:solidFill>
                <a:latin typeface="Arial"/>
                <a:cs typeface="Arial"/>
              </a:rPr>
              <a:t>Clu</a:t>
            </a:r>
            <a:r>
              <a:rPr sz="1050" spc="-50" dirty="0">
                <a:solidFill>
                  <a:srgbClr val="646462"/>
                </a:solidFill>
                <a:latin typeface="Arial"/>
                <a:cs typeface="Arial"/>
              </a:rPr>
              <a:t>b</a:t>
            </a:r>
            <a:r>
              <a:rPr sz="1050" spc="-10" dirty="0">
                <a:solidFill>
                  <a:srgbClr val="90908E"/>
                </a:solidFill>
                <a:latin typeface="Arial"/>
                <a:cs typeface="Arial"/>
              </a:rPr>
              <a:t>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230"/>
              </a:lnSpc>
            </a:pPr>
            <a:r>
              <a:rPr sz="1050" spc="-80" dirty="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61615"/>
                </a:solidFill>
                <a:latin typeface="Arial"/>
                <a:cs typeface="Arial"/>
              </a:rPr>
              <a:t>Comissão</a:t>
            </a:r>
            <a:r>
              <a:rPr sz="1050" spc="95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82626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82626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282626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646462"/>
                </a:solidFill>
                <a:latin typeface="Arial"/>
                <a:cs typeface="Arial"/>
              </a:rPr>
              <a:t>m</a:t>
            </a:r>
            <a:r>
              <a:rPr sz="1050" spc="15" dirty="0">
                <a:solidFill>
                  <a:srgbClr val="4D4B49"/>
                </a:solidFill>
                <a:latin typeface="Arial"/>
                <a:cs typeface="Arial"/>
              </a:rPr>
              <a:t>p</a:t>
            </a:r>
            <a:r>
              <a:rPr sz="1050" spc="5" dirty="0">
                <a:solidFill>
                  <a:srgbClr val="4D4B49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646462"/>
                </a:solidFill>
                <a:latin typeface="Arial"/>
                <a:cs typeface="Arial"/>
              </a:rPr>
              <a:t>as</a:t>
            </a:r>
            <a:r>
              <a:rPr sz="1050" spc="3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646462"/>
                </a:solidFill>
                <a:latin typeface="Arial"/>
                <a:cs typeface="Arial"/>
              </a:rPr>
              <a:t>Licitaçõ</a:t>
            </a:r>
            <a:r>
              <a:rPr sz="1050" spc="-5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90908E"/>
                </a:solidFill>
                <a:latin typeface="Arial"/>
                <a:cs typeface="Arial"/>
              </a:rPr>
              <a:t>s,</a:t>
            </a:r>
            <a:r>
              <a:rPr sz="1050" spc="4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7B7979"/>
                </a:solidFill>
                <a:latin typeface="Arial"/>
                <a:cs typeface="Arial"/>
              </a:rPr>
              <a:t>representando</a:t>
            </a:r>
            <a:r>
              <a:rPr sz="105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646462"/>
                </a:solidFill>
                <a:latin typeface="Arial"/>
                <a:cs typeface="Arial"/>
              </a:rPr>
              <a:t>neste</a:t>
            </a:r>
            <a:r>
              <a:rPr sz="1050" spc="-2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4D4B49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646462"/>
                </a:solidFill>
                <a:latin typeface="Arial"/>
                <a:cs typeface="Arial"/>
              </a:rPr>
              <a:t>to</a:t>
            </a:r>
            <a:r>
              <a:rPr sz="1050" spc="7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646462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7B7979"/>
                </a:solidFill>
                <a:latin typeface="Arial"/>
                <a:cs typeface="Arial"/>
              </a:rPr>
              <a:t>M</a:t>
            </a:r>
            <a:r>
              <a:rPr sz="1050" spc="-45" dirty="0">
                <a:solidFill>
                  <a:srgbClr val="4D4B49"/>
                </a:solidFill>
                <a:latin typeface="Arial"/>
                <a:cs typeface="Arial"/>
              </a:rPr>
              <a:t>acken</a:t>
            </a:r>
            <a:r>
              <a:rPr sz="1050" spc="40" dirty="0">
                <a:solidFill>
                  <a:srgbClr val="4D4B49"/>
                </a:solidFill>
                <a:latin typeface="Arial"/>
                <a:cs typeface="Arial"/>
              </a:rPr>
              <a:t>z</a:t>
            </a:r>
            <a:r>
              <a:rPr sz="1050" spc="20" dirty="0">
                <a:solidFill>
                  <a:srgbClr val="646462"/>
                </a:solidFill>
                <a:latin typeface="Arial"/>
                <a:cs typeface="Arial"/>
              </a:rPr>
              <a:t>ie</a:t>
            </a:r>
            <a:r>
              <a:rPr sz="1050" spc="1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165" dirty="0">
                <a:solidFill>
                  <a:srgbClr val="3D3A38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646462"/>
                </a:solidFill>
                <a:latin typeface="Arial"/>
                <a:cs typeface="Arial"/>
              </a:rPr>
              <a:t>sp</a:t>
            </a:r>
            <a:r>
              <a:rPr sz="1050" dirty="0">
                <a:solidFill>
                  <a:srgbClr val="646462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90908E"/>
                </a:solidFill>
                <a:latin typeface="Arial"/>
                <a:cs typeface="Arial"/>
              </a:rPr>
              <a:t>n</a:t>
            </a:r>
            <a:r>
              <a:rPr sz="1050" spc="-165" dirty="0">
                <a:solidFill>
                  <a:srgbClr val="90908E"/>
                </a:solidFill>
                <a:latin typeface="Arial"/>
                <a:cs typeface="Arial"/>
              </a:rPr>
              <a:t>:</a:t>
            </a:r>
            <a:r>
              <a:rPr sz="1050" spc="40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7B7979"/>
                </a:solidFill>
                <a:latin typeface="Arial"/>
                <a:cs typeface="Arial"/>
              </a:rPr>
              <a:t>Clu</a:t>
            </a:r>
            <a:r>
              <a:rPr sz="1050" spc="-15" dirty="0">
                <a:solidFill>
                  <a:srgbClr val="7B7979"/>
                </a:solidFill>
                <a:latin typeface="Arial"/>
                <a:cs typeface="Arial"/>
              </a:rPr>
              <a:t>b</a:t>
            </a:r>
            <a:r>
              <a:rPr sz="1050" spc="-10" dirty="0">
                <a:solidFill>
                  <a:srgbClr val="3D3A38"/>
                </a:solidFill>
                <a:latin typeface="Arial"/>
                <a:cs typeface="Arial"/>
              </a:rPr>
              <a:t>e,</a:t>
            </a:r>
            <a:r>
              <a:rPr sz="1050" spc="35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82626"/>
                </a:solidFill>
                <a:latin typeface="Arial"/>
                <a:cs typeface="Arial"/>
              </a:rPr>
              <a:t>após</a:t>
            </a:r>
            <a:r>
              <a:rPr sz="1050" spc="1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61615"/>
                </a:solidFill>
                <a:latin typeface="Arial"/>
                <a:cs typeface="Arial"/>
              </a:rPr>
              <a:t>a</a:t>
            </a:r>
            <a:r>
              <a:rPr sz="1050" spc="-50" dirty="0">
                <a:solidFill>
                  <a:srgbClr val="3D3A38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3D3A38"/>
                </a:solidFill>
                <a:latin typeface="Arial"/>
                <a:cs typeface="Arial"/>
              </a:rPr>
              <a:t>á</a:t>
            </a:r>
            <a:r>
              <a:rPr sz="1050" spc="-20" dirty="0">
                <a:solidFill>
                  <a:srgbClr val="161615"/>
                </a:solidFill>
                <a:latin typeface="Arial"/>
                <a:cs typeface="Arial"/>
              </a:rPr>
              <a:t>lise</a:t>
            </a:r>
            <a:r>
              <a:rPr sz="1050" spc="-30" dirty="0">
                <a:solidFill>
                  <a:srgbClr val="161615"/>
                </a:solidFill>
                <a:latin typeface="Arial"/>
                <a:cs typeface="Arial"/>
              </a:rPr>
              <a:t> das</a:t>
            </a:r>
            <a:endParaRPr sz="1050">
              <a:latin typeface="Arial"/>
              <a:cs typeface="Arial"/>
            </a:endParaRPr>
          </a:p>
          <a:p>
            <a:pPr marL="20955">
              <a:lnSpc>
                <a:spcPts val="1350"/>
              </a:lnSpc>
            </a:pPr>
            <a:r>
              <a:rPr sz="1100" spc="-65" dirty="0">
                <a:solidFill>
                  <a:srgbClr val="010101"/>
                </a:solidFill>
                <a:latin typeface="Arial"/>
                <a:cs typeface="Arial"/>
              </a:rPr>
              <a:t>PROPO</a:t>
            </a:r>
            <a:r>
              <a:rPr sz="1100" spc="-130" dirty="0">
                <a:solidFill>
                  <a:srgbClr val="282626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sz="1100" spc="-25" dirty="0">
                <a:solidFill>
                  <a:srgbClr val="282626"/>
                </a:solidFill>
                <a:latin typeface="Arial"/>
                <a:cs typeface="Arial"/>
              </a:rPr>
              <a:t>A</a:t>
            </a:r>
            <a:r>
              <a:rPr sz="1100" spc="-40" dirty="0">
                <a:solidFill>
                  <a:srgbClr val="4D4B49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D3A38"/>
                </a:solidFill>
                <a:latin typeface="Times New Roman"/>
                <a:cs typeface="Times New Roman"/>
              </a:rPr>
              <a:t>C</a:t>
            </a:r>
            <a:r>
              <a:rPr sz="1150" spc="-10" dirty="0">
                <a:solidFill>
                  <a:srgbClr val="646462"/>
                </a:solidFill>
                <a:latin typeface="Times New Roman"/>
                <a:cs typeface="Times New Roman"/>
              </a:rPr>
              <a:t>O</a:t>
            </a:r>
            <a:r>
              <a:rPr sz="1150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1150" spc="-100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1150" spc="-515" dirty="0">
                <a:solidFill>
                  <a:srgbClr val="646462"/>
                </a:solidFill>
                <a:latin typeface="Times New Roman"/>
                <a:cs typeface="Times New Roman"/>
              </a:rPr>
              <a:t>U</a:t>
            </a:r>
            <a:r>
              <a:rPr sz="1150" spc="-280" dirty="0">
                <a:solidFill>
                  <a:srgbClr val="3D3A38"/>
                </a:solidFill>
                <a:latin typeface="Times New Roman"/>
                <a:cs typeface="Times New Roman"/>
              </a:rPr>
              <a:t>:</a:t>
            </a:r>
            <a:r>
              <a:rPr sz="1150" spc="-35" dirty="0">
                <a:solidFill>
                  <a:srgbClr val="646462"/>
                </a:solidFill>
                <a:latin typeface="Times New Roman"/>
                <a:cs typeface="Times New Roman"/>
              </a:rPr>
              <a:t>R</a:t>
            </a:r>
            <a:r>
              <a:rPr sz="1150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1150" spc="114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1150" spc="130" dirty="0">
                <a:solidFill>
                  <a:srgbClr val="646462"/>
                </a:solidFill>
                <a:latin typeface="Times New Roman"/>
                <a:cs typeface="Times New Roman"/>
              </a:rPr>
              <a:t>Ih</a:t>
            </a:r>
            <a:r>
              <a:rPr sz="1150" spc="75" dirty="0">
                <a:solidFill>
                  <a:srgbClr val="4D4B49"/>
                </a:solidFill>
                <a:latin typeface="Times New Roman"/>
                <a:cs typeface="Times New Roman"/>
              </a:rPr>
              <a:t>IS</a:t>
            </a:r>
            <a:r>
              <a:rPr sz="1150" spc="5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646462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646462"/>
                </a:solidFill>
                <a:latin typeface="Arial"/>
                <a:cs typeface="Arial"/>
              </a:rPr>
              <a:t>p</a:t>
            </a:r>
            <a:r>
              <a:rPr sz="1050" spc="-405" dirty="0">
                <a:solidFill>
                  <a:srgbClr val="90908E"/>
                </a:solidFill>
                <a:latin typeface="Arial"/>
                <a:cs typeface="Arial"/>
              </a:rPr>
              <a:t>n</a:t>
            </a:r>
            <a:r>
              <a:rPr sz="1050" spc="-390" dirty="0">
                <a:solidFill>
                  <a:srgbClr val="90908E"/>
                </a:solidFill>
                <a:latin typeface="Arial"/>
                <a:cs typeface="Arial"/>
              </a:rPr>
              <a:t>:</a:t>
            </a:r>
            <a:r>
              <a:rPr sz="1050" spc="-25" dirty="0">
                <a:solidFill>
                  <a:srgbClr val="646462"/>
                </a:solidFill>
                <a:latin typeface="Arial"/>
                <a:cs typeface="Arial"/>
              </a:rPr>
              <a:t>s</a:t>
            </a:r>
            <a:r>
              <a:rPr sz="1050" spc="25" dirty="0">
                <a:solidFill>
                  <a:srgbClr val="646462"/>
                </a:solidFill>
                <a:latin typeface="Arial"/>
                <a:cs typeface="Arial"/>
              </a:rPr>
              <a:t>c</a:t>
            </a:r>
            <a:r>
              <a:rPr sz="1050" spc="-55" dirty="0">
                <a:solidFill>
                  <a:srgbClr val="90908E"/>
                </a:solidFill>
                <a:latin typeface="Arial"/>
                <a:cs typeface="Arial"/>
              </a:rPr>
              <a:t>ílLádas</a:t>
            </a:r>
            <a:r>
              <a:rPr sz="1050" spc="8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90908E"/>
                </a:solidFill>
                <a:latin typeface="Arial"/>
                <a:cs typeface="Arial"/>
              </a:rPr>
              <a:t>pe</a:t>
            </a:r>
            <a:r>
              <a:rPr sz="1050" spc="-60" dirty="0">
                <a:solidFill>
                  <a:srgbClr val="90908E"/>
                </a:solidFill>
                <a:latin typeface="Arial"/>
                <a:cs typeface="Arial"/>
              </a:rPr>
              <a:t>l</a:t>
            </a:r>
            <a:r>
              <a:rPr sz="1050" spc="465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7B7979"/>
                </a:solidFill>
                <a:latin typeface="Arial"/>
                <a:cs typeface="Arial"/>
              </a:rPr>
              <a:t>empíesas:</a:t>
            </a:r>
            <a:endParaRPr sz="10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616980" y="4230668"/>
            <a:ext cx="196405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" dirty="0">
                <a:solidFill>
                  <a:srgbClr val="010101"/>
                </a:solidFill>
                <a:latin typeface="Arial"/>
                <a:cs typeface="Arial"/>
              </a:rPr>
              <a:t>Deli</a:t>
            </a:r>
            <a:r>
              <a:rPr sz="1050" spc="-65" dirty="0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sz="1050" spc="-25" dirty="0">
                <a:solidFill>
                  <a:srgbClr val="282626"/>
                </a:solidFill>
                <a:latin typeface="Arial"/>
                <a:cs typeface="Arial"/>
              </a:rPr>
              <a:t>era</a:t>
            </a:r>
            <a:r>
              <a:rPr sz="1050" spc="9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646462"/>
                </a:solidFill>
                <a:latin typeface="Arial"/>
                <a:cs typeface="Arial"/>
              </a:rPr>
              <a:t>p</a:t>
            </a:r>
            <a:r>
              <a:rPr sz="1050" spc="-40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1050" spc="-35" dirty="0">
                <a:solidFill>
                  <a:srgbClr val="A8A8A8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7B7979"/>
                </a:solidFill>
                <a:latin typeface="Arial"/>
                <a:cs typeface="Arial"/>
              </a:rPr>
              <a:t>se</a:t>
            </a:r>
            <a:r>
              <a:rPr sz="1050" spc="20" dirty="0">
                <a:solidFill>
                  <a:srgbClr val="7B7979"/>
                </a:solidFill>
                <a:latin typeface="Arial"/>
                <a:cs typeface="Arial"/>
              </a:rPr>
              <a:t>g</a:t>
            </a:r>
            <a:r>
              <a:rPr sz="1050" spc="-40" dirty="0">
                <a:solidFill>
                  <a:srgbClr val="A8A8A8"/>
                </a:solidFill>
                <a:latin typeface="Arial"/>
                <a:cs typeface="Arial"/>
              </a:rPr>
              <a:t>u</a:t>
            </a:r>
            <a:r>
              <a:rPr sz="1050" spc="65" dirty="0">
                <a:solidFill>
                  <a:srgbClr val="646462"/>
                </a:solidFill>
                <a:latin typeface="Arial"/>
                <a:cs typeface="Arial"/>
              </a:rPr>
              <a:t>'</a:t>
            </a:r>
            <a:r>
              <a:rPr sz="1050" dirty="0">
                <a:solidFill>
                  <a:srgbClr val="A8A8A8"/>
                </a:solidFill>
                <a:latin typeface="Arial"/>
                <a:cs typeface="Arial"/>
              </a:rPr>
              <a:t>nt2</a:t>
            </a:r>
            <a:r>
              <a:rPr sz="1050" spc="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A8A8A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1050" spc="-100" dirty="0">
                <a:solidFill>
                  <a:srgbClr val="90908E"/>
                </a:solidFill>
                <a:latin typeface="Arial"/>
                <a:cs typeface="Arial"/>
              </a:rPr>
              <a:t>s</a:t>
            </a:r>
            <a:r>
              <a:rPr sz="1050" spc="-10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90908E"/>
                </a:solidFill>
                <a:latin typeface="Arial"/>
                <a:cs typeface="Arial"/>
              </a:rPr>
              <a:t>.</a:t>
            </a:r>
            <a:r>
              <a:rPr sz="1100" spc="-85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A8A8A8"/>
                </a:solidFill>
                <a:latin typeface="Arial"/>
                <a:cs typeface="Arial"/>
              </a:rPr>
              <a:t>lt2jc·</a:t>
            </a:r>
            <a:endParaRPr sz="110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608295" y="4509169"/>
            <a:ext cx="557720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03040" algn="l"/>
              </a:tabLst>
            </a:pPr>
            <a:r>
              <a:rPr sz="1050" spc="-80" dirty="0">
                <a:solidFill>
                  <a:srgbClr val="161615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82626"/>
                </a:solidFill>
                <a:latin typeface="Arial"/>
                <a:cs typeface="Arial"/>
              </a:rPr>
              <a:t>empre</a:t>
            </a:r>
            <a:r>
              <a:rPr sz="1050" spc="-35" dirty="0">
                <a:solidFill>
                  <a:srgbClr val="282626"/>
                </a:solidFill>
                <a:latin typeface="Arial"/>
                <a:cs typeface="Arial"/>
              </a:rPr>
              <a:t>s</a:t>
            </a:r>
            <a:r>
              <a:rPr sz="1050" spc="-45" dirty="0">
                <a:solidFill>
                  <a:srgbClr val="4D4B49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646462"/>
                </a:solidFill>
                <a:latin typeface="Times New Roman"/>
                <a:cs typeface="Times New Roman"/>
              </a:rPr>
              <a:t>B</a:t>
            </a:r>
            <a:r>
              <a:rPr sz="1150" spc="-15" dirty="0">
                <a:solidFill>
                  <a:srgbClr val="3D3A38"/>
                </a:solidFill>
                <a:latin typeface="Times New Roman"/>
                <a:cs typeface="Times New Roman"/>
              </a:rPr>
              <a:t>IG</a:t>
            </a:r>
            <a:r>
              <a:rPr sz="1150" spc="95" dirty="0">
                <a:solidFill>
                  <a:srgbClr val="3D3A38"/>
                </a:solidFill>
                <a:latin typeface="Times New Roman"/>
                <a:cs typeface="Times New Roman"/>
              </a:rPr>
              <a:t> </a:t>
            </a:r>
            <a:r>
              <a:rPr sz="1100" spc="-55" dirty="0">
                <a:solidFill>
                  <a:srgbClr val="646462"/>
                </a:solidFill>
                <a:latin typeface="Arial"/>
                <a:cs typeface="Arial"/>
              </a:rPr>
              <a:t>ES</a:t>
            </a:r>
            <a:r>
              <a:rPr sz="110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646462"/>
                </a:solidFill>
                <a:latin typeface="Arial"/>
                <a:cs typeface="Arial"/>
              </a:rPr>
              <a:t>TE</a:t>
            </a:r>
            <a:r>
              <a:rPr sz="1100" spc="5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90908E"/>
                </a:solidFill>
                <a:latin typeface="Arial"/>
                <a:cs typeface="Arial"/>
              </a:rPr>
              <a:t>LTDA</a:t>
            </a:r>
            <a:r>
              <a:rPr sz="1100" spc="7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A8A8A8"/>
                </a:solidFill>
                <a:latin typeface="Arial"/>
                <a:cs typeface="Arial"/>
              </a:rPr>
              <a:t>-</a:t>
            </a:r>
            <a:r>
              <a:rPr sz="1100" spc="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90908E"/>
                </a:solidFill>
                <a:latin typeface="Arial"/>
                <a:cs typeface="Arial"/>
              </a:rPr>
              <a:t>CNPJ</a:t>
            </a:r>
            <a:r>
              <a:rPr sz="1100" spc="9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90908E"/>
                </a:solidFill>
                <a:latin typeface="Arial"/>
                <a:cs typeface="Arial"/>
              </a:rPr>
              <a:t>00</a:t>
            </a:r>
            <a:r>
              <a:rPr sz="1100" spc="-5" dirty="0">
                <a:solidFill>
                  <a:srgbClr val="90908E"/>
                </a:solidFill>
                <a:latin typeface="Arial"/>
                <a:cs typeface="Arial"/>
              </a:rPr>
              <a:t>.</a:t>
            </a:r>
            <a:r>
              <a:rPr sz="1100" spc="55" dirty="0">
                <a:solidFill>
                  <a:srgbClr val="90908E"/>
                </a:solidFill>
                <a:latin typeface="Arial"/>
                <a:cs typeface="Arial"/>
              </a:rPr>
              <a:t>28</a:t>
            </a:r>
            <a:r>
              <a:rPr sz="1100" spc="35" dirty="0">
                <a:solidFill>
                  <a:srgbClr val="90908E"/>
                </a:solidFill>
                <a:latin typeface="Arial"/>
                <a:cs typeface="Arial"/>
              </a:rPr>
              <a:t>5</a:t>
            </a:r>
            <a:r>
              <a:rPr sz="1100" spc="30" dirty="0">
                <a:solidFill>
                  <a:srgbClr val="A8A8A8"/>
                </a:solidFill>
                <a:latin typeface="Arial"/>
                <a:cs typeface="Arial"/>
              </a:rPr>
              <a:t>.</a:t>
            </a:r>
            <a:r>
              <a:rPr sz="1100" spc="65" dirty="0">
                <a:solidFill>
                  <a:srgbClr val="90908E"/>
                </a:solidFill>
                <a:latin typeface="Arial"/>
                <a:cs typeface="Arial"/>
              </a:rPr>
              <a:t>9</a:t>
            </a:r>
            <a:r>
              <a:rPr sz="1100" spc="25" dirty="0">
                <a:solidFill>
                  <a:srgbClr val="646462"/>
                </a:solidFill>
                <a:latin typeface="Arial"/>
                <a:cs typeface="Arial"/>
              </a:rPr>
              <a:t>5</a:t>
            </a:r>
            <a:r>
              <a:rPr sz="1100" spc="25" dirty="0">
                <a:solidFill>
                  <a:srgbClr val="4D4B49"/>
                </a:solidFill>
                <a:latin typeface="Arial"/>
                <a:cs typeface="Arial"/>
              </a:rPr>
              <a:t>3</a:t>
            </a:r>
            <a:r>
              <a:rPr sz="1100" spc="140" dirty="0">
                <a:solidFill>
                  <a:srgbClr val="90908E"/>
                </a:solidFill>
                <a:latin typeface="Arial"/>
                <a:cs typeface="Arial"/>
              </a:rPr>
              <a:t>/00</a:t>
            </a:r>
            <a:r>
              <a:rPr sz="1100" spc="10" dirty="0">
                <a:solidFill>
                  <a:srgbClr val="90908E"/>
                </a:solidFill>
                <a:latin typeface="Arial"/>
                <a:cs typeface="Arial"/>
              </a:rPr>
              <a:t>1</a:t>
            </a:r>
            <a:r>
              <a:rPr sz="1100" spc="60" dirty="0">
                <a:solidFill>
                  <a:srgbClr val="90908E"/>
                </a:solidFill>
                <a:latin typeface="Arial"/>
                <a:cs typeface="Arial"/>
              </a:rPr>
              <a:t>-43</a:t>
            </a:r>
            <a:r>
              <a:rPr sz="1100" dirty="0">
                <a:solidFill>
                  <a:srgbClr val="90908E"/>
                </a:solidFill>
                <a:latin typeface="Arial"/>
                <a:cs typeface="Arial"/>
              </a:rPr>
              <a:t>	</a:t>
            </a:r>
            <a:r>
              <a:rPr sz="1300" spc="-75" dirty="0">
                <a:solidFill>
                  <a:srgbClr val="90908E"/>
                </a:solidFill>
                <a:latin typeface="Times New Roman"/>
                <a:cs typeface="Times New Roman"/>
              </a:rPr>
              <a:t>a</a:t>
            </a:r>
            <a:r>
              <a:rPr sz="1300" spc="55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7B7979"/>
                </a:solidFill>
                <a:latin typeface="Arial"/>
                <a:cs typeface="Arial"/>
              </a:rPr>
              <a:t>vence</a:t>
            </a:r>
            <a:r>
              <a:rPr sz="1050" spc="25" dirty="0">
                <a:solidFill>
                  <a:srgbClr val="7B7979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A8A8A8"/>
                </a:solidFill>
                <a:latin typeface="Arial"/>
                <a:cs typeface="Arial"/>
              </a:rPr>
              <a:t>ora</a:t>
            </a:r>
            <a:r>
              <a:rPr sz="1050" spc="6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A8A8A8"/>
                </a:solidFill>
                <a:latin typeface="Times New Roman"/>
                <a:cs typeface="Times New Roman"/>
              </a:rPr>
              <a:t>do</a:t>
            </a:r>
            <a:r>
              <a:rPr sz="1150" spc="10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100" spc="25" dirty="0">
                <a:solidFill>
                  <a:srgbClr val="4D4B49"/>
                </a:solidFill>
                <a:latin typeface="Arial"/>
                <a:cs typeface="Arial"/>
              </a:rPr>
              <a:t>ITEM</a:t>
            </a:r>
            <a:r>
              <a:rPr sz="1100" spc="-5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161615"/>
                </a:solidFill>
                <a:latin typeface="Times New Roman"/>
                <a:cs typeface="Times New Roman"/>
              </a:rPr>
              <a:t>01</a:t>
            </a:r>
            <a:r>
              <a:rPr sz="1150" spc="100" dirty="0">
                <a:solidFill>
                  <a:srgbClr val="161615"/>
                </a:solidFill>
                <a:latin typeface="Times New Roman"/>
                <a:cs typeface="Times New Roman"/>
              </a:rPr>
              <a:t>.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854629" y="4701180"/>
            <a:ext cx="42100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114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1250" spc="-9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1250" spc="-25" dirty="0">
                <a:solidFill>
                  <a:srgbClr val="BDBFBD"/>
                </a:solidFill>
                <a:latin typeface="Times New Roman"/>
                <a:cs typeface="Times New Roman"/>
              </a:rPr>
              <a:t>- </a:t>
            </a:r>
            <a:r>
              <a:rPr sz="1250" spc="75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1250" spc="5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1250" spc="80" dirty="0">
                <a:solidFill>
                  <a:srgbClr val="90908E"/>
                </a:solidFill>
                <a:latin typeface="Times New Roman"/>
                <a:cs typeface="Times New Roman"/>
              </a:rPr>
              <a:t>-</a:t>
            </a:r>
            <a:r>
              <a:rPr sz="1250" spc="-670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440884" y="4586128"/>
            <a:ext cx="3017520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74800" algn="l"/>
                <a:tab pos="2943860" algn="l"/>
              </a:tabLst>
            </a:pPr>
            <a:r>
              <a:rPr sz="1875" strike="sngStrike" spc="1717" baseline="6666" dirty="0">
                <a:solidFill>
                  <a:srgbClr val="A8A8A8"/>
                </a:solidFill>
                <a:latin typeface="Times New Roman"/>
                <a:cs typeface="Times New Roman"/>
              </a:rPr>
              <a:t>-  </a:t>
            </a:r>
            <a:r>
              <a:rPr sz="1875" strike="sngStrike" spc="135" baseline="6666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875" strike="sngStrike" spc="104" baseline="6666" dirty="0">
                <a:solidFill>
                  <a:srgbClr val="BDBFBD"/>
                </a:solidFill>
                <a:latin typeface="Times New Roman"/>
                <a:cs typeface="Times New Roman"/>
              </a:rPr>
              <a:t>--</a:t>
            </a:r>
            <a:r>
              <a:rPr sz="1875" strike="sngStrike" spc="-37" baseline="6666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1875" strike="sngStrike" spc="-104" baseline="6666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1875" strike="sngStrike" baseline="6666" dirty="0">
                <a:solidFill>
                  <a:srgbClr val="BDBFBD"/>
                </a:solidFill>
                <a:latin typeface="Times New Roman"/>
                <a:cs typeface="Times New Roman"/>
              </a:rPr>
              <a:t> 	</a:t>
            </a:r>
            <a:r>
              <a:rPr sz="2550" strike="noStrike" spc="-105" dirty="0">
                <a:solidFill>
                  <a:srgbClr val="A8A8A8"/>
                </a:solidFill>
                <a:latin typeface="Times New Roman"/>
                <a:cs typeface="Times New Roman"/>
              </a:rPr>
              <a:t>---</a:t>
            </a:r>
            <a:r>
              <a:rPr sz="2550" strike="noStrike" spc="80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r>
              <a:rPr sz="2550" strike="noStrike" spc="-640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r>
              <a:rPr sz="2550" strike="noStrike" spc="-204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2550" strike="noStrike" spc="-340" dirty="0">
                <a:solidFill>
                  <a:srgbClr val="BDBFBD"/>
                </a:solidFill>
                <a:latin typeface="Times New Roman"/>
                <a:cs typeface="Times New Roman"/>
              </a:rPr>
              <a:t>--</a:t>
            </a:r>
            <a:r>
              <a:rPr sz="2550" strike="noStrike" spc="-665" dirty="0">
                <a:solidFill>
                  <a:srgbClr val="BDBFBD"/>
                </a:solidFill>
                <a:latin typeface="Times New Roman"/>
                <a:cs typeface="Times New Roman"/>
              </a:rPr>
              <a:t>T</a:t>
            </a:r>
            <a:r>
              <a:rPr sz="2550" strike="noStrike" spc="-310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2550" strike="noStrike" spc="125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2550" strike="noStrike" spc="-31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2550" strike="noStrike" spc="-100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2550" strike="noStrike" spc="75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2550" strike="noStrike" dirty="0">
                <a:solidFill>
                  <a:srgbClr val="BDBFBD"/>
                </a:solidFill>
                <a:latin typeface="Times New Roman"/>
                <a:cs typeface="Times New Roman"/>
              </a:rPr>
              <a:t>	</a:t>
            </a:r>
            <a:r>
              <a:rPr sz="2550" strike="noStrike" spc="-375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950167" y="4870917"/>
            <a:ext cx="43180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40" dirty="0">
                <a:solidFill>
                  <a:srgbClr val="BDBFBD"/>
                </a:solidFill>
                <a:latin typeface="Arial"/>
                <a:cs typeface="Arial"/>
              </a:rPr>
              <a:t>1</a:t>
            </a:r>
            <a:endParaRPr sz="5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164152" y="5004696"/>
            <a:ext cx="5308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282626"/>
                </a:solidFill>
                <a:latin typeface="Arial"/>
                <a:cs typeface="Arial"/>
              </a:rPr>
              <a:t>M</a:t>
            </a:r>
            <a:r>
              <a:rPr sz="800" spc="-45" dirty="0">
                <a:solidFill>
                  <a:srgbClr val="4D4B49"/>
                </a:solidFill>
                <a:latin typeface="Arial"/>
                <a:cs typeface="Arial"/>
              </a:rPr>
              <a:t>A</a:t>
            </a:r>
            <a:r>
              <a:rPr sz="800" spc="35" dirty="0">
                <a:solidFill>
                  <a:srgbClr val="4D4B49"/>
                </a:solidFill>
                <a:latin typeface="Arial"/>
                <a:cs typeface="Arial"/>
              </a:rPr>
              <a:t>T</a:t>
            </a:r>
            <a:r>
              <a:rPr sz="800" spc="-95" dirty="0">
                <a:solidFill>
                  <a:srgbClr val="282626"/>
                </a:solidFill>
                <a:latin typeface="Arial"/>
                <a:cs typeface="Arial"/>
              </a:rPr>
              <a:t>E</a:t>
            </a:r>
            <a:r>
              <a:rPr sz="800" spc="155" dirty="0">
                <a:solidFill>
                  <a:srgbClr val="4D4B49"/>
                </a:solidFill>
                <a:latin typeface="Arial"/>
                <a:cs typeface="Arial"/>
              </a:rPr>
              <a:t>R</a:t>
            </a:r>
            <a:r>
              <a:rPr sz="800" spc="-75" dirty="0">
                <a:solidFill>
                  <a:srgbClr val="4D4B49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7B7979"/>
                </a:solidFill>
                <a:latin typeface="Arial"/>
                <a:cs typeface="Arial"/>
              </a:rPr>
              <a:t>AL</a:t>
            </a:r>
            <a:endParaRPr sz="8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945825" y="5014987"/>
            <a:ext cx="52705" cy="292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80" dirty="0">
                <a:solidFill>
                  <a:srgbClr val="BDBFBD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700" spc="-180" dirty="0">
                <a:solidFill>
                  <a:srgbClr val="BDBFBD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592876" y="5013595"/>
            <a:ext cx="8096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30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90908E"/>
                </a:solidFill>
                <a:latin typeface="Arial"/>
                <a:cs typeface="Arial"/>
              </a:rPr>
              <a:t>SPEC</a:t>
            </a:r>
            <a:r>
              <a:rPr sz="800" spc="-5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800" spc="135" dirty="0">
                <a:solidFill>
                  <a:srgbClr val="90908E"/>
                </a:solidFill>
                <a:latin typeface="Arial"/>
                <a:cs typeface="Arial"/>
              </a:rPr>
              <a:t>F</a:t>
            </a:r>
            <a:r>
              <a:rPr sz="800" spc="-70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800" spc="-55" dirty="0">
                <a:solidFill>
                  <a:srgbClr val="90908E"/>
                </a:solidFill>
                <a:latin typeface="Arial"/>
                <a:cs typeface="Arial"/>
              </a:rPr>
              <a:t>CAÇÃO</a:t>
            </a:r>
            <a:endParaRPr sz="8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3999888" y="4986895"/>
            <a:ext cx="1429385" cy="220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76600"/>
              </a:lnSpc>
            </a:pPr>
            <a:r>
              <a:rPr sz="500" spc="-60" dirty="0">
                <a:solidFill>
                  <a:srgbClr val="BDBFBD"/>
                </a:solidFill>
                <a:latin typeface="Times New Roman"/>
                <a:cs typeface="Times New Roman"/>
              </a:rPr>
              <a:t>1   </a:t>
            </a:r>
            <a:r>
              <a:rPr sz="500" spc="-4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00" spc="85" dirty="0">
                <a:solidFill>
                  <a:srgbClr val="646462"/>
                </a:solidFill>
                <a:latin typeface="Arial"/>
                <a:cs typeface="Arial"/>
              </a:rPr>
              <a:t>UN</a:t>
            </a:r>
            <a:r>
              <a:rPr sz="800" spc="-30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46462"/>
                </a:solidFill>
                <a:latin typeface="Arial"/>
                <a:cs typeface="Arial"/>
              </a:rPr>
              <a:t>DDA</a:t>
            </a:r>
            <a:r>
              <a:rPr sz="800" spc="-5" dirty="0">
                <a:solidFill>
                  <a:srgbClr val="646462"/>
                </a:solidFill>
                <a:latin typeface="Arial"/>
                <a:cs typeface="Arial"/>
              </a:rPr>
              <a:t>D</a:t>
            </a:r>
            <a:r>
              <a:rPr sz="800" spc="-8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4D4B49"/>
                </a:solidFill>
                <a:latin typeface="Arial"/>
                <a:cs typeface="Arial"/>
              </a:rPr>
              <a:t>   </a:t>
            </a:r>
            <a:r>
              <a:rPr sz="800" spc="2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B7979"/>
                </a:solidFill>
                <a:latin typeface="Arial"/>
                <a:cs typeface="Arial"/>
              </a:rPr>
              <a:t>QUANTIDADE</a:t>
            </a:r>
            <a:r>
              <a:rPr sz="800" spc="-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800" spc="70" dirty="0">
                <a:solidFill>
                  <a:srgbClr val="BDBFBD"/>
                </a:solidFill>
                <a:latin typeface="Arial"/>
                <a:cs typeface="Arial"/>
              </a:rPr>
              <a:t>I</a:t>
            </a:r>
            <a:r>
              <a:rPr sz="800" spc="3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B7979"/>
                </a:solidFill>
                <a:latin typeface="Arial"/>
                <a:cs typeface="Arial"/>
              </a:rPr>
              <a:t>DE</a:t>
            </a:r>
            <a:r>
              <a:rPr sz="800" spc="-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B7979"/>
                </a:solidFill>
                <a:latin typeface="Arial"/>
                <a:cs typeface="Arial"/>
              </a:rPr>
              <a:t>MEDIDA</a:t>
            </a:r>
            <a:endParaRPr sz="80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5571919" y="4960195"/>
            <a:ext cx="542290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6360">
              <a:lnSpc>
                <a:spcPts val="910"/>
              </a:lnSpc>
            </a:pPr>
            <a:r>
              <a:rPr sz="800" spc="-30" dirty="0">
                <a:solidFill>
                  <a:srgbClr val="646462"/>
                </a:solidFill>
                <a:latin typeface="Arial"/>
                <a:cs typeface="Arial"/>
              </a:rPr>
              <a:t>V</a:t>
            </a:r>
            <a:r>
              <a:rPr sz="800" spc="5" dirty="0">
                <a:solidFill>
                  <a:srgbClr val="4D4B49"/>
                </a:solidFill>
                <a:latin typeface="Arial"/>
                <a:cs typeface="Arial"/>
              </a:rPr>
              <a:t>A</a:t>
            </a:r>
            <a:r>
              <a:rPr sz="800" spc="-10" dirty="0">
                <a:solidFill>
                  <a:srgbClr val="4D4B49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282626"/>
                </a:solidFill>
                <a:latin typeface="Arial"/>
                <a:cs typeface="Arial"/>
              </a:rPr>
              <a:t>OR</a:t>
            </a:r>
            <a:r>
              <a:rPr sz="800" spc="-1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7B7979"/>
                </a:solidFill>
                <a:latin typeface="Arial"/>
                <a:cs typeface="Arial"/>
              </a:rPr>
              <a:t>U</a:t>
            </a:r>
            <a:r>
              <a:rPr sz="800" spc="-30" dirty="0">
                <a:solidFill>
                  <a:srgbClr val="7B7979"/>
                </a:solidFill>
                <a:latin typeface="Arial"/>
                <a:cs typeface="Arial"/>
              </a:rPr>
              <a:t>N</a:t>
            </a:r>
            <a:r>
              <a:rPr sz="800" spc="35" dirty="0">
                <a:solidFill>
                  <a:srgbClr val="4D4B49"/>
                </a:solidFill>
                <a:latin typeface="Arial"/>
                <a:cs typeface="Arial"/>
              </a:rPr>
              <a:t>IT</a:t>
            </a:r>
            <a:r>
              <a:rPr sz="800" spc="30" dirty="0">
                <a:solidFill>
                  <a:srgbClr val="4D4B49"/>
                </a:solidFill>
                <a:latin typeface="Arial"/>
                <a:cs typeface="Arial"/>
              </a:rPr>
              <a:t>Á</a:t>
            </a:r>
            <a:r>
              <a:rPr sz="800" spc="180" dirty="0">
                <a:solidFill>
                  <a:srgbClr val="282626"/>
                </a:solidFill>
                <a:latin typeface="Arial"/>
                <a:cs typeface="Arial"/>
              </a:rPr>
              <a:t>R</a:t>
            </a:r>
            <a:r>
              <a:rPr sz="800" spc="-105" dirty="0">
                <a:solidFill>
                  <a:srgbClr val="282626"/>
                </a:solidFill>
                <a:latin typeface="Arial"/>
                <a:cs typeface="Arial"/>
              </a:rPr>
              <a:t>I</a:t>
            </a:r>
            <a:r>
              <a:rPr sz="800" spc="15" dirty="0">
                <a:solidFill>
                  <a:srgbClr val="282626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6392675" y="4960195"/>
            <a:ext cx="356235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marR="5080" indent="-4445">
              <a:lnSpc>
                <a:spcPts val="910"/>
              </a:lnSpc>
            </a:pPr>
            <a:r>
              <a:rPr sz="800" spc="-25" dirty="0">
                <a:solidFill>
                  <a:srgbClr val="010101"/>
                </a:solidFill>
                <a:latin typeface="Arial"/>
                <a:cs typeface="Arial"/>
              </a:rPr>
              <a:t>VALOR </a:t>
            </a:r>
            <a:r>
              <a:rPr sz="800" spc="-20" dirty="0">
                <a:solidFill>
                  <a:srgbClr val="010101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933992" y="5516448"/>
            <a:ext cx="98551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010101"/>
                </a:solidFill>
                <a:latin typeface="Arial"/>
                <a:cs typeface="Arial"/>
              </a:rPr>
              <a:t>BOLA</a:t>
            </a:r>
            <a:r>
              <a:rPr sz="800" spc="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646462"/>
                </a:solidFill>
                <a:latin typeface="Arial"/>
                <a:cs typeface="Arial"/>
              </a:rPr>
              <a:t>D</a:t>
            </a:r>
            <a:r>
              <a:rPr sz="800" spc="-40" dirty="0">
                <a:solidFill>
                  <a:srgbClr val="3D3A38"/>
                </a:solidFill>
                <a:latin typeface="Arial"/>
                <a:cs typeface="Arial"/>
              </a:rPr>
              <a:t>E</a:t>
            </a:r>
            <a:r>
              <a:rPr sz="800" spc="-1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4D4B49"/>
                </a:solidFill>
                <a:latin typeface="Arial"/>
                <a:cs typeface="Arial"/>
              </a:rPr>
              <a:t>B</a:t>
            </a:r>
            <a:r>
              <a:rPr sz="800" dirty="0">
                <a:solidFill>
                  <a:srgbClr val="7B7979"/>
                </a:solidFill>
                <a:latin typeface="Arial"/>
                <a:cs typeface="Arial"/>
              </a:rPr>
              <a:t>A</a:t>
            </a:r>
            <a:r>
              <a:rPr sz="800" spc="-100" dirty="0">
                <a:solidFill>
                  <a:srgbClr val="3D3A38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7B7979"/>
                </a:solidFill>
                <a:latin typeface="Arial"/>
                <a:cs typeface="Arial"/>
              </a:rPr>
              <a:t>QUET</a:t>
            </a:r>
            <a:endParaRPr sz="80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2002279" y="5454148"/>
            <a:ext cx="2021205" cy="249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950"/>
              </a:lnSpc>
            </a:pPr>
            <a:r>
              <a:rPr sz="800" spc="-125" dirty="0">
                <a:solidFill>
                  <a:srgbClr val="A8A8A8"/>
                </a:solidFill>
                <a:latin typeface="Arial"/>
                <a:cs typeface="Arial"/>
              </a:rPr>
              <a:t>M</a:t>
            </a:r>
            <a:r>
              <a:rPr sz="800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800" spc="-25" dirty="0">
                <a:solidFill>
                  <a:srgbClr val="90908E"/>
                </a:solidFill>
                <a:latin typeface="Arial"/>
                <a:cs typeface="Arial"/>
              </a:rPr>
              <a:t>t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spc="40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800" spc="-45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800" spc="20" dirty="0">
                <a:solidFill>
                  <a:srgbClr val="A8A8A8"/>
                </a:solidFill>
                <a:latin typeface="Arial"/>
                <a:cs typeface="Arial"/>
              </a:rPr>
              <a:t>l</a:t>
            </a:r>
            <a:r>
              <a:rPr sz="800" spc="180" dirty="0">
                <a:solidFill>
                  <a:srgbClr val="90908E"/>
                </a:solidFill>
                <a:latin typeface="Arial"/>
                <a:cs typeface="Arial"/>
              </a:rPr>
              <a:t>·</a:t>
            </a:r>
            <a:r>
              <a:rPr sz="800" spc="1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A8A8A8"/>
                </a:solidFill>
                <a:latin typeface="Arial"/>
                <a:cs typeface="Arial"/>
              </a:rPr>
              <a:t>M</a:t>
            </a:r>
            <a:r>
              <a:rPr sz="800" spc="-75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c</a:t>
            </a:r>
            <a:r>
              <a:rPr sz="800" spc="-30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800" spc="-10" dirty="0">
                <a:solidFill>
                  <a:srgbClr val="A8A8A8"/>
                </a:solidFill>
                <a:latin typeface="Arial"/>
                <a:cs typeface="Arial"/>
              </a:rPr>
              <a:t>oflo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r</a:t>
            </a:r>
            <a:r>
              <a:rPr sz="800" spc="-40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800" spc="220" dirty="0">
                <a:solidFill>
                  <a:srgbClr val="A8A8A8"/>
                </a:solidFill>
                <a:latin typeface="Arial"/>
                <a:cs typeface="Arial"/>
              </a:rPr>
              <a:t>;</a:t>
            </a:r>
            <a:r>
              <a:rPr sz="800" spc="1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Diâmetro: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75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-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A8A8A8"/>
                </a:solidFill>
                <a:latin typeface="Arial"/>
                <a:cs typeface="Arial"/>
              </a:rPr>
              <a:t>7</a:t>
            </a:r>
            <a:r>
              <a:rPr sz="800" spc="-10" dirty="0">
                <a:solidFill>
                  <a:srgbClr val="90908E"/>
                </a:solidFill>
                <a:latin typeface="Arial"/>
                <a:cs typeface="Arial"/>
              </a:rPr>
              <a:t>8</a:t>
            </a:r>
            <a:r>
              <a:rPr sz="80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A8A8A8"/>
                </a:solidFill>
                <a:latin typeface="Arial"/>
                <a:cs typeface="Arial"/>
              </a:rPr>
              <a:t>c</a:t>
            </a:r>
            <a:r>
              <a:rPr sz="800" spc="-55" dirty="0">
                <a:solidFill>
                  <a:srgbClr val="90908E"/>
                </a:solidFill>
                <a:latin typeface="Arial"/>
                <a:cs typeface="Arial"/>
              </a:rPr>
              <a:t>m</a:t>
            </a:r>
            <a:r>
              <a:rPr sz="800" spc="305" dirty="0">
                <a:solidFill>
                  <a:srgbClr val="A8A8A8"/>
                </a:solidFill>
                <a:latin typeface="Arial"/>
                <a:cs typeface="Arial"/>
              </a:rPr>
              <a:t>; </a:t>
            </a:r>
            <a:r>
              <a:rPr sz="800" spc="-75" dirty="0">
                <a:solidFill>
                  <a:srgbClr val="A8A8A8"/>
                </a:solidFill>
                <a:latin typeface="Arial"/>
                <a:cs typeface="Arial"/>
              </a:rPr>
              <a:t>Peso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ap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r</a:t>
            </a:r>
            <a:r>
              <a:rPr sz="800" spc="-40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800" spc="-95" dirty="0">
                <a:solidFill>
                  <a:srgbClr val="A8A8A8"/>
                </a:solidFill>
                <a:latin typeface="Arial"/>
                <a:cs typeface="Arial"/>
              </a:rPr>
              <a:t>Án'</a:t>
            </a:r>
            <a:r>
              <a:rPr sz="800" spc="-160" dirty="0">
                <a:solidFill>
                  <a:srgbClr val="A8A8A8"/>
                </a:solidFill>
                <a:latin typeface="Arial"/>
                <a:cs typeface="Arial"/>
              </a:rPr>
              <a:t>1</a:t>
            </a:r>
            <a:r>
              <a:rPr sz="800" spc="-20" dirty="0">
                <a:solidFill>
                  <a:srgbClr val="A8A8A8"/>
                </a:solidFill>
                <a:latin typeface="Arial"/>
                <a:cs typeface="Arial"/>
              </a:rPr>
              <a:t>ado: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A8A8A8"/>
                </a:solidFill>
                <a:latin typeface="Times New Roman"/>
                <a:cs typeface="Times New Roman"/>
              </a:rPr>
              <a:t>650</a:t>
            </a:r>
            <a:r>
              <a:rPr sz="85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-5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A8A8A8"/>
                </a:solidFill>
                <a:latin typeface="Times New Roman"/>
                <a:cs typeface="Times New Roman"/>
              </a:rPr>
              <a:t>g;</a:t>
            </a:r>
            <a:r>
              <a:rPr sz="85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-5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00" spc="-50" dirty="0">
                <a:solidFill>
                  <a:srgbClr val="A8A8A8"/>
                </a:solidFill>
                <a:latin typeface="Arial"/>
                <a:cs typeface="Arial"/>
              </a:rPr>
              <a:t>'-'3mara</a:t>
            </a:r>
            <a:r>
              <a:rPr sz="800" spc="-1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55" dirty="0">
                <a:solidFill>
                  <a:srgbClr val="90908E"/>
                </a:solidFill>
                <a:latin typeface="Arial"/>
                <a:cs typeface="Arial"/>
              </a:rPr>
              <a:t>:</a:t>
            </a:r>
            <a:r>
              <a:rPr sz="800" spc="7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90908E"/>
                </a:solidFill>
                <a:latin typeface="Arial"/>
                <a:cs typeface="Arial"/>
              </a:rPr>
              <a:t>Ai</a:t>
            </a:r>
            <a:r>
              <a:rPr sz="800" spc="-10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800" spc="-10" dirty="0">
                <a:solidFill>
                  <a:srgbClr val="A8A8A8"/>
                </a:solidFill>
                <a:latin typeface="Arial"/>
                <a:cs typeface="Arial"/>
              </a:rPr>
              <a:t>bilit</a:t>
            </a:r>
            <a:r>
              <a:rPr sz="800" spc="25" dirty="0">
                <a:solidFill>
                  <a:srgbClr val="A8A8A8"/>
                </a:solidFill>
                <a:latin typeface="Arial"/>
                <a:cs typeface="Arial"/>
              </a:rPr>
              <a:t>y</a:t>
            </a:r>
            <a:r>
              <a:rPr sz="800" spc="90" dirty="0">
                <a:solidFill>
                  <a:srgbClr val="90908E"/>
                </a:solidFill>
                <a:latin typeface="Arial"/>
                <a:cs typeface="Arial"/>
              </a:rPr>
              <a:t>"</a:t>
            </a:r>
            <a:r>
              <a:rPr sz="800" spc="220" dirty="0">
                <a:solidFill>
                  <a:srgbClr val="A8A8A8"/>
                </a:solidFill>
                <a:latin typeface="Arial"/>
                <a:cs typeface="Arial"/>
              </a:rPr>
              <a:t>;</a:t>
            </a:r>
            <a:endParaRPr sz="80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673435" y="5574298"/>
            <a:ext cx="1758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5" dirty="0">
                <a:solidFill>
                  <a:srgbClr val="010101"/>
                </a:solidFill>
                <a:latin typeface="Arial"/>
                <a:cs typeface="Arial"/>
              </a:rPr>
              <a:t>01</a:t>
            </a:r>
            <a:endParaRPr sz="80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4173593" y="5574298"/>
            <a:ext cx="37211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0" dirty="0">
                <a:solidFill>
                  <a:srgbClr val="90908E"/>
                </a:solidFill>
                <a:latin typeface="Arial"/>
                <a:cs typeface="Arial"/>
              </a:rPr>
              <a:t>U</a:t>
            </a:r>
            <a:r>
              <a:rPr sz="800" spc="-50" dirty="0">
                <a:solidFill>
                  <a:srgbClr val="A8A8A8"/>
                </a:solidFill>
                <a:latin typeface="Arial"/>
                <a:cs typeface="Arial"/>
              </a:rPr>
              <a:t>nidaoE</a:t>
            </a:r>
            <a:endParaRPr sz="800">
              <a:latin typeface="Arial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5020405" y="5569102"/>
            <a:ext cx="13652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A8A8A8"/>
                </a:solidFill>
                <a:latin typeface="Times New Roman"/>
                <a:cs typeface="Times New Roman"/>
              </a:rPr>
              <a:t>96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5628373" y="5578749"/>
            <a:ext cx="4635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90908E"/>
                </a:solidFill>
                <a:latin typeface="Arial"/>
                <a:cs typeface="Arial"/>
              </a:rPr>
              <a:t>R$</a:t>
            </a:r>
            <a:r>
              <a:rPr sz="800" spc="-2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90908E"/>
                </a:solidFill>
                <a:latin typeface="Arial"/>
                <a:cs typeface="Arial"/>
              </a:rPr>
              <a:t>1</a:t>
            </a:r>
            <a:r>
              <a:rPr sz="800" spc="-20" dirty="0">
                <a:solidFill>
                  <a:srgbClr val="90908E"/>
                </a:solidFill>
                <a:latin typeface="Arial"/>
                <a:cs typeface="Arial"/>
              </a:rPr>
              <a:t>72</a:t>
            </a:r>
            <a:r>
              <a:rPr sz="800" spc="-65" dirty="0">
                <a:solidFill>
                  <a:srgbClr val="90908E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90908E"/>
                </a:solidFill>
                <a:latin typeface="Arial"/>
                <a:cs typeface="Arial"/>
              </a:rPr>
              <a:t>7</a:t>
            </a:r>
            <a:r>
              <a:rPr sz="800" spc="-5" dirty="0">
                <a:solidFill>
                  <a:srgbClr val="646462"/>
                </a:solidFill>
                <a:latin typeface="Arial"/>
                <a:cs typeface="Arial"/>
              </a:rPr>
              <a:t>0</a:t>
            </a:r>
            <a:endParaRPr sz="80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6262396" y="5583199"/>
            <a:ext cx="5911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0" dirty="0">
                <a:solidFill>
                  <a:srgbClr val="4D4B49"/>
                </a:solidFill>
                <a:latin typeface="Arial"/>
                <a:cs typeface="Arial"/>
              </a:rPr>
              <a:t>R$</a:t>
            </a:r>
            <a:r>
              <a:rPr sz="800" spc="1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646462"/>
                </a:solidFill>
                <a:latin typeface="Arial"/>
                <a:cs typeface="Arial"/>
              </a:rPr>
              <a:t>1</a:t>
            </a:r>
            <a:r>
              <a:rPr sz="800" spc="-5" dirty="0">
                <a:solidFill>
                  <a:srgbClr val="4D4B49"/>
                </a:solidFill>
                <a:latin typeface="Arial"/>
                <a:cs typeface="Arial"/>
              </a:rPr>
              <a:t>6</a:t>
            </a:r>
            <a:r>
              <a:rPr sz="800" spc="-25" dirty="0">
                <a:solidFill>
                  <a:srgbClr val="4D4B49"/>
                </a:solidFill>
                <a:latin typeface="Arial"/>
                <a:cs typeface="Arial"/>
              </a:rPr>
              <a:t>.</a:t>
            </a:r>
            <a:r>
              <a:rPr sz="800" spc="-30" dirty="0">
                <a:solidFill>
                  <a:srgbClr val="4D4B49"/>
                </a:solidFill>
                <a:latin typeface="Arial"/>
                <a:cs typeface="Arial"/>
              </a:rPr>
              <a:t>579</a:t>
            </a:r>
            <a:r>
              <a:rPr sz="800" spc="10" dirty="0">
                <a:solidFill>
                  <a:srgbClr val="4D4B49"/>
                </a:solidFill>
                <a:latin typeface="Arial"/>
                <a:cs typeface="Arial"/>
              </a:rPr>
              <a:t>,</a:t>
            </a:r>
            <a:r>
              <a:rPr sz="800" spc="-50" dirty="0">
                <a:solidFill>
                  <a:srgbClr val="4D4B49"/>
                </a:solidFill>
                <a:latin typeface="Arial"/>
                <a:cs typeface="Arial"/>
              </a:rPr>
              <a:t>20</a:t>
            </a:r>
            <a:endParaRPr sz="80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112040" y="5636598"/>
            <a:ext cx="6337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282626"/>
                </a:solidFill>
                <a:latin typeface="Arial"/>
                <a:cs typeface="Arial"/>
              </a:rPr>
              <a:t>ENALTI</a:t>
            </a:r>
            <a:r>
              <a:rPr sz="800" spc="-3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800" spc="55" dirty="0">
                <a:solidFill>
                  <a:srgbClr val="3D3A38"/>
                </a:solidFill>
                <a:latin typeface="Arial"/>
                <a:cs typeface="Arial"/>
              </a:rPr>
              <a:t>7</a:t>
            </a:r>
            <a:r>
              <a:rPr sz="800" spc="-20" dirty="0">
                <a:solidFill>
                  <a:srgbClr val="3D3A38"/>
                </a:solidFill>
                <a:latin typeface="Arial"/>
                <a:cs typeface="Arial"/>
              </a:rPr>
              <a:t>.</a:t>
            </a:r>
            <a:r>
              <a:rPr sz="800" spc="65" dirty="0">
                <a:solidFill>
                  <a:srgbClr val="3D3A38"/>
                </a:solidFill>
                <a:latin typeface="Arial"/>
                <a:cs typeface="Arial"/>
              </a:rPr>
              <a:t>5</a:t>
            </a:r>
            <a:endParaRPr sz="80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993594" y="5698898"/>
            <a:ext cx="190753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90908E"/>
                </a:solidFill>
                <a:latin typeface="Arial"/>
                <a:cs typeface="Arial"/>
              </a:rPr>
              <a:t>C</a:t>
            </a:r>
            <a:r>
              <a:rPr sz="800" spc="-85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n</a:t>
            </a:r>
            <a:r>
              <a:rPr sz="800" spc="-85" dirty="0">
                <a:solidFill>
                  <a:srgbClr val="A8A8A8"/>
                </a:solidFill>
                <a:latin typeface="Arial"/>
                <a:cs typeface="Arial"/>
              </a:rPr>
              <a:t>s</a:t>
            </a:r>
            <a:r>
              <a:rPr sz="800" spc="-20" dirty="0">
                <a:solidFill>
                  <a:srgbClr val="90908E"/>
                </a:solidFill>
                <a:latin typeface="Arial"/>
                <a:cs typeface="Arial"/>
              </a:rPr>
              <a:t>truç</a:t>
            </a:r>
            <a:r>
              <a:rPr sz="800" spc="-10" dirty="0">
                <a:solidFill>
                  <a:srgbClr val="90908E"/>
                </a:solidFill>
                <a:latin typeface="Arial"/>
                <a:cs typeface="Arial"/>
              </a:rPr>
              <a:t>ã</a:t>
            </a:r>
            <a:r>
              <a:rPr sz="800" spc="15" dirty="0">
                <a:solidFill>
                  <a:srgbClr val="A8A8A8"/>
                </a:solidFill>
                <a:latin typeface="Arial"/>
                <a:cs typeface="Arial"/>
              </a:rPr>
              <a:t>o:</a:t>
            </a:r>
            <a:r>
              <a:rPr sz="800" spc="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Mat</a:t>
            </a:r>
            <a:r>
              <a:rPr sz="800" spc="-45" dirty="0">
                <a:solidFill>
                  <a:srgbClr val="A8A8A8"/>
                </a:solidFill>
                <a:latin typeface="Arial"/>
                <a:cs typeface="Arial"/>
              </a:rPr>
              <a:t>n</a:t>
            </a:r>
            <a:r>
              <a:rPr sz="800" spc="-65" dirty="0">
                <a:solidFill>
                  <a:srgbClr val="90908E"/>
                </a:solidFill>
                <a:latin typeface="Arial"/>
                <a:cs typeface="Arial"/>
              </a:rPr>
              <a:t>z</a:t>
            </a:r>
            <a:r>
              <a:rPr sz="800" spc="-70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d</a:t>
            </a:r>
            <a:r>
              <a:rPr sz="800" spc="30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800" spc="125" dirty="0">
                <a:solidFill>
                  <a:srgbClr val="A8A8A8"/>
                </a:solidFill>
                <a:latin typeface="Arial"/>
                <a:cs typeface="Arial"/>
              </a:rPr>
              <a:t>;</a:t>
            </a:r>
            <a:r>
              <a:rPr sz="800" spc="-1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Miolo:</a:t>
            </a:r>
            <a:r>
              <a:rPr sz="800" spc="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35" dirty="0">
                <a:solidFill>
                  <a:srgbClr val="90908E"/>
                </a:solidFill>
                <a:latin typeface="Arial"/>
                <a:cs typeface="Arial"/>
              </a:rPr>
              <a:t>S</a:t>
            </a:r>
            <a:r>
              <a:rPr sz="800" spc="10" dirty="0">
                <a:solidFill>
                  <a:srgbClr val="A8A8A8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90908E"/>
                </a:solidFill>
                <a:latin typeface="Arial"/>
                <a:cs typeface="Arial"/>
              </a:rPr>
              <a:t>p</a:t>
            </a:r>
            <a:r>
              <a:rPr sz="800" spc="-3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0908E"/>
                </a:solidFill>
                <a:latin typeface="Arial"/>
                <a:cs typeface="Arial"/>
              </a:rPr>
              <a:t>Syste</a:t>
            </a:r>
            <a:r>
              <a:rPr sz="800" spc="-50" dirty="0">
                <a:solidFill>
                  <a:srgbClr val="90908E"/>
                </a:solidFill>
                <a:latin typeface="Arial"/>
                <a:cs typeface="Arial"/>
              </a:rPr>
              <a:t>m</a:t>
            </a:r>
            <a:r>
              <a:rPr sz="800" spc="160" dirty="0">
                <a:solidFill>
                  <a:srgbClr val="A8A8A8"/>
                </a:solidFill>
                <a:latin typeface="Arial"/>
                <a:cs typeface="Arial"/>
              </a:rPr>
              <a:t>*</a:t>
            </a:r>
            <a:r>
              <a:rPr sz="800" spc="-40" dirty="0">
                <a:solidFill>
                  <a:srgbClr val="7B797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4247418" y="5836596"/>
            <a:ext cx="249554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30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r>
              <a:rPr sz="1200" spc="-50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r>
              <a:rPr sz="120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200" spc="-6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125" spc="367" baseline="3703" dirty="0">
                <a:solidFill>
                  <a:srgbClr val="A8A8A8"/>
                </a:solidFill>
                <a:latin typeface="Arial"/>
                <a:cs typeface="Arial"/>
              </a:rPr>
              <a:t>-</a:t>
            </a:r>
            <a:endParaRPr sz="1125" baseline="3703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611002" y="5835935"/>
            <a:ext cx="15430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80" dirty="0">
                <a:solidFill>
                  <a:srgbClr val="BDBFBD"/>
                </a:solidFill>
                <a:latin typeface="Times New Roman"/>
                <a:cs typeface="Times New Roman"/>
              </a:rPr>
              <a:t>---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5098572" y="6041550"/>
            <a:ext cx="3365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646462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5854189" y="6046001"/>
            <a:ext cx="6743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4D4B49"/>
                </a:solidFill>
                <a:latin typeface="Arial"/>
                <a:cs typeface="Arial"/>
              </a:rPr>
              <a:t>R$</a:t>
            </a:r>
            <a:r>
              <a:rPr sz="800" spc="-4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282626"/>
                </a:solidFill>
                <a:latin typeface="Arial"/>
                <a:cs typeface="Arial"/>
              </a:rPr>
              <a:t>1</a:t>
            </a:r>
            <a:r>
              <a:rPr sz="800" spc="50" dirty="0">
                <a:solidFill>
                  <a:srgbClr val="282626"/>
                </a:solidFill>
                <a:latin typeface="Arial"/>
                <a:cs typeface="Arial"/>
              </a:rPr>
              <a:t>6</a:t>
            </a:r>
            <a:r>
              <a:rPr sz="800" spc="-10" dirty="0">
                <a:solidFill>
                  <a:srgbClr val="282626"/>
                </a:solidFill>
                <a:latin typeface="Arial"/>
                <a:cs typeface="Arial"/>
              </a:rPr>
              <a:t>.</a:t>
            </a:r>
            <a:r>
              <a:rPr sz="800" spc="40" dirty="0">
                <a:solidFill>
                  <a:srgbClr val="282626"/>
                </a:solidFill>
                <a:latin typeface="Arial"/>
                <a:cs typeface="Arial"/>
              </a:rPr>
              <a:t>57</a:t>
            </a:r>
            <a:r>
              <a:rPr sz="800" spc="-105" dirty="0">
                <a:solidFill>
                  <a:srgbClr val="282626"/>
                </a:solidFill>
                <a:latin typeface="Arial"/>
                <a:cs typeface="Arial"/>
              </a:rPr>
              <a:t>9</a:t>
            </a:r>
            <a:r>
              <a:rPr sz="800" spc="-45" dirty="0">
                <a:solidFill>
                  <a:srgbClr val="4D4B49"/>
                </a:solidFill>
                <a:latin typeface="Arial"/>
                <a:cs typeface="Arial"/>
              </a:rPr>
              <a:t>,</a:t>
            </a:r>
            <a:r>
              <a:rPr sz="800" spc="40" dirty="0">
                <a:solidFill>
                  <a:srgbClr val="161615"/>
                </a:solidFill>
                <a:latin typeface="Arial"/>
                <a:cs typeface="Arial"/>
              </a:rPr>
              <a:t>20</a:t>
            </a:r>
            <a:endParaRPr sz="80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603953" y="6436029"/>
            <a:ext cx="6341745" cy="9505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34100"/>
              </a:lnSpc>
            </a:pPr>
            <a:r>
              <a:rPr sz="1100" spc="-10" dirty="0">
                <a:solidFill>
                  <a:srgbClr val="010101"/>
                </a:solidFill>
                <a:latin typeface="Arial"/>
                <a:cs typeface="Arial"/>
              </a:rPr>
              <a:t>JU</a:t>
            </a:r>
            <a:r>
              <a:rPr sz="1100" spc="-160" dirty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sz="1100" spc="220" dirty="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spc="180" dirty="0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sz="1100" spc="-11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spc="-114" dirty="0">
                <a:solidFill>
                  <a:srgbClr val="282626"/>
                </a:solidFill>
                <a:latin typeface="Arial"/>
                <a:cs typeface="Arial"/>
              </a:rPr>
              <a:t>C</a:t>
            </a:r>
            <a:r>
              <a:rPr sz="1100" spc="10" dirty="0">
                <a:solidFill>
                  <a:srgbClr val="4D4B49"/>
                </a:solidFill>
                <a:latin typeface="Arial"/>
                <a:cs typeface="Arial"/>
              </a:rPr>
              <a:t>ATI</a:t>
            </a:r>
            <a:r>
              <a:rPr sz="1100" spc="60" dirty="0">
                <a:solidFill>
                  <a:srgbClr val="4D4B49"/>
                </a:solidFill>
                <a:latin typeface="Arial"/>
                <a:cs typeface="Arial"/>
              </a:rPr>
              <a:t>V</a:t>
            </a:r>
            <a:r>
              <a:rPr sz="1100" spc="-75" dirty="0">
                <a:solidFill>
                  <a:srgbClr val="646462"/>
                </a:solidFill>
                <a:latin typeface="Arial"/>
                <a:cs typeface="Arial"/>
              </a:rPr>
              <a:t>A</a:t>
            </a:r>
            <a:r>
              <a:rPr sz="1100" spc="-19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254" dirty="0">
                <a:solidFill>
                  <a:srgbClr val="90908E"/>
                </a:solidFill>
                <a:latin typeface="Arial"/>
                <a:cs typeface="Arial"/>
              </a:rPr>
              <a:t>:</a:t>
            </a:r>
            <a:r>
              <a:rPr sz="1100" spc="-15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7B7979"/>
                </a:solidFill>
                <a:latin typeface="Arial"/>
                <a:cs typeface="Arial"/>
              </a:rPr>
              <a:t>por</a:t>
            </a:r>
            <a:r>
              <a:rPr sz="1050" spc="2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90908E"/>
                </a:solidFill>
                <a:latin typeface="Arial"/>
                <a:cs typeface="Arial"/>
              </a:rPr>
              <a:t>ter</a:t>
            </a:r>
            <a:r>
              <a:rPr sz="1050" spc="14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90908E"/>
                </a:solidFill>
                <a:latin typeface="Arial"/>
                <a:cs typeface="Arial"/>
              </a:rPr>
              <a:t>ap</a:t>
            </a:r>
            <a:r>
              <a:rPr sz="1050" spc="25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1050" spc="-40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90908E"/>
                </a:solidFill>
                <a:latin typeface="Arial"/>
                <a:cs typeface="Arial"/>
              </a:rPr>
              <a:t>s</a:t>
            </a:r>
            <a:r>
              <a:rPr sz="1050" spc="-40" dirty="0">
                <a:solidFill>
                  <a:srgbClr val="90908E"/>
                </a:solidFill>
                <a:latin typeface="Arial"/>
                <a:cs typeface="Arial"/>
              </a:rPr>
              <a:t>e</a:t>
            </a:r>
            <a:r>
              <a:rPr sz="1050" spc="-55" dirty="0">
                <a:solidFill>
                  <a:srgbClr val="A8A8A8"/>
                </a:solidFill>
                <a:latin typeface="Arial"/>
                <a:cs typeface="Arial"/>
              </a:rPr>
              <a:t>:-it</a:t>
            </a:r>
            <a:r>
              <a:rPr sz="1050" spc="-90" dirty="0">
                <a:solidFill>
                  <a:srgbClr val="A8A8A8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90908E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1050" spc="1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A8A8A8"/>
                </a:solidFill>
                <a:latin typeface="Times New Roman"/>
                <a:cs typeface="Times New Roman"/>
              </a:rPr>
              <a:t>o</a:t>
            </a:r>
            <a:r>
              <a:rPr sz="1300" spc="9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A8A8A8"/>
                </a:solidFill>
                <a:latin typeface="Arial"/>
                <a:cs typeface="Arial"/>
              </a:rPr>
              <a:t>men</a:t>
            </a:r>
            <a:r>
              <a:rPr sz="1050" spc="-2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1050" spc="-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A8A8A8"/>
                </a:solidFill>
                <a:latin typeface="Arial"/>
                <a:cs typeface="Arial"/>
              </a:rPr>
              <a:t>v</a:t>
            </a:r>
            <a:r>
              <a:rPr sz="1050" spc="-15" dirty="0">
                <a:solidFill>
                  <a:srgbClr val="90908E"/>
                </a:solidFill>
                <a:latin typeface="Arial"/>
                <a:cs typeface="Arial"/>
              </a:rPr>
              <a:t>alor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7B7979"/>
                </a:solidFill>
                <a:latin typeface="Arial"/>
                <a:cs typeface="Arial"/>
              </a:rPr>
              <a:t>unitár</a:t>
            </a:r>
            <a:r>
              <a:rPr sz="1050" spc="-15" dirty="0">
                <a:solidFill>
                  <a:srgbClr val="7B7979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7B7979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90908E"/>
                </a:solidFill>
                <a:latin typeface="Arial"/>
                <a:cs typeface="Arial"/>
              </a:rPr>
              <a:t>to</a:t>
            </a:r>
            <a:r>
              <a:rPr sz="1050" spc="20" dirty="0">
                <a:solidFill>
                  <a:srgbClr val="90908E"/>
                </a:solidFill>
                <a:latin typeface="Arial"/>
                <a:cs typeface="Arial"/>
              </a:rPr>
              <a:t>t</a:t>
            </a:r>
            <a:r>
              <a:rPr sz="1050" spc="-10" dirty="0">
                <a:solidFill>
                  <a:srgbClr val="646462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A8A8A8"/>
                </a:solidFill>
                <a:latin typeface="Arial"/>
                <a:cs typeface="Arial"/>
              </a:rPr>
              <a:t>l</a:t>
            </a:r>
            <a:r>
              <a:rPr sz="1050" spc="6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7B7979"/>
                </a:solidFill>
                <a:latin typeface="Arial"/>
                <a:cs typeface="Arial"/>
              </a:rPr>
              <a:t>para</a:t>
            </a:r>
            <a:r>
              <a:rPr sz="1050" spc="8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7B7979"/>
                </a:solidFill>
                <a:latin typeface="Arial"/>
                <a:cs typeface="Arial"/>
              </a:rPr>
              <a:t>o</a:t>
            </a:r>
            <a:r>
              <a:rPr sz="1050" spc="12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item,</a:t>
            </a:r>
            <a:r>
              <a:rPr sz="1050" spc="5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646462"/>
                </a:solidFill>
                <a:latin typeface="Arial"/>
                <a:cs typeface="Arial"/>
              </a:rPr>
              <a:t>em</a:t>
            </a:r>
            <a:r>
              <a:rPr sz="1100" spc="1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46462"/>
                </a:solidFill>
                <a:latin typeface="Arial"/>
                <a:cs typeface="Arial"/>
              </a:rPr>
              <a:t>c</a:t>
            </a:r>
            <a:r>
              <a:rPr sz="1100" spc="55" dirty="0">
                <a:solidFill>
                  <a:srgbClr val="3D3A38"/>
                </a:solidFill>
                <a:latin typeface="Arial"/>
                <a:cs typeface="Arial"/>
              </a:rPr>
              <a:t>o</a:t>
            </a:r>
            <a:r>
              <a:rPr sz="1100" spc="20" dirty="0">
                <a:solidFill>
                  <a:srgbClr val="3D3A38"/>
                </a:solidFill>
                <a:latin typeface="Arial"/>
                <a:cs typeface="Arial"/>
              </a:rPr>
              <a:t>n</a:t>
            </a:r>
            <a:r>
              <a:rPr sz="1100" spc="40" dirty="0">
                <a:solidFill>
                  <a:srgbClr val="161615"/>
                </a:solidFill>
                <a:latin typeface="Arial"/>
                <a:cs typeface="Arial"/>
              </a:rPr>
              <a:t>so</a:t>
            </a:r>
            <a:r>
              <a:rPr sz="1100" spc="-15" dirty="0">
                <a:solidFill>
                  <a:srgbClr val="161615"/>
                </a:solidFill>
                <a:latin typeface="Arial"/>
                <a:cs typeface="Arial"/>
              </a:rPr>
              <a:t>n</a:t>
            </a:r>
            <a:r>
              <a:rPr sz="1100" spc="50" dirty="0">
                <a:solidFill>
                  <a:srgbClr val="161615"/>
                </a:solidFill>
                <a:latin typeface="Arial"/>
                <a:cs typeface="Arial"/>
              </a:rPr>
              <a:t>ânc</a:t>
            </a:r>
            <a:r>
              <a:rPr sz="1100" spc="5" dirty="0">
                <a:solidFill>
                  <a:srgbClr val="161615"/>
                </a:solidFill>
                <a:latin typeface="Arial"/>
                <a:cs typeface="Arial"/>
              </a:rPr>
              <a:t>i</a:t>
            </a:r>
            <a:r>
              <a:rPr sz="1100" u="sng" spc="10" dirty="0">
                <a:solidFill>
                  <a:srgbClr val="161615"/>
                </a:solidFill>
                <a:latin typeface="Arial"/>
                <a:cs typeface="Arial"/>
              </a:rPr>
              <a:t>a</a:t>
            </a:r>
            <a:r>
              <a:rPr sz="1100" spc="25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61615"/>
                </a:solidFill>
                <a:latin typeface="Arial"/>
                <a:cs typeface="Arial"/>
              </a:rPr>
              <a:t>com</a:t>
            </a:r>
            <a:r>
              <a:rPr sz="1100" spc="15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100" u="heavy" spc="10" dirty="0">
                <a:solidFill>
                  <a:srgbClr val="161615"/>
                </a:solidFill>
                <a:latin typeface="Arial"/>
                <a:cs typeface="Arial"/>
              </a:rPr>
              <a:t>a</a:t>
            </a:r>
            <a:r>
              <a:rPr sz="1100" u="heavy" spc="-15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100" u="heavy" spc="30" dirty="0">
                <a:solidFill>
                  <a:srgbClr val="161615"/>
                </a:solidFill>
                <a:latin typeface="Arial"/>
                <a:cs typeface="Arial"/>
              </a:rPr>
              <a:t>esoecif</a:t>
            </a:r>
            <a:r>
              <a:rPr sz="1100" u="heavy" spc="-15" dirty="0">
                <a:solidFill>
                  <a:srgbClr val="161615"/>
                </a:solidFill>
                <a:latin typeface="Arial"/>
                <a:cs typeface="Arial"/>
              </a:rPr>
              <a:t>i</a:t>
            </a:r>
            <a:r>
              <a:rPr sz="1100" u="heavy" spc="-10" dirty="0">
                <a:solidFill>
                  <a:srgbClr val="161615"/>
                </a:solidFill>
                <a:latin typeface="Arial"/>
                <a:cs typeface="Arial"/>
              </a:rPr>
              <a:t>c</a:t>
            </a:r>
            <a:r>
              <a:rPr sz="1100" u="heavy" spc="25" dirty="0">
                <a:solidFill>
                  <a:srgbClr val="3D3A38"/>
                </a:solidFill>
                <a:latin typeface="Arial"/>
                <a:cs typeface="Arial"/>
              </a:rPr>
              <a:t>ação</a:t>
            </a:r>
            <a:r>
              <a:rPr sz="1100" u="heavy" spc="-1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u="heavy" spc="45" dirty="0">
                <a:solidFill>
                  <a:srgbClr val="646462"/>
                </a:solidFill>
                <a:latin typeface="Arial"/>
                <a:cs typeface="Arial"/>
              </a:rPr>
              <a:t>do</a:t>
            </a:r>
            <a:r>
              <a:rPr sz="1100" u="heavy" spc="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u="heavy" spc="35" dirty="0">
                <a:solidFill>
                  <a:srgbClr val="7B7979"/>
                </a:solidFill>
                <a:latin typeface="Arial"/>
                <a:cs typeface="Arial"/>
              </a:rPr>
              <a:t>mesmo</a:t>
            </a:r>
            <a:r>
              <a:rPr sz="1100" u="heavy" spc="-6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u="heavy" spc="45" dirty="0">
                <a:solidFill>
                  <a:srgbClr val="7B7979"/>
                </a:solidFill>
                <a:latin typeface="Arial"/>
                <a:cs typeface="Arial"/>
              </a:rPr>
              <a:t>conforme</a:t>
            </a:r>
            <a:r>
              <a:rPr sz="1100" u="heavy" spc="-1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u="heavy" spc="85" dirty="0">
                <a:solidFill>
                  <a:srgbClr val="90908E"/>
                </a:solidFill>
                <a:latin typeface="Arial"/>
                <a:cs typeface="Arial"/>
              </a:rPr>
              <a:t>ex</a:t>
            </a:r>
            <a:r>
              <a:rPr sz="1100" u="heavy" spc="-10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1100" u="heavy" spc="130" dirty="0">
                <a:solidFill>
                  <a:srgbClr val="90908E"/>
                </a:solidFill>
                <a:latin typeface="Arial"/>
                <a:cs typeface="Arial"/>
              </a:rPr>
              <a:t>g</a:t>
            </a:r>
            <a:r>
              <a:rPr sz="1100" u="heavy" spc="-40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1100" u="heavy" spc="65" dirty="0">
                <a:solidFill>
                  <a:srgbClr val="90908E"/>
                </a:solidFill>
                <a:latin typeface="Arial"/>
                <a:cs typeface="Arial"/>
              </a:rPr>
              <a:t>do</a:t>
            </a:r>
            <a:r>
              <a:rPr sz="1100" spc="1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90908E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7B7979"/>
                </a:solidFill>
                <a:latin typeface="Arial"/>
                <a:cs typeface="Arial"/>
              </a:rPr>
              <a:t>ANEX</a:t>
            </a:r>
            <a:r>
              <a:rPr sz="1100" spc="-200" dirty="0">
                <a:solidFill>
                  <a:srgbClr val="7B7979"/>
                </a:solidFill>
                <a:latin typeface="Arial"/>
                <a:cs typeface="Arial"/>
              </a:rPr>
              <a:t>O</a:t>
            </a:r>
            <a:r>
              <a:rPr sz="1100" spc="85" dirty="0">
                <a:solidFill>
                  <a:srgbClr val="7B7979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90908E"/>
                </a:solidFill>
                <a:latin typeface="Arial"/>
                <a:cs typeface="Arial"/>
              </a:rPr>
              <a:t>ao</a:t>
            </a:r>
            <a:r>
              <a:rPr sz="1050" spc="6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646462"/>
                </a:solidFill>
                <a:latin typeface="Arial"/>
                <a:cs typeface="Arial"/>
              </a:rPr>
              <a:t>ED</a:t>
            </a:r>
            <a:r>
              <a:rPr sz="1100" spc="-145" dirty="0">
                <a:solidFill>
                  <a:srgbClr val="646462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646462"/>
                </a:solidFill>
                <a:latin typeface="Arial"/>
                <a:cs typeface="Arial"/>
              </a:rPr>
              <a:t>TAL</a:t>
            </a:r>
            <a:r>
              <a:rPr sz="1100" spc="4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646462"/>
                </a:solidFill>
                <a:latin typeface="Arial"/>
                <a:cs typeface="Arial"/>
              </a:rPr>
              <a:t>Nº</a:t>
            </a:r>
            <a:r>
              <a:rPr sz="1100" spc="-6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646462"/>
                </a:solidFill>
                <a:latin typeface="Arial"/>
                <a:cs typeface="Arial"/>
              </a:rPr>
              <a:t>0</a:t>
            </a:r>
            <a:r>
              <a:rPr sz="1100" spc="-10" dirty="0">
                <a:solidFill>
                  <a:srgbClr val="646462"/>
                </a:solidFill>
                <a:latin typeface="Arial"/>
                <a:cs typeface="Arial"/>
              </a:rPr>
              <a:t>6</a:t>
            </a:r>
            <a:r>
              <a:rPr sz="1100" spc="165" dirty="0">
                <a:solidFill>
                  <a:srgbClr val="90908E"/>
                </a:solidFill>
                <a:latin typeface="Arial"/>
                <a:cs typeface="Arial"/>
              </a:rPr>
              <a:t>/</a:t>
            </a:r>
            <a:r>
              <a:rPr sz="1100" spc="90" dirty="0">
                <a:solidFill>
                  <a:srgbClr val="646462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646462"/>
                </a:solidFill>
                <a:latin typeface="Arial"/>
                <a:cs typeface="Arial"/>
              </a:rPr>
              <a:t>1</a:t>
            </a:r>
            <a:r>
              <a:rPr sz="1100" spc="65" dirty="0">
                <a:solidFill>
                  <a:srgbClr val="4D4B49"/>
                </a:solidFill>
                <a:latin typeface="Arial"/>
                <a:cs typeface="Arial"/>
              </a:rPr>
              <a:t>6</a:t>
            </a:r>
            <a:r>
              <a:rPr sz="1100" spc="254" dirty="0">
                <a:solidFill>
                  <a:srgbClr val="282626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530"/>
              </a:lnSpc>
            </a:pPr>
            <a:r>
              <a:rPr sz="1050" spc="-114" dirty="0">
                <a:solidFill>
                  <a:srgbClr val="161615"/>
                </a:solidFill>
                <a:latin typeface="Arial"/>
                <a:cs typeface="Arial"/>
              </a:rPr>
              <a:t>A </a:t>
            </a:r>
            <a:r>
              <a:rPr sz="1050" spc="-20" dirty="0">
                <a:solidFill>
                  <a:srgbClr val="16161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82626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D3A38"/>
                </a:solidFill>
                <a:latin typeface="Arial"/>
                <a:cs typeface="Arial"/>
              </a:rPr>
              <a:t>C&amp;C</a:t>
            </a:r>
            <a:r>
              <a:rPr sz="1100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646462"/>
                </a:solidFill>
                <a:latin typeface="Arial"/>
                <a:cs typeface="Arial"/>
              </a:rPr>
              <a:t>C</a:t>
            </a:r>
            <a:r>
              <a:rPr sz="1100" spc="60" dirty="0">
                <a:solidFill>
                  <a:srgbClr val="90908E"/>
                </a:solidFill>
                <a:latin typeface="Arial"/>
                <a:cs typeface="Arial"/>
              </a:rPr>
              <a:t>am</a:t>
            </a:r>
            <a:r>
              <a:rPr sz="1100" spc="50" dirty="0">
                <a:solidFill>
                  <a:srgbClr val="90908E"/>
                </a:solidFill>
                <a:latin typeface="Arial"/>
                <a:cs typeface="Arial"/>
              </a:rPr>
              <a:t>p</a:t>
            </a:r>
            <a:r>
              <a:rPr sz="1100" spc="60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90908E"/>
                </a:solidFill>
                <a:latin typeface="Arial"/>
                <a:cs typeface="Arial"/>
              </a:rPr>
              <a:t>nas</a:t>
            </a:r>
            <a:r>
              <a:rPr sz="1100" spc="8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90908E"/>
                </a:solidFill>
                <a:latin typeface="Arial"/>
                <a:cs typeface="Arial"/>
              </a:rPr>
              <a:t>C</a:t>
            </a:r>
            <a:r>
              <a:rPr sz="1100" spc="55" dirty="0">
                <a:solidFill>
                  <a:srgbClr val="A8A8A8"/>
                </a:solidFill>
                <a:latin typeface="Arial"/>
                <a:cs typeface="Arial"/>
              </a:rPr>
              <a:t>om</a:t>
            </a:r>
            <a:r>
              <a:rPr sz="1100" spc="60" dirty="0">
                <a:solidFill>
                  <a:srgbClr val="90908E"/>
                </a:solidFill>
                <a:latin typeface="Arial"/>
                <a:cs typeface="Arial"/>
              </a:rPr>
              <a:t>erc</a:t>
            </a:r>
            <a:r>
              <a:rPr sz="1100" spc="-15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A8A8A8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90908E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90908E"/>
                </a:solidFill>
                <a:latin typeface="Arial"/>
                <a:cs typeface="Arial"/>
              </a:rPr>
              <a:t>t</a:t>
            </a:r>
            <a:r>
              <a:rPr sz="1100" spc="65" dirty="0">
                <a:solidFill>
                  <a:srgbClr val="A8A8A8"/>
                </a:solidFill>
                <a:latin typeface="Arial"/>
                <a:cs typeface="Arial"/>
              </a:rPr>
              <a:t>d</a:t>
            </a:r>
            <a:r>
              <a:rPr sz="1100" spc="10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90908E"/>
                </a:solidFill>
                <a:latin typeface="Arial"/>
                <a:cs typeface="Arial"/>
              </a:rPr>
              <a:t> EPP</a:t>
            </a:r>
            <a:r>
              <a:rPr sz="110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90908E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7B7979"/>
                </a:solidFill>
                <a:latin typeface="Arial"/>
                <a:cs typeface="Arial"/>
              </a:rPr>
              <a:t>CNPJ:</a:t>
            </a:r>
            <a:r>
              <a:rPr sz="110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7B7979"/>
                </a:solidFill>
                <a:latin typeface="Arial"/>
                <a:cs typeface="Arial"/>
              </a:rPr>
              <a:t>1</a:t>
            </a:r>
            <a:r>
              <a:rPr sz="1100" spc="90" dirty="0">
                <a:solidFill>
                  <a:srgbClr val="7B7979"/>
                </a:solidFill>
                <a:latin typeface="Arial"/>
                <a:cs typeface="Arial"/>
              </a:rPr>
              <a:t>6</a:t>
            </a:r>
            <a:r>
              <a:rPr sz="1100" spc="5" dirty="0">
                <a:solidFill>
                  <a:srgbClr val="7B7979"/>
                </a:solidFill>
                <a:latin typeface="Arial"/>
                <a:cs typeface="Arial"/>
              </a:rPr>
              <a:t>.</a:t>
            </a:r>
            <a:r>
              <a:rPr sz="1100" spc="70" dirty="0">
                <a:solidFill>
                  <a:srgbClr val="7B7979"/>
                </a:solidFill>
                <a:latin typeface="Arial"/>
                <a:cs typeface="Arial"/>
              </a:rPr>
              <a:t>501.564/000</a:t>
            </a:r>
            <a:r>
              <a:rPr sz="1100" spc="30" dirty="0">
                <a:solidFill>
                  <a:srgbClr val="7B7979"/>
                </a:solidFill>
                <a:latin typeface="Arial"/>
                <a:cs typeface="Arial"/>
              </a:rPr>
              <a:t>1</a:t>
            </a:r>
            <a:r>
              <a:rPr sz="1100" spc="60" dirty="0">
                <a:solidFill>
                  <a:srgbClr val="7B7979"/>
                </a:solidFill>
                <a:latin typeface="Arial"/>
                <a:cs typeface="Arial"/>
              </a:rPr>
              <a:t>-</a:t>
            </a:r>
            <a:r>
              <a:rPr sz="1100" spc="15" dirty="0">
                <a:solidFill>
                  <a:srgbClr val="7B7979"/>
                </a:solidFill>
                <a:latin typeface="Arial"/>
                <a:cs typeface="Arial"/>
              </a:rPr>
              <a:t>4</a:t>
            </a:r>
            <a:r>
              <a:rPr sz="1100" spc="140" dirty="0">
                <a:solidFill>
                  <a:srgbClr val="7B7979"/>
                </a:solidFill>
                <a:latin typeface="Arial"/>
                <a:cs typeface="Arial"/>
              </a:rPr>
              <a:t>8</a:t>
            </a:r>
            <a:r>
              <a:rPr sz="110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646462"/>
                </a:solidFill>
                <a:latin typeface="Times New Roman"/>
                <a:cs typeface="Times New Roman"/>
              </a:rPr>
              <a:t>é</a:t>
            </a:r>
            <a:r>
              <a:rPr sz="1300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1300" spc="-140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1050" spc="-45" dirty="0">
                <a:solidFill>
                  <a:srgbClr val="4D4B49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D4B49"/>
                </a:solidFill>
                <a:latin typeface="Arial"/>
                <a:cs typeface="Arial"/>
              </a:rPr>
              <a:t>v</a:t>
            </a:r>
            <a:r>
              <a:rPr sz="105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282626"/>
                </a:solidFill>
                <a:latin typeface="Arial"/>
                <a:cs typeface="Arial"/>
              </a:rPr>
              <a:t>ncedora</a:t>
            </a:r>
            <a:r>
              <a:rPr sz="1050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61615"/>
                </a:solidFill>
                <a:latin typeface="Arial"/>
                <a:cs typeface="Arial"/>
              </a:rPr>
              <a:t>do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290"/>
              </a:lnSpc>
            </a:pPr>
            <a:r>
              <a:rPr sz="1100" spc="9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spc="80" dirty="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sz="1100" spc="-35" dirty="0">
                <a:solidFill>
                  <a:srgbClr val="010101"/>
                </a:solidFill>
                <a:latin typeface="Arial"/>
                <a:cs typeface="Arial"/>
              </a:rPr>
              <a:t>EM</a:t>
            </a:r>
            <a:r>
              <a:rPr sz="1100" spc="-6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61615"/>
                </a:solidFill>
                <a:latin typeface="Arial"/>
                <a:cs typeface="Arial"/>
              </a:rPr>
              <a:t>0</a:t>
            </a:r>
            <a:r>
              <a:rPr sz="1100" spc="125" dirty="0">
                <a:solidFill>
                  <a:srgbClr val="161615"/>
                </a:solidFill>
                <a:latin typeface="Arial"/>
                <a:cs typeface="Arial"/>
              </a:rPr>
              <a:t>2</a:t>
            </a:r>
            <a:r>
              <a:rPr sz="1100" spc="60" dirty="0">
                <a:solidFill>
                  <a:srgbClr val="64646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159809" y="7705858"/>
            <a:ext cx="5257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161615"/>
                </a:solidFill>
                <a:latin typeface="Arial"/>
                <a:cs typeface="Arial"/>
              </a:rPr>
              <a:t>M</a:t>
            </a:r>
            <a:r>
              <a:rPr sz="800" spc="-60" dirty="0">
                <a:solidFill>
                  <a:srgbClr val="161615"/>
                </a:solidFill>
                <a:latin typeface="Arial"/>
                <a:cs typeface="Arial"/>
              </a:rPr>
              <a:t>A</a:t>
            </a:r>
            <a:r>
              <a:rPr sz="800" spc="20" dirty="0">
                <a:solidFill>
                  <a:srgbClr val="3D3A38"/>
                </a:solidFill>
                <a:latin typeface="Arial"/>
                <a:cs typeface="Arial"/>
              </a:rPr>
              <a:t>TER</a:t>
            </a:r>
            <a:r>
              <a:rPr sz="800" spc="-30" dirty="0">
                <a:solidFill>
                  <a:srgbClr val="3D3A38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646462"/>
                </a:solidFill>
                <a:latin typeface="Arial"/>
                <a:cs typeface="Arial"/>
              </a:rPr>
              <a:t>AL</a:t>
            </a:r>
            <a:endParaRPr sz="80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2584190" y="7714758"/>
            <a:ext cx="8153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0" dirty="0">
                <a:solidFill>
                  <a:srgbClr val="90908E"/>
                </a:solidFill>
                <a:latin typeface="Arial"/>
                <a:cs typeface="Arial"/>
              </a:rPr>
              <a:t>ESPEC </a:t>
            </a:r>
            <a:r>
              <a:rPr sz="800" spc="-2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F</a:t>
            </a:r>
            <a:r>
              <a:rPr sz="800" spc="6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90908E"/>
                </a:solidFill>
                <a:latin typeface="Arial"/>
                <a:cs typeface="Arial"/>
              </a:rPr>
              <a:t>CA</a:t>
            </a:r>
            <a:r>
              <a:rPr sz="800" spc="-95" dirty="0">
                <a:solidFill>
                  <a:srgbClr val="90908E"/>
                </a:solidFill>
                <a:latin typeface="Arial"/>
                <a:cs typeface="Arial"/>
              </a:rPr>
              <a:t>Ç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Ã</a:t>
            </a:r>
            <a:r>
              <a:rPr sz="800" spc="-20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4060685" y="7652458"/>
            <a:ext cx="589280" cy="247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7145">
              <a:lnSpc>
                <a:spcPts val="950"/>
              </a:lnSpc>
            </a:pPr>
            <a:r>
              <a:rPr sz="800" spc="75" dirty="0">
                <a:solidFill>
                  <a:srgbClr val="90908E"/>
                </a:solidFill>
                <a:latin typeface="Arial"/>
                <a:cs typeface="Arial"/>
              </a:rPr>
              <a:t>UN</a:t>
            </a:r>
            <a:r>
              <a:rPr sz="800" spc="-40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90908E"/>
                </a:solidFill>
                <a:latin typeface="Arial"/>
                <a:cs typeface="Arial"/>
              </a:rPr>
              <a:t>DDA</a:t>
            </a:r>
            <a:r>
              <a:rPr sz="800" spc="-5" dirty="0">
                <a:solidFill>
                  <a:srgbClr val="90908E"/>
                </a:solidFill>
                <a:latin typeface="Arial"/>
                <a:cs typeface="Arial"/>
              </a:rPr>
              <a:t>D</a:t>
            </a:r>
            <a:r>
              <a:rPr sz="800" spc="-40" dirty="0">
                <a:solidFill>
                  <a:srgbClr val="646462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0908E"/>
                </a:solidFill>
                <a:latin typeface="Arial"/>
                <a:cs typeface="Arial"/>
              </a:rPr>
              <a:t>DE</a:t>
            </a:r>
            <a:r>
              <a:rPr sz="800" spc="-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0908E"/>
                </a:solidFill>
                <a:latin typeface="Arial"/>
                <a:cs typeface="Arial"/>
              </a:rPr>
              <a:t>MEDIDA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4738135" y="7710308"/>
            <a:ext cx="6845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7B7979"/>
                </a:solidFill>
                <a:latin typeface="Arial"/>
                <a:cs typeface="Arial"/>
              </a:rPr>
              <a:t>QUANTIDADE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5571919" y="7648008"/>
            <a:ext cx="537845" cy="252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1915">
              <a:lnSpc>
                <a:spcPct val="102200"/>
              </a:lnSpc>
            </a:pPr>
            <a:r>
              <a:rPr sz="800" spc="-30" dirty="0">
                <a:solidFill>
                  <a:srgbClr val="646462"/>
                </a:solidFill>
                <a:latin typeface="Arial"/>
                <a:cs typeface="Arial"/>
              </a:rPr>
              <a:t>V</a:t>
            </a:r>
            <a:r>
              <a:rPr sz="800" spc="0" dirty="0">
                <a:solidFill>
                  <a:srgbClr val="4D4B49"/>
                </a:solidFill>
                <a:latin typeface="Arial"/>
                <a:cs typeface="Arial"/>
              </a:rPr>
              <a:t>A</a:t>
            </a:r>
            <a:r>
              <a:rPr sz="800" spc="-30" dirty="0">
                <a:solidFill>
                  <a:srgbClr val="646462"/>
                </a:solidFill>
                <a:latin typeface="Arial"/>
                <a:cs typeface="Arial"/>
              </a:rPr>
              <a:t>LOR</a:t>
            </a:r>
            <a:r>
              <a:rPr sz="800" spc="-1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7B7979"/>
                </a:solidFill>
                <a:latin typeface="Arial"/>
                <a:cs typeface="Arial"/>
              </a:rPr>
              <a:t>UNIT</a:t>
            </a:r>
            <a:r>
              <a:rPr sz="800" spc="35" dirty="0">
                <a:solidFill>
                  <a:srgbClr val="7B7979"/>
                </a:solidFill>
                <a:latin typeface="Arial"/>
                <a:cs typeface="Arial"/>
              </a:rPr>
              <a:t>Á</a:t>
            </a:r>
            <a:r>
              <a:rPr sz="800" spc="155" dirty="0">
                <a:solidFill>
                  <a:srgbClr val="3D3A38"/>
                </a:solidFill>
                <a:latin typeface="Arial"/>
                <a:cs typeface="Arial"/>
              </a:rPr>
              <a:t>R</a:t>
            </a:r>
            <a:r>
              <a:rPr sz="800" spc="-110" dirty="0">
                <a:solidFill>
                  <a:srgbClr val="3D3A38"/>
                </a:solidFill>
                <a:latin typeface="Arial"/>
                <a:cs typeface="Arial"/>
              </a:rPr>
              <a:t>I</a:t>
            </a:r>
            <a:r>
              <a:rPr sz="800" spc="55" dirty="0">
                <a:solidFill>
                  <a:srgbClr val="3D3A38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6388333" y="7652458"/>
            <a:ext cx="349250" cy="247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marR="5080" indent="-4445">
              <a:lnSpc>
                <a:spcPts val="950"/>
              </a:lnSpc>
            </a:pPr>
            <a:r>
              <a:rPr sz="800" spc="-35" dirty="0">
                <a:solidFill>
                  <a:srgbClr val="161615"/>
                </a:solidFill>
                <a:latin typeface="Arial"/>
                <a:cs typeface="Arial"/>
              </a:rPr>
              <a:t>VALOR </a:t>
            </a:r>
            <a:r>
              <a:rPr sz="800" spc="-25" dirty="0">
                <a:solidFill>
                  <a:srgbClr val="161615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6179887" y="7945580"/>
            <a:ext cx="49530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spc="-90" dirty="0">
                <a:solidFill>
                  <a:srgbClr val="BDBFBD"/>
                </a:solidFill>
                <a:latin typeface="Times New Roman"/>
                <a:cs typeface="Times New Roman"/>
              </a:rPr>
              <a:t>1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1993594" y="8056715"/>
            <a:ext cx="199390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A8A8A8"/>
                </a:solidFill>
                <a:latin typeface="Arial"/>
                <a:cs typeface="Arial"/>
              </a:rPr>
              <a:t>Bo.a  </a:t>
            </a:r>
            <a:r>
              <a:rPr sz="800" spc="-1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Oficia.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 </a:t>
            </a:r>
            <a:r>
              <a:rPr sz="800" spc="-1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spc="-45" dirty="0">
                <a:solidFill>
                  <a:srgbClr val="BDBFBD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50" spc="65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Basquete,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 </a:t>
            </a:r>
            <a:r>
              <a:rPr sz="800" spc="-8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200" spc="-60" baseline="3472" dirty="0">
                <a:solidFill>
                  <a:srgbClr val="BDBFBD"/>
                </a:solidFill>
                <a:latin typeface="Arial"/>
                <a:cs typeface="Arial"/>
              </a:rPr>
              <a:t>tamanho</a:t>
            </a:r>
            <a:r>
              <a:rPr sz="1200" baseline="3472" dirty="0">
                <a:solidFill>
                  <a:srgbClr val="BDBFBD"/>
                </a:solidFill>
                <a:latin typeface="Arial"/>
                <a:cs typeface="Arial"/>
              </a:rPr>
              <a:t>  </a:t>
            </a:r>
            <a:r>
              <a:rPr sz="1200" spc="-112" baseline="3472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1200" spc="-22" baseline="3472" dirty="0">
                <a:solidFill>
                  <a:srgbClr val="BDBFBD"/>
                </a:solidFill>
                <a:latin typeface="Arial"/>
                <a:cs typeface="Arial"/>
              </a:rPr>
              <a:t>mi</a:t>
            </a:r>
            <a:r>
              <a:rPr sz="1200" spc="0" baseline="3472" dirty="0">
                <a:solidFill>
                  <a:srgbClr val="BDBFBD"/>
                </a:solidFill>
                <a:latin typeface="Arial"/>
                <a:cs typeface="Arial"/>
              </a:rPr>
              <a:t>r</a:t>
            </a:r>
            <a:r>
              <a:rPr sz="1200" spc="-67" baseline="3472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1200" spc="22" baseline="3472" dirty="0">
                <a:solidFill>
                  <a:srgbClr val="A8A8A8"/>
                </a:solidFill>
                <a:latin typeface="Arial"/>
                <a:cs typeface="Arial"/>
              </a:rPr>
              <a:t>m,</a:t>
            </a:r>
            <a:endParaRPr sz="1200" baseline="3472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5445983" y="8103802"/>
            <a:ext cx="4953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65" dirty="0">
                <a:solidFill>
                  <a:srgbClr val="BDBFBD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6179887" y="8197912"/>
            <a:ext cx="4953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-140" dirty="0">
                <a:solidFill>
                  <a:srgbClr val="BDBFBD"/>
                </a:solidFill>
                <a:latin typeface="Times New Roman"/>
                <a:cs typeface="Times New Roman"/>
              </a:rPr>
              <a:t>1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925307" y="8235411"/>
            <a:ext cx="97916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sz="800" spc="-60" dirty="0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sz="800" spc="-15" dirty="0">
                <a:solidFill>
                  <a:srgbClr val="282626"/>
                </a:solidFill>
                <a:latin typeface="Arial"/>
                <a:cs typeface="Arial"/>
              </a:rPr>
              <a:t>L</a:t>
            </a:r>
            <a:r>
              <a:rPr sz="800" spc="-90" dirty="0">
                <a:solidFill>
                  <a:srgbClr val="282626"/>
                </a:solidFill>
                <a:latin typeface="Arial"/>
                <a:cs typeface="Arial"/>
              </a:rPr>
              <a:t>A</a:t>
            </a:r>
            <a:r>
              <a:rPr sz="800" spc="-175" dirty="0">
                <a:solidFill>
                  <a:srgbClr val="646462"/>
                </a:solidFill>
                <a:latin typeface="Arial"/>
                <a:cs typeface="Arial"/>
              </a:rPr>
              <a:t>_</a:t>
            </a:r>
            <a:r>
              <a:rPr sz="800" spc="-10" dirty="0">
                <a:solidFill>
                  <a:srgbClr val="3D3A38"/>
                </a:solidFill>
                <a:latin typeface="Arial"/>
                <a:cs typeface="Arial"/>
              </a:rPr>
              <a:t>DE</a:t>
            </a:r>
            <a:r>
              <a:rPr sz="800" spc="-35" dirty="0">
                <a:solidFill>
                  <a:srgbClr val="3D3A38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4D4B49"/>
                </a:solidFill>
                <a:latin typeface="Arial"/>
                <a:cs typeface="Arial"/>
              </a:rPr>
              <a:t>B</a:t>
            </a:r>
            <a:r>
              <a:rPr sz="800" spc="-55" dirty="0">
                <a:solidFill>
                  <a:srgbClr val="7B7979"/>
                </a:solidFill>
                <a:latin typeface="Arial"/>
                <a:cs typeface="Arial"/>
              </a:rPr>
              <a:t>ASQUETE</a:t>
            </a:r>
            <a:endParaRPr sz="8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1993594" y="8177560"/>
            <a:ext cx="2009775" cy="1314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30" baseline="3472" dirty="0">
                <a:solidFill>
                  <a:srgbClr val="A8A8A8"/>
                </a:solidFill>
                <a:latin typeface="Arial"/>
                <a:cs typeface="Arial"/>
              </a:rPr>
              <a:t>matri</a:t>
            </a:r>
            <a:r>
              <a:rPr sz="1200" spc="-97" baseline="3472" dirty="0">
                <a:solidFill>
                  <a:srgbClr val="90908E"/>
                </a:solidFill>
                <a:latin typeface="Arial"/>
                <a:cs typeface="Arial"/>
              </a:rPr>
              <a:t>z</a:t>
            </a:r>
            <a:r>
              <a:rPr sz="1200" spc="-60" baseline="3472" dirty="0">
                <a:solidFill>
                  <a:srgbClr val="A8A8A8"/>
                </a:solidFill>
                <a:latin typeface="Arial"/>
                <a:cs typeface="Arial"/>
              </a:rPr>
              <a:t>a</a:t>
            </a:r>
            <a:r>
              <a:rPr sz="1200" spc="-60" baseline="3472" dirty="0">
                <a:solidFill>
                  <a:srgbClr val="90908E"/>
                </a:solidFill>
                <a:latin typeface="Arial"/>
                <a:cs typeface="Arial"/>
              </a:rPr>
              <a:t>d</a:t>
            </a:r>
            <a:r>
              <a:rPr sz="1200" spc="-7" baseline="3472" dirty="0">
                <a:solidFill>
                  <a:srgbClr val="A8A8A8"/>
                </a:solidFill>
                <a:latin typeface="Arial"/>
                <a:cs typeface="Arial"/>
              </a:rPr>
              <a:t>a,</a:t>
            </a:r>
            <a:r>
              <a:rPr sz="1200" baseline="3472" dirty="0">
                <a:solidFill>
                  <a:srgbClr val="A8A8A8"/>
                </a:solidFill>
                <a:latin typeface="Arial"/>
                <a:cs typeface="Arial"/>
              </a:rPr>
              <a:t>  </a:t>
            </a:r>
            <a:r>
              <a:rPr sz="1200" spc="44" baseline="3472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200" spc="-60" baseline="3472" dirty="0">
                <a:solidFill>
                  <a:srgbClr val="A8A8A8"/>
                </a:solidFill>
                <a:latin typeface="Arial"/>
                <a:cs typeface="Arial"/>
              </a:rPr>
              <a:t>confecc</a:t>
            </a:r>
            <a:r>
              <a:rPr sz="1200" spc="22" baseline="3472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1200" spc="-67" baseline="3472" dirty="0">
                <a:solidFill>
                  <a:srgbClr val="A8A8A8"/>
                </a:solidFill>
                <a:latin typeface="Arial"/>
                <a:cs typeface="Arial"/>
              </a:rPr>
              <a:t>onada</a:t>
            </a:r>
            <a:r>
              <a:rPr sz="1200" baseline="3472" dirty="0">
                <a:solidFill>
                  <a:srgbClr val="A8A8A8"/>
                </a:solidFill>
                <a:latin typeface="Arial"/>
                <a:cs typeface="Arial"/>
              </a:rPr>
              <a:t>  </a:t>
            </a:r>
            <a:r>
              <a:rPr sz="1200" spc="97" baseline="3472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BDBFBD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BDBFBD"/>
                </a:solidFill>
                <a:latin typeface="Arial"/>
                <a:cs typeface="Arial"/>
              </a:rPr>
              <a:t>  </a:t>
            </a:r>
            <a:r>
              <a:rPr sz="800" spc="10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m</a:t>
            </a:r>
            <a:r>
              <a:rPr sz="800" spc="-60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A8A8A8"/>
                </a:solidFill>
                <a:latin typeface="Arial"/>
                <a:cs typeface="Arial"/>
              </a:rPr>
              <a:t>crof</a:t>
            </a:r>
            <a:r>
              <a:rPr sz="800" spc="5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90908E"/>
                </a:solidFill>
                <a:latin typeface="Arial"/>
                <a:cs typeface="Arial"/>
              </a:rPr>
              <a:t>bra</a:t>
            </a:r>
            <a:r>
              <a:rPr sz="800" spc="150" dirty="0">
                <a:solidFill>
                  <a:srgbClr val="BDBFBD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669092" y="8297711"/>
            <a:ext cx="1568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70" dirty="0">
                <a:solidFill>
                  <a:srgbClr val="010101"/>
                </a:solidFill>
                <a:latin typeface="Arial"/>
                <a:cs typeface="Arial"/>
              </a:rPr>
              <a:t>02</a:t>
            </a:r>
            <a:endParaRPr sz="800">
              <a:latin typeface="Arial"/>
              <a:cs typeface="Arial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1993594" y="8282954"/>
            <a:ext cx="19856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76580" algn="l"/>
              </a:tabLst>
            </a:pPr>
            <a:r>
              <a:rPr sz="800" spc="-60" dirty="0">
                <a:solidFill>
                  <a:srgbClr val="BDBFBD"/>
                </a:solidFill>
                <a:latin typeface="Arial"/>
                <a:cs typeface="Arial"/>
              </a:rPr>
              <a:t>Bc</a:t>
            </a:r>
            <a:r>
              <a:rPr sz="800" spc="-65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650" spc="15" dirty="0">
                <a:solidFill>
                  <a:srgbClr val="BDBFBD"/>
                </a:solidFill>
                <a:latin typeface="Times New Roman"/>
                <a:cs typeface="Times New Roman"/>
              </a:rPr>
              <a:t>;</a:t>
            </a:r>
            <a:r>
              <a:rPr sz="650" spc="-10" dirty="0">
                <a:solidFill>
                  <a:srgbClr val="BDBFBD"/>
                </a:solidFill>
                <a:latin typeface="Times New Roman"/>
                <a:cs typeface="Times New Roman"/>
              </a:rPr>
              <a:t>1</a:t>
            </a:r>
            <a:r>
              <a:rPr sz="65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650" spc="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950" spc="165" dirty="0">
                <a:solidFill>
                  <a:srgbClr val="BDBFBD"/>
                </a:solidFill>
                <a:latin typeface="Times New Roman"/>
                <a:cs typeface="Times New Roman"/>
              </a:rPr>
              <a:t>'</a:t>
            </a:r>
            <a:r>
              <a:rPr sz="950" spc="-30" dirty="0">
                <a:solidFill>
                  <a:srgbClr val="BDBFBD"/>
                </a:solidFill>
                <a:latin typeface="Times New Roman"/>
                <a:cs typeface="Times New Roman"/>
              </a:rPr>
              <a:t>rrr</a:t>
            </a:r>
            <a:r>
              <a:rPr sz="950" dirty="0">
                <a:solidFill>
                  <a:srgbClr val="BDBFBD"/>
                </a:solidFill>
                <a:latin typeface="Times New Roman"/>
                <a:cs typeface="Times New Roman"/>
              </a:rPr>
              <a:t>	</a:t>
            </a:r>
            <a:r>
              <a:rPr sz="800" spc="105" dirty="0">
                <a:solidFill>
                  <a:srgbClr val="A8A8A8"/>
                </a:solidFill>
                <a:latin typeface="Arial"/>
                <a:cs typeface="Arial"/>
              </a:rPr>
              <a:t>•ti"</a:t>
            </a:r>
            <a:r>
              <a:rPr sz="800" spc="9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650" dirty="0">
                <a:solidFill>
                  <a:srgbClr val="BDBFBD"/>
                </a:solidFill>
                <a:latin typeface="Times New Roman"/>
                <a:cs typeface="Times New Roman"/>
              </a:rPr>
              <a:t>Gil  </a:t>
            </a:r>
            <a:r>
              <a:rPr sz="650" spc="-6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00" i="1" spc="-60" dirty="0">
                <a:solidFill>
                  <a:srgbClr val="BDBFBD"/>
                </a:solidFill>
                <a:latin typeface="Arial"/>
                <a:cs typeface="Arial"/>
              </a:rPr>
              <a:t>Co</a:t>
            </a:r>
            <a:r>
              <a:rPr sz="800" i="1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i="1" spc="-9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BDBFBD"/>
                </a:solidFill>
                <a:latin typeface="Times New Roman"/>
                <a:cs typeface="Times New Roman"/>
              </a:rPr>
              <a:t>•ece</a:t>
            </a:r>
            <a:r>
              <a:rPr sz="950" spc="2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650" spc="-150" dirty="0">
                <a:solidFill>
                  <a:srgbClr val="BDBFBD"/>
                </a:solidFill>
                <a:latin typeface="Arial"/>
                <a:cs typeface="Arial"/>
              </a:rPr>
              <a:t>&lt;.</a:t>
            </a:r>
            <a:r>
              <a:rPr sz="650" dirty="0">
                <a:solidFill>
                  <a:srgbClr val="BDBFBD"/>
                </a:solidFill>
                <a:latin typeface="Arial"/>
                <a:cs typeface="Arial"/>
              </a:rPr>
              <a:t>  </a:t>
            </a:r>
            <a:r>
              <a:rPr sz="650" spc="-3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BDBFBD"/>
                </a:solidFill>
                <a:latin typeface="Arial"/>
                <a:cs typeface="Arial"/>
              </a:rPr>
              <a:t>ãn</a:t>
            </a:r>
            <a:r>
              <a:rPr sz="80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0908E"/>
                </a:solidFill>
                <a:latin typeface="Arial"/>
                <a:cs typeface="Arial"/>
              </a:rPr>
              <a:t>B</a:t>
            </a:r>
            <a:r>
              <a:rPr sz="800" spc="-3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BDBFBD"/>
                </a:solidFill>
                <a:latin typeface="Arial"/>
                <a:cs typeface="Arial"/>
              </a:rPr>
              <a:t>as</a:t>
            </a:r>
            <a:r>
              <a:rPr sz="800" spc="-45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800" spc="-55" dirty="0">
                <a:solidFill>
                  <a:srgbClr val="A8A8A8"/>
                </a:solidFill>
                <a:latin typeface="Arial"/>
                <a:cs typeface="Arial"/>
              </a:rPr>
              <a:t>.</a:t>
            </a:r>
            <a:r>
              <a:rPr sz="800" spc="35" dirty="0">
                <a:solidFill>
                  <a:srgbClr val="A8A8A8"/>
                </a:solidFill>
                <a:latin typeface="Arial"/>
                <a:cs typeface="Arial"/>
              </a:rPr>
              <a:t>ei</a:t>
            </a:r>
            <a:r>
              <a:rPr sz="800" spc="-75" dirty="0">
                <a:solidFill>
                  <a:srgbClr val="A8A8A8"/>
                </a:solidFill>
                <a:latin typeface="Arial"/>
                <a:cs typeface="Arial"/>
              </a:rPr>
              <a:t>:</a:t>
            </a:r>
            <a:r>
              <a:rPr sz="800" spc="-60" dirty="0">
                <a:solidFill>
                  <a:srgbClr val="A8A8A8"/>
                </a:solidFill>
                <a:latin typeface="Arial"/>
                <a:cs typeface="Arial"/>
              </a:rPr>
              <a:t>a</a:t>
            </a:r>
            <a:endParaRPr sz="800">
              <a:latin typeface="Arial"/>
              <a:cs typeface="Arial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4164907" y="8302161"/>
            <a:ext cx="3752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A8A8A8"/>
                </a:solidFill>
                <a:latin typeface="Arial"/>
                <a:cs typeface="Arial"/>
              </a:rPr>
              <a:t>Un.dade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5016063" y="8302161"/>
            <a:ext cx="13525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24</a:t>
            </a:r>
            <a:endParaRPr sz="80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5589290" y="8302161"/>
            <a:ext cx="46100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5" dirty="0">
                <a:solidFill>
                  <a:srgbClr val="A8A8A8"/>
                </a:solidFill>
                <a:latin typeface="Arial"/>
                <a:cs typeface="Arial"/>
              </a:rPr>
              <a:t>R</a:t>
            </a:r>
            <a:r>
              <a:rPr sz="800" spc="-55" dirty="0">
                <a:solidFill>
                  <a:srgbClr val="90908E"/>
                </a:solidFill>
                <a:latin typeface="Arial"/>
                <a:cs typeface="Arial"/>
              </a:rPr>
              <a:t>$</a:t>
            </a:r>
            <a:r>
              <a:rPr sz="800" spc="7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90908E"/>
                </a:solidFill>
                <a:latin typeface="Arial"/>
                <a:cs typeface="Arial"/>
              </a:rPr>
              <a:t>1</a:t>
            </a:r>
            <a:r>
              <a:rPr sz="800" spc="-5" dirty="0">
                <a:solidFill>
                  <a:srgbClr val="A8A8A8"/>
                </a:solidFill>
                <a:latin typeface="Arial"/>
                <a:cs typeface="Arial"/>
              </a:rPr>
              <a:t>5</a:t>
            </a:r>
            <a:r>
              <a:rPr sz="800" spc="-70" dirty="0">
                <a:solidFill>
                  <a:srgbClr val="90908E"/>
                </a:solidFill>
                <a:latin typeface="Arial"/>
                <a:cs typeface="Arial"/>
              </a:rPr>
              <a:t>1</a:t>
            </a:r>
            <a:r>
              <a:rPr sz="800" spc="15" dirty="0">
                <a:solidFill>
                  <a:srgbClr val="90908E"/>
                </a:solidFill>
                <a:latin typeface="Arial"/>
                <a:cs typeface="Arial"/>
              </a:rPr>
              <a:t>,</a:t>
            </a:r>
            <a:r>
              <a:rPr sz="800" spc="-35" dirty="0">
                <a:solidFill>
                  <a:srgbClr val="646462"/>
                </a:solidFill>
                <a:latin typeface="Arial"/>
                <a:cs typeface="Arial"/>
              </a:rPr>
              <a:t>20</a:t>
            </a:r>
            <a:endParaRPr sz="800">
              <a:latin typeface="Arial"/>
              <a:cs typeface="Arial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6279767" y="8306611"/>
            <a:ext cx="5461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5" dirty="0">
                <a:solidFill>
                  <a:srgbClr val="4D4B49"/>
                </a:solidFill>
                <a:latin typeface="Arial"/>
                <a:cs typeface="Arial"/>
              </a:rPr>
              <a:t>R</a:t>
            </a:r>
            <a:r>
              <a:rPr sz="800" spc="-15" dirty="0">
                <a:solidFill>
                  <a:srgbClr val="646462"/>
                </a:solidFill>
                <a:latin typeface="Arial"/>
                <a:cs typeface="Arial"/>
              </a:rPr>
              <a:t>$</a:t>
            </a:r>
            <a:r>
              <a:rPr sz="800" spc="-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4D4B49"/>
                </a:solidFill>
                <a:latin typeface="Arial"/>
                <a:cs typeface="Arial"/>
              </a:rPr>
              <a:t>3</a:t>
            </a:r>
            <a:r>
              <a:rPr sz="800" spc="-35" dirty="0">
                <a:solidFill>
                  <a:srgbClr val="4D4B49"/>
                </a:solidFill>
                <a:latin typeface="Arial"/>
                <a:cs typeface="Arial"/>
              </a:rPr>
              <a:t>.</a:t>
            </a:r>
            <a:r>
              <a:rPr sz="800" spc="-5" dirty="0">
                <a:solidFill>
                  <a:srgbClr val="646462"/>
                </a:solidFill>
                <a:latin typeface="Arial"/>
                <a:cs typeface="Arial"/>
              </a:rPr>
              <a:t>6</a:t>
            </a:r>
            <a:r>
              <a:rPr sz="800" spc="-35" dirty="0">
                <a:solidFill>
                  <a:srgbClr val="4D4B49"/>
                </a:solidFill>
                <a:latin typeface="Arial"/>
                <a:cs typeface="Arial"/>
              </a:rPr>
              <a:t>2</a:t>
            </a:r>
            <a:r>
              <a:rPr sz="800" spc="-75" dirty="0">
                <a:solidFill>
                  <a:srgbClr val="4D4B49"/>
                </a:solidFill>
                <a:latin typeface="Arial"/>
                <a:cs typeface="Arial"/>
              </a:rPr>
              <a:t>8</a:t>
            </a:r>
            <a:r>
              <a:rPr sz="800" spc="-55" dirty="0">
                <a:solidFill>
                  <a:srgbClr val="646462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646462"/>
                </a:solidFill>
                <a:latin typeface="Arial"/>
                <a:cs typeface="Arial"/>
              </a:rPr>
              <a:t>8</a:t>
            </a:r>
            <a:r>
              <a:rPr sz="800" spc="-5" dirty="0">
                <a:solidFill>
                  <a:srgbClr val="4D4B49"/>
                </a:solidFill>
                <a:latin typeface="Arial"/>
                <a:cs typeface="Arial"/>
              </a:rPr>
              <a:t>0</a:t>
            </a:r>
            <a:endParaRPr sz="800">
              <a:latin typeface="Arial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1107697" y="8355561"/>
            <a:ext cx="63055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0" dirty="0">
                <a:solidFill>
                  <a:srgbClr val="282626"/>
                </a:solidFill>
                <a:latin typeface="Arial"/>
                <a:cs typeface="Arial"/>
              </a:rPr>
              <a:t>P</a:t>
            </a:r>
            <a:r>
              <a:rPr sz="800" spc="-65" dirty="0">
                <a:solidFill>
                  <a:srgbClr val="282626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4D4B49"/>
                </a:solidFill>
                <a:latin typeface="Arial"/>
                <a:cs typeface="Arial"/>
              </a:rPr>
              <a:t>NA</a:t>
            </a:r>
            <a:r>
              <a:rPr sz="800" spc="-35" dirty="0">
                <a:solidFill>
                  <a:srgbClr val="4D4B49"/>
                </a:solidFill>
                <a:latin typeface="Arial"/>
                <a:cs typeface="Arial"/>
              </a:rPr>
              <a:t>L</a:t>
            </a:r>
            <a:r>
              <a:rPr sz="800" spc="100" dirty="0">
                <a:solidFill>
                  <a:srgbClr val="7B7979"/>
                </a:solidFill>
                <a:latin typeface="Arial"/>
                <a:cs typeface="Arial"/>
              </a:rPr>
              <a:t>TI</a:t>
            </a:r>
            <a:r>
              <a:rPr sz="800" spc="-5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646462"/>
                </a:solidFill>
                <a:latin typeface="Arial"/>
                <a:cs typeface="Arial"/>
              </a:rPr>
              <a:t>5</a:t>
            </a:r>
            <a:r>
              <a:rPr sz="800" spc="-45" dirty="0">
                <a:solidFill>
                  <a:srgbClr val="646462"/>
                </a:solidFill>
                <a:latin typeface="Arial"/>
                <a:cs typeface="Arial"/>
              </a:rPr>
              <a:t>.</a:t>
            </a:r>
            <a:r>
              <a:rPr sz="800" spc="80" dirty="0">
                <a:solidFill>
                  <a:srgbClr val="646462"/>
                </a:solidFill>
                <a:latin typeface="Arial"/>
                <a:cs typeface="Arial"/>
              </a:rPr>
              <a:t>7</a:t>
            </a:r>
            <a:endParaRPr sz="80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1984908" y="8417862"/>
            <a:ext cx="200278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de</a:t>
            </a:r>
            <a:r>
              <a:rPr sz="800" spc="4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Basketball</a:t>
            </a:r>
            <a:r>
              <a:rPr sz="800" spc="4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BDBFBD"/>
                </a:solidFill>
                <a:latin typeface="Arial"/>
                <a:cs typeface="Arial"/>
              </a:rPr>
              <a:t>fCBB</a:t>
            </a:r>
            <a:r>
              <a:rPr sz="800" spc="-30" dirty="0">
                <a:solidFill>
                  <a:srgbClr val="BDBFBD"/>
                </a:solidFill>
                <a:latin typeface="Arial"/>
                <a:cs typeface="Arial"/>
              </a:rPr>
              <a:t>)</a:t>
            </a:r>
            <a:r>
              <a:rPr sz="800" spc="-25" dirty="0">
                <a:solidFill>
                  <a:srgbClr val="BDBFBD"/>
                </a:solidFill>
                <a:latin typeface="Arial"/>
                <a:cs typeface="Arial"/>
              </a:rPr>
              <a:t>.</a:t>
            </a:r>
            <a:r>
              <a:rPr sz="800" spc="15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Tamanhn.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72</a:t>
            </a:r>
            <a:r>
              <a:rPr sz="800" spc="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-</a:t>
            </a:r>
            <a:r>
              <a:rPr sz="800" spc="4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74</a:t>
            </a:r>
            <a:r>
              <a:rPr sz="800" spc="-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cm</a:t>
            </a:r>
            <a:r>
              <a:rPr sz="800" spc="-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1984908" y="8523257"/>
            <a:ext cx="12553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diâmetr</a:t>
            </a:r>
            <a:r>
              <a:rPr sz="800" spc="5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800" spc="55" dirty="0">
                <a:solidFill>
                  <a:srgbClr val="90908E"/>
                </a:solidFill>
                <a:latin typeface="Arial"/>
                <a:cs typeface="Arial"/>
              </a:rPr>
              <a:t>.</a:t>
            </a:r>
            <a:r>
              <a:rPr sz="800" spc="-6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A8A8A8"/>
                </a:solidFill>
                <a:latin typeface="Arial"/>
                <a:cs typeface="Arial"/>
              </a:rPr>
              <a:t>P</a:t>
            </a:r>
            <a:r>
              <a:rPr sz="800" spc="-75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spc="-100" dirty="0">
                <a:solidFill>
                  <a:srgbClr val="90908E"/>
                </a:solidFill>
                <a:latin typeface="Arial"/>
                <a:cs typeface="Arial"/>
              </a:rPr>
              <a:t>s</a:t>
            </a:r>
            <a:r>
              <a:rPr sz="800" spc="30" dirty="0">
                <a:solidFill>
                  <a:srgbClr val="A8A8A8"/>
                </a:solidFill>
                <a:latin typeface="Arial"/>
                <a:cs typeface="Arial"/>
              </a:rPr>
              <a:t>u.</a:t>
            </a:r>
            <a:r>
              <a:rPr sz="800" spc="-4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A8A8A8"/>
                </a:solidFill>
                <a:latin typeface="Times New Roman"/>
                <a:cs typeface="Times New Roman"/>
              </a:rPr>
              <a:t>&lt;</a:t>
            </a:r>
            <a:r>
              <a:rPr sz="900" spc="15" dirty="0">
                <a:solidFill>
                  <a:srgbClr val="A8A8A8"/>
                </a:solidFill>
                <a:latin typeface="Times New Roman"/>
                <a:cs typeface="Times New Roman"/>
              </a:rPr>
              <a:t>t</a:t>
            </a:r>
            <a:r>
              <a:rPr sz="900" spc="-45" dirty="0">
                <a:solidFill>
                  <a:srgbClr val="A8A8A8"/>
                </a:solidFill>
                <a:latin typeface="Times New Roman"/>
                <a:cs typeface="Times New Roman"/>
              </a:rPr>
              <a:t>ú</a:t>
            </a:r>
            <a:r>
              <a:rPr sz="900" spc="5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00" spc="-45" dirty="0">
                <a:solidFill>
                  <a:srgbClr val="BDBFBD"/>
                </a:solidFill>
                <a:latin typeface="Arial"/>
                <a:cs typeface="Arial"/>
              </a:rPr>
              <a:t>500</a:t>
            </a:r>
            <a:r>
              <a:rPr sz="800" spc="1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A8A8A8"/>
                </a:solidFill>
                <a:latin typeface="Times New Roman"/>
                <a:cs typeface="Times New Roman"/>
              </a:rPr>
              <a:t>g.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2045705" y="8586709"/>
            <a:ext cx="7143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55270" algn="l"/>
              </a:tabLst>
            </a:pPr>
            <a:r>
              <a:rPr sz="1125" spc="742" baseline="3703" dirty="0">
                <a:solidFill>
                  <a:srgbClr val="BDBFBD"/>
                </a:solidFill>
                <a:latin typeface="Arial"/>
                <a:cs typeface="Arial"/>
              </a:rPr>
              <a:t>-	</a:t>
            </a:r>
            <a:r>
              <a:rPr sz="1200" spc="415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r>
              <a:rPr sz="1200" spc="495" dirty="0">
                <a:solidFill>
                  <a:srgbClr val="A8A8A8"/>
                </a:solidFill>
                <a:latin typeface="Times New Roman"/>
                <a:cs typeface="Times New Roman"/>
              </a:rPr>
              <a:t>---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5085545" y="8796113"/>
            <a:ext cx="34607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90908E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5875902" y="8796113"/>
            <a:ext cx="6159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4D4B49"/>
                </a:solidFill>
                <a:latin typeface="Arial"/>
                <a:cs typeface="Arial"/>
              </a:rPr>
              <a:t>R$</a:t>
            </a:r>
            <a:r>
              <a:rPr sz="800" spc="-8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282626"/>
                </a:solidFill>
                <a:latin typeface="Arial"/>
                <a:cs typeface="Arial"/>
              </a:rPr>
              <a:t>3</a:t>
            </a:r>
            <a:r>
              <a:rPr sz="800" spc="-5" dirty="0">
                <a:solidFill>
                  <a:srgbClr val="282626"/>
                </a:solidFill>
                <a:latin typeface="Arial"/>
                <a:cs typeface="Arial"/>
              </a:rPr>
              <a:t>.</a:t>
            </a:r>
            <a:r>
              <a:rPr sz="800" spc="35" dirty="0">
                <a:solidFill>
                  <a:srgbClr val="282626"/>
                </a:solidFill>
                <a:latin typeface="Arial"/>
                <a:cs typeface="Arial"/>
              </a:rPr>
              <a:t>62</a:t>
            </a:r>
            <a:r>
              <a:rPr sz="800" spc="-175" dirty="0">
                <a:solidFill>
                  <a:srgbClr val="282626"/>
                </a:solidFill>
                <a:latin typeface="Arial"/>
                <a:cs typeface="Arial"/>
              </a:rPr>
              <a:t>8</a:t>
            </a:r>
            <a:r>
              <a:rPr sz="800" spc="-160" dirty="0">
                <a:solidFill>
                  <a:srgbClr val="282626"/>
                </a:solidFill>
                <a:latin typeface="Arial"/>
                <a:cs typeface="Arial"/>
              </a:rPr>
              <a:t>,</a:t>
            </a:r>
            <a:r>
              <a:rPr sz="800" spc="65" dirty="0">
                <a:solidFill>
                  <a:srgbClr val="282626"/>
                </a:solidFill>
                <a:latin typeface="Arial"/>
                <a:cs typeface="Arial"/>
              </a:rPr>
              <a:t>80</a:t>
            </a:r>
            <a:endParaRPr sz="800">
              <a:latin typeface="Arial"/>
              <a:cs typeface="Arial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586582" y="9134720"/>
            <a:ext cx="6350635" cy="423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25" dirty="0">
                <a:solidFill>
                  <a:srgbClr val="010101"/>
                </a:solidFill>
                <a:latin typeface="Arial"/>
                <a:cs typeface="Arial"/>
              </a:rPr>
              <a:t>JU</a:t>
            </a:r>
            <a:r>
              <a:rPr sz="1100" spc="20" dirty="0">
                <a:solidFill>
                  <a:srgbClr val="010101"/>
                </a:solidFill>
                <a:latin typeface="Arial"/>
                <a:cs typeface="Arial"/>
              </a:rPr>
              <a:t>ST</a:t>
            </a:r>
            <a:r>
              <a:rPr sz="1100" spc="4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sz="1100" spc="8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4D4B49"/>
                </a:solidFill>
                <a:latin typeface="Arial"/>
                <a:cs typeface="Arial"/>
              </a:rPr>
              <a:t>C</a:t>
            </a:r>
            <a:r>
              <a:rPr sz="1100" spc="-30" dirty="0">
                <a:solidFill>
                  <a:srgbClr val="7B7979"/>
                </a:solidFill>
                <a:latin typeface="Arial"/>
                <a:cs typeface="Arial"/>
              </a:rPr>
              <a:t>AT</a:t>
            </a:r>
            <a:r>
              <a:rPr sz="110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7B7979"/>
                </a:solidFill>
                <a:latin typeface="Arial"/>
                <a:cs typeface="Arial"/>
              </a:rPr>
              <a:t>VA;</a:t>
            </a:r>
            <a:r>
              <a:rPr sz="1100" spc="12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90908E"/>
                </a:solidFill>
                <a:latin typeface="Arial"/>
                <a:cs typeface="Arial"/>
              </a:rPr>
              <a:t>por</a:t>
            </a:r>
            <a:r>
              <a:rPr sz="1050" spc="2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A8A8A8"/>
                </a:solidFill>
                <a:latin typeface="Times New Roman"/>
                <a:cs typeface="Times New Roman"/>
              </a:rPr>
              <a:t>t</a:t>
            </a:r>
            <a:r>
              <a:rPr sz="1150" spc="85" dirty="0">
                <a:solidFill>
                  <a:srgbClr val="A8A8A8"/>
                </a:solidFill>
                <a:latin typeface="Times New Roman"/>
                <a:cs typeface="Times New Roman"/>
              </a:rPr>
              <a:t>e</a:t>
            </a:r>
            <a:r>
              <a:rPr sz="1150" spc="-114" dirty="0">
                <a:solidFill>
                  <a:srgbClr val="90908E"/>
                </a:solidFill>
                <a:latin typeface="Times New Roman"/>
                <a:cs typeface="Times New Roman"/>
              </a:rPr>
              <a:t>r</a:t>
            </a:r>
            <a:r>
              <a:rPr sz="1150" spc="125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1050" spc="25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1050" spc="-40" dirty="0">
                <a:solidFill>
                  <a:srgbClr val="A8A8A8"/>
                </a:solidFill>
                <a:latin typeface="Arial"/>
                <a:cs typeface="Arial"/>
              </a:rPr>
              <a:t>p</a:t>
            </a:r>
            <a:r>
              <a:rPr sz="1050" spc="20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A8A8A8"/>
                </a:solidFill>
                <a:latin typeface="Arial"/>
                <a:cs typeface="Arial"/>
              </a:rPr>
              <a:t>esentdao</a:t>
            </a:r>
            <a:r>
              <a:rPr sz="1050" spc="1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A8A8A8"/>
                </a:solidFill>
                <a:latin typeface="Times New Roman"/>
                <a:cs typeface="Times New Roman"/>
              </a:rPr>
              <a:t>u</a:t>
            </a:r>
            <a:r>
              <a:rPr sz="100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000" spc="-8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A8A8A8"/>
                </a:solidFill>
                <a:latin typeface="Arial"/>
                <a:cs typeface="Arial"/>
              </a:rPr>
              <a:t>menor</a:t>
            </a:r>
            <a:r>
              <a:rPr sz="1050" spc="7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A8A8A8"/>
                </a:solidFill>
                <a:latin typeface="Arial"/>
                <a:cs typeface="Arial"/>
              </a:rPr>
              <a:t>val</a:t>
            </a:r>
            <a:r>
              <a:rPr sz="1050" spc="2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90908E"/>
                </a:solidFill>
                <a:latin typeface="Arial"/>
                <a:cs typeface="Arial"/>
              </a:rPr>
              <a:t>r</a:t>
            </a:r>
            <a:r>
              <a:rPr sz="1050" spc="6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90908E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90908E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tário</a:t>
            </a:r>
            <a:r>
              <a:rPr sz="1050" spc="10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A8A8A8"/>
                </a:solidFill>
                <a:latin typeface="Times New Roman"/>
                <a:cs typeface="Times New Roman"/>
              </a:rPr>
              <a:t>e</a:t>
            </a:r>
            <a:r>
              <a:rPr sz="1150" spc="114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050" spc="-120" dirty="0">
                <a:solidFill>
                  <a:srgbClr val="A8A8A8"/>
                </a:solidFill>
                <a:latin typeface="Arial"/>
                <a:cs typeface="Arial"/>
              </a:rPr>
              <a:t>c</a:t>
            </a:r>
            <a:r>
              <a:rPr sz="1050" spc="-14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1050" spc="5" dirty="0">
                <a:solidFill>
                  <a:srgbClr val="90908E"/>
                </a:solidFill>
                <a:latin typeface="Arial"/>
                <a:cs typeface="Arial"/>
              </a:rPr>
              <a:t>t</a:t>
            </a:r>
            <a:r>
              <a:rPr sz="1050" spc="25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BDBFBD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7B7979"/>
                </a:solidFill>
                <a:latin typeface="Arial"/>
                <a:cs typeface="Arial"/>
              </a:rPr>
              <a:t>para</a:t>
            </a:r>
            <a:r>
              <a:rPr sz="1050" spc="4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1050" spc="8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90908E"/>
                </a:solidFill>
                <a:latin typeface="Arial"/>
                <a:cs typeface="Arial"/>
              </a:rPr>
              <a:t>te</a:t>
            </a:r>
            <a:r>
              <a:rPr sz="1050" spc="45" dirty="0">
                <a:solidFill>
                  <a:srgbClr val="90908E"/>
                </a:solidFill>
                <a:latin typeface="Arial"/>
                <a:cs typeface="Arial"/>
              </a:rPr>
              <a:t>m</a:t>
            </a:r>
            <a:r>
              <a:rPr sz="1050" spc="235" dirty="0">
                <a:solidFill>
                  <a:srgbClr val="A8A8A8"/>
                </a:solidFill>
                <a:latin typeface="Arial"/>
                <a:cs typeface="Arial"/>
              </a:rPr>
              <a:t>,</a:t>
            </a:r>
            <a:r>
              <a:rPr sz="1050" spc="-14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spc="155" dirty="0">
                <a:solidFill>
                  <a:srgbClr val="7B7979"/>
                </a:solidFill>
                <a:latin typeface="Arial"/>
                <a:cs typeface="Arial"/>
              </a:rPr>
              <a:t>m</a:t>
            </a:r>
            <a:r>
              <a:rPr sz="1100" spc="-1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646462"/>
                </a:solidFill>
                <a:latin typeface="Arial"/>
                <a:cs typeface="Arial"/>
              </a:rPr>
              <a:t>co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282626"/>
                </a:solidFill>
                <a:latin typeface="Arial"/>
                <a:cs typeface="Arial"/>
              </a:rPr>
              <a:t>sonância</a:t>
            </a:r>
            <a:r>
              <a:rPr sz="1100" spc="105" dirty="0">
                <a:solidFill>
                  <a:srgbClr val="282626"/>
                </a:solidFill>
                <a:latin typeface="Arial"/>
                <a:cs typeface="Arial"/>
              </a:rPr>
              <a:t> </a:t>
            </a:r>
            <a:r>
              <a:rPr sz="1100" u="sng" spc="30" dirty="0">
                <a:solidFill>
                  <a:srgbClr val="161615"/>
                </a:solidFill>
                <a:latin typeface="Arial"/>
                <a:cs typeface="Arial"/>
              </a:rPr>
              <a:t>c</a:t>
            </a:r>
            <a:r>
              <a:rPr sz="1100" spc="45" dirty="0">
                <a:solidFill>
                  <a:srgbClr val="161615"/>
                </a:solidFill>
                <a:latin typeface="Arial"/>
                <a:cs typeface="Arial"/>
              </a:rPr>
              <a:t>om</a:t>
            </a:r>
            <a:endParaRPr sz="1100">
              <a:latin typeface="Arial"/>
              <a:cs typeface="Arial"/>
            </a:endParaRPr>
          </a:p>
          <a:p>
            <a:pPr marL="872490">
              <a:lnSpc>
                <a:spcPct val="100000"/>
              </a:lnSpc>
              <a:spcBef>
                <a:spcPts val="480"/>
              </a:spcBef>
            </a:pPr>
            <a:r>
              <a:rPr sz="1100" spc="175" dirty="0">
                <a:solidFill>
                  <a:srgbClr val="4D4B49"/>
                </a:solidFill>
                <a:latin typeface="Arial"/>
                <a:cs typeface="Arial"/>
              </a:rPr>
              <a:t>-</a:t>
            </a:r>
            <a:r>
              <a:rPr sz="1100" spc="120" dirty="0">
                <a:solidFill>
                  <a:srgbClr val="646462"/>
                </a:solidFill>
                <a:latin typeface="Arial"/>
                <a:cs typeface="Arial"/>
              </a:rPr>
              <a:t>o</a:t>
            </a:r>
            <a:r>
              <a:rPr sz="1100" spc="-85" dirty="0">
                <a:solidFill>
                  <a:srgbClr val="646462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7B7979"/>
                </a:solidFill>
                <a:latin typeface="Arial"/>
                <a:cs typeface="Arial"/>
              </a:rPr>
              <a:t>do</a:t>
            </a:r>
            <a:r>
              <a:rPr sz="1100" spc="10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90908E"/>
                </a:solidFill>
                <a:latin typeface="Arial"/>
                <a:cs typeface="Arial"/>
              </a:rPr>
              <a:t>mesmo</a:t>
            </a:r>
            <a:r>
              <a:rPr sz="1100" spc="-2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90908E"/>
                </a:solidFill>
                <a:latin typeface="Arial"/>
                <a:cs typeface="Arial"/>
              </a:rPr>
              <a:t>c</a:t>
            </a:r>
            <a:r>
              <a:rPr sz="1100" spc="50" dirty="0">
                <a:solidFill>
                  <a:srgbClr val="A8A8A8"/>
                </a:solidFill>
                <a:latin typeface="Arial"/>
                <a:cs typeface="Arial"/>
              </a:rPr>
              <a:t>onforme</a:t>
            </a:r>
            <a:r>
              <a:rPr sz="1100" spc="-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A8A8A8"/>
                </a:solidFill>
                <a:latin typeface="Arial"/>
                <a:cs typeface="Arial"/>
              </a:rPr>
              <a:t>exi</a:t>
            </a:r>
            <a:r>
              <a:rPr sz="1100" dirty="0">
                <a:solidFill>
                  <a:srgbClr val="A8A8A8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90908E"/>
                </a:solidFill>
                <a:latin typeface="Arial"/>
                <a:cs typeface="Arial"/>
              </a:rPr>
              <a:t>do</a:t>
            </a:r>
            <a:r>
              <a:rPr sz="1100" spc="4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90908E"/>
                </a:solidFill>
                <a:latin typeface="Arial"/>
                <a:cs typeface="Arial"/>
              </a:rPr>
              <a:t>n</a:t>
            </a:r>
            <a:r>
              <a:rPr sz="1050" spc="-5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90908E"/>
                </a:solidFill>
                <a:latin typeface="Arial"/>
                <a:cs typeface="Arial"/>
              </a:rPr>
              <a:t>AN</a:t>
            </a:r>
            <a:r>
              <a:rPr sz="1100" spc="-25" dirty="0">
                <a:solidFill>
                  <a:srgbClr val="90908E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A8A8A8"/>
                </a:solidFill>
                <a:latin typeface="Arial"/>
                <a:cs typeface="Arial"/>
              </a:rPr>
              <a:t>X</a:t>
            </a:r>
            <a:r>
              <a:rPr sz="1100" spc="5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1100" spc="-50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100" spc="225" dirty="0">
                <a:solidFill>
                  <a:srgbClr val="90908E"/>
                </a:solidFill>
                <a:latin typeface="Times New Roman"/>
                <a:cs typeface="Times New Roman"/>
              </a:rPr>
              <a:t>l</a:t>
            </a:r>
            <a:r>
              <a:rPr sz="1100" spc="5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1100" spc="25" dirty="0">
                <a:solidFill>
                  <a:srgbClr val="A8A8A8"/>
                </a:solidFill>
                <a:latin typeface="Times New Roman"/>
                <a:cs typeface="Times New Roman"/>
              </a:rPr>
              <a:t>do</a:t>
            </a:r>
            <a:r>
              <a:rPr sz="1100" spc="7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100" spc="80" dirty="0">
                <a:solidFill>
                  <a:srgbClr val="90908E"/>
                </a:solidFill>
                <a:latin typeface="Arial"/>
                <a:cs typeface="Arial"/>
              </a:rPr>
              <a:t>ED</a:t>
            </a:r>
            <a:r>
              <a:rPr sz="1100" spc="-145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90908E"/>
                </a:solidFill>
                <a:latin typeface="Arial"/>
                <a:cs typeface="Arial"/>
              </a:rPr>
              <a:t>TAL</a:t>
            </a:r>
            <a:r>
              <a:rPr sz="1100" spc="7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90908E"/>
                </a:solidFill>
                <a:latin typeface="Arial"/>
                <a:cs typeface="Arial"/>
              </a:rPr>
              <a:t>Nº</a:t>
            </a:r>
            <a:r>
              <a:rPr sz="1050" spc="-25" dirty="0">
                <a:solidFill>
                  <a:srgbClr val="90908E"/>
                </a:solidFill>
                <a:latin typeface="Arial"/>
                <a:cs typeface="Arial"/>
              </a:rPr>
              <a:t> </a:t>
            </a:r>
            <a:r>
              <a:rPr sz="1250" spc="60" dirty="0">
                <a:solidFill>
                  <a:srgbClr val="90908E"/>
                </a:solidFill>
                <a:latin typeface="Times New Roman"/>
                <a:cs typeface="Times New Roman"/>
              </a:rPr>
              <a:t>0</a:t>
            </a:r>
            <a:r>
              <a:rPr sz="1250" spc="-20" dirty="0">
                <a:solidFill>
                  <a:srgbClr val="90908E"/>
                </a:solidFill>
                <a:latin typeface="Times New Roman"/>
                <a:cs typeface="Times New Roman"/>
              </a:rPr>
              <a:t>6</a:t>
            </a:r>
            <a:r>
              <a:rPr sz="1250" spc="125" dirty="0">
                <a:solidFill>
                  <a:srgbClr val="A8A8A8"/>
                </a:solidFill>
                <a:latin typeface="Times New Roman"/>
                <a:cs typeface="Times New Roman"/>
              </a:rPr>
              <a:t>/</a:t>
            </a:r>
            <a:r>
              <a:rPr sz="1250" spc="30" dirty="0">
                <a:solidFill>
                  <a:srgbClr val="90908E"/>
                </a:solidFill>
                <a:latin typeface="Times New Roman"/>
                <a:cs typeface="Times New Roman"/>
              </a:rPr>
              <a:t>20_</a:t>
            </a:r>
            <a:r>
              <a:rPr sz="1250" spc="35" dirty="0">
                <a:solidFill>
                  <a:srgbClr val="90908E"/>
                </a:solidFill>
                <a:latin typeface="Times New Roman"/>
                <a:cs typeface="Times New Roman"/>
              </a:rPr>
              <a:t>6</a:t>
            </a:r>
            <a:r>
              <a:rPr sz="1250" spc="155" dirty="0">
                <a:solidFill>
                  <a:srgbClr val="646462"/>
                </a:solidFill>
                <a:latin typeface="Times New Roman"/>
                <a:cs typeface="Times New Roman"/>
              </a:rPr>
              <a:t>.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569212" y="9546611"/>
            <a:ext cx="239712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727835" algn="l"/>
                <a:tab pos="2344420" algn="l"/>
              </a:tabLst>
            </a:pPr>
            <a:r>
              <a:rPr sz="1900" spc="600" dirty="0">
                <a:solidFill>
                  <a:srgbClr val="7B7979"/>
                </a:solidFill>
                <a:latin typeface="Courier New"/>
                <a:cs typeface="Courier New"/>
              </a:rPr>
              <a:t>-	</a:t>
            </a:r>
            <a:r>
              <a:rPr sz="1900" spc="735" dirty="0">
                <a:solidFill>
                  <a:srgbClr val="DADAD8"/>
                </a:solidFill>
                <a:latin typeface="Courier New"/>
                <a:cs typeface="Courier New"/>
              </a:rPr>
              <a:t>-</a:t>
            </a:r>
            <a:r>
              <a:rPr sz="1550" spc="100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1550" dirty="0">
                <a:solidFill>
                  <a:srgbClr val="BDBFBD"/>
                </a:solidFill>
                <a:latin typeface="Times New Roman"/>
                <a:cs typeface="Times New Roman"/>
              </a:rPr>
              <a:t>	</a:t>
            </a:r>
            <a:r>
              <a:rPr sz="300" spc="210" dirty="0">
                <a:solidFill>
                  <a:srgbClr val="010101"/>
                </a:solidFill>
                <a:latin typeface="Times New Roman"/>
                <a:cs typeface="Times New Roman"/>
              </a:rPr>
              <a:t>-</a:t>
            </a:r>
            <a:endParaRPr sz="300">
              <a:latin typeface="Times New Roman"/>
              <a:cs typeface="Times New Roman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1494191" y="9682565"/>
            <a:ext cx="4530725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7B7979"/>
                </a:solidFill>
                <a:latin typeface="Arial"/>
                <a:cs typeface="Arial"/>
              </a:rPr>
              <a:t>Diretoria</a:t>
            </a:r>
            <a:r>
              <a:rPr sz="800" spc="-5" dirty="0">
                <a:solidFill>
                  <a:srgbClr val="7B7979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90908E"/>
                </a:solidFill>
                <a:latin typeface="Arial"/>
                <a:cs typeface="Arial"/>
              </a:rPr>
              <a:t>d</a:t>
            </a:r>
            <a:r>
              <a:rPr sz="800" spc="-55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BDBFBD"/>
                </a:solidFill>
                <a:latin typeface="Arial"/>
                <a:cs typeface="Arial"/>
              </a:rPr>
              <a:t>Adm</a:t>
            </a:r>
            <a:r>
              <a:rPr sz="800" spc="55" dirty="0">
                <a:solidFill>
                  <a:srgbClr val="BDBFBD"/>
                </a:solidFill>
                <a:latin typeface="Arial"/>
                <a:cs typeface="Arial"/>
              </a:rPr>
              <a:t>i</a:t>
            </a:r>
            <a:r>
              <a:rPr sz="800" spc="30" dirty="0">
                <a:solidFill>
                  <a:srgbClr val="BDBFBD"/>
                </a:solidFill>
                <a:latin typeface="Arial"/>
                <a:cs typeface="Arial"/>
              </a:rPr>
              <a:t>n</a:t>
            </a:r>
            <a:r>
              <a:rPr sz="800" spc="20" dirty="0">
                <a:solidFill>
                  <a:srgbClr val="90908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stracào</a:t>
            </a:r>
            <a:r>
              <a:rPr sz="800" spc="3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BDBFBD"/>
                </a:solidFill>
                <a:latin typeface="Arial"/>
                <a:cs typeface="Arial"/>
              </a:rPr>
              <a:t>-</a:t>
            </a:r>
            <a:r>
              <a:rPr sz="800" spc="-1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BDBFBD"/>
                </a:solidFill>
                <a:latin typeface="Times New Roman"/>
                <a:cs typeface="Times New Roman"/>
              </a:rPr>
              <a:t>Rua</a:t>
            </a:r>
            <a:r>
              <a:rPr sz="850" spc="3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00" dirty="0">
                <a:solidFill>
                  <a:srgbClr val="BDBFBD"/>
                </a:solidFill>
                <a:latin typeface="Arial"/>
                <a:cs typeface="Arial"/>
              </a:rPr>
              <a:t>Cong</a:t>
            </a:r>
            <a:r>
              <a:rPr sz="800" spc="10" dirty="0">
                <a:solidFill>
                  <a:srgbClr val="BDBFBD"/>
                </a:solidFill>
                <a:latin typeface="Arial"/>
                <a:cs typeface="Arial"/>
              </a:rPr>
              <a:t>o</a:t>
            </a:r>
            <a:r>
              <a:rPr sz="800" spc="30" dirty="0">
                <a:solidFill>
                  <a:srgbClr val="90908E"/>
                </a:solidFill>
                <a:latin typeface="Arial"/>
                <a:cs typeface="Arial"/>
              </a:rPr>
              <a:t>n</a:t>
            </a:r>
            <a:r>
              <a:rPr sz="800" dirty="0">
                <a:solidFill>
                  <a:srgbClr val="90908E"/>
                </a:solidFill>
                <a:latin typeface="Arial"/>
                <a:cs typeface="Arial"/>
              </a:rPr>
              <a:t>h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as,</a:t>
            </a:r>
            <a:r>
              <a:rPr sz="800" spc="-2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A8A8A8"/>
                </a:solidFill>
                <a:latin typeface="Times New Roman"/>
                <a:cs typeface="Times New Roman"/>
              </a:rPr>
              <a:t>4</a:t>
            </a:r>
            <a:r>
              <a:rPr sz="850" spc="-12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1450" spc="-210" dirty="0">
                <a:solidFill>
                  <a:srgbClr val="BDBFBD"/>
                </a:solidFill>
                <a:latin typeface="Times New Roman"/>
                <a:cs typeface="Times New Roman"/>
              </a:rPr>
              <a:t>-o</a:t>
            </a:r>
            <a:r>
              <a:rPr sz="1450" spc="-13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1450" spc="-135" dirty="0">
                <a:solidFill>
                  <a:srgbClr val="90908E"/>
                </a:solidFill>
                <a:latin typeface="Times New Roman"/>
                <a:cs typeface="Times New Roman"/>
              </a:rPr>
              <a:t>-</a:t>
            </a:r>
            <a:r>
              <a:rPr sz="1450" spc="-204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BDBFBD"/>
                </a:solidFill>
                <a:latin typeface="Times New Roman"/>
                <a:cs typeface="Times New Roman"/>
              </a:rPr>
              <a:t>Ci:</a:t>
            </a:r>
            <a:r>
              <a:rPr sz="850" spc="-10" dirty="0">
                <a:solidFill>
                  <a:srgbClr val="BDBFBD"/>
                </a:solidFill>
                <a:latin typeface="Times New Roman"/>
                <a:cs typeface="Times New Roman"/>
              </a:rPr>
              <a:t>.</a:t>
            </a:r>
            <a:r>
              <a:rPr sz="850" dirty="0">
                <a:solidFill>
                  <a:srgbClr val="90908E"/>
                </a:solidFill>
                <a:latin typeface="Times New Roman"/>
                <a:cs typeface="Times New Roman"/>
              </a:rPr>
              <a:t>P</a:t>
            </a:r>
            <a:r>
              <a:rPr sz="850" spc="95" dirty="0">
                <a:solidFill>
                  <a:srgbClr val="A8A8A8"/>
                </a:solidFill>
                <a:latin typeface="Times New Roman"/>
                <a:cs typeface="Times New Roman"/>
              </a:rPr>
              <a:t>.</a:t>
            </a:r>
            <a:r>
              <a:rPr sz="850" spc="-114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A8A8A8"/>
                </a:solidFill>
                <a:latin typeface="Times New Roman"/>
                <a:cs typeface="Times New Roman"/>
              </a:rPr>
              <a:t>30.330.</a:t>
            </a:r>
            <a:r>
              <a:rPr sz="850" spc="-7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-155" dirty="0">
                <a:solidFill>
                  <a:srgbClr val="90908E"/>
                </a:solidFill>
                <a:latin typeface="Times New Roman"/>
                <a:cs typeface="Times New Roman"/>
              </a:rPr>
              <a:t>1</a:t>
            </a:r>
            <a:r>
              <a:rPr sz="850" spc="50" dirty="0">
                <a:solidFill>
                  <a:srgbClr val="A8A8A8"/>
                </a:solidFill>
                <a:latin typeface="Times New Roman"/>
                <a:cs typeface="Times New Roman"/>
              </a:rPr>
              <a:t>0</a:t>
            </a:r>
            <a:r>
              <a:rPr sz="850" spc="45" dirty="0">
                <a:solidFill>
                  <a:srgbClr val="90908E"/>
                </a:solidFill>
                <a:latin typeface="Times New Roman"/>
                <a:cs typeface="Times New Roman"/>
              </a:rPr>
              <a:t>0</a:t>
            </a:r>
            <a:r>
              <a:rPr sz="850" spc="-5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850" spc="70" dirty="0">
                <a:solidFill>
                  <a:srgbClr val="90908E"/>
                </a:solidFill>
                <a:latin typeface="Times New Roman"/>
                <a:cs typeface="Times New Roman"/>
              </a:rPr>
              <a:t>-</a:t>
            </a:r>
            <a:r>
              <a:rPr sz="850" spc="-20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800" spc="10" dirty="0">
                <a:solidFill>
                  <a:srgbClr val="A8A8A8"/>
                </a:solidFill>
                <a:latin typeface="Arial"/>
                <a:cs typeface="Arial"/>
              </a:rPr>
              <a:t>F</a:t>
            </a:r>
            <a:r>
              <a:rPr sz="800" spc="-5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800" spc="-20" dirty="0">
                <a:solidFill>
                  <a:srgbClr val="90908E"/>
                </a:solidFill>
                <a:latin typeface="Arial"/>
                <a:cs typeface="Arial"/>
              </a:rPr>
              <a:t>n</a:t>
            </a:r>
            <a:r>
              <a:rPr sz="800" spc="-90" dirty="0">
                <a:solidFill>
                  <a:srgbClr val="90908E"/>
                </a:solidFill>
                <a:latin typeface="Arial"/>
                <a:cs typeface="Arial"/>
              </a:rPr>
              <a:t>e</a:t>
            </a:r>
            <a:r>
              <a:rPr sz="800" spc="5" dirty="0">
                <a:solidFill>
                  <a:srgbClr val="BDBFBD"/>
                </a:solidFill>
                <a:latin typeface="Arial"/>
                <a:cs typeface="Arial"/>
              </a:rPr>
              <a:t>/</a:t>
            </a:r>
            <a:r>
              <a:rPr sz="800" spc="50" dirty="0">
                <a:solidFill>
                  <a:srgbClr val="BDBFBD"/>
                </a:solidFill>
                <a:latin typeface="Arial"/>
                <a:cs typeface="Arial"/>
              </a:rPr>
              <a:t>F</a:t>
            </a:r>
            <a:r>
              <a:rPr sz="800" spc="-105" dirty="0">
                <a:solidFill>
                  <a:srgbClr val="90908E"/>
                </a:solidFill>
                <a:latin typeface="Arial"/>
                <a:cs typeface="Arial"/>
              </a:rPr>
              <a:t>a</a:t>
            </a:r>
            <a:r>
              <a:rPr sz="800" spc="50" dirty="0">
                <a:solidFill>
                  <a:srgbClr val="A8A8A8"/>
                </a:solidFill>
                <a:latin typeface="Arial"/>
                <a:cs typeface="Arial"/>
              </a:rPr>
              <a:t>x</a:t>
            </a:r>
            <a:r>
              <a:rPr sz="800" spc="7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A8A8A8"/>
                </a:solidFill>
                <a:latin typeface="Times New Roman"/>
                <a:cs typeface="Times New Roman"/>
              </a:rPr>
              <a:t>l03</a:t>
            </a:r>
            <a:r>
              <a:rPr sz="850" spc="-10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90908E"/>
                </a:solidFill>
                <a:latin typeface="Times New Roman"/>
                <a:cs typeface="Times New Roman"/>
              </a:rPr>
              <a:t>1)</a:t>
            </a:r>
            <a:r>
              <a:rPr sz="850" spc="-70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A8A8A8"/>
                </a:solidFill>
                <a:latin typeface="Times New Roman"/>
                <a:cs typeface="Times New Roman"/>
              </a:rPr>
              <a:t>32</a:t>
            </a:r>
            <a:r>
              <a:rPr sz="850" spc="40" dirty="0">
                <a:solidFill>
                  <a:srgbClr val="A8A8A8"/>
                </a:solidFill>
                <a:latin typeface="Times New Roman"/>
                <a:cs typeface="Times New Roman"/>
              </a:rPr>
              <a:t>2</a:t>
            </a:r>
            <a:r>
              <a:rPr sz="850" spc="20" dirty="0">
                <a:solidFill>
                  <a:srgbClr val="90908E"/>
                </a:solidFill>
                <a:latin typeface="Times New Roman"/>
                <a:cs typeface="Times New Roman"/>
              </a:rPr>
              <a:t>3</a:t>
            </a:r>
            <a:r>
              <a:rPr sz="850" spc="15" dirty="0">
                <a:solidFill>
                  <a:srgbClr val="90908E"/>
                </a:solidFill>
                <a:latin typeface="Times New Roman"/>
                <a:cs typeface="Times New Roman"/>
              </a:rPr>
              <a:t>-</a:t>
            </a:r>
            <a:r>
              <a:rPr sz="850" spc="-20" dirty="0">
                <a:solidFill>
                  <a:srgbClr val="A8A8A8"/>
                </a:solidFill>
                <a:latin typeface="Times New Roman"/>
                <a:cs typeface="Times New Roman"/>
              </a:rPr>
              <a:t>2</a:t>
            </a:r>
            <a:r>
              <a:rPr sz="850" spc="55" dirty="0">
                <a:solidFill>
                  <a:srgbClr val="90908E"/>
                </a:solidFill>
                <a:latin typeface="Times New Roman"/>
                <a:cs typeface="Times New Roman"/>
              </a:rPr>
              <a:t>6</a:t>
            </a:r>
            <a:r>
              <a:rPr sz="850" spc="-80" dirty="0">
                <a:solidFill>
                  <a:srgbClr val="90908E"/>
                </a:solidFill>
                <a:latin typeface="Times New Roman"/>
                <a:cs typeface="Times New Roman"/>
              </a:rPr>
              <a:t> </a:t>
            </a:r>
            <a:r>
              <a:rPr sz="850" spc="-175" dirty="0">
                <a:solidFill>
                  <a:srgbClr val="646462"/>
                </a:solidFill>
                <a:latin typeface="Times New Roman"/>
                <a:cs typeface="Times New Roman"/>
              </a:rPr>
              <a:t>1</a:t>
            </a:r>
            <a:r>
              <a:rPr sz="850" spc="-20" dirty="0">
                <a:solidFill>
                  <a:srgbClr val="646462"/>
                </a:solidFill>
                <a:latin typeface="Times New Roman"/>
                <a:cs typeface="Times New Roman"/>
              </a:rPr>
              <a:t> </a:t>
            </a:r>
            <a:r>
              <a:rPr sz="850" spc="-175" dirty="0">
                <a:solidFill>
                  <a:srgbClr val="646462"/>
                </a:solidFill>
                <a:latin typeface="Times New Roman"/>
                <a:cs typeface="Times New Roman"/>
              </a:rPr>
              <a:t>1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1554988" y="9877382"/>
            <a:ext cx="440753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23085" algn="l"/>
              </a:tabLst>
            </a:pP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P</a:t>
            </a:r>
            <a:r>
              <a:rPr sz="800" spc="5" dirty="0">
                <a:solidFill>
                  <a:srgbClr val="7B7979"/>
                </a:solidFill>
                <a:latin typeface="Arial"/>
                <a:cs typeface="Arial"/>
              </a:rPr>
              <a:t>r</a:t>
            </a:r>
            <a:r>
              <a:rPr sz="800" spc="-30" dirty="0">
                <a:solidFill>
                  <a:srgbClr val="A8A8A8"/>
                </a:solidFill>
                <a:latin typeface="Arial"/>
                <a:cs typeface="Arial"/>
              </a:rPr>
              <a:t>aça</a:t>
            </a:r>
            <a:r>
              <a:rPr sz="800" spc="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de</a:t>
            </a:r>
            <a:r>
              <a:rPr sz="800" spc="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260" dirty="0">
                <a:solidFill>
                  <a:srgbClr val="BDBFBD"/>
                </a:solidFill>
                <a:latin typeface="Arial"/>
                <a:cs typeface="Arial"/>
              </a:rPr>
              <a:t>•</a:t>
            </a:r>
            <a:r>
              <a:rPr sz="700" i="1" spc="-35" dirty="0">
                <a:solidFill>
                  <a:srgbClr val="A8A8A8"/>
                </a:solidFill>
                <a:latin typeface="Times New Roman"/>
                <a:cs typeface="Times New Roman"/>
              </a:rPr>
              <a:t>.;ryortP"-</a:t>
            </a:r>
            <a:r>
              <a:rPr sz="700" i="1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700" i="1" spc="-6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700" spc="120" dirty="0">
                <a:solidFill>
                  <a:srgbClr val="BDBFBD"/>
                </a:solidFill>
                <a:latin typeface="Times New Roman"/>
                <a:cs typeface="Times New Roman"/>
              </a:rPr>
              <a:t>-</a:t>
            </a:r>
            <a:r>
              <a:rPr sz="700" spc="5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600" spc="-25" dirty="0">
                <a:solidFill>
                  <a:srgbClr val="BDBFBD"/>
                </a:solidFill>
                <a:latin typeface="Arial"/>
                <a:cs typeface="Arial"/>
              </a:rPr>
              <a:t>R.L</a:t>
            </a:r>
            <a:r>
              <a:rPr sz="600" dirty="0">
                <a:solidFill>
                  <a:srgbClr val="BDBFBD"/>
                </a:solidFill>
                <a:latin typeface="Arial"/>
                <a:cs typeface="Arial"/>
              </a:rPr>
              <a:t>    </a:t>
            </a:r>
            <a:r>
              <a:rPr sz="600" spc="-30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50" spc="-80" dirty="0">
                <a:solidFill>
                  <a:srgbClr val="BDBFBD"/>
                </a:solidFill>
                <a:latin typeface="Times New Roman"/>
                <a:cs typeface="Times New Roman"/>
              </a:rPr>
              <a:t>11e</a:t>
            </a:r>
            <a:r>
              <a:rPr sz="85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50" spc="215" dirty="0">
                <a:solidFill>
                  <a:srgbClr val="A8A8A8"/>
                </a:solidFill>
                <a:latin typeface="Times New Roman"/>
                <a:cs typeface="Times New Roman"/>
              </a:rPr>
              <a:t>'</a:t>
            </a:r>
            <a:r>
              <a:rPr sz="850" spc="10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600" spc="-55" dirty="0">
                <a:solidFill>
                  <a:srgbClr val="A8A8A8"/>
                </a:solidFill>
                <a:latin typeface="Arial"/>
                <a:cs typeface="Arial"/>
              </a:rPr>
              <a:t>1</a:t>
            </a:r>
            <a:r>
              <a:rPr sz="600" spc="-4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spc="-30" dirty="0">
                <a:solidFill>
                  <a:srgbClr val="BDBFBD"/>
                </a:solidFill>
                <a:latin typeface="Times New Roman"/>
                <a:cs typeface="Times New Roman"/>
              </a:rPr>
              <a:t>d·</a:t>
            </a:r>
            <a:r>
              <a:rPr sz="850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50" spc="150" dirty="0">
                <a:solidFill>
                  <a:srgbClr val="BDBFBD"/>
                </a:solidFill>
                <a:latin typeface="Times New Roman"/>
                <a:cs typeface="Times New Roman"/>
              </a:rPr>
              <a:t>1</a:t>
            </a:r>
            <a:r>
              <a:rPr sz="850" dirty="0">
                <a:solidFill>
                  <a:srgbClr val="BDBFBD"/>
                </a:solidFill>
                <a:latin typeface="Times New Roman"/>
                <a:cs typeface="Times New Roman"/>
              </a:rPr>
              <a:t>	</a:t>
            </a:r>
            <a:r>
              <a:rPr sz="800" spc="-80" dirty="0">
                <a:solidFill>
                  <a:srgbClr val="BDBFBD"/>
                </a:solidFill>
                <a:latin typeface="Arial"/>
                <a:cs typeface="Arial"/>
              </a:rPr>
              <a:t>a.</a:t>
            </a:r>
            <a:r>
              <a:rPr sz="800" spc="-145" dirty="0">
                <a:solidFill>
                  <a:srgbClr val="BDBFBD"/>
                </a:solidFill>
                <a:latin typeface="Arial"/>
                <a:cs typeface="Arial"/>
              </a:rPr>
              <a:t>·</a:t>
            </a:r>
            <a:r>
              <a:rPr sz="800" spc="20" dirty="0">
                <a:solidFill>
                  <a:srgbClr val="BDBFBD"/>
                </a:solidFill>
                <a:latin typeface="Arial"/>
                <a:cs typeface="Arial"/>
              </a:rPr>
              <a:t>va</a:t>
            </a:r>
            <a:r>
              <a:rPr sz="800" spc="25" dirty="0">
                <a:solidFill>
                  <a:srgbClr val="BDBFBD"/>
                </a:solidFill>
                <a:latin typeface="Arial"/>
                <a:cs typeface="Arial"/>
              </a:rPr>
              <a:t>lho,</a:t>
            </a:r>
            <a:r>
              <a:rPr sz="800" spc="-35" dirty="0">
                <a:solidFill>
                  <a:srgbClr val="BDBFBD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A8A8A8"/>
                </a:solidFill>
                <a:latin typeface="Arial"/>
                <a:cs typeface="Arial"/>
              </a:rPr>
              <a:t>F</a:t>
            </a:r>
            <a:r>
              <a:rPr sz="800" spc="-70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15" dirty="0">
                <a:solidFill>
                  <a:srgbClr val="A8A8A8"/>
                </a:solidFill>
                <a:latin typeface="Arial"/>
                <a:cs typeface="Arial"/>
              </a:rPr>
              <a:t>nal</a:t>
            </a:r>
            <a:r>
              <a:rPr sz="800" spc="-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A8A8A8"/>
                </a:solidFill>
                <a:latin typeface="Arial"/>
                <a:cs typeface="Arial"/>
              </a:rPr>
              <a:t>-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A8A8A8"/>
                </a:solidFill>
                <a:latin typeface="Arial"/>
                <a:cs typeface="Arial"/>
              </a:rPr>
              <a:t>CFP</a:t>
            </a:r>
            <a:r>
              <a:rPr sz="800" spc="8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BDBFBD"/>
                </a:solidFill>
                <a:latin typeface="Times New Roman"/>
                <a:cs typeface="Times New Roman"/>
              </a:rPr>
              <a:t>30</a:t>
            </a:r>
            <a:r>
              <a:rPr sz="850" spc="45" dirty="0">
                <a:solidFill>
                  <a:srgbClr val="BDBFBD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A8A8A8"/>
                </a:solidFill>
                <a:latin typeface="Times New Roman"/>
                <a:cs typeface="Times New Roman"/>
              </a:rPr>
              <a:t>1</a:t>
            </a:r>
            <a:r>
              <a:rPr sz="850" spc="20" dirty="0">
                <a:solidFill>
                  <a:srgbClr val="A8A8A8"/>
                </a:solidFill>
                <a:latin typeface="Times New Roman"/>
                <a:cs typeface="Times New Roman"/>
              </a:rPr>
              <a:t>30.</a:t>
            </a:r>
            <a:r>
              <a:rPr sz="850" spc="-12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-90" dirty="0">
                <a:solidFill>
                  <a:srgbClr val="90908E"/>
                </a:solidFill>
                <a:latin typeface="Times New Roman"/>
                <a:cs typeface="Times New Roman"/>
              </a:rPr>
              <a:t>1</a:t>
            </a:r>
            <a:r>
              <a:rPr sz="850" spc="35" dirty="0">
                <a:solidFill>
                  <a:srgbClr val="A8A8A8"/>
                </a:solidFill>
                <a:latin typeface="Times New Roman"/>
                <a:cs typeface="Times New Roman"/>
              </a:rPr>
              <a:t>80</a:t>
            </a:r>
            <a:r>
              <a:rPr sz="850" spc="2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90908E"/>
                </a:solidFill>
                <a:latin typeface="Times New Roman"/>
                <a:cs typeface="Times New Roman"/>
              </a:rPr>
              <a:t>- </a:t>
            </a:r>
            <a:r>
              <a:rPr sz="800" spc="-35" dirty="0">
                <a:solidFill>
                  <a:srgbClr val="A8A8A8"/>
                </a:solidFill>
                <a:latin typeface="Arial"/>
                <a:cs typeface="Arial"/>
              </a:rPr>
              <a:t>R</a:t>
            </a:r>
            <a:r>
              <a:rPr sz="800" spc="-5" dirty="0">
                <a:solidFill>
                  <a:srgbClr val="90908E"/>
                </a:solidFill>
                <a:latin typeface="Arial"/>
                <a:cs typeface="Arial"/>
              </a:rPr>
              <a:t>e</a:t>
            </a:r>
            <a:r>
              <a:rPr sz="800" spc="20" dirty="0">
                <a:solidFill>
                  <a:srgbClr val="A8A8A8"/>
                </a:solidFill>
                <a:latin typeface="Arial"/>
                <a:cs typeface="Arial"/>
              </a:rPr>
              <a:t>l</a:t>
            </a:r>
            <a:r>
              <a:rPr sz="800" spc="5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800" spc="-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A8A8A8"/>
                </a:solidFill>
                <a:latin typeface="Arial"/>
                <a:cs typeface="Arial"/>
              </a:rPr>
              <a:t>Hori</a:t>
            </a:r>
            <a:r>
              <a:rPr sz="800" spc="20" dirty="0">
                <a:solidFill>
                  <a:srgbClr val="A8A8A8"/>
                </a:solidFill>
                <a:latin typeface="Arial"/>
                <a:cs typeface="Arial"/>
              </a:rPr>
              <a:t>z</a:t>
            </a:r>
            <a:r>
              <a:rPr sz="800" spc="-5" dirty="0">
                <a:solidFill>
                  <a:srgbClr val="90908E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nte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310" dirty="0">
                <a:solidFill>
                  <a:srgbClr val="A8A8A8"/>
                </a:solidFill>
                <a:latin typeface="Arial"/>
                <a:cs typeface="Arial"/>
              </a:rPr>
              <a:t>-</a:t>
            </a:r>
            <a:r>
              <a:rPr sz="800" spc="-12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A8A8A8"/>
                </a:solidFill>
                <a:latin typeface="Times New Roman"/>
                <a:cs typeface="Times New Roman"/>
              </a:rPr>
              <a:t>MG</a:t>
            </a:r>
            <a:endParaRPr sz="850">
              <a:latin typeface="Times New Roman"/>
              <a:cs typeface="Times New Roman"/>
            </a:endParaRPr>
          </a:p>
        </p:txBody>
      </p:sp>
      <p:graphicFrame>
        <p:nvGraphicFramePr>
          <p:cNvPr id="71" name="object 71"/>
          <p:cNvGraphicFramePr>
            <a:graphicFrameLocks noGrp="1"/>
          </p:cNvGraphicFramePr>
          <p:nvPr/>
        </p:nvGraphicFramePr>
        <p:xfrm>
          <a:off x="816230" y="2898392"/>
          <a:ext cx="6158865" cy="12611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4721"/>
                <a:gridCol w="5293273"/>
                <a:gridCol w="670597"/>
              </a:tblGrid>
              <a:tr h="385725">
                <a:tc>
                  <a:txBody>
                    <a:bodyPr/>
                    <a:lstStyle/>
                    <a:p>
                      <a:pPr marL="34925">
                        <a:lnSpc>
                          <a:spcPts val="1300"/>
                        </a:lnSpc>
                      </a:pPr>
                      <a:r>
                        <a:rPr sz="110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./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34925">
                        <a:lnSpc>
                          <a:spcPts val="1360"/>
                        </a:lnSpc>
                      </a:pPr>
                      <a:r>
                        <a:rPr sz="1150" dirty="0">
                          <a:solidFill>
                            <a:srgbClr val="282626"/>
                          </a:solidFill>
                          <a:latin typeface="Times New Roman"/>
                          <a:cs typeface="Times New Roman"/>
                        </a:rPr>
                        <a:t>./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ts val="1355"/>
                        </a:lnSpc>
                      </a:pPr>
                      <a:r>
                        <a:rPr sz="11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-6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100" dirty="0">
                          <a:solidFill>
                            <a:srgbClr val="282626"/>
                          </a:solidFill>
                          <a:latin typeface="Arial"/>
                          <a:cs typeface="Arial"/>
                        </a:rPr>
                        <a:t>ÃO</a:t>
                      </a:r>
                      <a:r>
                        <a:rPr sz="1100" spc="15" dirty="0">
                          <a:solidFill>
                            <a:srgbClr val="28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-2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C </a:t>
                      </a:r>
                      <a:r>
                        <a:rPr sz="1100" spc="-14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8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L:  </a:t>
                      </a:r>
                      <a:r>
                        <a:rPr sz="1100" spc="-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050" spc="-7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45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4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3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C&amp;C</a:t>
                      </a:r>
                      <a:r>
                        <a:rPr sz="1050" spc="4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8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Eireli</a:t>
                      </a:r>
                      <a:r>
                        <a:rPr sz="1050" spc="1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-45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1050" spc="-4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spc="-7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spc="-12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J:</a:t>
                      </a:r>
                      <a:r>
                        <a:rPr sz="1100" spc="1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23.</a:t>
                      </a:r>
                      <a:r>
                        <a:rPr sz="1150" spc="1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spc="-7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150" spc="35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150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spc="-8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spc="-6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150" spc="4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1150" spc="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spc="-260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spc="-60" dirty="0">
                          <a:solidFill>
                            <a:srgbClr val="161615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80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57150">
                        <a:lnSpc>
                          <a:spcPts val="1355"/>
                        </a:lnSpc>
                        <a:tabLst>
                          <a:tab pos="647700" algn="l"/>
                          <a:tab pos="1333500" algn="l"/>
                          <a:tab pos="2549525" algn="l"/>
                          <a:tab pos="2749550" algn="l"/>
                          <a:tab pos="3422650" algn="l"/>
                          <a:tab pos="3696335" algn="l"/>
                          <a:tab pos="4243070" algn="l"/>
                          <a:tab pos="4981575" algn="l"/>
                        </a:tabLst>
                      </a:pPr>
                      <a:r>
                        <a:rPr sz="1150" dirty="0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RAZÃO	</a:t>
                      </a:r>
                      <a:r>
                        <a:rPr sz="1150" spc="-110" dirty="0">
                          <a:solidFill>
                            <a:srgbClr val="282626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1150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150" spc="-1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IAL:	</a:t>
                      </a:r>
                      <a:r>
                        <a:rPr sz="10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2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050" spc="-3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14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1050" spc="-17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575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ndustria	e	</a:t>
                      </a:r>
                      <a:r>
                        <a:rPr sz="10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Comercio	de	</a:t>
                      </a:r>
                      <a:r>
                        <a:rPr sz="1050" spc="85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rtigos	</a:t>
                      </a:r>
                      <a:r>
                        <a:rPr sz="10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5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port</a:t>
                      </a:r>
                      <a:r>
                        <a:rPr sz="1050" spc="-4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s	L</a:t>
                      </a:r>
                      <a:r>
                        <a:rPr sz="1050" spc="-7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282626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tabLst>
                          <a:tab pos="243840" algn="l"/>
                        </a:tabLst>
                      </a:pPr>
                      <a:r>
                        <a:rPr sz="1050" dirty="0">
                          <a:solidFill>
                            <a:srgbClr val="282626"/>
                          </a:solidFill>
                          <a:latin typeface="Arial"/>
                          <a:cs typeface="Arial"/>
                        </a:rPr>
                        <a:t>-	</a:t>
                      </a:r>
                      <a:r>
                        <a:rPr sz="11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CNPJ: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332037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282626"/>
                          </a:solidFill>
                          <a:latin typeface="Times New Roman"/>
                          <a:cs typeface="Times New Roman"/>
                        </a:rPr>
                        <a:t>./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ts val="1140"/>
                        </a:lnSpc>
                      </a:pPr>
                      <a:r>
                        <a:rPr sz="1150" spc="-25" dirty="0">
                          <a:solidFill>
                            <a:srgbClr val="282626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50" spc="8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150" dirty="0">
                          <a:solidFill>
                            <a:srgbClr val="282626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spc="25" dirty="0">
                          <a:solidFill>
                            <a:srgbClr val="282626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spc="-22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5.</a:t>
                      </a:r>
                      <a:r>
                        <a:rPr sz="1150" spc="-3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spc="-114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/0001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-76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57150">
                        <a:lnSpc>
                          <a:spcPts val="1620"/>
                        </a:lnSpc>
                      </a:pPr>
                      <a:r>
                        <a:rPr sz="1150" dirty="0">
                          <a:solidFill>
                            <a:srgbClr val="3D3A38"/>
                          </a:solidFill>
                          <a:latin typeface="Times New Roman"/>
                          <a:cs typeface="Times New Roman"/>
                        </a:rPr>
                        <a:t>RAZÃO</a:t>
                      </a:r>
                      <a:r>
                        <a:rPr sz="1150" spc="85" dirty="0">
                          <a:solidFill>
                            <a:srgbClr val="3D3A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SO </a:t>
                      </a:r>
                      <a:r>
                        <a:rPr sz="1150" spc="11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IA</a:t>
                      </a:r>
                      <a:r>
                        <a:rPr sz="1150" spc="10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150" spc="-1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9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13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:;;</a:t>
                      </a:r>
                      <a:r>
                        <a:rPr sz="950" spc="-114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o'"</a:t>
                      </a:r>
                      <a:r>
                        <a:rPr sz="950" spc="2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2.:;</a:t>
                      </a:r>
                      <a:r>
                        <a:rPr sz="950" spc="9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4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3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19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nisê</a:t>
                      </a:r>
                      <a:r>
                        <a:rPr sz="1050" spc="2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50" spc="-63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55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550" spc="-35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050" spc="3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CNP</a:t>
                      </a:r>
                      <a:r>
                        <a:rPr sz="1100" spc="6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110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100" spc="-15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95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7.558.57</a:t>
                      </a:r>
                      <a:r>
                        <a:rPr sz="1150" spc="25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150" spc="5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spc="-3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spc="-15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159277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./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5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-60" dirty="0">
                          <a:solidFill>
                            <a:srgbClr val="161615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100" spc="5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1100" dirty="0">
                          <a:solidFill>
                            <a:srgbClr val="161615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spc="-50" dirty="0">
                          <a:solidFill>
                            <a:srgbClr val="1616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-2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spc="-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AL:</a:t>
                      </a:r>
                      <a:r>
                        <a:rPr sz="1100" spc="11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Big</a:t>
                      </a:r>
                      <a:r>
                        <a:rPr sz="1050" spc="75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Esporte</a:t>
                      </a:r>
                      <a:r>
                        <a:rPr sz="1050" spc="3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Lt</a:t>
                      </a:r>
                      <a:r>
                        <a:rPr sz="1050" spc="-7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6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CNP</a:t>
                      </a:r>
                      <a:r>
                        <a:rPr sz="1100" spc="6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1100" spc="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spc="3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spc="-85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85</a:t>
                      </a:r>
                      <a:r>
                        <a:rPr sz="1150" spc="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150" spc="-7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spc="-12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150" spc="4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15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1150" spc="-5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spc="-2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5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43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165062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282626"/>
                          </a:solidFill>
                          <a:latin typeface="Arial"/>
                          <a:cs typeface="Arial"/>
                        </a:rPr>
                        <a:t>./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  <a:tabLst>
                          <a:tab pos="829944" algn="l"/>
                          <a:tab pos="2280285" algn="l"/>
                        </a:tabLst>
                      </a:pPr>
                      <a:r>
                        <a:rPr sz="110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65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100" spc="8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6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S	</a:t>
                      </a:r>
                      <a:r>
                        <a:rPr sz="1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:.</a:t>
                      </a:r>
                      <a:r>
                        <a:rPr sz="1100" spc="-6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10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........</a:t>
                      </a:r>
                      <a:r>
                        <a:rPr sz="1100" spc="3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100" spc="-19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1"</a:t>
                      </a:r>
                      <a:r>
                        <a:rPr sz="1050" spc="7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050" spc="-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1050" spc="-7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1050" spc="-1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5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gua</a:t>
                      </a:r>
                      <a:r>
                        <a:rPr sz="1150" spc="4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Sho	</a:t>
                      </a:r>
                      <a:r>
                        <a:rPr sz="1050" spc="-7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omércio</a:t>
                      </a:r>
                      <a:r>
                        <a:rPr sz="1050" spc="12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7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3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üê.</a:t>
                      </a:r>
                      <a:r>
                        <a:rPr sz="1050" spc="5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1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2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spc="-4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PJ:</a:t>
                      </a:r>
                      <a:r>
                        <a:rPr sz="1100" spc="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150" spc="7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spc="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50" spc="-229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50" spc="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70</a:t>
                      </a:r>
                      <a:r>
                        <a:rPr sz="1150" spc="-6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000</a:t>
                      </a:r>
                      <a:r>
                        <a:rPr sz="1150" spc="-35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dirty="0">
                          <a:solidFill>
                            <a:srgbClr val="3D3A38"/>
                          </a:solidFill>
                          <a:latin typeface="Times New Roman"/>
                          <a:cs typeface="Times New Roman"/>
                        </a:rPr>
                        <a:t>-26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18850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./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RAZÃO</a:t>
                      </a:r>
                      <a:r>
                        <a:rPr sz="1100" spc="30" dirty="0">
                          <a:solidFill>
                            <a:srgbClr val="3D3A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90" dirty="0">
                          <a:solidFill>
                            <a:srgbClr val="28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-5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spc="14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9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spc="-5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spc="5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100" spc="-8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spc="-3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10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1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pinas</a:t>
                      </a:r>
                      <a:r>
                        <a:rPr sz="1050" spc="3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55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e.</a:t>
                      </a:r>
                      <a:r>
                        <a:rPr sz="1050" spc="-3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3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2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2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Ltda</a:t>
                      </a:r>
                      <a:r>
                        <a:rPr sz="1050" spc="35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EPP</a:t>
                      </a:r>
                      <a:r>
                        <a:rPr sz="1100" spc="-25" dirty="0">
                          <a:solidFill>
                            <a:srgbClr val="7B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spc="-10" dirty="0">
                          <a:solidFill>
                            <a:srgbClr val="9090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2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spc="-95" dirty="0">
                          <a:solidFill>
                            <a:srgbClr val="64646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J:</a:t>
                      </a:r>
                      <a:r>
                        <a:rPr sz="1100" spc="4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295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spc="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150" spc="-5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spc="7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1.</a:t>
                      </a:r>
                      <a:r>
                        <a:rPr sz="1150" spc="-130" dirty="0">
                          <a:solidFill>
                            <a:srgbClr val="64646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150" spc="-6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15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150" spc="35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150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1150" spc="85" dirty="0">
                          <a:solidFill>
                            <a:srgbClr val="9090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spc="-295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spc="-7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150" spc="-20" dirty="0">
                          <a:solidFill>
                            <a:srgbClr val="7B7979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150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7532" y="498348"/>
            <a:ext cx="516636" cy="562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62955" y="475487"/>
            <a:ext cx="918972" cy="379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20610" y="491547"/>
            <a:ext cx="0" cy="697230"/>
          </a:xfrm>
          <a:custGeom>
            <a:avLst/>
            <a:gdLst/>
            <a:ahLst/>
            <a:cxnLst/>
            <a:rect l="l" t="t" r="r" b="b"/>
            <a:pathLst>
              <a:path h="697230">
                <a:moveTo>
                  <a:pt x="0" y="697104"/>
                </a:moveTo>
                <a:lnTo>
                  <a:pt x="0" y="0"/>
                </a:lnTo>
              </a:path>
            </a:pathLst>
          </a:custGeom>
          <a:ln w="875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20357" y="487079"/>
            <a:ext cx="0" cy="701675"/>
          </a:xfrm>
          <a:custGeom>
            <a:avLst/>
            <a:gdLst/>
            <a:ahLst/>
            <a:cxnLst/>
            <a:rect l="l" t="t" r="r" b="b"/>
            <a:pathLst>
              <a:path h="701675">
                <a:moveTo>
                  <a:pt x="0" y="701572"/>
                </a:moveTo>
                <a:lnTo>
                  <a:pt x="0" y="0"/>
                </a:lnTo>
              </a:path>
            </a:pathLst>
          </a:custGeom>
          <a:ln w="875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18422" y="1184183"/>
            <a:ext cx="1006475" cy="0"/>
          </a:xfrm>
          <a:custGeom>
            <a:avLst/>
            <a:gdLst/>
            <a:ahLst/>
            <a:cxnLst/>
            <a:rect l="l" t="t" r="r" b="b"/>
            <a:pathLst>
              <a:path w="1006475">
                <a:moveTo>
                  <a:pt x="0" y="0"/>
                </a:moveTo>
                <a:lnTo>
                  <a:pt x="1006309" y="0"/>
                </a:lnTo>
              </a:path>
            </a:pathLst>
          </a:custGeom>
          <a:ln w="875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64408" y="9757224"/>
            <a:ext cx="6396990" cy="0"/>
          </a:xfrm>
          <a:custGeom>
            <a:avLst/>
            <a:gdLst/>
            <a:ahLst/>
            <a:cxnLst/>
            <a:rect l="l" t="t" r="r" b="b"/>
            <a:pathLst>
              <a:path w="6396990">
                <a:moveTo>
                  <a:pt x="0" y="0"/>
                </a:moveTo>
                <a:lnTo>
                  <a:pt x="6396630" y="0"/>
                </a:lnTo>
              </a:path>
            </a:pathLst>
          </a:custGeom>
          <a:ln w="8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60033" y="4441804"/>
            <a:ext cx="1903730" cy="0"/>
          </a:xfrm>
          <a:custGeom>
            <a:avLst/>
            <a:gdLst/>
            <a:ahLst/>
            <a:cxnLst/>
            <a:rect l="l" t="t" r="r" b="b"/>
            <a:pathLst>
              <a:path w="1903730">
                <a:moveTo>
                  <a:pt x="0" y="0"/>
                </a:moveTo>
                <a:lnTo>
                  <a:pt x="1903238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60033" y="4441804"/>
            <a:ext cx="0" cy="2364105"/>
          </a:xfrm>
          <a:custGeom>
            <a:avLst/>
            <a:gdLst/>
            <a:ahLst/>
            <a:cxnLst/>
            <a:rect l="l" t="t" r="r" b="b"/>
            <a:pathLst>
              <a:path h="2364104">
                <a:moveTo>
                  <a:pt x="0" y="2363899"/>
                </a:moveTo>
                <a:lnTo>
                  <a:pt x="0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51366" y="4468616"/>
            <a:ext cx="0" cy="1390015"/>
          </a:xfrm>
          <a:custGeom>
            <a:avLst/>
            <a:gdLst/>
            <a:ahLst/>
            <a:cxnLst/>
            <a:rect l="l" t="t" r="r" b="b"/>
            <a:pathLst>
              <a:path h="1390014">
                <a:moveTo>
                  <a:pt x="0" y="1389739"/>
                </a:moveTo>
                <a:lnTo>
                  <a:pt x="0" y="0"/>
                </a:lnTo>
              </a:path>
            </a:pathLst>
          </a:custGeom>
          <a:ln w="4375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27679" y="4441804"/>
            <a:ext cx="3950970" cy="0"/>
          </a:xfrm>
          <a:custGeom>
            <a:avLst/>
            <a:gdLst/>
            <a:ahLst/>
            <a:cxnLst/>
            <a:rect l="l" t="t" r="r" b="b"/>
            <a:pathLst>
              <a:path w="3950970">
                <a:moveTo>
                  <a:pt x="0" y="0"/>
                </a:moveTo>
                <a:lnTo>
                  <a:pt x="3950859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82201" y="4468616"/>
            <a:ext cx="0" cy="1385570"/>
          </a:xfrm>
          <a:custGeom>
            <a:avLst/>
            <a:gdLst/>
            <a:ahLst/>
            <a:cxnLst/>
            <a:rect l="l" t="t" r="r" b="b"/>
            <a:pathLst>
              <a:path h="1385570">
                <a:moveTo>
                  <a:pt x="0" y="1385271"/>
                </a:moveTo>
                <a:lnTo>
                  <a:pt x="0" y="0"/>
                </a:lnTo>
              </a:path>
            </a:pathLst>
          </a:custGeom>
          <a:ln w="8750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221619" y="4468616"/>
            <a:ext cx="0" cy="760095"/>
          </a:xfrm>
          <a:custGeom>
            <a:avLst/>
            <a:gdLst/>
            <a:ahLst/>
            <a:cxnLst/>
            <a:rect l="l" t="t" r="r" b="b"/>
            <a:pathLst>
              <a:path h="760095">
                <a:moveTo>
                  <a:pt x="0" y="759664"/>
                </a:moveTo>
                <a:lnTo>
                  <a:pt x="0" y="0"/>
                </a:lnTo>
              </a:path>
            </a:pathLst>
          </a:custGeom>
          <a:ln w="8750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956663" y="4473085"/>
            <a:ext cx="0" cy="2310765"/>
          </a:xfrm>
          <a:custGeom>
            <a:avLst/>
            <a:gdLst/>
            <a:ahLst/>
            <a:cxnLst/>
            <a:rect l="l" t="t" r="r" b="b"/>
            <a:pathLst>
              <a:path h="2310765">
                <a:moveTo>
                  <a:pt x="0" y="2310274"/>
                </a:moveTo>
                <a:lnTo>
                  <a:pt x="0" y="0"/>
                </a:lnTo>
              </a:path>
            </a:pathLst>
          </a:custGeom>
          <a:ln w="4375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59738" y="4549052"/>
            <a:ext cx="0" cy="205740"/>
          </a:xfrm>
          <a:custGeom>
            <a:avLst/>
            <a:gdLst/>
            <a:ahLst/>
            <a:cxnLst/>
            <a:rect l="l" t="t" r="r" b="b"/>
            <a:pathLst>
              <a:path h="205739">
                <a:moveTo>
                  <a:pt x="0" y="205555"/>
                </a:moveTo>
                <a:lnTo>
                  <a:pt x="0" y="0"/>
                </a:lnTo>
              </a:path>
            </a:pathLst>
          </a:custGeom>
          <a:ln w="4375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924" y="5024959"/>
            <a:ext cx="1133475" cy="0"/>
          </a:xfrm>
          <a:custGeom>
            <a:avLst/>
            <a:gdLst/>
            <a:ahLst/>
            <a:cxnLst/>
            <a:rect l="l" t="t" r="r" b="b"/>
            <a:pathLst>
              <a:path w="1133475">
                <a:moveTo>
                  <a:pt x="0" y="0"/>
                </a:moveTo>
                <a:lnTo>
                  <a:pt x="1133192" y="0"/>
                </a:lnTo>
              </a:path>
            </a:pathLst>
          </a:custGeom>
          <a:ln w="8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16489" y="4549052"/>
            <a:ext cx="0" cy="692785"/>
          </a:xfrm>
          <a:custGeom>
            <a:avLst/>
            <a:gdLst/>
            <a:ahLst/>
            <a:cxnLst/>
            <a:rect l="l" t="t" r="r" b="b"/>
            <a:pathLst>
              <a:path h="692785">
                <a:moveTo>
                  <a:pt x="0" y="692635"/>
                </a:moveTo>
                <a:lnTo>
                  <a:pt x="0" y="0"/>
                </a:lnTo>
              </a:path>
            </a:pathLst>
          </a:custGeom>
          <a:ln w="87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664026" y="4566926"/>
            <a:ext cx="0" cy="170180"/>
          </a:xfrm>
          <a:custGeom>
            <a:avLst/>
            <a:gdLst/>
            <a:ahLst/>
            <a:cxnLst/>
            <a:rect l="l" t="t" r="r" b="b"/>
            <a:pathLst>
              <a:path h="170179">
                <a:moveTo>
                  <a:pt x="0" y="169807"/>
                </a:moveTo>
                <a:lnTo>
                  <a:pt x="0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6284" y="5022725"/>
            <a:ext cx="638810" cy="0"/>
          </a:xfrm>
          <a:custGeom>
            <a:avLst/>
            <a:gdLst/>
            <a:ahLst/>
            <a:cxnLst/>
            <a:rect l="l" t="t" r="r" b="b"/>
            <a:pathLst>
              <a:path w="638810">
                <a:moveTo>
                  <a:pt x="0" y="0"/>
                </a:moveTo>
                <a:lnTo>
                  <a:pt x="638788" y="0"/>
                </a:lnTo>
              </a:path>
            </a:pathLst>
          </a:custGeom>
          <a:ln w="8750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16364" y="5027193"/>
            <a:ext cx="564515" cy="0"/>
          </a:xfrm>
          <a:custGeom>
            <a:avLst/>
            <a:gdLst/>
            <a:ahLst/>
            <a:cxnLst/>
            <a:rect l="l" t="t" r="r" b="b"/>
            <a:pathLst>
              <a:path w="564514">
                <a:moveTo>
                  <a:pt x="0" y="0"/>
                </a:moveTo>
                <a:lnTo>
                  <a:pt x="564408" y="0"/>
                </a:lnTo>
              </a:path>
            </a:pathLst>
          </a:custGeom>
          <a:ln w="8750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45769" y="5020491"/>
            <a:ext cx="3119755" cy="0"/>
          </a:xfrm>
          <a:custGeom>
            <a:avLst/>
            <a:gdLst/>
            <a:ahLst/>
            <a:cxnLst/>
            <a:rect l="l" t="t" r="r" b="b"/>
            <a:pathLst>
              <a:path w="3119754">
                <a:moveTo>
                  <a:pt x="0" y="0"/>
                </a:moveTo>
                <a:lnTo>
                  <a:pt x="3119560" y="0"/>
                </a:lnTo>
              </a:path>
            </a:pathLst>
          </a:custGeom>
          <a:ln w="875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664026" y="4736734"/>
            <a:ext cx="0" cy="473709"/>
          </a:xfrm>
          <a:custGeom>
            <a:avLst/>
            <a:gdLst/>
            <a:ahLst/>
            <a:cxnLst/>
            <a:rect l="l" t="t" r="r" b="b"/>
            <a:pathLst>
              <a:path h="473710">
                <a:moveTo>
                  <a:pt x="0" y="473673"/>
                </a:moveTo>
                <a:lnTo>
                  <a:pt x="0" y="0"/>
                </a:lnTo>
              </a:path>
            </a:pathLst>
          </a:custGeom>
          <a:ln w="4375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51574" y="5027193"/>
            <a:ext cx="783590" cy="0"/>
          </a:xfrm>
          <a:custGeom>
            <a:avLst/>
            <a:gdLst/>
            <a:ahLst/>
            <a:cxnLst/>
            <a:rect l="l" t="t" r="r" b="b"/>
            <a:pathLst>
              <a:path w="783589">
                <a:moveTo>
                  <a:pt x="0" y="0"/>
                </a:moveTo>
                <a:lnTo>
                  <a:pt x="783172" y="0"/>
                </a:lnTo>
              </a:path>
            </a:pathLst>
          </a:custGeom>
          <a:ln w="875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75342" y="5027193"/>
            <a:ext cx="1181735" cy="0"/>
          </a:xfrm>
          <a:custGeom>
            <a:avLst/>
            <a:gdLst/>
            <a:ahLst/>
            <a:cxnLst/>
            <a:rect l="l" t="t" r="r" b="b"/>
            <a:pathLst>
              <a:path w="1181734">
                <a:moveTo>
                  <a:pt x="0" y="0"/>
                </a:moveTo>
                <a:lnTo>
                  <a:pt x="1181320" y="0"/>
                </a:lnTo>
              </a:path>
            </a:pathLst>
          </a:custGeom>
          <a:ln w="875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82201" y="4911009"/>
            <a:ext cx="0" cy="367030"/>
          </a:xfrm>
          <a:custGeom>
            <a:avLst/>
            <a:gdLst/>
            <a:ahLst/>
            <a:cxnLst/>
            <a:rect l="l" t="t" r="r" b="b"/>
            <a:pathLst>
              <a:path h="367029">
                <a:moveTo>
                  <a:pt x="0" y="366426"/>
                </a:moveTo>
                <a:lnTo>
                  <a:pt x="0" y="0"/>
                </a:lnTo>
              </a:path>
            </a:pathLst>
          </a:custGeom>
          <a:ln w="8750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664026" y="5210407"/>
            <a:ext cx="0" cy="473709"/>
          </a:xfrm>
          <a:custGeom>
            <a:avLst/>
            <a:gdLst/>
            <a:ahLst/>
            <a:cxnLst/>
            <a:rect l="l" t="t" r="r" b="b"/>
            <a:pathLst>
              <a:path h="473710">
                <a:moveTo>
                  <a:pt x="0" y="473673"/>
                </a:moveTo>
                <a:lnTo>
                  <a:pt x="0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17244" y="5192532"/>
            <a:ext cx="0" cy="1273810"/>
          </a:xfrm>
          <a:custGeom>
            <a:avLst/>
            <a:gdLst/>
            <a:ahLst/>
            <a:cxnLst/>
            <a:rect l="l" t="t" r="r" b="b"/>
            <a:pathLst>
              <a:path h="1273810">
                <a:moveTo>
                  <a:pt x="0" y="1273556"/>
                </a:moveTo>
                <a:lnTo>
                  <a:pt x="0" y="0"/>
                </a:lnTo>
              </a:path>
            </a:pathLst>
          </a:custGeom>
          <a:ln w="8750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86284" y="5867293"/>
            <a:ext cx="284480" cy="0"/>
          </a:xfrm>
          <a:custGeom>
            <a:avLst/>
            <a:gdLst/>
            <a:ahLst/>
            <a:cxnLst/>
            <a:rect l="l" t="t" r="r" b="b"/>
            <a:pathLst>
              <a:path w="284480">
                <a:moveTo>
                  <a:pt x="0" y="0"/>
                </a:moveTo>
                <a:lnTo>
                  <a:pt x="284391" y="0"/>
                </a:lnTo>
              </a:path>
            </a:pathLst>
          </a:custGeom>
          <a:ln w="875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26924" y="5867293"/>
            <a:ext cx="2350135" cy="0"/>
          </a:xfrm>
          <a:custGeom>
            <a:avLst/>
            <a:gdLst/>
            <a:ahLst/>
            <a:cxnLst/>
            <a:rect l="l" t="t" r="r" b="b"/>
            <a:pathLst>
              <a:path w="2350135">
                <a:moveTo>
                  <a:pt x="0" y="0"/>
                </a:moveTo>
                <a:lnTo>
                  <a:pt x="2349514" y="0"/>
                </a:lnTo>
              </a:path>
            </a:pathLst>
          </a:custGeom>
          <a:ln w="8750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920739" y="5867293"/>
            <a:ext cx="1575435" cy="0"/>
          </a:xfrm>
          <a:custGeom>
            <a:avLst/>
            <a:gdLst/>
            <a:ahLst/>
            <a:cxnLst/>
            <a:rect l="l" t="t" r="r" b="b"/>
            <a:pathLst>
              <a:path w="1575435">
                <a:moveTo>
                  <a:pt x="0" y="0"/>
                </a:moveTo>
                <a:lnTo>
                  <a:pt x="1575093" y="0"/>
                </a:lnTo>
              </a:path>
            </a:pathLst>
          </a:custGeom>
          <a:ln w="875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460831" y="5867293"/>
            <a:ext cx="2791460" cy="0"/>
          </a:xfrm>
          <a:custGeom>
            <a:avLst/>
            <a:gdLst/>
            <a:ahLst/>
            <a:cxnLst/>
            <a:rect l="l" t="t" r="r" b="b"/>
            <a:pathLst>
              <a:path w="2791460">
                <a:moveTo>
                  <a:pt x="0" y="0"/>
                </a:moveTo>
                <a:lnTo>
                  <a:pt x="2791415" y="0"/>
                </a:lnTo>
              </a:path>
            </a:pathLst>
          </a:custGeom>
          <a:ln w="875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664026" y="5684080"/>
            <a:ext cx="0" cy="179070"/>
          </a:xfrm>
          <a:custGeom>
            <a:avLst/>
            <a:gdLst/>
            <a:ahLst/>
            <a:cxnLst/>
            <a:rect l="l" t="t" r="r" b="b"/>
            <a:pathLst>
              <a:path h="179070">
                <a:moveTo>
                  <a:pt x="0" y="178744"/>
                </a:moveTo>
                <a:lnTo>
                  <a:pt x="0" y="0"/>
                </a:lnTo>
              </a:path>
            </a:pathLst>
          </a:custGeom>
          <a:ln w="43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177866" y="5871762"/>
            <a:ext cx="779145" cy="0"/>
          </a:xfrm>
          <a:custGeom>
            <a:avLst/>
            <a:gdLst/>
            <a:ahLst/>
            <a:cxnLst/>
            <a:rect l="l" t="t" r="r" b="b"/>
            <a:pathLst>
              <a:path w="779145">
                <a:moveTo>
                  <a:pt x="0" y="0"/>
                </a:moveTo>
                <a:lnTo>
                  <a:pt x="778797" y="0"/>
                </a:lnTo>
              </a:path>
            </a:pathLst>
          </a:custGeom>
          <a:ln w="875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954475" y="5836013"/>
            <a:ext cx="0" cy="214629"/>
          </a:xfrm>
          <a:custGeom>
            <a:avLst/>
            <a:gdLst/>
            <a:ahLst/>
            <a:cxnLst/>
            <a:rect l="l" t="t" r="r" b="b"/>
            <a:pathLst>
              <a:path h="214629">
                <a:moveTo>
                  <a:pt x="0" y="214494"/>
                </a:moveTo>
                <a:lnTo>
                  <a:pt x="0" y="0"/>
                </a:lnTo>
              </a:path>
            </a:pathLst>
          </a:custGeom>
          <a:ln w="4375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55363" y="6032632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277054"/>
                </a:moveTo>
                <a:lnTo>
                  <a:pt x="0" y="0"/>
                </a:lnTo>
              </a:path>
            </a:pathLst>
          </a:custGeom>
          <a:ln w="4375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974164" y="6050507"/>
            <a:ext cx="0" cy="755650"/>
          </a:xfrm>
          <a:custGeom>
            <a:avLst/>
            <a:gdLst/>
            <a:ahLst/>
            <a:cxnLst/>
            <a:rect l="l" t="t" r="r" b="b"/>
            <a:pathLst>
              <a:path h="755650">
                <a:moveTo>
                  <a:pt x="0" y="755196"/>
                </a:moveTo>
                <a:lnTo>
                  <a:pt x="0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81909" y="6466088"/>
            <a:ext cx="1426845" cy="0"/>
          </a:xfrm>
          <a:custGeom>
            <a:avLst/>
            <a:gdLst/>
            <a:ahLst/>
            <a:cxnLst/>
            <a:rect l="l" t="t" r="r" b="b"/>
            <a:pathLst>
              <a:path w="1426845">
                <a:moveTo>
                  <a:pt x="0" y="0"/>
                </a:moveTo>
                <a:lnTo>
                  <a:pt x="1426335" y="0"/>
                </a:lnTo>
              </a:path>
            </a:pathLst>
          </a:custGeom>
          <a:ln w="875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57550" y="4468616"/>
            <a:ext cx="0" cy="2002155"/>
          </a:xfrm>
          <a:custGeom>
            <a:avLst/>
            <a:gdLst/>
            <a:ahLst/>
            <a:cxnLst/>
            <a:rect l="l" t="t" r="r" b="b"/>
            <a:pathLst>
              <a:path h="2002154">
                <a:moveTo>
                  <a:pt x="0" y="2001940"/>
                </a:moveTo>
                <a:lnTo>
                  <a:pt x="0" y="0"/>
                </a:lnTo>
              </a:path>
            </a:pathLst>
          </a:custGeom>
          <a:ln w="875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920739" y="6461620"/>
            <a:ext cx="774700" cy="0"/>
          </a:xfrm>
          <a:custGeom>
            <a:avLst/>
            <a:gdLst/>
            <a:ahLst/>
            <a:cxnLst/>
            <a:rect l="l" t="t" r="r" b="b"/>
            <a:pathLst>
              <a:path w="774700">
                <a:moveTo>
                  <a:pt x="0" y="0"/>
                </a:moveTo>
                <a:lnTo>
                  <a:pt x="774420" y="0"/>
                </a:lnTo>
              </a:path>
            </a:pathLst>
          </a:custGeom>
          <a:ln w="875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660158" y="6466088"/>
            <a:ext cx="836294" cy="0"/>
          </a:xfrm>
          <a:custGeom>
            <a:avLst/>
            <a:gdLst/>
            <a:ahLst/>
            <a:cxnLst/>
            <a:rect l="l" t="t" r="r" b="b"/>
            <a:pathLst>
              <a:path w="836295">
                <a:moveTo>
                  <a:pt x="0" y="0"/>
                </a:moveTo>
                <a:lnTo>
                  <a:pt x="835673" y="0"/>
                </a:lnTo>
              </a:path>
            </a:pathLst>
          </a:custGeom>
          <a:ln w="8750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460831" y="6463854"/>
            <a:ext cx="350520" cy="0"/>
          </a:xfrm>
          <a:custGeom>
            <a:avLst/>
            <a:gdLst/>
            <a:ahLst/>
            <a:cxnLst/>
            <a:rect l="l" t="t" r="r" b="b"/>
            <a:pathLst>
              <a:path w="350520">
                <a:moveTo>
                  <a:pt x="0" y="0"/>
                </a:moveTo>
                <a:lnTo>
                  <a:pt x="350020" y="0"/>
                </a:lnTo>
              </a:path>
            </a:pathLst>
          </a:custGeom>
          <a:ln w="4375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775849" y="6461620"/>
            <a:ext cx="2459355" cy="0"/>
          </a:xfrm>
          <a:custGeom>
            <a:avLst/>
            <a:gdLst/>
            <a:ahLst/>
            <a:cxnLst/>
            <a:rect l="l" t="t" r="r" b="b"/>
            <a:pathLst>
              <a:path w="2459354">
                <a:moveTo>
                  <a:pt x="0" y="0"/>
                </a:moveTo>
                <a:lnTo>
                  <a:pt x="2458896" y="0"/>
                </a:lnTo>
              </a:path>
            </a:pathLst>
          </a:custGeom>
          <a:ln w="8750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190993" y="6461620"/>
            <a:ext cx="761365" cy="0"/>
          </a:xfrm>
          <a:custGeom>
            <a:avLst/>
            <a:gdLst/>
            <a:ahLst/>
            <a:cxnLst/>
            <a:rect l="l" t="t" r="r" b="b"/>
            <a:pathLst>
              <a:path w="761365">
                <a:moveTo>
                  <a:pt x="0" y="0"/>
                </a:moveTo>
                <a:lnTo>
                  <a:pt x="761295" y="0"/>
                </a:lnTo>
              </a:path>
            </a:pathLst>
          </a:custGeom>
          <a:ln w="875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60033" y="6801234"/>
            <a:ext cx="6418580" cy="0"/>
          </a:xfrm>
          <a:custGeom>
            <a:avLst/>
            <a:gdLst/>
            <a:ahLst/>
            <a:cxnLst/>
            <a:rect l="l" t="t" r="r" b="b"/>
            <a:pathLst>
              <a:path w="6418580">
                <a:moveTo>
                  <a:pt x="0" y="0"/>
                </a:moveTo>
                <a:lnTo>
                  <a:pt x="6418506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001427" y="10154931"/>
            <a:ext cx="39370" cy="0"/>
          </a:xfrm>
          <a:custGeom>
            <a:avLst/>
            <a:gdLst/>
            <a:ahLst/>
            <a:cxnLst/>
            <a:rect l="l" t="t" r="r" b="b"/>
            <a:pathLst>
              <a:path w="39369">
                <a:moveTo>
                  <a:pt x="0" y="0"/>
                </a:moveTo>
                <a:lnTo>
                  <a:pt x="39377" y="0"/>
                </a:lnTo>
              </a:path>
            </a:pathLst>
          </a:custGeom>
          <a:ln w="43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 txBox="1"/>
          <p:nvPr/>
        </p:nvSpPr>
        <p:spPr>
          <a:xfrm>
            <a:off x="1711152" y="10048023"/>
            <a:ext cx="192151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0" dirty="0">
                <a:solidFill>
                  <a:srgbClr val="797979"/>
                </a:solidFill>
                <a:latin typeface="Times New Roman"/>
                <a:cs typeface="Times New Roman"/>
              </a:rPr>
              <a:t>Home</a:t>
            </a:r>
            <a:r>
              <a:rPr sz="900" spc="55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898989"/>
                </a:solidFill>
                <a:latin typeface="Times New Roman"/>
                <a:cs typeface="Times New Roman"/>
              </a:rPr>
              <a:t>Pag</a:t>
            </a:r>
            <a:r>
              <a:rPr sz="900" spc="50" dirty="0">
                <a:solidFill>
                  <a:srgbClr val="898989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A8A8A8"/>
                </a:solidFill>
                <a:latin typeface="Times New Roman"/>
                <a:cs typeface="Times New Roman"/>
              </a:rPr>
              <a:t>:</a:t>
            </a:r>
            <a:r>
              <a:rPr sz="90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97979"/>
                </a:solidFill>
                <a:latin typeface="Times New Roman"/>
                <a:cs typeface="Times New Roman"/>
                <a:hlinkClick r:id="rId5"/>
              </a:rPr>
              <a:t>ww</a:t>
            </a:r>
            <a:r>
              <a:rPr sz="900" spc="100" dirty="0">
                <a:solidFill>
                  <a:srgbClr val="797979"/>
                </a:solidFill>
                <a:latin typeface="Times New Roman"/>
                <a:cs typeface="Times New Roman"/>
                <a:hlinkClick r:id="rId5"/>
              </a:rPr>
              <a:t>w</a:t>
            </a:r>
            <a:r>
              <a:rPr sz="900" spc="15" dirty="0">
                <a:solidFill>
                  <a:srgbClr val="9A9A99"/>
                </a:solidFill>
                <a:latin typeface="Times New Roman"/>
                <a:cs typeface="Times New Roman"/>
                <a:hlinkClick r:id="rId5"/>
              </a:rPr>
              <a:t>.</a:t>
            </a:r>
            <a:r>
              <a:rPr sz="900" spc="5" dirty="0">
                <a:solidFill>
                  <a:srgbClr val="526777"/>
                </a:solidFill>
                <a:latin typeface="Times New Roman"/>
                <a:cs typeface="Times New Roman"/>
                <a:hlinkClick r:id="rId5"/>
              </a:rPr>
              <a:t>m</a:t>
            </a:r>
            <a:r>
              <a:rPr sz="900" spc="20" dirty="0">
                <a:solidFill>
                  <a:srgbClr val="898989"/>
                </a:solidFill>
                <a:latin typeface="Times New Roman"/>
                <a:cs typeface="Times New Roman"/>
                <a:hlinkClick r:id="rId5"/>
              </a:rPr>
              <a:t>ack</a:t>
            </a:r>
            <a:r>
              <a:rPr sz="900" spc="25" dirty="0">
                <a:solidFill>
                  <a:srgbClr val="898989"/>
                </a:solidFill>
                <a:latin typeface="Times New Roman"/>
                <a:cs typeface="Times New Roman"/>
                <a:hlinkClick r:id="rId5"/>
              </a:rPr>
              <a:t>e</a:t>
            </a:r>
            <a:r>
              <a:rPr sz="900" spc="-10" dirty="0">
                <a:solidFill>
                  <a:srgbClr val="626260"/>
                </a:solidFill>
                <a:latin typeface="Times New Roman"/>
                <a:cs typeface="Times New Roman"/>
                <a:hlinkClick r:id="rId5"/>
              </a:rPr>
              <a:t>n</a:t>
            </a:r>
            <a:r>
              <a:rPr sz="900" spc="45" dirty="0">
                <a:solidFill>
                  <a:srgbClr val="898989"/>
                </a:solidFill>
                <a:latin typeface="Times New Roman"/>
                <a:cs typeface="Times New Roman"/>
                <a:hlinkClick r:id="rId5"/>
              </a:rPr>
              <a:t>z</a:t>
            </a:r>
            <a:r>
              <a:rPr sz="900" spc="5" dirty="0">
                <a:solidFill>
                  <a:srgbClr val="626260"/>
                </a:solidFill>
                <a:latin typeface="Times New Roman"/>
                <a:cs typeface="Times New Roman"/>
                <a:hlinkClick r:id="rId5"/>
              </a:rPr>
              <a:t>ieb</a:t>
            </a:r>
            <a:r>
              <a:rPr sz="900" spc="95" dirty="0">
                <a:solidFill>
                  <a:srgbClr val="626260"/>
                </a:solidFill>
                <a:latin typeface="Times New Roman"/>
                <a:cs typeface="Times New Roman"/>
                <a:hlinkClick r:id="rId5"/>
              </a:rPr>
              <a:t>h</a:t>
            </a:r>
            <a:r>
              <a:rPr sz="900" dirty="0">
                <a:solidFill>
                  <a:srgbClr val="9A9A99"/>
                </a:solidFill>
                <a:latin typeface="Times New Roman"/>
                <a:cs typeface="Times New Roman"/>
                <a:hlinkClick r:id="rId5"/>
              </a:rPr>
              <a:t>.</a:t>
            </a:r>
            <a:r>
              <a:rPr sz="900" spc="-55" dirty="0">
                <a:solidFill>
                  <a:srgbClr val="9A9A99"/>
                </a:solidFill>
                <a:latin typeface="Times New Roman"/>
                <a:cs typeface="Times New Roman"/>
                <a:hlinkClick r:id="rId5"/>
              </a:rPr>
              <a:t>c</a:t>
            </a:r>
            <a:r>
              <a:rPr sz="900" spc="20" dirty="0">
                <a:solidFill>
                  <a:srgbClr val="797979"/>
                </a:solidFill>
                <a:latin typeface="Times New Roman"/>
                <a:cs typeface="Times New Roman"/>
                <a:hlinkClick r:id="rId5"/>
              </a:rPr>
              <a:t>o</a:t>
            </a:r>
            <a:r>
              <a:rPr sz="900" spc="90" dirty="0">
                <a:solidFill>
                  <a:srgbClr val="797979"/>
                </a:solidFill>
                <a:latin typeface="Times New Roman"/>
                <a:cs typeface="Times New Roman"/>
                <a:hlinkClick r:id="rId5"/>
              </a:rPr>
              <a:t>m</a:t>
            </a:r>
            <a:r>
              <a:rPr sz="900" spc="-20" dirty="0">
                <a:solidFill>
                  <a:srgbClr val="A8A8A8"/>
                </a:solidFill>
                <a:latin typeface="Times New Roman"/>
                <a:cs typeface="Times New Roman"/>
                <a:hlinkClick r:id="rId5"/>
              </a:rPr>
              <a:t>.</a:t>
            </a:r>
            <a:r>
              <a:rPr sz="900" spc="-10" dirty="0">
                <a:solidFill>
                  <a:srgbClr val="626260"/>
                </a:solidFill>
                <a:latin typeface="Times New Roman"/>
                <a:cs typeface="Times New Roman"/>
                <a:hlinkClick r:id="rId5"/>
              </a:rPr>
              <a:t>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3898783" y="10048023"/>
            <a:ext cx="19240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0" dirty="0">
                <a:solidFill>
                  <a:srgbClr val="898989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797979"/>
                </a:solidFill>
                <a:latin typeface="Times New Roman"/>
                <a:cs typeface="Times New Roman"/>
              </a:rPr>
              <a:t>M</a:t>
            </a:r>
            <a:r>
              <a:rPr sz="900" spc="-40" dirty="0">
                <a:solidFill>
                  <a:srgbClr val="9A9A99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9A9A99"/>
                </a:solidFill>
                <a:latin typeface="Times New Roman"/>
                <a:cs typeface="Times New Roman"/>
              </a:rPr>
              <a:t>i</a:t>
            </a:r>
            <a:r>
              <a:rPr sz="900" spc="50" dirty="0">
                <a:solidFill>
                  <a:srgbClr val="797979"/>
                </a:solidFill>
                <a:latin typeface="Times New Roman"/>
                <a:cs typeface="Times New Roman"/>
              </a:rPr>
              <a:t>l</a:t>
            </a:r>
            <a:r>
              <a:rPr sz="900" spc="5" dirty="0">
                <a:solidFill>
                  <a:srgbClr val="A8A8A8"/>
                </a:solidFill>
                <a:latin typeface="Times New Roman"/>
                <a:cs typeface="Times New Roman"/>
              </a:rPr>
              <a:t>:</a:t>
            </a:r>
            <a:r>
              <a:rPr sz="900" spc="-7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9A9A99"/>
                </a:solidFill>
                <a:latin typeface="Times New Roman"/>
                <a:cs typeface="Times New Roman"/>
              </a:rPr>
              <a:t>e.</a:t>
            </a:r>
            <a:r>
              <a:rPr sz="900" spc="-75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797979"/>
                </a:solidFill>
                <a:latin typeface="Times New Roman"/>
                <a:cs typeface="Times New Roman"/>
              </a:rPr>
              <a:t>pones@mack</a:t>
            </a:r>
            <a:r>
              <a:rPr sz="900" spc="125" dirty="0">
                <a:solidFill>
                  <a:srgbClr val="797979"/>
                </a:solidFill>
                <a:latin typeface="Times New Roman"/>
                <a:cs typeface="Times New Roman"/>
              </a:rPr>
              <a:t>e</a:t>
            </a:r>
            <a:r>
              <a:rPr sz="900" spc="-15" dirty="0">
                <a:solidFill>
                  <a:srgbClr val="4D4D4B"/>
                </a:solidFill>
                <a:latin typeface="Times New Roman"/>
                <a:cs typeface="Times New Roman"/>
              </a:rPr>
              <a:t>nz</a:t>
            </a:r>
            <a:r>
              <a:rPr sz="900" spc="50" dirty="0">
                <a:solidFill>
                  <a:srgbClr val="4D4D4B"/>
                </a:solidFill>
                <a:latin typeface="Times New Roman"/>
                <a:cs typeface="Times New Roman"/>
              </a:rPr>
              <a:t>i</a:t>
            </a:r>
            <a:r>
              <a:rPr sz="900" spc="20" dirty="0">
                <a:solidFill>
                  <a:srgbClr val="797979"/>
                </a:solidFill>
                <a:latin typeface="Times New Roman"/>
                <a:cs typeface="Times New Roman"/>
              </a:rPr>
              <a:t>ebh.com.</a:t>
            </a:r>
            <a:r>
              <a:rPr sz="900" spc="45" dirty="0">
                <a:solidFill>
                  <a:srgbClr val="797979"/>
                </a:solidFill>
                <a:latin typeface="Times New Roman"/>
                <a:cs typeface="Times New Roman"/>
              </a:rPr>
              <a:t>b</a:t>
            </a:r>
            <a:r>
              <a:rPr sz="900" spc="5" dirty="0">
                <a:solidFill>
                  <a:srgbClr val="4D4D4B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527392" y="601807"/>
            <a:ext cx="1246505" cy="341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955" marR="5080" indent="-8890">
              <a:lnSpc>
                <a:spcPts val="1340"/>
              </a:lnSpc>
            </a:pP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MAC</a:t>
            </a:r>
            <a:r>
              <a:rPr sz="1150" spc="95" dirty="0">
                <a:solidFill>
                  <a:srgbClr val="1C1A1A"/>
                </a:solidFill>
                <a:latin typeface="Arial"/>
                <a:cs typeface="Arial"/>
              </a:rPr>
              <a:t>K</a:t>
            </a:r>
            <a:r>
              <a:rPr sz="1150" spc="-20" dirty="0">
                <a:solidFill>
                  <a:srgbClr val="3D3B3B"/>
                </a:solidFill>
                <a:latin typeface="Arial"/>
                <a:cs typeface="Arial"/>
              </a:rPr>
              <a:t>ENZ</a:t>
            </a:r>
            <a:r>
              <a:rPr sz="1150" spc="55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D3B3B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B2A28"/>
                </a:solidFill>
                <a:latin typeface="Arial"/>
                <a:cs typeface="Arial"/>
              </a:rPr>
              <a:t>ES</a:t>
            </a:r>
            <a:r>
              <a:rPr sz="1150" spc="-25" dirty="0">
                <a:solidFill>
                  <a:srgbClr val="2B2A28"/>
                </a:solidFill>
                <a:latin typeface="Arial"/>
                <a:cs typeface="Arial"/>
              </a:rPr>
              <a:t>P</a:t>
            </a:r>
            <a:r>
              <a:rPr sz="1150" spc="-20" dirty="0">
                <a:solidFill>
                  <a:srgbClr val="4D4D4B"/>
                </a:solidFill>
                <a:latin typeface="Arial"/>
                <a:cs typeface="Arial"/>
              </a:rPr>
              <a:t>ORTE</a:t>
            </a:r>
            <a:r>
              <a:rPr sz="1150" spc="3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626260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020610" y="487079"/>
            <a:ext cx="1000125" cy="697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5755" marR="155575" indent="-153670">
              <a:lnSpc>
                <a:spcPct val="113399"/>
              </a:lnSpc>
            </a:pPr>
            <a:r>
              <a:rPr sz="750" spc="-25" dirty="0">
                <a:solidFill>
                  <a:srgbClr val="030101"/>
                </a:solidFill>
                <a:latin typeface="Times New Roman"/>
                <a:cs typeface="Times New Roman"/>
              </a:rPr>
              <a:t>POllMAÇÁO </a:t>
            </a:r>
            <a:r>
              <a:rPr sz="750" spc="-70" dirty="0">
                <a:solidFill>
                  <a:srgbClr val="030101"/>
                </a:solidFill>
                <a:latin typeface="Times New Roman"/>
                <a:cs typeface="Times New Roman"/>
              </a:rPr>
              <a:t> </a:t>
            </a:r>
            <a:r>
              <a:rPr sz="750" spc="60" dirty="0">
                <a:solidFill>
                  <a:srgbClr val="030101"/>
                </a:solidFill>
                <a:latin typeface="Times New Roman"/>
                <a:cs typeface="Times New Roman"/>
              </a:rPr>
              <a:t>DI</a:t>
            </a:r>
            <a:r>
              <a:rPr sz="750" spc="30" dirty="0">
                <a:solidFill>
                  <a:srgbClr val="030101"/>
                </a:solidFill>
                <a:latin typeface="Times New Roman"/>
                <a:cs typeface="Times New Roman"/>
              </a:rPr>
              <a:t> </a:t>
            </a:r>
            <a:r>
              <a:rPr sz="750" spc="-65" dirty="0">
                <a:solidFill>
                  <a:srgbClr val="030101"/>
                </a:solidFill>
                <a:latin typeface="Times New Roman"/>
                <a:cs typeface="Times New Roman"/>
              </a:rPr>
              <a:t>A</a:t>
            </a:r>
            <a:r>
              <a:rPr sz="750" spc="-15" dirty="0">
                <a:solidFill>
                  <a:srgbClr val="1C1A1A"/>
                </a:solidFill>
                <a:latin typeface="Times New Roman"/>
                <a:cs typeface="Times New Roman"/>
              </a:rPr>
              <a:t>TLI</a:t>
            </a:r>
            <a:r>
              <a:rPr sz="750" spc="-90" dirty="0">
                <a:solidFill>
                  <a:srgbClr val="1C1A1A"/>
                </a:solidFill>
                <a:latin typeface="Times New Roman"/>
                <a:cs typeface="Times New Roman"/>
              </a:rPr>
              <a:t>T</a:t>
            </a:r>
            <a:r>
              <a:rPr sz="750" spc="75" dirty="0">
                <a:solidFill>
                  <a:srgbClr val="030101"/>
                </a:solidFill>
                <a:latin typeface="Times New Roman"/>
                <a:cs typeface="Times New Roman"/>
              </a:rPr>
              <a:t>AI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86710" y="1705096"/>
            <a:ext cx="627951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4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2B2A28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030101"/>
                </a:solidFill>
                <a:latin typeface="Arial"/>
                <a:cs typeface="Arial"/>
              </a:rPr>
              <a:t>m</a:t>
            </a:r>
            <a:r>
              <a:rPr sz="1100" spc="-65" dirty="0">
                <a:solidFill>
                  <a:srgbClr val="1C1A1A"/>
                </a:solidFill>
                <a:latin typeface="Arial"/>
                <a:cs typeface="Arial"/>
              </a:rPr>
              <a:t>p</a:t>
            </a:r>
            <a:r>
              <a:rPr sz="1100" spc="5" dirty="0">
                <a:solidFill>
                  <a:srgbClr val="030101"/>
                </a:solidFill>
                <a:latin typeface="Arial"/>
                <a:cs typeface="Arial"/>
              </a:rPr>
              <a:t>r</a:t>
            </a:r>
            <a:r>
              <a:rPr sz="1100" spc="-85" dirty="0">
                <a:solidFill>
                  <a:srgbClr val="2B2A28"/>
                </a:solidFill>
                <a:latin typeface="Arial"/>
                <a:cs typeface="Arial"/>
              </a:rPr>
              <a:t>esa</a:t>
            </a:r>
            <a:r>
              <a:rPr sz="1100" spc="13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30101"/>
                </a:solidFill>
                <a:latin typeface="Arial"/>
                <a:cs typeface="Arial"/>
              </a:rPr>
              <a:t>ESP</a:t>
            </a:r>
            <a:r>
              <a:rPr sz="1100" spc="-55" dirty="0">
                <a:solidFill>
                  <a:srgbClr val="030101"/>
                </a:solidFill>
                <a:latin typeface="Arial"/>
                <a:cs typeface="Arial"/>
              </a:rPr>
              <a:t>O</a:t>
            </a:r>
            <a:r>
              <a:rPr sz="1100" spc="-60" dirty="0">
                <a:solidFill>
                  <a:srgbClr val="1C1A1A"/>
                </a:solidFill>
                <a:latin typeface="Arial"/>
                <a:cs typeface="Arial"/>
              </a:rPr>
              <a:t>RTES</a:t>
            </a:r>
            <a:r>
              <a:rPr sz="1100" spc="-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D3B3B"/>
                </a:solidFill>
                <a:latin typeface="Arial"/>
                <a:cs typeface="Arial"/>
              </a:rPr>
              <a:t>CAM</a:t>
            </a:r>
            <a:r>
              <a:rPr sz="1100" spc="-35" dirty="0">
                <a:solidFill>
                  <a:srgbClr val="3D3B3B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3D3B3B"/>
                </a:solidFill>
                <a:latin typeface="Arial"/>
                <a:cs typeface="Arial"/>
              </a:rPr>
              <a:t>SA</a:t>
            </a:r>
            <a:r>
              <a:rPr sz="1100" spc="8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797979"/>
                </a:solidFill>
                <a:latin typeface="Times New Roman"/>
                <a:cs typeface="Times New Roman"/>
              </a:rPr>
              <a:t>1</a:t>
            </a:r>
            <a:r>
              <a:rPr sz="1200" spc="150" dirty="0">
                <a:solidFill>
                  <a:srgbClr val="797979"/>
                </a:solidFill>
                <a:latin typeface="Times New Roman"/>
                <a:cs typeface="Times New Roman"/>
              </a:rPr>
              <a:t>0</a:t>
            </a:r>
            <a:r>
              <a:rPr sz="1200" spc="-2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LTDA</a:t>
            </a:r>
            <a:r>
              <a:rPr sz="1100" spc="6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D3B3B"/>
                </a:solidFill>
                <a:latin typeface="Arial"/>
                <a:cs typeface="Arial"/>
              </a:rPr>
              <a:t>-</a:t>
            </a:r>
            <a:r>
              <a:rPr sz="1100" spc="-4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626260"/>
                </a:solidFill>
                <a:latin typeface="Arial"/>
                <a:cs typeface="Arial"/>
              </a:rPr>
              <a:t>CN</a:t>
            </a:r>
            <a:r>
              <a:rPr sz="1100" spc="-105" dirty="0">
                <a:solidFill>
                  <a:srgbClr val="626260"/>
                </a:solidFill>
                <a:latin typeface="Arial"/>
                <a:cs typeface="Arial"/>
              </a:rPr>
              <a:t>P</a:t>
            </a:r>
            <a:r>
              <a:rPr sz="1100" spc="60" dirty="0">
                <a:solidFill>
                  <a:srgbClr val="3D3B3B"/>
                </a:solidFill>
                <a:latin typeface="Arial"/>
                <a:cs typeface="Arial"/>
              </a:rPr>
              <a:t>J</a:t>
            </a:r>
            <a:r>
              <a:rPr sz="1100" spc="260" dirty="0">
                <a:solidFill>
                  <a:srgbClr val="626260"/>
                </a:solidFill>
                <a:latin typeface="Arial"/>
                <a:cs typeface="Arial"/>
              </a:rPr>
              <a:t>:</a:t>
            </a:r>
            <a:r>
              <a:rPr sz="1100" spc="-18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3D3B3B"/>
                </a:solidFill>
                <a:latin typeface="Times New Roman"/>
                <a:cs typeface="Times New Roman"/>
              </a:rPr>
              <a:t>1</a:t>
            </a:r>
            <a:r>
              <a:rPr sz="1200" spc="85" dirty="0">
                <a:solidFill>
                  <a:srgbClr val="3D3B3B"/>
                </a:solidFill>
                <a:latin typeface="Times New Roman"/>
                <a:cs typeface="Times New Roman"/>
              </a:rPr>
              <a:t>7</a:t>
            </a:r>
            <a:r>
              <a:rPr sz="1200" spc="5" dirty="0">
                <a:solidFill>
                  <a:srgbClr val="626260"/>
                </a:solidFill>
                <a:latin typeface="Times New Roman"/>
                <a:cs typeface="Times New Roman"/>
              </a:rPr>
              <a:t>.</a:t>
            </a:r>
            <a:r>
              <a:rPr sz="1200" spc="90" dirty="0">
                <a:solidFill>
                  <a:srgbClr val="2B2A28"/>
                </a:solidFill>
                <a:latin typeface="Times New Roman"/>
                <a:cs typeface="Times New Roman"/>
              </a:rPr>
              <a:t>5</a:t>
            </a:r>
            <a:r>
              <a:rPr sz="1200" spc="15" dirty="0">
                <a:solidFill>
                  <a:srgbClr val="2B2A28"/>
                </a:solidFill>
                <a:latin typeface="Times New Roman"/>
                <a:cs typeface="Times New Roman"/>
              </a:rPr>
              <a:t>5</a:t>
            </a:r>
            <a:r>
              <a:rPr sz="1200" spc="85" dirty="0">
                <a:solidFill>
                  <a:srgbClr val="2B2A28"/>
                </a:solidFill>
                <a:latin typeface="Times New Roman"/>
                <a:cs typeface="Times New Roman"/>
              </a:rPr>
              <a:t>8</a:t>
            </a:r>
            <a:r>
              <a:rPr sz="1200" spc="75" dirty="0">
                <a:solidFill>
                  <a:srgbClr val="2B2A28"/>
                </a:solidFill>
                <a:latin typeface="Times New Roman"/>
                <a:cs typeface="Times New Roman"/>
              </a:rPr>
              <a:t>.57</a:t>
            </a:r>
            <a:r>
              <a:rPr sz="1200" spc="15" dirty="0">
                <a:solidFill>
                  <a:srgbClr val="2B2A28"/>
                </a:solidFill>
                <a:latin typeface="Times New Roman"/>
                <a:cs typeface="Times New Roman"/>
              </a:rPr>
              <a:t>8</a:t>
            </a:r>
            <a:r>
              <a:rPr sz="1200" spc="100" dirty="0">
                <a:solidFill>
                  <a:srgbClr val="4D4D4B"/>
                </a:solidFill>
                <a:latin typeface="Times New Roman"/>
                <a:cs typeface="Times New Roman"/>
              </a:rPr>
              <a:t>/</a:t>
            </a:r>
            <a:r>
              <a:rPr sz="1200" spc="-155" dirty="0">
                <a:solidFill>
                  <a:srgbClr val="4D4D4B"/>
                </a:solidFill>
                <a:latin typeface="Times New Roman"/>
                <a:cs typeface="Times New Roman"/>
              </a:rPr>
              <a:t> </a:t>
            </a:r>
            <a:r>
              <a:rPr sz="1200" spc="90" dirty="0">
                <a:solidFill>
                  <a:srgbClr val="2B2A28"/>
                </a:solidFill>
                <a:latin typeface="Times New Roman"/>
                <a:cs typeface="Times New Roman"/>
              </a:rPr>
              <a:t>000</a:t>
            </a:r>
            <a:r>
              <a:rPr sz="1200" spc="50" dirty="0">
                <a:solidFill>
                  <a:srgbClr val="2B2A28"/>
                </a:solidFill>
                <a:latin typeface="Times New Roman"/>
                <a:cs typeface="Times New Roman"/>
              </a:rPr>
              <a:t>1</a:t>
            </a:r>
            <a:r>
              <a:rPr sz="1200" spc="60" dirty="0">
                <a:solidFill>
                  <a:srgbClr val="2B2A28"/>
                </a:solidFill>
                <a:latin typeface="Times New Roman"/>
                <a:cs typeface="Times New Roman"/>
              </a:rPr>
              <a:t>-60</a:t>
            </a:r>
            <a:r>
              <a:rPr sz="1200" spc="-25" dirty="0">
                <a:solidFill>
                  <a:srgbClr val="2B2A28"/>
                </a:solidFill>
                <a:latin typeface="Times New Roman"/>
                <a:cs typeface="Times New Roman"/>
              </a:rPr>
              <a:t> </a:t>
            </a:r>
            <a:r>
              <a:rPr sz="1250" spc="30" dirty="0">
                <a:solidFill>
                  <a:srgbClr val="626260"/>
                </a:solidFill>
                <a:latin typeface="Times New Roman"/>
                <a:cs typeface="Times New Roman"/>
              </a:rPr>
              <a:t>é</a:t>
            </a:r>
            <a:r>
              <a:rPr sz="1250" spc="-10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1100" spc="-65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venc</a:t>
            </a:r>
            <a:r>
              <a:rPr sz="1100" spc="-55" dirty="0">
                <a:solidFill>
                  <a:srgbClr val="626260"/>
                </a:solidFill>
                <a:latin typeface="Arial"/>
                <a:cs typeface="Arial"/>
              </a:rPr>
              <a:t>e</a:t>
            </a:r>
            <a:r>
              <a:rPr sz="1100" spc="-20" dirty="0">
                <a:solidFill>
                  <a:srgbClr val="3D3B3B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3D3B3B"/>
                </a:solidFill>
                <a:latin typeface="Arial"/>
                <a:cs typeface="Arial"/>
              </a:rPr>
              <a:t>r</a:t>
            </a:r>
            <a:r>
              <a:rPr sz="1100" spc="-10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A1A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030101"/>
                </a:solidFill>
                <a:latin typeface="Arial"/>
                <a:cs typeface="Arial"/>
              </a:rPr>
              <a:t>T</a:t>
            </a:r>
            <a:r>
              <a:rPr sz="1100" spc="-25" dirty="0">
                <a:solidFill>
                  <a:srgbClr val="030101"/>
                </a:solidFill>
                <a:latin typeface="Arial"/>
                <a:cs typeface="Arial"/>
              </a:rPr>
              <a:t>EM</a:t>
            </a:r>
            <a:r>
              <a:rPr sz="1100" spc="-6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30101"/>
                </a:solidFill>
                <a:latin typeface="Times New Roman"/>
                <a:cs typeface="Times New Roman"/>
              </a:rPr>
              <a:t>0</a:t>
            </a:r>
            <a:r>
              <a:rPr sz="1200" spc="75" dirty="0">
                <a:solidFill>
                  <a:srgbClr val="030101"/>
                </a:solidFill>
                <a:latin typeface="Times New Roman"/>
                <a:cs typeface="Times New Roman"/>
              </a:rPr>
              <a:t>3</a:t>
            </a:r>
            <a:r>
              <a:rPr sz="1200" spc="90" dirty="0">
                <a:solidFill>
                  <a:srgbClr val="2B2A28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82335" y="3373025"/>
            <a:ext cx="6392545" cy="1175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3900"/>
              </a:lnSpc>
            </a:pPr>
            <a:r>
              <a:rPr sz="1100" spc="20" dirty="0">
                <a:solidFill>
                  <a:srgbClr val="030101"/>
                </a:solidFill>
                <a:latin typeface="Arial"/>
                <a:cs typeface="Arial"/>
              </a:rPr>
              <a:t>JUST</a:t>
            </a:r>
            <a:r>
              <a:rPr sz="1100" spc="-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185" dirty="0">
                <a:solidFill>
                  <a:srgbClr val="030101"/>
                </a:solidFill>
                <a:latin typeface="Arial"/>
                <a:cs typeface="Arial"/>
              </a:rPr>
              <a:t>F</a:t>
            </a:r>
            <a:r>
              <a:rPr sz="1100" spc="-7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-80" dirty="0">
                <a:solidFill>
                  <a:srgbClr val="030101"/>
                </a:solidFill>
                <a:latin typeface="Arial"/>
                <a:cs typeface="Arial"/>
              </a:rPr>
              <a:t>C</a:t>
            </a:r>
            <a:r>
              <a:rPr sz="1100" spc="-9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1100" spc="35" dirty="0">
                <a:solidFill>
                  <a:srgbClr val="2B2A28"/>
                </a:solidFill>
                <a:latin typeface="Arial"/>
                <a:cs typeface="Arial"/>
              </a:rPr>
              <a:t>TI</a:t>
            </a:r>
            <a:r>
              <a:rPr sz="1100" spc="50" dirty="0">
                <a:solidFill>
                  <a:srgbClr val="2B2A28"/>
                </a:solidFill>
                <a:latin typeface="Arial"/>
                <a:cs typeface="Arial"/>
              </a:rPr>
              <a:t>V</a:t>
            </a:r>
            <a:r>
              <a:rPr sz="1100" spc="-7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1100" spc="-15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260" dirty="0">
                <a:solidFill>
                  <a:srgbClr val="3D3B3B"/>
                </a:solidFill>
                <a:latin typeface="Arial"/>
                <a:cs typeface="Arial"/>
              </a:rPr>
              <a:t>:</a:t>
            </a:r>
            <a:r>
              <a:rPr sz="1100" spc="-18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797979"/>
                </a:solidFill>
                <a:latin typeface="Arial"/>
                <a:cs typeface="Arial"/>
              </a:rPr>
              <a:t>p</a:t>
            </a:r>
            <a:r>
              <a:rPr sz="1100" spc="-25" dirty="0">
                <a:solidFill>
                  <a:srgbClr val="4D4D4B"/>
                </a:solidFill>
                <a:latin typeface="Arial"/>
                <a:cs typeface="Arial"/>
              </a:rPr>
              <a:t>or</a:t>
            </a:r>
            <a:r>
              <a:rPr sz="1100" spc="7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626260"/>
                </a:solidFill>
                <a:latin typeface="Arial"/>
                <a:cs typeface="Arial"/>
              </a:rPr>
              <a:t>ter</a:t>
            </a:r>
            <a:r>
              <a:rPr sz="1100" spc="12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626260"/>
                </a:solidFill>
                <a:latin typeface="Arial"/>
                <a:cs typeface="Arial"/>
              </a:rPr>
              <a:t>apres</a:t>
            </a:r>
            <a:r>
              <a:rPr sz="1100" spc="-15" dirty="0">
                <a:solidFill>
                  <a:srgbClr val="626260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898989"/>
                </a:solidFill>
                <a:latin typeface="Arial"/>
                <a:cs typeface="Arial"/>
              </a:rPr>
              <a:t>ntddo</a:t>
            </a:r>
            <a:r>
              <a:rPr sz="1100" spc="5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898989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9A9A99"/>
                </a:solidFill>
                <a:latin typeface="Arial"/>
                <a:cs typeface="Arial"/>
              </a:rPr>
              <a:t>m</a:t>
            </a:r>
            <a:r>
              <a:rPr sz="1100" spc="5" dirty="0">
                <a:solidFill>
                  <a:srgbClr val="797979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9A9A99"/>
                </a:solidFill>
                <a:latin typeface="Arial"/>
                <a:cs typeface="Arial"/>
              </a:rPr>
              <a:t>nor</a:t>
            </a:r>
            <a:r>
              <a:rPr sz="1100" spc="4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898989"/>
                </a:solidFill>
                <a:latin typeface="Arial"/>
                <a:cs typeface="Arial"/>
              </a:rPr>
              <a:t>valor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626260"/>
                </a:solidFill>
                <a:latin typeface="Arial"/>
                <a:cs typeface="Arial"/>
              </a:rPr>
              <a:t>unitário</a:t>
            </a:r>
            <a:r>
              <a:rPr sz="1100" spc="5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797979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4D4D4B"/>
                </a:solidFill>
                <a:latin typeface="Arial"/>
                <a:cs typeface="Arial"/>
              </a:rPr>
              <a:t>ot</a:t>
            </a:r>
            <a:r>
              <a:rPr sz="1100" spc="40" dirty="0">
                <a:solidFill>
                  <a:srgbClr val="4D4D4B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A8A8A8"/>
                </a:solidFill>
                <a:latin typeface="Arial"/>
                <a:cs typeface="Arial"/>
              </a:rPr>
              <a:t>l</a:t>
            </a:r>
            <a:r>
              <a:rPr sz="1100" spc="5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p</a:t>
            </a:r>
            <a:r>
              <a:rPr sz="1100" spc="-50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r>
              <a:rPr sz="1100" spc="-35" dirty="0">
                <a:solidFill>
                  <a:srgbClr val="3D3B3B"/>
                </a:solidFill>
                <a:latin typeface="Arial"/>
                <a:cs typeface="Arial"/>
              </a:rPr>
              <a:t>r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1100" spc="10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4D4D4B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D3B3B"/>
                </a:solidFill>
                <a:latin typeface="Arial"/>
                <a:cs typeface="Arial"/>
              </a:rPr>
              <a:t>te</a:t>
            </a:r>
            <a:r>
              <a:rPr sz="1100" spc="0" dirty="0">
                <a:solidFill>
                  <a:srgbClr val="3D3B3B"/>
                </a:solidFill>
                <a:latin typeface="Arial"/>
                <a:cs typeface="Arial"/>
              </a:rPr>
              <a:t>m</a:t>
            </a:r>
            <a:r>
              <a:rPr sz="1100" spc="345" dirty="0">
                <a:solidFill>
                  <a:srgbClr val="898989"/>
                </a:solidFill>
                <a:latin typeface="Arial"/>
                <a:cs typeface="Arial"/>
              </a:rPr>
              <a:t>,</a:t>
            </a:r>
            <a:r>
              <a:rPr sz="1100" spc="75" dirty="0">
                <a:solidFill>
                  <a:srgbClr val="2B2A28"/>
                </a:solidFill>
                <a:latin typeface="Arial"/>
                <a:cs typeface="Arial"/>
              </a:rPr>
              <a:t>em</a:t>
            </a:r>
            <a:r>
              <a:rPr sz="1100" spc="1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A1A"/>
                </a:solidFill>
                <a:latin typeface="Arial"/>
                <a:cs typeface="Arial"/>
              </a:rPr>
              <a:t>c</a:t>
            </a:r>
            <a:r>
              <a:rPr sz="1100" spc="75" dirty="0">
                <a:solidFill>
                  <a:srgbClr val="030101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030101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00" spc="105" dirty="0">
                <a:solidFill>
                  <a:srgbClr val="03010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00" spc="45" dirty="0">
                <a:solidFill>
                  <a:srgbClr val="030101"/>
                </a:solidFill>
                <a:latin typeface="Arial"/>
                <a:cs typeface="Arial"/>
              </a:rPr>
              <a:t>ânc</a:t>
            </a:r>
            <a:r>
              <a:rPr sz="1100" spc="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1100" spc="2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30101"/>
                </a:solidFill>
                <a:latin typeface="Arial"/>
                <a:cs typeface="Arial"/>
              </a:rPr>
              <a:t>com</a:t>
            </a:r>
            <a:r>
              <a:rPr sz="1100" spc="2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u="heavy" spc="55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1100" u="heavy" spc="-1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u="heavy" spc="20" dirty="0">
                <a:solidFill>
                  <a:srgbClr val="030101"/>
                </a:solidFill>
                <a:latin typeface="Arial"/>
                <a:cs typeface="Arial"/>
              </a:rPr>
              <a:t>especi</a:t>
            </a:r>
            <a:r>
              <a:rPr sz="1100" u="heavy" spc="55" dirty="0">
                <a:solidFill>
                  <a:srgbClr val="030101"/>
                </a:solidFill>
                <a:latin typeface="Arial"/>
                <a:cs typeface="Arial"/>
              </a:rPr>
              <a:t>fic</a:t>
            </a:r>
            <a:r>
              <a:rPr sz="1100" u="heavy" spc="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00" u="heavy" spc="30" dirty="0">
                <a:solidFill>
                  <a:srgbClr val="030101"/>
                </a:solidFill>
                <a:latin typeface="Arial"/>
                <a:cs typeface="Arial"/>
              </a:rPr>
              <a:t>c</a:t>
            </a:r>
            <a:r>
              <a:rPr sz="1100" u="heavy" spc="5" dirty="0">
                <a:solidFill>
                  <a:srgbClr val="1C1A1A"/>
                </a:solidFill>
                <a:latin typeface="Arial"/>
                <a:cs typeface="Arial"/>
              </a:rPr>
              <a:t>ã</a:t>
            </a:r>
            <a:r>
              <a:rPr sz="1100" u="heavy" spc="85" dirty="0">
                <a:solidFill>
                  <a:srgbClr val="030101"/>
                </a:solidFill>
                <a:latin typeface="Arial"/>
                <a:cs typeface="Arial"/>
              </a:rPr>
              <a:t>o</a:t>
            </a:r>
            <a:r>
              <a:rPr sz="1100" u="heavy" spc="-4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u="heavy" spc="55" dirty="0">
                <a:solidFill>
                  <a:srgbClr val="2B2A28"/>
                </a:solidFill>
                <a:latin typeface="Arial"/>
                <a:cs typeface="Arial"/>
              </a:rPr>
              <a:t>do</a:t>
            </a:r>
            <a:r>
              <a:rPr sz="1100" u="heavy" spc="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u="heavy" spc="35" dirty="0">
                <a:solidFill>
                  <a:srgbClr val="3D3B3B"/>
                </a:solidFill>
                <a:latin typeface="Arial"/>
                <a:cs typeface="Arial"/>
              </a:rPr>
              <a:t>me</a:t>
            </a:r>
            <a:r>
              <a:rPr sz="1100" u="heavy" spc="10" dirty="0">
                <a:solidFill>
                  <a:srgbClr val="3D3B3B"/>
                </a:solidFill>
                <a:latin typeface="Arial"/>
                <a:cs typeface="Arial"/>
              </a:rPr>
              <a:t>s</a:t>
            </a:r>
            <a:r>
              <a:rPr sz="1100" u="heavy" spc="90" dirty="0">
                <a:solidFill>
                  <a:srgbClr val="626260"/>
                </a:solidFill>
                <a:latin typeface="Arial"/>
                <a:cs typeface="Arial"/>
              </a:rPr>
              <a:t>mo</a:t>
            </a:r>
            <a:r>
              <a:rPr sz="1100" u="heavy" spc="-13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u="heavy" spc="50" dirty="0">
                <a:solidFill>
                  <a:srgbClr val="626260"/>
                </a:solidFill>
                <a:latin typeface="Arial"/>
                <a:cs typeface="Arial"/>
              </a:rPr>
              <a:t>conforme</a:t>
            </a:r>
            <a:r>
              <a:rPr sz="1100" u="heavy" spc="2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u="heavy" spc="75" dirty="0">
                <a:solidFill>
                  <a:srgbClr val="626260"/>
                </a:solidFill>
                <a:latin typeface="Arial"/>
                <a:cs typeface="Arial"/>
              </a:rPr>
              <a:t>ex</a:t>
            </a:r>
            <a:r>
              <a:rPr sz="1100" u="heavy" spc="25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u="heavy" spc="110" dirty="0">
                <a:solidFill>
                  <a:srgbClr val="626260"/>
                </a:solidFill>
                <a:latin typeface="Arial"/>
                <a:cs typeface="Arial"/>
              </a:rPr>
              <a:t>g</a:t>
            </a:r>
            <a:r>
              <a:rPr sz="1100" u="heavy" spc="-10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u="heavy" spc="55" dirty="0">
                <a:solidFill>
                  <a:srgbClr val="626260"/>
                </a:solidFill>
                <a:latin typeface="Arial"/>
                <a:cs typeface="Arial"/>
              </a:rPr>
              <a:t>do</a:t>
            </a:r>
            <a:r>
              <a:rPr sz="1100" spc="1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626260"/>
                </a:solidFill>
                <a:latin typeface="Arial"/>
                <a:cs typeface="Arial"/>
              </a:rPr>
              <a:t>no</a:t>
            </a:r>
            <a:r>
              <a:rPr sz="1100" spc="-5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D3B3B"/>
                </a:solidFill>
                <a:latin typeface="Arial"/>
                <a:cs typeface="Arial"/>
              </a:rPr>
              <a:t>ANEXO</a:t>
            </a:r>
            <a:r>
              <a:rPr sz="1100" spc="-17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240" dirty="0">
                <a:solidFill>
                  <a:srgbClr val="3D3B3B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B2A28"/>
                </a:solidFill>
                <a:latin typeface="Arial"/>
                <a:cs typeface="Arial"/>
              </a:rPr>
              <a:t>E</a:t>
            </a:r>
            <a:r>
              <a:rPr sz="1100" spc="-125" dirty="0">
                <a:solidFill>
                  <a:srgbClr val="2B2A28"/>
                </a:solidFill>
                <a:latin typeface="Arial"/>
                <a:cs typeface="Arial"/>
              </a:rPr>
              <a:t>D</a:t>
            </a:r>
            <a:r>
              <a:rPr sz="1100" spc="60" dirty="0">
                <a:solidFill>
                  <a:srgbClr val="2B2A28"/>
                </a:solidFill>
                <a:latin typeface="Arial"/>
                <a:cs typeface="Arial"/>
              </a:rPr>
              <a:t>ITAL</a:t>
            </a:r>
            <a:r>
              <a:rPr sz="1100" spc="-8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2B2A28"/>
                </a:solidFill>
                <a:latin typeface="Arial"/>
                <a:cs typeface="Arial"/>
              </a:rPr>
              <a:t>Nº</a:t>
            </a:r>
            <a:r>
              <a:rPr sz="1100" spc="-6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D3B3B"/>
                </a:solidFill>
                <a:latin typeface="Arial"/>
                <a:cs typeface="Arial"/>
              </a:rPr>
              <a:t>06/</a:t>
            </a:r>
            <a:r>
              <a:rPr sz="1100" spc="110" dirty="0">
                <a:solidFill>
                  <a:srgbClr val="1C1A1A"/>
                </a:solidFill>
                <a:latin typeface="Arial"/>
                <a:cs typeface="Arial"/>
              </a:rPr>
              <a:t>20</a:t>
            </a:r>
            <a:r>
              <a:rPr sz="1100" spc="-60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1100" spc="55" dirty="0">
                <a:solidFill>
                  <a:srgbClr val="1C1A1A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marR="10160">
              <a:lnSpc>
                <a:spcPts val="1340"/>
              </a:lnSpc>
            </a:pPr>
            <a:r>
              <a:rPr sz="1100" spc="-140" dirty="0">
                <a:solidFill>
                  <a:srgbClr val="030101"/>
                </a:solidFill>
                <a:latin typeface="Arial"/>
                <a:cs typeface="Arial"/>
              </a:rPr>
              <a:t>A </a:t>
            </a:r>
            <a:r>
              <a:rPr sz="1100" spc="-1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1C1A1A"/>
                </a:solidFill>
                <a:latin typeface="Arial"/>
                <a:cs typeface="Arial"/>
              </a:rPr>
              <a:t>m</a:t>
            </a:r>
            <a:r>
              <a:rPr sz="1100" spc="-25" dirty="0">
                <a:solidFill>
                  <a:srgbClr val="030101"/>
                </a:solidFill>
                <a:latin typeface="Arial"/>
                <a:cs typeface="Arial"/>
              </a:rPr>
              <a:t>pr</a:t>
            </a:r>
            <a:r>
              <a:rPr sz="1100" spc="-85" dirty="0">
                <a:solidFill>
                  <a:srgbClr val="1C1A1A"/>
                </a:solidFill>
                <a:latin typeface="Arial"/>
                <a:cs typeface="Arial"/>
              </a:rPr>
              <a:t>esa</a:t>
            </a:r>
            <a:r>
              <a:rPr sz="11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C1A1A"/>
                </a:solidFill>
                <a:latin typeface="Arial"/>
                <a:cs typeface="Arial"/>
              </a:rPr>
              <a:t>Pequ</a:t>
            </a:r>
            <a:r>
              <a:rPr sz="1100" spc="-5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D3B3B"/>
                </a:solidFill>
                <a:latin typeface="Arial"/>
                <a:cs typeface="Arial"/>
              </a:rPr>
              <a:t>t</a:t>
            </a:r>
            <a:r>
              <a:rPr sz="1100" spc="-325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r>
              <a:rPr sz="1100" spc="-819" dirty="0">
                <a:solidFill>
                  <a:srgbClr val="3D3B3B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3D3B3B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dústria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626260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797979"/>
                </a:solidFill>
                <a:latin typeface="Arial"/>
                <a:cs typeface="Arial"/>
              </a:rPr>
              <a:t>Comercio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797979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626260"/>
                </a:solidFill>
                <a:latin typeface="Arial"/>
                <a:cs typeface="Arial"/>
              </a:rPr>
              <a:t>Artigos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190" dirty="0">
                <a:solidFill>
                  <a:srgbClr val="3D3B3B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626260"/>
                </a:solidFill>
                <a:latin typeface="Arial"/>
                <a:cs typeface="Arial"/>
              </a:rPr>
              <a:t>sport</a:t>
            </a:r>
            <a:r>
              <a:rPr sz="1100" spc="-20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626260"/>
                </a:solidFill>
                <a:latin typeface="Arial"/>
                <a:cs typeface="Arial"/>
              </a:rPr>
              <a:t>vos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D4D4B"/>
                </a:solidFill>
                <a:latin typeface="Arial"/>
                <a:cs typeface="Arial"/>
              </a:rPr>
              <a:t>Ltda</a:t>
            </a:r>
            <a:r>
              <a:rPr sz="110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B2A2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D3B3B"/>
                </a:solidFill>
                <a:latin typeface="Arial"/>
                <a:cs typeface="Arial"/>
              </a:rPr>
              <a:t>CNP</a:t>
            </a:r>
            <a:r>
              <a:rPr sz="1100" spc="30" dirty="0">
                <a:solidFill>
                  <a:srgbClr val="3D3B3B"/>
                </a:solidFill>
                <a:latin typeface="Arial"/>
                <a:cs typeface="Arial"/>
              </a:rPr>
              <a:t>J</a:t>
            </a:r>
            <a:r>
              <a:rPr sz="1100" spc="260" dirty="0">
                <a:solidFill>
                  <a:srgbClr val="1C1A1A"/>
                </a:solidFill>
                <a:latin typeface="Arial"/>
                <a:cs typeface="Arial"/>
              </a:rPr>
              <a:t>:</a:t>
            </a:r>
            <a:r>
              <a:rPr sz="1100" spc="2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D3B3B"/>
                </a:solidFill>
                <a:latin typeface="Arial"/>
                <a:cs typeface="Arial"/>
              </a:rPr>
              <a:t>24</a:t>
            </a:r>
            <a:r>
              <a:rPr sz="1100" spc="-15" dirty="0">
                <a:solidFill>
                  <a:srgbClr val="3D3B3B"/>
                </a:solidFill>
                <a:latin typeface="Arial"/>
                <a:cs typeface="Arial"/>
              </a:rPr>
              <a:t>.</a:t>
            </a:r>
            <a:r>
              <a:rPr sz="1100" spc="20" dirty="0">
                <a:solidFill>
                  <a:srgbClr val="3D3B3B"/>
                </a:solidFill>
                <a:latin typeface="Arial"/>
                <a:cs typeface="Arial"/>
              </a:rPr>
              <a:t>0</a:t>
            </a:r>
            <a:r>
              <a:rPr sz="1100" spc="-85" dirty="0">
                <a:solidFill>
                  <a:srgbClr val="3D3B3B"/>
                </a:solidFill>
                <a:latin typeface="Arial"/>
                <a:cs typeface="Arial"/>
              </a:rPr>
              <a:t>1</a:t>
            </a:r>
            <a:r>
              <a:rPr sz="1100" spc="0" dirty="0">
                <a:solidFill>
                  <a:srgbClr val="3D3B3B"/>
                </a:solidFill>
                <a:latin typeface="Arial"/>
                <a:cs typeface="Arial"/>
              </a:rPr>
              <a:t>5</a:t>
            </a:r>
            <a:r>
              <a:rPr sz="1100" dirty="0">
                <a:solidFill>
                  <a:srgbClr val="1C1A1A"/>
                </a:solidFill>
                <a:latin typeface="Arial"/>
                <a:cs typeface="Arial"/>
              </a:rPr>
              <a:t>.85</a:t>
            </a:r>
            <a:r>
              <a:rPr sz="1100" spc="-229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1100" spc="170" dirty="0">
                <a:solidFill>
                  <a:srgbClr val="3D3B3B"/>
                </a:solidFill>
                <a:latin typeface="Arial"/>
                <a:cs typeface="Arial"/>
              </a:rPr>
              <a:t>/</a:t>
            </a:r>
            <a:r>
              <a:rPr sz="1100" spc="-20" dirty="0">
                <a:solidFill>
                  <a:srgbClr val="1C1A1A"/>
                </a:solidFill>
                <a:latin typeface="Arial"/>
                <a:cs typeface="Arial"/>
              </a:rPr>
              <a:t>000</a:t>
            </a:r>
            <a:r>
              <a:rPr sz="1100" spc="-120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1100" spc="-35" dirty="0">
                <a:solidFill>
                  <a:srgbClr val="1C1A1A"/>
                </a:solidFill>
                <a:latin typeface="Arial"/>
                <a:cs typeface="Arial"/>
              </a:rPr>
              <a:t>-76</a:t>
            </a:r>
            <a:r>
              <a:rPr sz="11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B2A28"/>
                </a:solidFill>
                <a:latin typeface="Times New Roman"/>
                <a:cs typeface="Times New Roman"/>
              </a:rPr>
              <a:t>é</a:t>
            </a:r>
            <a:r>
              <a:rPr sz="1250" dirty="0">
                <a:solidFill>
                  <a:srgbClr val="2B2A28"/>
                </a:solidFill>
                <a:latin typeface="Times New Roman"/>
                <a:cs typeface="Times New Roman"/>
              </a:rPr>
              <a:t> </a:t>
            </a:r>
            <a:r>
              <a:rPr sz="1250" spc="-114" dirty="0">
                <a:solidFill>
                  <a:srgbClr val="2B2A28"/>
                </a:solidFill>
                <a:latin typeface="Times New Roman"/>
                <a:cs typeface="Times New Roman"/>
              </a:rPr>
              <a:t> </a:t>
            </a:r>
            <a:r>
              <a:rPr sz="1100" spc="-6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00" spc="-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C1A1A"/>
                </a:solidFill>
                <a:latin typeface="Arial"/>
                <a:cs typeface="Arial"/>
              </a:rPr>
              <a:t>vencedora</a:t>
            </a:r>
            <a:r>
              <a:rPr sz="11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D3B3B"/>
                </a:solidFill>
                <a:latin typeface="Arial"/>
                <a:cs typeface="Arial"/>
              </a:rPr>
              <a:t>dos</a:t>
            </a:r>
            <a:r>
              <a:rPr sz="1100" spc="4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626260"/>
                </a:solidFill>
                <a:latin typeface="Times New Roman"/>
                <a:cs typeface="Times New Roman"/>
              </a:rPr>
              <a:t>I</a:t>
            </a:r>
            <a:r>
              <a:rPr sz="1200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1200" spc="55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1100" spc="-140" dirty="0">
                <a:solidFill>
                  <a:srgbClr val="4D4D4B"/>
                </a:solidFill>
                <a:latin typeface="Arial"/>
                <a:cs typeface="Arial"/>
              </a:rPr>
              <a:t>C:NS</a:t>
            </a:r>
            <a:r>
              <a:rPr sz="1100" spc="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626260"/>
                </a:solidFill>
                <a:latin typeface="Times New Roman"/>
                <a:cs typeface="Times New Roman"/>
              </a:rPr>
              <a:t>0</a:t>
            </a:r>
            <a:r>
              <a:rPr sz="1200" spc="195" dirty="0">
                <a:solidFill>
                  <a:srgbClr val="898989"/>
                </a:solidFill>
                <a:latin typeface="Times New Roman"/>
                <a:cs typeface="Times New Roman"/>
              </a:rPr>
              <a:t>8</a:t>
            </a:r>
            <a:r>
              <a:rPr sz="1200" spc="-135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898989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797979"/>
                </a:solidFill>
                <a:latin typeface="Arial"/>
                <a:cs typeface="Arial"/>
              </a:rPr>
              <a:t>0</a:t>
            </a:r>
            <a:r>
              <a:rPr sz="1100" spc="100" dirty="0">
                <a:solidFill>
                  <a:srgbClr val="797979"/>
                </a:solidFill>
                <a:latin typeface="Arial"/>
                <a:cs typeface="Arial"/>
              </a:rPr>
              <a:t>9</a:t>
            </a:r>
            <a:r>
              <a:rPr sz="1100" spc="65" dirty="0">
                <a:solidFill>
                  <a:srgbClr val="9A9A99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981200">
              <a:lnSpc>
                <a:spcPct val="100000"/>
              </a:lnSpc>
              <a:spcBef>
                <a:spcPts val="345"/>
              </a:spcBef>
            </a:pPr>
            <a:r>
              <a:rPr sz="1250" spc="-65" dirty="0">
                <a:solidFill>
                  <a:srgbClr val="B8B8B8"/>
                </a:solidFill>
                <a:latin typeface="Times New Roman"/>
                <a:cs typeface="Times New Roman"/>
              </a:rPr>
              <a:t>--- </a:t>
            </a:r>
            <a:r>
              <a:rPr sz="1250" spc="375" dirty="0">
                <a:solidFill>
                  <a:srgbClr val="B8B8B8"/>
                </a:solidFill>
                <a:latin typeface="Times New Roman"/>
                <a:cs typeface="Times New Roman"/>
              </a:rPr>
              <a:t>-</a:t>
            </a:r>
            <a:r>
              <a:rPr sz="1250" spc="580" dirty="0">
                <a:solidFill>
                  <a:srgbClr val="B8B8B8"/>
                </a:solidFill>
                <a:latin typeface="Times New Roman"/>
                <a:cs typeface="Times New Roman"/>
              </a:rPr>
              <a:t>-</a:t>
            </a:r>
            <a:r>
              <a:rPr sz="1250" spc="25" dirty="0">
                <a:solidFill>
                  <a:srgbClr val="B8B8B8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142368" y="4690860"/>
            <a:ext cx="5448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solidFill>
                  <a:srgbClr val="030101"/>
                </a:solidFill>
                <a:latin typeface="Arial"/>
                <a:cs typeface="Arial"/>
              </a:rPr>
              <a:t>M</a:t>
            </a:r>
            <a:r>
              <a:rPr sz="800" spc="-4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800" spc="-15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800" spc="50" dirty="0">
                <a:solidFill>
                  <a:srgbClr val="030101"/>
                </a:solidFill>
                <a:latin typeface="Arial"/>
                <a:cs typeface="Arial"/>
              </a:rPr>
              <a:t>ER</a:t>
            </a:r>
            <a:r>
              <a:rPr sz="800" spc="-70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800" spc="1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800" spc="6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577453" y="4690860"/>
            <a:ext cx="8197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626260"/>
                </a:solidFill>
                <a:latin typeface="Arial"/>
                <a:cs typeface="Arial"/>
              </a:rPr>
              <a:t>ESPEC</a:t>
            </a:r>
            <a:r>
              <a:rPr sz="800" spc="-30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800" spc="15" dirty="0">
                <a:solidFill>
                  <a:srgbClr val="626260"/>
                </a:solidFill>
                <a:latin typeface="Arial"/>
                <a:cs typeface="Arial"/>
              </a:rPr>
              <a:t>F</a:t>
            </a:r>
            <a:r>
              <a:rPr sz="800" spc="2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26260"/>
                </a:solidFill>
                <a:latin typeface="Arial"/>
                <a:cs typeface="Arial"/>
              </a:rPr>
              <a:t>CAÇÃO</a:t>
            </a:r>
            <a:endParaRPr sz="8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069417" y="4628300"/>
            <a:ext cx="588645" cy="2527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2700">
              <a:lnSpc>
                <a:spcPct val="102600"/>
              </a:lnSpc>
            </a:pPr>
            <a:r>
              <a:rPr sz="800" spc="15" dirty="0">
                <a:solidFill>
                  <a:srgbClr val="626260"/>
                </a:solidFill>
                <a:latin typeface="Arial"/>
                <a:cs typeface="Arial"/>
              </a:rPr>
              <a:t>UNIDD</a:t>
            </a:r>
            <a:r>
              <a:rPr sz="800" spc="2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800" spc="-25" dirty="0">
                <a:solidFill>
                  <a:srgbClr val="3D3B3B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26260"/>
                </a:solidFill>
                <a:latin typeface="Arial"/>
                <a:cs typeface="Arial"/>
              </a:rPr>
              <a:t>DE </a:t>
            </a:r>
            <a:r>
              <a:rPr sz="800" spc="15" dirty="0">
                <a:solidFill>
                  <a:srgbClr val="626260"/>
                </a:solidFill>
                <a:latin typeface="Arial"/>
                <a:cs typeface="Arial"/>
              </a:rPr>
              <a:t>MEDI</a:t>
            </a:r>
            <a:r>
              <a:rPr sz="800" spc="-50" dirty="0">
                <a:solidFill>
                  <a:srgbClr val="626260"/>
                </a:solidFill>
                <a:latin typeface="Arial"/>
                <a:cs typeface="Arial"/>
              </a:rPr>
              <a:t>D</a:t>
            </a:r>
            <a:r>
              <a:rPr sz="800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endParaRPr sz="8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747582" y="4695329"/>
            <a:ext cx="6845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2B2A28"/>
                </a:solidFill>
                <a:latin typeface="Arial"/>
                <a:cs typeface="Arial"/>
              </a:rPr>
              <a:t>QUANTIDADE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587632" y="4628300"/>
            <a:ext cx="541655" cy="257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2550">
              <a:lnSpc>
                <a:spcPct val="106300"/>
              </a:lnSpc>
            </a:pPr>
            <a:r>
              <a:rPr sz="800" spc="-25" dirty="0">
                <a:solidFill>
                  <a:srgbClr val="2B2A28"/>
                </a:solidFill>
                <a:latin typeface="Arial"/>
                <a:cs typeface="Arial"/>
              </a:rPr>
              <a:t>VALOR </a:t>
            </a:r>
            <a:r>
              <a:rPr sz="800" spc="30" dirty="0">
                <a:solidFill>
                  <a:srgbClr val="3D3B3B"/>
                </a:solidFill>
                <a:latin typeface="Arial"/>
                <a:cs typeface="Arial"/>
              </a:rPr>
              <a:t>UNI</a:t>
            </a:r>
            <a:r>
              <a:rPr sz="800" spc="-55" dirty="0">
                <a:solidFill>
                  <a:srgbClr val="3D3B3B"/>
                </a:solidFill>
                <a:latin typeface="Arial"/>
                <a:cs typeface="Arial"/>
              </a:rPr>
              <a:t>T</a:t>
            </a:r>
            <a:r>
              <a:rPr sz="800" spc="45" dirty="0">
                <a:solidFill>
                  <a:srgbClr val="1C1A1A"/>
                </a:solidFill>
                <a:latin typeface="Arial"/>
                <a:cs typeface="Arial"/>
              </a:rPr>
              <a:t>Á</a:t>
            </a:r>
            <a:r>
              <a:rPr sz="800" spc="160" dirty="0">
                <a:solidFill>
                  <a:srgbClr val="3D3B3B"/>
                </a:solidFill>
                <a:latin typeface="Arial"/>
                <a:cs typeface="Arial"/>
              </a:rPr>
              <a:t>R</a:t>
            </a:r>
            <a:r>
              <a:rPr sz="800" spc="-70" dirty="0">
                <a:solidFill>
                  <a:srgbClr val="3D3B3B"/>
                </a:solidFill>
                <a:latin typeface="Arial"/>
                <a:cs typeface="Arial"/>
              </a:rPr>
              <a:t>I</a:t>
            </a:r>
            <a:r>
              <a:rPr sz="800" spc="2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410181" y="4628300"/>
            <a:ext cx="352425" cy="257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6300"/>
              </a:lnSpc>
            </a:pPr>
            <a:r>
              <a:rPr sz="800" spc="-30" dirty="0">
                <a:solidFill>
                  <a:srgbClr val="030101"/>
                </a:solidFill>
                <a:latin typeface="Arial"/>
                <a:cs typeface="Arial"/>
              </a:rPr>
              <a:t>VALOR </a:t>
            </a:r>
            <a:r>
              <a:rPr sz="800" spc="-15" dirty="0">
                <a:solidFill>
                  <a:srgbClr val="030101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982417" y="5088567"/>
            <a:ext cx="2033905" cy="2463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910"/>
              </a:lnSpc>
            </a:pPr>
            <a:r>
              <a:rPr sz="800" spc="-55" dirty="0">
                <a:solidFill>
                  <a:srgbClr val="898989"/>
                </a:solidFill>
                <a:latin typeface="Arial"/>
                <a:cs typeface="Arial"/>
              </a:rPr>
              <a:t>Saquarema  </a:t>
            </a:r>
            <a:r>
              <a:rPr sz="800" spc="-5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898989"/>
                </a:solidFill>
                <a:latin typeface="Arial"/>
                <a:cs typeface="Arial"/>
              </a:rPr>
              <a:t>para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8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treinamento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 </a:t>
            </a:r>
            <a:r>
              <a:rPr sz="800" spc="-2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9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898989"/>
                </a:solidFill>
                <a:latin typeface="Arial"/>
                <a:cs typeface="Arial"/>
              </a:rPr>
              <a:t>passes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5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797979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B8B8B8"/>
                </a:solidFill>
                <a:latin typeface="Arial"/>
                <a:cs typeface="Arial"/>
              </a:rPr>
              <a:t>le</a:t>
            </a:r>
            <a:r>
              <a:rPr sz="800" spc="-65" dirty="0">
                <a:solidFill>
                  <a:srgbClr val="B8B8B8"/>
                </a:solidFill>
                <a:latin typeface="Arial"/>
                <a:cs typeface="Arial"/>
              </a:rPr>
              <a:t>v</a:t>
            </a:r>
            <a:r>
              <a:rPr sz="800" spc="-25" dirty="0">
                <a:solidFill>
                  <a:srgbClr val="9A9A99"/>
                </a:solidFill>
                <a:latin typeface="Arial"/>
                <a:cs typeface="Arial"/>
              </a:rPr>
              <a:t>antament</a:t>
            </a:r>
            <a:r>
              <a:rPr sz="800" spc="25" dirty="0">
                <a:solidFill>
                  <a:srgbClr val="9A9A99"/>
                </a:solidFill>
                <a:latin typeface="Arial"/>
                <a:cs typeface="Arial"/>
              </a:rPr>
              <a:t>o</a:t>
            </a:r>
            <a:r>
              <a:rPr sz="800" spc="-35" dirty="0">
                <a:solidFill>
                  <a:srgbClr val="B8B8B8"/>
                </a:solidFill>
                <a:latin typeface="Arial"/>
                <a:cs typeface="Arial"/>
              </a:rPr>
              <a:t>s,</a:t>
            </a:r>
            <a:r>
              <a:rPr sz="800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900" i="1" spc="10" dirty="0">
                <a:solidFill>
                  <a:srgbClr val="B8B8B8"/>
                </a:solidFill>
                <a:latin typeface="Times New Roman"/>
                <a:cs typeface="Times New Roman"/>
              </a:rPr>
              <a:t>em</a:t>
            </a:r>
            <a:r>
              <a:rPr sz="900" i="1" dirty="0">
                <a:solidFill>
                  <a:srgbClr val="B8B8B8"/>
                </a:solidFill>
                <a:latin typeface="Times New Roman"/>
                <a:cs typeface="Times New Roman"/>
              </a:rPr>
              <a:t> </a:t>
            </a:r>
            <a:r>
              <a:rPr sz="900" i="1" spc="50" dirty="0">
                <a:solidFill>
                  <a:srgbClr val="B8B8B8"/>
                </a:solidFill>
                <a:latin typeface="Times New Roman"/>
                <a:cs typeface="Times New Roman"/>
              </a:rPr>
              <a:t> </a:t>
            </a:r>
            <a:r>
              <a:rPr sz="800" spc="5" dirty="0">
                <a:solidFill>
                  <a:srgbClr val="B8B8B8"/>
                </a:solidFill>
                <a:latin typeface="Arial"/>
                <a:cs typeface="Arial"/>
              </a:rPr>
              <a:t>pf'rf</a:t>
            </a:r>
            <a:r>
              <a:rPr sz="800" spc="-15" dirty="0">
                <a:solidFill>
                  <a:srgbClr val="B8B8B8"/>
                </a:solidFill>
                <a:latin typeface="Arial"/>
                <a:cs typeface="Arial"/>
              </a:rPr>
              <a:t>i</a:t>
            </a:r>
            <a:r>
              <a:rPr sz="800" spc="165" dirty="0">
                <a:solidFill>
                  <a:srgbClr val="9A9A99"/>
                </a:solidFill>
                <a:latin typeface="Arial"/>
                <a:cs typeface="Arial"/>
              </a:rPr>
              <a:t>l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10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9A9A99"/>
                </a:solidFill>
                <a:latin typeface="Arial"/>
                <a:cs typeface="Arial"/>
              </a:rPr>
              <a:t>t</a:t>
            </a:r>
            <a:r>
              <a:rPr sz="800" spc="-75" dirty="0">
                <a:solidFill>
                  <a:srgbClr val="B8B8B8"/>
                </a:solidFill>
                <a:latin typeface="Arial"/>
                <a:cs typeface="Arial"/>
              </a:rPr>
              <a:t>:.</a:t>
            </a:r>
            <a:r>
              <a:rPr sz="800" spc="-70" dirty="0">
                <a:solidFill>
                  <a:srgbClr val="B8B8B8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9A9A99"/>
                </a:solidFill>
                <a:latin typeface="Arial"/>
                <a:cs typeface="Arial"/>
              </a:rPr>
              <a:t>bu</a:t>
            </a:r>
            <a:r>
              <a:rPr sz="800" spc="-65" dirty="0">
                <a:solidFill>
                  <a:srgbClr val="9A9A99"/>
                </a:solidFill>
                <a:latin typeface="Arial"/>
                <a:cs typeface="Arial"/>
              </a:rPr>
              <a:t>l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797979"/>
                </a:solidFill>
                <a:latin typeface="Arial"/>
                <a:cs typeface="Arial"/>
              </a:rPr>
              <a:t>r</a:t>
            </a:r>
            <a:r>
              <a:rPr sz="8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A9A99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A9A99"/>
                </a:solidFill>
                <a:latin typeface="Arial"/>
                <a:cs typeface="Arial"/>
              </a:rPr>
              <a:t>aço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220" dirty="0">
                <a:solidFill>
                  <a:srgbClr val="B8B8B8"/>
                </a:solidFill>
                <a:latin typeface="Arial"/>
                <a:cs typeface="Arial"/>
              </a:rPr>
              <a:t>,</a:t>
            </a:r>
            <a:endParaRPr sz="8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52339" y="5258375"/>
            <a:ext cx="1197610" cy="363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9245" algn="ctr">
              <a:lnSpc>
                <a:spcPts val="880"/>
              </a:lnSpc>
            </a:pPr>
            <a:r>
              <a:rPr sz="800" spc="40" dirty="0">
                <a:solidFill>
                  <a:srgbClr val="030101"/>
                </a:solidFill>
                <a:latin typeface="Arial"/>
                <a:cs typeface="Arial"/>
              </a:rPr>
              <a:t>B</a:t>
            </a:r>
            <a:r>
              <a:rPr sz="800" spc="9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030101"/>
                </a:solidFill>
                <a:latin typeface="Arial"/>
                <a:cs typeface="Arial"/>
              </a:rPr>
              <a:t>R</a:t>
            </a:r>
            <a:r>
              <a:rPr sz="800" spc="-15" dirty="0">
                <a:solidFill>
                  <a:srgbClr val="1C1A1A"/>
                </a:solidFill>
                <a:latin typeface="Arial"/>
                <a:cs typeface="Arial"/>
              </a:rPr>
              <a:t>U</a:t>
            </a:r>
            <a:r>
              <a:rPr sz="800" spc="-70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800" spc="-4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800" spc="6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3D3B3B"/>
                </a:solidFill>
                <a:latin typeface="Arial"/>
                <a:cs typeface="Arial"/>
              </a:rPr>
              <a:t>PARA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1019"/>
              </a:lnSpc>
              <a:tabLst>
                <a:tab pos="309880" algn="l"/>
              </a:tabLst>
            </a:pPr>
            <a:r>
              <a:rPr sz="950" spc="-90" dirty="0">
                <a:solidFill>
                  <a:srgbClr val="030101"/>
                </a:solidFill>
                <a:latin typeface="Courier New"/>
                <a:cs typeface="Courier New"/>
              </a:rPr>
              <a:t>0</a:t>
            </a:r>
            <a:r>
              <a:rPr sz="950" spc="135" dirty="0">
                <a:solidFill>
                  <a:srgbClr val="030101"/>
                </a:solidFill>
                <a:latin typeface="Courier New"/>
                <a:cs typeface="Courier New"/>
              </a:rPr>
              <a:t>8</a:t>
            </a:r>
            <a:r>
              <a:rPr sz="950" dirty="0">
                <a:solidFill>
                  <a:srgbClr val="030101"/>
                </a:solidFill>
                <a:latin typeface="Courier New"/>
                <a:cs typeface="Courier New"/>
              </a:rPr>
              <a:t>	</a:t>
            </a:r>
            <a:r>
              <a:rPr sz="800" spc="-45" dirty="0">
                <a:solidFill>
                  <a:srgbClr val="030101"/>
                </a:solidFill>
                <a:latin typeface="Arial"/>
                <a:cs typeface="Arial"/>
              </a:rPr>
              <a:t>LEV</a:t>
            </a:r>
            <a:r>
              <a:rPr sz="800" spc="-2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800" spc="-30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800" spc="-20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800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800" spc="25" dirty="0">
                <a:solidFill>
                  <a:srgbClr val="030101"/>
                </a:solidFill>
                <a:latin typeface="Arial"/>
                <a:cs typeface="Arial"/>
              </a:rPr>
              <a:t>M</a:t>
            </a:r>
            <a:r>
              <a:rPr sz="800" spc="-35" dirty="0">
                <a:solidFill>
                  <a:srgbClr val="1C1A1A"/>
                </a:solidFill>
                <a:latin typeface="Arial"/>
                <a:cs typeface="Arial"/>
              </a:rPr>
              <a:t>ENTO</a:t>
            </a:r>
            <a:r>
              <a:rPr sz="800" spc="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2B2A28"/>
                </a:solidFill>
                <a:latin typeface="Arial"/>
                <a:cs typeface="Arial"/>
              </a:rPr>
              <a:t>/</a:t>
            </a:r>
            <a:endParaRPr sz="800">
              <a:latin typeface="Arial"/>
              <a:cs typeface="Arial"/>
            </a:endParaRPr>
          </a:p>
          <a:p>
            <a:pPr marL="314960" algn="ctr">
              <a:lnSpc>
                <a:spcPts val="919"/>
              </a:lnSpc>
            </a:pPr>
            <a:r>
              <a:rPr sz="800" spc="-45" dirty="0">
                <a:solidFill>
                  <a:srgbClr val="1C1A1A"/>
                </a:solidFill>
                <a:latin typeface="Arial"/>
                <a:cs typeface="Arial"/>
              </a:rPr>
              <a:t>R</a:t>
            </a:r>
            <a:r>
              <a:rPr sz="800" spc="-120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800" spc="-55" dirty="0">
                <a:solidFill>
                  <a:srgbClr val="3D3B3B"/>
                </a:solidFill>
                <a:latin typeface="Arial"/>
                <a:cs typeface="Arial"/>
              </a:rPr>
              <a:t>CEP</a:t>
            </a:r>
            <a:r>
              <a:rPr sz="800" spc="-85" dirty="0">
                <a:solidFill>
                  <a:srgbClr val="3D3B3B"/>
                </a:solidFill>
                <a:latin typeface="Arial"/>
                <a:cs typeface="Arial"/>
              </a:rPr>
              <a:t>Ç</a:t>
            </a:r>
            <a:r>
              <a:rPr sz="800" spc="10" dirty="0">
                <a:solidFill>
                  <a:srgbClr val="626260"/>
                </a:solidFill>
                <a:latin typeface="Arial"/>
                <a:cs typeface="Arial"/>
              </a:rPr>
              <a:t>Ã</a:t>
            </a:r>
            <a:r>
              <a:rPr sz="800" spc="-15" dirty="0">
                <a:solidFill>
                  <a:srgbClr val="3D3B3B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982417" y="5320935"/>
            <a:ext cx="2065020" cy="484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7700"/>
              </a:lnSpc>
            </a:pPr>
            <a:r>
              <a:rPr sz="800" spc="-30" dirty="0">
                <a:solidFill>
                  <a:srgbClr val="898989"/>
                </a:solidFill>
                <a:latin typeface="Arial"/>
                <a:cs typeface="Arial"/>
              </a:rPr>
              <a:t>possuindo </a:t>
            </a:r>
            <a:r>
              <a:rPr sz="800" spc="2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898989"/>
                </a:solidFill>
                <a:latin typeface="Arial"/>
                <a:cs typeface="Arial"/>
              </a:rPr>
              <a:t>um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 </a:t>
            </a:r>
            <a:r>
              <a:rPr sz="800" spc="1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alvo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130" dirty="0">
                <a:solidFill>
                  <a:srgbClr val="B8B8B8"/>
                </a:solidFill>
                <a:latin typeface="Arial"/>
                <a:cs typeface="Arial"/>
              </a:rPr>
              <a:t>,</a:t>
            </a:r>
            <a:r>
              <a:rPr sz="800" dirty="0">
                <a:solidFill>
                  <a:srgbClr val="B8B8B8"/>
                </a:solidFill>
                <a:latin typeface="Arial"/>
                <a:cs typeface="Arial"/>
              </a:rPr>
              <a:t>  </a:t>
            </a:r>
            <a:r>
              <a:rPr sz="800" spc="-60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9A9A99"/>
                </a:solidFill>
                <a:latin typeface="Arial"/>
                <a:cs typeface="Arial"/>
              </a:rPr>
              <a:t>regulagem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898989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a</a:t>
            </a:r>
            <a:r>
              <a:rPr sz="800" spc="-45" dirty="0">
                <a:solidFill>
                  <a:srgbClr val="898989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898989"/>
                </a:solidFill>
                <a:latin typeface="Arial"/>
                <a:cs typeface="Arial"/>
              </a:rPr>
              <a:t>tura</a:t>
            </a:r>
            <a:r>
              <a:rPr sz="800" spc="-1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97979"/>
                </a:solidFill>
                <a:latin typeface="Arial"/>
                <a:cs typeface="Arial"/>
              </a:rPr>
              <a:t>tipo</a:t>
            </a:r>
            <a:r>
              <a:rPr sz="8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9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97979"/>
                </a:solidFill>
                <a:latin typeface="Arial"/>
                <a:cs typeface="Arial"/>
              </a:rPr>
              <a:t>te</a:t>
            </a:r>
            <a:r>
              <a:rPr sz="800" spc="-25" dirty="0">
                <a:solidFill>
                  <a:srgbClr val="797979"/>
                </a:solidFill>
                <a:latin typeface="Arial"/>
                <a:cs typeface="Arial"/>
              </a:rPr>
              <a:t>l</a:t>
            </a:r>
            <a:r>
              <a:rPr sz="800" spc="-75" dirty="0">
                <a:solidFill>
                  <a:srgbClr val="797979"/>
                </a:solidFill>
                <a:latin typeface="Arial"/>
                <a:cs typeface="Arial"/>
              </a:rPr>
              <a:t>escóp</a:t>
            </a:r>
            <a:r>
              <a:rPr sz="800" spc="-120" dirty="0">
                <a:solidFill>
                  <a:srgbClr val="797979"/>
                </a:solidFill>
                <a:latin typeface="Arial"/>
                <a:cs typeface="Arial"/>
              </a:rPr>
              <a:t>1</a:t>
            </a:r>
            <a:r>
              <a:rPr sz="800" spc="75" dirty="0">
                <a:solidFill>
                  <a:srgbClr val="9A9A99"/>
                </a:solidFill>
                <a:latin typeface="Arial"/>
                <a:cs typeface="Arial"/>
              </a:rPr>
              <a:t>r</a:t>
            </a:r>
            <a:r>
              <a:rPr sz="800" spc="10" dirty="0">
                <a:solidFill>
                  <a:srgbClr val="B8B8B8"/>
                </a:solidFill>
                <a:latin typeface="Arial"/>
                <a:cs typeface="Arial"/>
              </a:rPr>
              <a:t>ç</a:t>
            </a:r>
            <a:r>
              <a:rPr sz="800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-om </a:t>
            </a:r>
            <a:r>
              <a:rPr sz="800" spc="-8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B8B8B8"/>
                </a:solidFill>
                <a:latin typeface="Arial"/>
                <a:cs typeface="Arial"/>
              </a:rPr>
              <a:t>06</a:t>
            </a:r>
            <a:r>
              <a:rPr sz="800" spc="100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spc="515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spc="445" dirty="0">
                <a:solidFill>
                  <a:srgbClr val="A8A8A8"/>
                </a:solidFill>
                <a:latin typeface="Arial"/>
                <a:cs typeface="Arial"/>
              </a:rPr>
              <a:t>2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io</a:t>
            </a:r>
            <a:r>
              <a:rPr sz="800" spc="-90" dirty="0">
                <a:solidFill>
                  <a:srgbClr val="A8A8A8"/>
                </a:solidFill>
                <a:latin typeface="Arial"/>
                <a:cs typeface="Arial"/>
              </a:rPr>
              <a:t>s</a:t>
            </a:r>
            <a:r>
              <a:rPr sz="800" spc="130" dirty="0">
                <a:solidFill>
                  <a:srgbClr val="898989"/>
                </a:solidFill>
                <a:latin typeface="Arial"/>
                <a:cs typeface="Arial"/>
              </a:rPr>
              <a:t>,</a:t>
            </a:r>
            <a:r>
              <a:rPr sz="800" spc="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r</a:t>
            </a:r>
            <a:r>
              <a:rPr sz="800" spc="-35" dirty="0">
                <a:solidFill>
                  <a:srgbClr val="797979"/>
                </a:solidFill>
                <a:latin typeface="Arial"/>
                <a:cs typeface="Arial"/>
              </a:rPr>
              <a:t>egulagem</a:t>
            </a:r>
            <a:r>
              <a:rPr sz="800" spc="9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50" spc="-270" baseline="-23809" dirty="0">
                <a:solidFill>
                  <a:srgbClr val="B8B8B8"/>
                </a:solidFill>
                <a:latin typeface="Arial"/>
                <a:cs typeface="Arial"/>
              </a:rPr>
              <a:t>1</a:t>
            </a:r>
            <a:r>
              <a:rPr sz="1050" spc="-135" baseline="-23809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A9A99"/>
                </a:solidFill>
                <a:latin typeface="Arial"/>
                <a:cs typeface="Arial"/>
              </a:rPr>
              <a:t>ângulo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97979"/>
                </a:solidFill>
                <a:latin typeface="Arial"/>
                <a:cs typeface="Arial"/>
              </a:rPr>
              <a:t>d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A9A99"/>
                </a:solidFill>
                <a:latin typeface="Arial"/>
                <a:cs typeface="Arial"/>
              </a:rPr>
              <a:t>arrem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e</a:t>
            </a:r>
            <a:r>
              <a:rPr sz="800" spc="-50" dirty="0">
                <a:solidFill>
                  <a:srgbClr val="B8B8B8"/>
                </a:solidFill>
                <a:latin typeface="Arial"/>
                <a:cs typeface="Arial"/>
              </a:rPr>
              <a:t>ss</a:t>
            </a:r>
            <a:r>
              <a:rPr sz="800" spc="-15" dirty="0">
                <a:solidFill>
                  <a:srgbClr val="B8B8B8"/>
                </a:solidFill>
                <a:latin typeface="Arial"/>
                <a:cs typeface="Arial"/>
              </a:rPr>
              <a:t>o</a:t>
            </a:r>
            <a:r>
              <a:rPr sz="800" spc="150" dirty="0">
                <a:solidFill>
                  <a:srgbClr val="9A9A99"/>
                </a:solidFill>
                <a:latin typeface="Arial"/>
                <a:cs typeface="Arial"/>
              </a:rPr>
              <a:t>.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A8A8A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898989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898989"/>
                </a:solidFill>
                <a:latin typeface="Arial"/>
                <a:cs typeface="Arial"/>
              </a:rPr>
              <a:t>q</a:t>
            </a:r>
            <a:r>
              <a:rPr sz="800" spc="-15" dirty="0">
                <a:solidFill>
                  <a:srgbClr val="A8A8A8"/>
                </a:solidFill>
                <a:latin typeface="Arial"/>
                <a:cs typeface="Arial"/>
              </a:rPr>
              <a:t>ui</a:t>
            </a:r>
            <a:r>
              <a:rPr sz="800" spc="-80" dirty="0">
                <a:solidFill>
                  <a:srgbClr val="A8A8A8"/>
                </a:solidFill>
                <a:latin typeface="Arial"/>
                <a:cs typeface="Arial"/>
              </a:rPr>
              <a:t>p</a:t>
            </a:r>
            <a:r>
              <a:rPr sz="800" spc="-35" dirty="0">
                <a:solidFill>
                  <a:srgbClr val="898989"/>
                </a:solidFill>
                <a:latin typeface="Arial"/>
                <a:cs typeface="Arial"/>
              </a:rPr>
              <a:t>ada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7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9A9A99"/>
                </a:solidFill>
                <a:latin typeface="Arial"/>
                <a:cs typeface="Arial"/>
              </a:rPr>
              <a:t>c</a:t>
            </a:r>
            <a:r>
              <a:rPr sz="800" spc="-15" dirty="0">
                <a:solidFill>
                  <a:srgbClr val="797979"/>
                </a:solidFill>
                <a:latin typeface="Arial"/>
                <a:cs typeface="Arial"/>
              </a:rPr>
              <a:t>om</a:t>
            </a:r>
            <a:r>
              <a:rPr sz="800" spc="-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rodas</a:t>
            </a:r>
            <a:r>
              <a:rPr sz="800" spc="1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A9A99"/>
                </a:solidFill>
                <a:latin typeface="Arial"/>
                <a:cs typeface="Arial"/>
              </a:rPr>
              <a:t>para</a:t>
            </a:r>
            <a:r>
              <a:rPr sz="800" spc="2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9A9A99"/>
                </a:solidFill>
                <a:latin typeface="Arial"/>
                <a:cs typeface="Arial"/>
              </a:rPr>
              <a:t>locomoção.</a:t>
            </a:r>
            <a:endParaRPr sz="80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174423" y="5383496"/>
            <a:ext cx="3771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800" spc="-220" dirty="0">
                <a:solidFill>
                  <a:srgbClr val="B8B8B8"/>
                </a:solidFill>
                <a:latin typeface="Arial"/>
                <a:cs typeface="Arial"/>
              </a:rPr>
              <a:t>1</a:t>
            </a:r>
            <a:r>
              <a:rPr sz="800" spc="-265" dirty="0">
                <a:solidFill>
                  <a:srgbClr val="B8B8B8"/>
                </a:solidFill>
                <a:latin typeface="Arial"/>
                <a:cs typeface="Arial"/>
              </a:rPr>
              <a:t>1</a:t>
            </a:r>
            <a:r>
              <a:rPr sz="800" spc="-25" dirty="0">
                <a:solidFill>
                  <a:srgbClr val="9A9A99"/>
                </a:solidFill>
                <a:latin typeface="Arial"/>
                <a:cs typeface="Arial"/>
              </a:rPr>
              <a:t>iéade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053850" y="5378318"/>
            <a:ext cx="8763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35" dirty="0">
                <a:solidFill>
                  <a:srgbClr val="626260"/>
                </a:solidFill>
                <a:latin typeface="Times New Roman"/>
                <a:cs typeface="Times New Roman"/>
              </a:rPr>
              <a:t>8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596383" y="5387964"/>
            <a:ext cx="5486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0" dirty="0">
                <a:solidFill>
                  <a:srgbClr val="4D4D4B"/>
                </a:solidFill>
                <a:latin typeface="Arial"/>
                <a:cs typeface="Arial"/>
              </a:rPr>
              <a:t>R</a:t>
            </a:r>
            <a:r>
              <a:rPr sz="800" spc="-50" dirty="0">
                <a:solidFill>
                  <a:srgbClr val="797979"/>
                </a:solidFill>
                <a:latin typeface="Arial"/>
                <a:cs typeface="Arial"/>
              </a:rPr>
              <a:t>$</a:t>
            </a:r>
            <a:r>
              <a:rPr sz="800" spc="3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1</a:t>
            </a:r>
            <a:r>
              <a:rPr sz="800" spc="-25" dirty="0">
                <a:solidFill>
                  <a:srgbClr val="626260"/>
                </a:solidFill>
                <a:latin typeface="Arial"/>
                <a:cs typeface="Arial"/>
              </a:rPr>
              <a:t>.400</a:t>
            </a:r>
            <a:r>
              <a:rPr sz="800" spc="-50" dirty="0">
                <a:solidFill>
                  <a:srgbClr val="626260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3D3B3B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305175" y="5392433"/>
            <a:ext cx="6013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0" dirty="0">
                <a:solidFill>
                  <a:srgbClr val="2B2A28"/>
                </a:solidFill>
                <a:latin typeface="Arial"/>
                <a:cs typeface="Arial"/>
              </a:rPr>
              <a:t>R</a:t>
            </a:r>
            <a:r>
              <a:rPr sz="800" spc="-50" dirty="0">
                <a:solidFill>
                  <a:srgbClr val="4D4D4B"/>
                </a:solidFill>
                <a:latin typeface="Arial"/>
                <a:cs typeface="Arial"/>
              </a:rPr>
              <a:t>$</a:t>
            </a:r>
            <a:r>
              <a:rPr sz="800" spc="7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3D3B3B"/>
                </a:solidFill>
                <a:latin typeface="Arial"/>
                <a:cs typeface="Arial"/>
              </a:rPr>
              <a:t>11.200</a:t>
            </a:r>
            <a:r>
              <a:rPr sz="800" spc="-50" dirty="0">
                <a:solidFill>
                  <a:srgbClr val="3D3B3B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3D3B3B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925539" y="5924199"/>
            <a:ext cx="2058670" cy="488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0325" marR="5080" algn="just">
              <a:lnSpc>
                <a:spcPct val="100800"/>
              </a:lnSpc>
            </a:pP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Tubos </a:t>
            </a:r>
            <a:r>
              <a:rPr sz="800" spc="6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898989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898989"/>
                </a:solidFill>
                <a:latin typeface="Arial"/>
                <a:cs typeface="Arial"/>
              </a:rPr>
              <a:t>aço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9A9A99"/>
                </a:solidFill>
                <a:latin typeface="Arial"/>
                <a:cs typeface="Arial"/>
              </a:rPr>
              <a:t>3",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A8A8A8"/>
                </a:solidFill>
                <a:latin typeface="Arial"/>
                <a:cs typeface="Arial"/>
              </a:rPr>
              <a:t>cnapa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9A9A99"/>
                </a:solidFill>
                <a:latin typeface="Arial"/>
                <a:cs typeface="Arial"/>
              </a:rPr>
              <a:t>1</a:t>
            </a:r>
            <a:r>
              <a:rPr sz="800" spc="-130" dirty="0">
                <a:solidFill>
                  <a:srgbClr val="9A9A99"/>
                </a:solidFill>
                <a:latin typeface="Arial"/>
                <a:cs typeface="Arial"/>
              </a:rPr>
              <a:t>1</a:t>
            </a:r>
            <a:r>
              <a:rPr sz="800" spc="220" dirty="0">
                <a:solidFill>
                  <a:srgbClr val="9A9A99"/>
                </a:solidFill>
                <a:latin typeface="Arial"/>
                <a:cs typeface="Arial"/>
              </a:rPr>
              <a:t>;</a:t>
            </a:r>
            <a:r>
              <a:rPr sz="800" spc="9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898989"/>
                </a:solidFill>
                <a:latin typeface="Arial"/>
                <a:cs typeface="Arial"/>
              </a:rPr>
              <a:t>Argolas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 </a:t>
            </a:r>
            <a:r>
              <a:rPr sz="800" spc="-11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97979"/>
                </a:solidFill>
                <a:latin typeface="Arial"/>
                <a:cs typeface="Arial"/>
              </a:rPr>
              <a:t>para</a:t>
            </a:r>
            <a:r>
              <a:rPr sz="800" spc="-2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fixação</a:t>
            </a:r>
            <a:r>
              <a:rPr sz="800" spc="9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A9A99"/>
                </a:solidFill>
                <a:latin typeface="Arial"/>
                <a:cs typeface="Arial"/>
              </a:rPr>
              <a:t>da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reoe;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1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105" dirty="0">
                <a:solidFill>
                  <a:srgbClr val="898989"/>
                </a:solidFill>
                <a:latin typeface="Arial"/>
                <a:cs typeface="Arial"/>
              </a:rPr>
              <a:t>Bu</a:t>
            </a:r>
            <a:r>
              <a:rPr sz="800" spc="-130" dirty="0">
                <a:solidFill>
                  <a:srgbClr val="898989"/>
                </a:solidFill>
                <a:latin typeface="Arial"/>
                <a:cs typeface="Arial"/>
              </a:rPr>
              <a:t>C</a:t>
            </a:r>
            <a:r>
              <a:rPr sz="800" spc="-55" dirty="0">
                <a:solidFill>
                  <a:srgbClr val="A8A8A8"/>
                </a:solidFill>
                <a:latin typeface="Arial"/>
                <a:cs typeface="Arial"/>
              </a:rPr>
              <a:t>ílêl</a:t>
            </a:r>
            <a:r>
              <a:rPr sz="800" spc="8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8A8A8"/>
                </a:solidFill>
                <a:latin typeface="Arial"/>
                <a:cs typeface="Arial"/>
              </a:rPr>
              <a:t>para</a:t>
            </a:r>
            <a:r>
              <a:rPr sz="800" spc="95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B8B8B8"/>
                </a:solidFill>
                <a:latin typeface="Arial"/>
                <a:cs typeface="Arial"/>
              </a:rPr>
              <a:t>t</a:t>
            </a:r>
            <a:r>
              <a:rPr sz="800" spc="-225" dirty="0">
                <a:solidFill>
                  <a:srgbClr val="B8B8B8"/>
                </a:solidFill>
                <a:latin typeface="Arial"/>
                <a:cs typeface="Arial"/>
              </a:rPr>
              <a:t>1</a:t>
            </a:r>
            <a:r>
              <a:rPr sz="800" spc="-45" dirty="0">
                <a:solidFill>
                  <a:srgbClr val="9A9A99"/>
                </a:solidFill>
                <a:latin typeface="Arial"/>
                <a:cs typeface="Arial"/>
              </a:rPr>
              <a:t>xação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98989"/>
                </a:solidFill>
                <a:latin typeface="Arial"/>
                <a:cs typeface="Arial"/>
              </a:rPr>
              <a:t>no</a:t>
            </a:r>
            <a:r>
              <a:rPr sz="800" spc="9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898989"/>
                </a:solidFill>
                <a:latin typeface="Arial"/>
                <a:cs typeface="Arial"/>
              </a:rPr>
              <a:t>piso;</a:t>
            </a:r>
            <a:r>
              <a:rPr sz="800" spc="-1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200" spc="-52" baseline="3472" dirty="0">
                <a:solidFill>
                  <a:srgbClr val="898989"/>
                </a:solidFill>
                <a:latin typeface="Arial"/>
                <a:cs typeface="Arial"/>
              </a:rPr>
              <a:t>Tamanho:</a:t>
            </a:r>
            <a:r>
              <a:rPr sz="1200" baseline="3472" dirty="0">
                <a:solidFill>
                  <a:srgbClr val="898989"/>
                </a:solidFill>
                <a:latin typeface="Arial"/>
                <a:cs typeface="Arial"/>
              </a:rPr>
              <a:t>  </a:t>
            </a:r>
            <a:r>
              <a:rPr sz="1200" spc="120" baseline="3472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9A9A99"/>
                </a:solidFill>
                <a:latin typeface="Arial"/>
                <a:cs typeface="Arial"/>
              </a:rPr>
              <a:t>2</a:t>
            </a:r>
            <a:r>
              <a:rPr sz="800" spc="10" dirty="0">
                <a:solidFill>
                  <a:srgbClr val="9A9A99"/>
                </a:solidFill>
                <a:latin typeface="Arial"/>
                <a:cs typeface="Arial"/>
              </a:rPr>
              <a:t>,</a:t>
            </a:r>
            <a:r>
              <a:rPr sz="800" spc="-130" dirty="0">
                <a:solidFill>
                  <a:srgbClr val="9A9A99"/>
                </a:solidFill>
                <a:latin typeface="Arial"/>
                <a:cs typeface="Arial"/>
              </a:rPr>
              <a:t>S</a:t>
            </a:r>
            <a:r>
              <a:rPr sz="800" spc="-130" dirty="0">
                <a:solidFill>
                  <a:srgbClr val="797979"/>
                </a:solidFill>
                <a:latin typeface="Arial"/>
                <a:cs typeface="Arial"/>
              </a:rPr>
              <a:t>S</a:t>
            </a:r>
            <a:r>
              <a:rPr sz="800" spc="20" dirty="0">
                <a:solidFill>
                  <a:srgbClr val="9A9A99"/>
                </a:solidFill>
                <a:latin typeface="Arial"/>
                <a:cs typeface="Arial"/>
              </a:rPr>
              <a:t>m;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 </a:t>
            </a:r>
            <a:r>
              <a:rPr sz="800" spc="-2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898989"/>
                </a:solidFill>
                <a:latin typeface="Arial"/>
                <a:cs typeface="Arial"/>
              </a:rPr>
              <a:t>Pont</a:t>
            </a:r>
            <a:r>
              <a:rPr sz="800" spc="-20" dirty="0">
                <a:solidFill>
                  <a:srgbClr val="898989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A8A8A8"/>
                </a:solidFill>
                <a:latin typeface="Arial"/>
                <a:cs typeface="Arial"/>
              </a:rPr>
              <a:t>r</a:t>
            </a:r>
            <a:r>
              <a:rPr sz="800" spc="-55" dirty="0">
                <a:solidFill>
                  <a:srgbClr val="898989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898989"/>
                </a:solidFill>
                <a:latin typeface="Arial"/>
                <a:cs typeface="Arial"/>
              </a:rPr>
              <a:t>  </a:t>
            </a:r>
            <a:r>
              <a:rPr sz="800" spc="-2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9A9A99"/>
                </a:solidFill>
                <a:latin typeface="Arial"/>
                <a:cs typeface="Arial"/>
              </a:rPr>
              <a:t>do</a:t>
            </a:r>
            <a:r>
              <a:rPr sz="800" dirty="0">
                <a:solidFill>
                  <a:srgbClr val="9A9A99"/>
                </a:solidFill>
                <a:latin typeface="Arial"/>
                <a:cs typeface="Arial"/>
              </a:rPr>
              <a:t>  </a:t>
            </a:r>
            <a:r>
              <a:rPr sz="800" spc="-1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97979"/>
                </a:solidFill>
                <a:latin typeface="Arial"/>
                <a:cs typeface="Arial"/>
              </a:rPr>
              <a:t>poste</a:t>
            </a:r>
            <a:r>
              <a:rPr sz="800" dirty="0">
                <a:solidFill>
                  <a:srgbClr val="797979"/>
                </a:solidFill>
                <a:latin typeface="Arial"/>
                <a:cs typeface="Arial"/>
              </a:rPr>
              <a:t>  </a:t>
            </a:r>
            <a:r>
              <a:rPr sz="800" spc="-6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97979"/>
                </a:solidFill>
                <a:latin typeface="Arial"/>
                <a:cs typeface="Arial"/>
              </a:rPr>
              <a:t>em</a:t>
            </a:r>
            <a:endParaRPr sz="800">
              <a:latin typeface="Arial"/>
              <a:cs typeface="Arial"/>
            </a:endParaRPr>
          </a:p>
          <a:p>
            <a:pPr marL="12700" algn="just">
              <a:lnSpc>
                <a:spcPts val="915"/>
              </a:lnSpc>
            </a:pPr>
            <a:r>
              <a:rPr sz="500" spc="-70" dirty="0">
                <a:solidFill>
                  <a:srgbClr val="B8B8B8"/>
                </a:solidFill>
                <a:latin typeface="Arial"/>
                <a:cs typeface="Arial"/>
              </a:rPr>
              <a:t>1 </a:t>
            </a:r>
            <a:r>
              <a:rPr sz="500" spc="-45" dirty="0">
                <a:solidFill>
                  <a:srgbClr val="B8B8B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898989"/>
                </a:solidFill>
                <a:latin typeface="Arial"/>
                <a:cs typeface="Arial"/>
              </a:rPr>
              <a:t>metal</a:t>
            </a:r>
            <a:r>
              <a:rPr sz="800" spc="-1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898989"/>
                </a:solidFill>
                <a:latin typeface="Arial"/>
                <a:cs typeface="Arial"/>
              </a:rPr>
              <a:t>croma</a:t>
            </a:r>
            <a:r>
              <a:rPr sz="800" spc="5" dirty="0">
                <a:solidFill>
                  <a:srgbClr val="898989"/>
                </a:solidFill>
                <a:latin typeface="Arial"/>
                <a:cs typeface="Arial"/>
              </a:rPr>
              <a:t>d</a:t>
            </a:r>
            <a:r>
              <a:rPr sz="800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800" spc="55" dirty="0">
                <a:solidFill>
                  <a:srgbClr val="89898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47964" y="6101072"/>
            <a:ext cx="1758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90" dirty="0">
                <a:solidFill>
                  <a:srgbClr val="030101"/>
                </a:solidFill>
                <a:latin typeface="Courier New"/>
                <a:cs typeface="Courier New"/>
              </a:rPr>
              <a:t>0</a:t>
            </a:r>
            <a:r>
              <a:rPr sz="950" spc="130" dirty="0">
                <a:solidFill>
                  <a:srgbClr val="030101"/>
                </a:solidFill>
                <a:latin typeface="Courier New"/>
                <a:cs typeface="Courier New"/>
              </a:rPr>
              <a:t>9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1015486" y="6044851"/>
            <a:ext cx="784225" cy="247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13995">
              <a:lnSpc>
                <a:spcPct val="100000"/>
              </a:lnSpc>
            </a:pPr>
            <a:r>
              <a:rPr sz="800" spc="-45" dirty="0">
                <a:solidFill>
                  <a:srgbClr val="2B2A28"/>
                </a:solidFill>
                <a:latin typeface="Arial"/>
                <a:cs typeface="Arial"/>
              </a:rPr>
              <a:t>POS</a:t>
            </a:r>
            <a:r>
              <a:rPr sz="800" dirty="0">
                <a:solidFill>
                  <a:srgbClr val="2B2A28"/>
                </a:solidFill>
                <a:latin typeface="Arial"/>
                <a:cs typeface="Arial"/>
              </a:rPr>
              <a:t>T</a:t>
            </a:r>
            <a:r>
              <a:rPr sz="800" spc="-35" dirty="0">
                <a:solidFill>
                  <a:srgbClr val="4D4D4B"/>
                </a:solidFill>
                <a:latin typeface="Arial"/>
                <a:cs typeface="Arial"/>
              </a:rPr>
              <a:t>E</a:t>
            </a:r>
            <a:r>
              <a:rPr sz="800" spc="-1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030101"/>
                </a:solidFill>
                <a:latin typeface="Arial"/>
                <a:cs typeface="Arial"/>
              </a:rPr>
              <a:t>P</a:t>
            </a:r>
            <a:r>
              <a:rPr sz="800" spc="-60" dirty="0">
                <a:solidFill>
                  <a:srgbClr val="030101"/>
                </a:solidFill>
                <a:latin typeface="Arial"/>
                <a:cs typeface="Arial"/>
              </a:rPr>
              <a:t>R</a:t>
            </a:r>
            <a:r>
              <a:rPr sz="800" spc="35" dirty="0">
                <a:solidFill>
                  <a:srgbClr val="2B2A28"/>
                </a:solidFill>
                <a:latin typeface="Arial"/>
                <a:cs typeface="Arial"/>
              </a:rPr>
              <a:t>OF</a:t>
            </a:r>
            <a:r>
              <a:rPr sz="800" spc="-15" dirty="0">
                <a:solidFill>
                  <a:srgbClr val="2B2A28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2B2A28"/>
                </a:solidFill>
                <a:latin typeface="Arial"/>
                <a:cs typeface="Arial"/>
              </a:rPr>
              <a:t>SS</a:t>
            </a:r>
            <a:r>
              <a:rPr sz="800" spc="10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4D4D4B"/>
                </a:solidFill>
                <a:latin typeface="Arial"/>
                <a:cs typeface="Arial"/>
              </a:rPr>
              <a:t>ON</a:t>
            </a:r>
            <a:r>
              <a:rPr sz="800" spc="15" dirty="0">
                <a:solidFill>
                  <a:srgbClr val="4D4D4B"/>
                </a:solidFill>
                <a:latin typeface="Arial"/>
                <a:cs typeface="Arial"/>
              </a:rPr>
              <a:t>A</a:t>
            </a:r>
            <a:r>
              <a:rPr sz="800" spc="15" dirty="0">
                <a:solidFill>
                  <a:srgbClr val="898989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279430" y="6107412"/>
            <a:ext cx="1631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0" dirty="0">
                <a:solidFill>
                  <a:srgbClr val="626260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5058227" y="6107412"/>
            <a:ext cx="10731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0" dirty="0">
                <a:solidFill>
                  <a:srgbClr val="626260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5631385" y="6107412"/>
            <a:ext cx="4699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4D4D4B"/>
                </a:solidFill>
                <a:latin typeface="Arial"/>
                <a:cs typeface="Arial"/>
              </a:rPr>
              <a:t>R$</a:t>
            </a:r>
            <a:r>
              <a:rPr sz="800" spc="-2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26260"/>
                </a:solidFill>
                <a:latin typeface="Arial"/>
                <a:cs typeface="Arial"/>
              </a:rPr>
              <a:t>790</a:t>
            </a:r>
            <a:r>
              <a:rPr sz="800" spc="-30" dirty="0">
                <a:solidFill>
                  <a:srgbClr val="626260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3D3B3B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357678" y="6111881"/>
            <a:ext cx="46100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35" dirty="0">
                <a:solidFill>
                  <a:srgbClr val="2B2A28"/>
                </a:solidFill>
                <a:latin typeface="Arial"/>
                <a:cs typeface="Arial"/>
              </a:rPr>
              <a:t>R</a:t>
            </a:r>
            <a:r>
              <a:rPr sz="800" spc="-10" dirty="0">
                <a:solidFill>
                  <a:srgbClr val="4D4D4B"/>
                </a:solidFill>
                <a:latin typeface="Arial"/>
                <a:cs typeface="Arial"/>
              </a:rPr>
              <a:t>$</a:t>
            </a:r>
            <a:r>
              <a:rPr sz="800" spc="-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4D4D4B"/>
                </a:solidFill>
                <a:latin typeface="Arial"/>
                <a:cs typeface="Arial"/>
              </a:rPr>
              <a:t>79</a:t>
            </a:r>
            <a:r>
              <a:rPr sz="800" spc="-105" dirty="0">
                <a:solidFill>
                  <a:srgbClr val="4D4D4B"/>
                </a:solidFill>
                <a:latin typeface="Arial"/>
                <a:cs typeface="Arial"/>
              </a:rPr>
              <a:t>0</a:t>
            </a:r>
            <a:r>
              <a:rPr sz="800" spc="-55" dirty="0">
                <a:solidFill>
                  <a:srgbClr val="2B2A28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2B2A28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677578" y="6209481"/>
            <a:ext cx="5778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200" dirty="0">
                <a:solidFill>
                  <a:srgbClr val="B8B8B8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456374" y="6446318"/>
            <a:ext cx="4889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20" dirty="0">
                <a:solidFill>
                  <a:srgbClr val="B8B8B8"/>
                </a:solidFill>
                <a:latin typeface="Times New Roman"/>
                <a:cs typeface="Times New Roman"/>
              </a:rPr>
              <a:t>'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101978" y="6563211"/>
            <a:ext cx="3486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" dirty="0">
                <a:solidFill>
                  <a:srgbClr val="2B2A28"/>
                </a:solidFill>
                <a:latin typeface="Arial"/>
                <a:cs typeface="Arial"/>
              </a:rPr>
              <a:t>T</a:t>
            </a:r>
            <a:r>
              <a:rPr sz="800" spc="-25" dirty="0">
                <a:solidFill>
                  <a:srgbClr val="4D4D4B"/>
                </a:solidFill>
                <a:latin typeface="Arial"/>
                <a:cs typeface="Arial"/>
              </a:rPr>
              <a:t>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876400" y="6563211"/>
            <a:ext cx="68135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1C1A1A"/>
                </a:solidFill>
                <a:latin typeface="Arial"/>
                <a:cs typeface="Arial"/>
              </a:rPr>
              <a:t>R$ </a:t>
            </a:r>
            <a:r>
              <a:rPr sz="800" spc="155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800" spc="-175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800" spc="-114" dirty="0">
                <a:solidFill>
                  <a:srgbClr val="1C1A1A"/>
                </a:solidFill>
                <a:latin typeface="Arial"/>
                <a:cs typeface="Arial"/>
              </a:rPr>
              <a:t>.</a:t>
            </a:r>
            <a:r>
              <a:rPr sz="800" spc="45" dirty="0">
                <a:solidFill>
                  <a:srgbClr val="1C1A1A"/>
                </a:solidFill>
                <a:latin typeface="Arial"/>
                <a:cs typeface="Arial"/>
              </a:rPr>
              <a:t>9</a:t>
            </a:r>
            <a:r>
              <a:rPr sz="800" spc="20" dirty="0">
                <a:solidFill>
                  <a:srgbClr val="1C1A1A"/>
                </a:solidFill>
                <a:latin typeface="Arial"/>
                <a:cs typeface="Arial"/>
              </a:rPr>
              <a:t>9</a:t>
            </a:r>
            <a:r>
              <a:rPr sz="800" spc="-60" dirty="0">
                <a:solidFill>
                  <a:srgbClr val="030101"/>
                </a:solidFill>
                <a:latin typeface="Arial"/>
                <a:cs typeface="Arial"/>
              </a:rPr>
              <a:t>0</a:t>
            </a:r>
            <a:r>
              <a:rPr sz="800" spc="-50" dirty="0">
                <a:solidFill>
                  <a:srgbClr val="2B2A28"/>
                </a:solidFill>
                <a:latin typeface="Arial"/>
                <a:cs typeface="Arial"/>
              </a:rPr>
              <a:t>,</a:t>
            </a:r>
            <a:r>
              <a:rPr sz="800" spc="35" dirty="0">
                <a:solidFill>
                  <a:srgbClr val="030101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573584" y="6943451"/>
            <a:ext cx="6412230" cy="1577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7305">
              <a:lnSpc>
                <a:spcPct val="139000"/>
              </a:lnSpc>
            </a:pPr>
            <a:r>
              <a:rPr sz="1100" spc="20" dirty="0">
                <a:solidFill>
                  <a:srgbClr val="030101"/>
                </a:solidFill>
                <a:latin typeface="Arial"/>
                <a:cs typeface="Arial"/>
              </a:rPr>
              <a:t>JUST</a:t>
            </a:r>
            <a:r>
              <a:rPr sz="1100" spc="-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185" dirty="0">
                <a:solidFill>
                  <a:srgbClr val="030101"/>
                </a:solidFill>
                <a:latin typeface="Arial"/>
                <a:cs typeface="Arial"/>
              </a:rPr>
              <a:t>F</a:t>
            </a:r>
            <a:r>
              <a:rPr sz="1100" spc="-7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-110" dirty="0">
                <a:solidFill>
                  <a:srgbClr val="030101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r>
              <a:rPr sz="1100" spc="35" dirty="0">
                <a:solidFill>
                  <a:srgbClr val="626260"/>
                </a:solidFill>
                <a:latin typeface="Arial"/>
                <a:cs typeface="Arial"/>
              </a:rPr>
              <a:t>TIVA:</a:t>
            </a:r>
            <a:r>
              <a:rPr sz="1100" spc="10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p</a:t>
            </a:r>
            <a:r>
              <a:rPr sz="1100" spc="-55" dirty="0">
                <a:solidFill>
                  <a:srgbClr val="626260"/>
                </a:solidFill>
                <a:latin typeface="Arial"/>
                <a:cs typeface="Arial"/>
              </a:rPr>
              <a:t>o</a:t>
            </a:r>
            <a:r>
              <a:rPr sz="1100" spc="30" dirty="0">
                <a:solidFill>
                  <a:srgbClr val="3D3B3B"/>
                </a:solidFill>
                <a:latin typeface="Arial"/>
                <a:cs typeface="Arial"/>
              </a:rPr>
              <a:t>r</a:t>
            </a:r>
            <a:r>
              <a:rPr sz="1100" spc="-5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626260"/>
                </a:solidFill>
                <a:latin typeface="Arial"/>
                <a:cs typeface="Arial"/>
              </a:rPr>
              <a:t>t</a:t>
            </a:r>
            <a:r>
              <a:rPr sz="1100" spc="-65" dirty="0">
                <a:solidFill>
                  <a:srgbClr val="9A9A99"/>
                </a:solidFill>
                <a:latin typeface="Arial"/>
                <a:cs typeface="Arial"/>
              </a:rPr>
              <a:t>e</a:t>
            </a:r>
            <a:r>
              <a:rPr sz="1100" spc="30" dirty="0">
                <a:solidFill>
                  <a:srgbClr val="797979"/>
                </a:solidFill>
                <a:latin typeface="Arial"/>
                <a:cs typeface="Arial"/>
              </a:rPr>
              <a:t>r</a:t>
            </a:r>
            <a:r>
              <a:rPr sz="1100" spc="-2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9A9A99"/>
                </a:solidFill>
                <a:latin typeface="Arial"/>
                <a:cs typeface="Arial"/>
              </a:rPr>
              <a:t>apr</a:t>
            </a:r>
            <a:r>
              <a:rPr sz="1100" spc="-45" dirty="0">
                <a:solidFill>
                  <a:srgbClr val="9A9A99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797979"/>
                </a:solidFill>
                <a:latin typeface="Arial"/>
                <a:cs typeface="Arial"/>
              </a:rPr>
              <a:t>s</a:t>
            </a:r>
            <a:r>
              <a:rPr sz="1100" spc="-45" dirty="0">
                <a:solidFill>
                  <a:srgbClr val="797979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9A9A99"/>
                </a:solidFill>
                <a:latin typeface="Arial"/>
                <a:cs typeface="Arial"/>
              </a:rPr>
              <a:t>nta</a:t>
            </a:r>
            <a:r>
              <a:rPr sz="1100" spc="-70" dirty="0">
                <a:solidFill>
                  <a:srgbClr val="9A9A99"/>
                </a:solidFill>
                <a:latin typeface="Arial"/>
                <a:cs typeface="Arial"/>
              </a:rPr>
              <a:t>d</a:t>
            </a:r>
            <a:r>
              <a:rPr sz="1100" spc="5" dirty="0">
                <a:solidFill>
                  <a:srgbClr val="797979"/>
                </a:solidFill>
                <a:latin typeface="Arial"/>
                <a:cs typeface="Arial"/>
              </a:rPr>
              <a:t>o</a:t>
            </a:r>
            <a:r>
              <a:rPr sz="1100" spc="-3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A8A8A8"/>
                </a:solidFill>
                <a:latin typeface="Arial"/>
                <a:cs typeface="Arial"/>
              </a:rPr>
              <a:t>o</a:t>
            </a:r>
            <a:r>
              <a:rPr sz="1100" spc="-430" dirty="0">
                <a:solidFill>
                  <a:srgbClr val="B8B8B8"/>
                </a:solidFill>
                <a:latin typeface="Arial"/>
                <a:cs typeface="Arial"/>
              </a:rPr>
              <a:t>:</a:t>
            </a:r>
            <a:r>
              <a:rPr sz="1100" spc="-10" dirty="0">
                <a:solidFill>
                  <a:srgbClr val="B8B8B8"/>
                </a:solidFill>
                <a:latin typeface="Arial"/>
                <a:cs typeface="Arial"/>
              </a:rPr>
              <a:t>r.</a:t>
            </a:r>
            <a:r>
              <a:rPr sz="1100" spc="-80" dirty="0">
                <a:solidFill>
                  <a:srgbClr val="B8B8B8"/>
                </a:solidFill>
                <a:latin typeface="Arial"/>
                <a:cs typeface="Arial"/>
              </a:rPr>
              <a:t>e</a:t>
            </a:r>
            <a:r>
              <a:rPr sz="1100" spc="-20" dirty="0">
                <a:solidFill>
                  <a:srgbClr val="9A9A99"/>
                </a:solidFill>
                <a:latin typeface="Arial"/>
                <a:cs typeface="Arial"/>
              </a:rPr>
              <a:t>nor</a:t>
            </a:r>
            <a:r>
              <a:rPr sz="1100" spc="-2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898989"/>
                </a:solidFill>
                <a:latin typeface="Arial"/>
                <a:cs typeface="Arial"/>
              </a:rPr>
              <a:t>valor</a:t>
            </a:r>
            <a:r>
              <a:rPr sz="1100" spc="9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uni</a:t>
            </a:r>
            <a:r>
              <a:rPr sz="1100" spc="-55" dirty="0">
                <a:solidFill>
                  <a:srgbClr val="797979"/>
                </a:solidFill>
                <a:latin typeface="Arial"/>
                <a:cs typeface="Arial"/>
              </a:rPr>
              <a:t>t</a:t>
            </a:r>
            <a:r>
              <a:rPr sz="1100" spc="-30" dirty="0">
                <a:solidFill>
                  <a:srgbClr val="4D4D4B"/>
                </a:solidFill>
                <a:latin typeface="Arial"/>
                <a:cs typeface="Arial"/>
              </a:rPr>
              <a:t>á</a:t>
            </a:r>
            <a:r>
              <a:rPr sz="1100" spc="-15" dirty="0">
                <a:solidFill>
                  <a:srgbClr val="797979"/>
                </a:solidFill>
                <a:latin typeface="Arial"/>
                <a:cs typeface="Arial"/>
              </a:rPr>
              <a:t>rio</a:t>
            </a:r>
            <a:r>
              <a:rPr sz="1100" spc="2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797979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26260"/>
                </a:solidFill>
                <a:latin typeface="Arial"/>
                <a:cs typeface="Arial"/>
              </a:rPr>
              <a:t>tot</a:t>
            </a:r>
            <a:r>
              <a:rPr sz="1100" spc="2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1100" spc="95" dirty="0">
                <a:solidFill>
                  <a:srgbClr val="2B2A28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D3B3B"/>
                </a:solidFill>
                <a:latin typeface="Arial"/>
                <a:cs typeface="Arial"/>
              </a:rPr>
              <a:t>para</a:t>
            </a:r>
            <a:r>
              <a:rPr sz="1100" spc="3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D4D4B"/>
                </a:solidFill>
                <a:latin typeface="Arial"/>
                <a:cs typeface="Arial"/>
              </a:rPr>
              <a:t>os</a:t>
            </a:r>
            <a:r>
              <a:rPr sz="1100" spc="2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3D3B3B"/>
                </a:solidFill>
                <a:latin typeface="Arial"/>
                <a:cs typeface="Arial"/>
              </a:rPr>
              <a:t>ten</a:t>
            </a:r>
            <a:r>
              <a:rPr sz="1100" spc="-15" dirty="0">
                <a:solidFill>
                  <a:srgbClr val="3D3B3B"/>
                </a:solidFill>
                <a:latin typeface="Arial"/>
                <a:cs typeface="Arial"/>
              </a:rPr>
              <a:t>s</a:t>
            </a:r>
            <a:r>
              <a:rPr sz="1100" spc="345" dirty="0">
                <a:solidFill>
                  <a:srgbClr val="626260"/>
                </a:solidFill>
                <a:latin typeface="Arial"/>
                <a:cs typeface="Arial"/>
              </a:rPr>
              <a:t>,</a:t>
            </a:r>
            <a:r>
              <a:rPr sz="1100" spc="40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00" spc="125" dirty="0">
                <a:solidFill>
                  <a:srgbClr val="4D4D4B"/>
                </a:solidFill>
                <a:latin typeface="Arial"/>
                <a:cs typeface="Arial"/>
              </a:rPr>
              <a:t>m</a:t>
            </a:r>
            <a:r>
              <a:rPr sz="1100" spc="-4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C1A1A"/>
                </a:solidFill>
                <a:latin typeface="Arial"/>
                <a:cs typeface="Arial"/>
              </a:rPr>
              <a:t>co</a:t>
            </a:r>
            <a:r>
              <a:rPr sz="1100" spc="15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00" spc="30" dirty="0">
                <a:solidFill>
                  <a:srgbClr val="030101"/>
                </a:solidFill>
                <a:latin typeface="Arial"/>
                <a:cs typeface="Arial"/>
              </a:rPr>
              <a:t>s</a:t>
            </a:r>
            <a:r>
              <a:rPr sz="1100" spc="40" dirty="0">
                <a:solidFill>
                  <a:srgbClr val="030101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2B2A28"/>
                </a:solidFill>
                <a:latin typeface="Arial"/>
                <a:cs typeface="Arial"/>
              </a:rPr>
              <a:t>n</a:t>
            </a:r>
            <a:r>
              <a:rPr sz="1100" spc="70" dirty="0">
                <a:solidFill>
                  <a:srgbClr val="2B2A28"/>
                </a:solidFill>
                <a:latin typeface="Arial"/>
                <a:cs typeface="Arial"/>
              </a:rPr>
              <a:t>â</a:t>
            </a:r>
            <a:r>
              <a:rPr sz="1100" spc="75" dirty="0">
                <a:solidFill>
                  <a:srgbClr val="030101"/>
                </a:solidFill>
                <a:latin typeface="Arial"/>
                <a:cs typeface="Arial"/>
              </a:rPr>
              <a:t>nc</a:t>
            </a:r>
            <a:r>
              <a:rPr sz="1100" spc="-4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1100" spc="-4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30101"/>
                </a:solidFill>
                <a:latin typeface="Arial"/>
                <a:cs typeface="Arial"/>
              </a:rPr>
              <a:t>com</a:t>
            </a:r>
            <a:r>
              <a:rPr sz="1100" spc="2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u="heavy" spc="55" dirty="0">
                <a:solidFill>
                  <a:srgbClr val="030101"/>
                </a:solidFill>
                <a:latin typeface="Arial"/>
                <a:cs typeface="Arial"/>
              </a:rPr>
              <a:t>a</a:t>
            </a:r>
            <a:r>
              <a:rPr sz="1100" u="heavy" spc="-1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u="heavy" spc="20" dirty="0">
                <a:solidFill>
                  <a:srgbClr val="030101"/>
                </a:solidFill>
                <a:latin typeface="Arial"/>
                <a:cs typeface="Arial"/>
              </a:rPr>
              <a:t>especi</a:t>
            </a:r>
            <a:r>
              <a:rPr sz="1100" u="heavy" spc="135" dirty="0">
                <a:solidFill>
                  <a:srgbClr val="030101"/>
                </a:solidFill>
                <a:latin typeface="Arial"/>
                <a:cs typeface="Arial"/>
              </a:rPr>
              <a:t>f</a:t>
            </a:r>
            <a:r>
              <a:rPr sz="1100" u="heavy" spc="60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u="heavy" spc="10" dirty="0">
                <a:solidFill>
                  <a:srgbClr val="1C1A1A"/>
                </a:solidFill>
                <a:latin typeface="Arial"/>
                <a:cs typeface="Arial"/>
              </a:rPr>
              <a:t>cacõ</a:t>
            </a:r>
            <a:r>
              <a:rPr sz="1100" u="heavy" spc="4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00" u="heavy" dirty="0">
                <a:solidFill>
                  <a:srgbClr val="3D3B3B"/>
                </a:solidFill>
                <a:latin typeface="Arial"/>
                <a:cs typeface="Arial"/>
              </a:rPr>
              <a:t>s</a:t>
            </a:r>
            <a:r>
              <a:rPr sz="1100" u="heavy" spc="-3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u="heavy" spc="20" dirty="0">
                <a:solidFill>
                  <a:srgbClr val="4D4D4B"/>
                </a:solidFill>
                <a:latin typeface="Arial"/>
                <a:cs typeface="Arial"/>
              </a:rPr>
              <a:t>dos</a:t>
            </a:r>
            <a:r>
              <a:rPr sz="1100" u="heavy" spc="1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u="heavy" spc="30" dirty="0">
                <a:solidFill>
                  <a:srgbClr val="797979"/>
                </a:solidFill>
                <a:latin typeface="Arial"/>
                <a:cs typeface="Arial"/>
              </a:rPr>
              <a:t>mesmos</a:t>
            </a:r>
            <a:r>
              <a:rPr sz="1100" u="heavy" spc="-2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u="heavy" spc="45" dirty="0">
                <a:solidFill>
                  <a:srgbClr val="898989"/>
                </a:solidFill>
                <a:latin typeface="Arial"/>
                <a:cs typeface="Arial"/>
              </a:rPr>
              <a:t>conforme</a:t>
            </a:r>
            <a:r>
              <a:rPr sz="1100" u="heavy" spc="-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u="heavy" spc="60" dirty="0">
                <a:solidFill>
                  <a:srgbClr val="898989"/>
                </a:solidFill>
                <a:latin typeface="Arial"/>
                <a:cs typeface="Arial"/>
              </a:rPr>
              <a:t>e</a:t>
            </a:r>
            <a:r>
              <a:rPr sz="1100" u="heavy" spc="85" dirty="0">
                <a:solidFill>
                  <a:srgbClr val="898989"/>
                </a:solidFill>
                <a:latin typeface="Arial"/>
                <a:cs typeface="Arial"/>
              </a:rPr>
              <a:t>x</a:t>
            </a:r>
            <a:r>
              <a:rPr sz="1100" u="heavy" spc="-245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u="heavy" spc="-4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u="heavy" spc="110" dirty="0">
                <a:solidFill>
                  <a:srgbClr val="626260"/>
                </a:solidFill>
                <a:latin typeface="Arial"/>
                <a:cs typeface="Arial"/>
              </a:rPr>
              <a:t>g</a:t>
            </a:r>
            <a:r>
              <a:rPr sz="1100" u="heavy" spc="-10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u="heavy" spc="70" dirty="0">
                <a:solidFill>
                  <a:srgbClr val="626260"/>
                </a:solidFill>
                <a:latin typeface="Arial"/>
                <a:cs typeface="Arial"/>
              </a:rPr>
              <a:t>do</a:t>
            </a:r>
            <a:r>
              <a:rPr sz="1100" spc="1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no</a:t>
            </a:r>
            <a:r>
              <a:rPr sz="1100" spc="-1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ANEX</a:t>
            </a:r>
            <a:r>
              <a:rPr sz="1100" spc="-405" dirty="0">
                <a:solidFill>
                  <a:srgbClr val="626260"/>
                </a:solidFill>
                <a:latin typeface="Arial"/>
                <a:cs typeface="Arial"/>
              </a:rPr>
              <a:t>O</a:t>
            </a:r>
            <a:r>
              <a:rPr sz="1100" spc="-210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B3B"/>
                </a:solidFill>
                <a:latin typeface="Arial"/>
                <a:cs typeface="Arial"/>
              </a:rPr>
              <a:t>EDIT</a:t>
            </a:r>
            <a:r>
              <a:rPr sz="1100" spc="10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r>
              <a:rPr sz="1100" spc="60" dirty="0">
                <a:solidFill>
                  <a:srgbClr val="626260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D4D4B"/>
                </a:solidFill>
                <a:latin typeface="Arial"/>
                <a:cs typeface="Arial"/>
              </a:rPr>
              <a:t>Nº</a:t>
            </a:r>
            <a:r>
              <a:rPr sz="1100" spc="-3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3D3B3B"/>
                </a:solidFill>
                <a:latin typeface="Times New Roman"/>
                <a:cs typeface="Times New Roman"/>
              </a:rPr>
              <a:t>06</a:t>
            </a:r>
            <a:r>
              <a:rPr sz="1200" spc="95" dirty="0">
                <a:solidFill>
                  <a:srgbClr val="3D3B3B"/>
                </a:solidFill>
                <a:latin typeface="Times New Roman"/>
                <a:cs typeface="Times New Roman"/>
              </a:rPr>
              <a:t>/</a:t>
            </a:r>
            <a:r>
              <a:rPr sz="1200" spc="70" dirty="0">
                <a:solidFill>
                  <a:srgbClr val="1C1A1A"/>
                </a:solidFill>
                <a:latin typeface="Times New Roman"/>
                <a:cs typeface="Times New Roman"/>
              </a:rPr>
              <a:t>20</a:t>
            </a:r>
            <a:r>
              <a:rPr sz="1200" spc="15" dirty="0">
                <a:solidFill>
                  <a:srgbClr val="1C1A1A"/>
                </a:solidFill>
                <a:latin typeface="Times New Roman"/>
                <a:cs typeface="Times New Roman"/>
              </a:rPr>
              <a:t>1</a:t>
            </a:r>
            <a:r>
              <a:rPr sz="1200" spc="65" dirty="0">
                <a:solidFill>
                  <a:srgbClr val="030101"/>
                </a:solidFill>
                <a:latin typeface="Times New Roman"/>
                <a:cs typeface="Times New Roman"/>
              </a:rPr>
              <a:t>6.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200">
              <a:latin typeface="Times New Roman"/>
              <a:cs typeface="Times New Roman"/>
            </a:endParaRPr>
          </a:p>
          <a:p>
            <a:pPr marL="20955" marR="12700" indent="-4445">
              <a:lnSpc>
                <a:spcPct val="146600"/>
              </a:lnSpc>
            </a:pPr>
            <a:r>
              <a:rPr sz="1100" spc="-90" dirty="0">
                <a:solidFill>
                  <a:srgbClr val="2B2A28"/>
                </a:solidFill>
                <a:latin typeface="Arial"/>
                <a:cs typeface="Arial"/>
              </a:rPr>
              <a:t>Com </a:t>
            </a:r>
            <a:r>
              <a:rPr sz="1100" spc="-9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30101"/>
                </a:solidFill>
                <a:latin typeface="Arial"/>
                <a:cs typeface="Arial"/>
              </a:rPr>
              <a:t>r</a:t>
            </a:r>
            <a:r>
              <a:rPr sz="1100" spc="-60" dirty="0">
                <a:solidFill>
                  <a:srgbClr val="2B2A28"/>
                </a:solidFill>
                <a:latin typeface="Arial"/>
                <a:cs typeface="Arial"/>
              </a:rPr>
              <a:t>elação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D3B3B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D3B3B"/>
                </a:solidFill>
                <a:latin typeface="Arial"/>
                <a:cs typeface="Arial"/>
              </a:rPr>
              <a:t>I</a:t>
            </a:r>
            <a:r>
              <a:rPr sz="1100" spc="85" dirty="0">
                <a:solidFill>
                  <a:srgbClr val="3D3B3B"/>
                </a:solidFill>
                <a:latin typeface="Arial"/>
                <a:cs typeface="Arial"/>
              </a:rPr>
              <a:t>T</a:t>
            </a:r>
            <a:r>
              <a:rPr sz="1100" spc="-45" dirty="0">
                <a:solidFill>
                  <a:srgbClr val="3D3B3B"/>
                </a:solidFill>
                <a:latin typeface="Arial"/>
                <a:cs typeface="Arial"/>
              </a:rPr>
              <a:t>EM</a:t>
            </a:r>
            <a:r>
              <a:rPr sz="1100" spc="10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797979"/>
                </a:solidFill>
                <a:latin typeface="Arial"/>
                <a:cs typeface="Arial"/>
              </a:rPr>
              <a:t>04</a:t>
            </a:r>
            <a:r>
              <a:rPr sz="1100" spc="9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898989"/>
                </a:solidFill>
                <a:latin typeface="Arial"/>
                <a:cs typeface="Arial"/>
              </a:rPr>
              <a:t>infra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9A9A99"/>
                </a:solidFill>
                <a:latin typeface="Arial"/>
                <a:cs typeface="Arial"/>
              </a:rPr>
              <a:t>relacionado,</a:t>
            </a:r>
            <a:r>
              <a:rPr sz="11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898989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97979"/>
                </a:solidFill>
                <a:latin typeface="Arial"/>
                <a:cs typeface="Arial"/>
              </a:rPr>
              <a:t>do</a:t>
            </a:r>
            <a:r>
              <a:rPr sz="1100" spc="12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626260"/>
                </a:solidFill>
                <a:latin typeface="Arial"/>
                <a:cs typeface="Arial"/>
              </a:rPr>
              <a:t>3º</a:t>
            </a:r>
            <a:r>
              <a:rPr sz="1100" spc="114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626260"/>
                </a:solidFill>
                <a:latin typeface="Arial"/>
                <a:cs typeface="Arial"/>
              </a:rPr>
              <a:t>certame,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D3B3B"/>
                </a:solidFill>
                <a:latin typeface="Arial"/>
                <a:cs typeface="Arial"/>
              </a:rPr>
              <a:t>do</a:t>
            </a:r>
            <a:r>
              <a:rPr sz="1100" spc="12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D3B3B"/>
                </a:solidFill>
                <a:latin typeface="Arial"/>
                <a:cs typeface="Arial"/>
              </a:rPr>
              <a:t>qual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4D4D4B"/>
                </a:solidFill>
                <a:latin typeface="Arial"/>
                <a:cs typeface="Arial"/>
              </a:rPr>
              <a:t>rece</a:t>
            </a:r>
            <a:r>
              <a:rPr sz="1100" spc="-40" dirty="0">
                <a:solidFill>
                  <a:srgbClr val="2B2A28"/>
                </a:solidFill>
                <a:latin typeface="Arial"/>
                <a:cs typeface="Arial"/>
              </a:rPr>
              <a:t>bem</a:t>
            </a:r>
            <a:r>
              <a:rPr sz="1100" spc="-100" dirty="0">
                <a:solidFill>
                  <a:srgbClr val="2B2A2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D4D4B"/>
                </a:solidFill>
                <a:latin typeface="Arial"/>
                <a:cs typeface="Arial"/>
              </a:rPr>
              <a:t>s</a:t>
            </a:r>
            <a:r>
              <a:rPr sz="1100" spc="10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A1A"/>
                </a:solidFill>
                <a:latin typeface="Arial"/>
                <a:cs typeface="Arial"/>
              </a:rPr>
              <a:t>no</a:t>
            </a:r>
            <a:r>
              <a:rPr sz="1100" spc="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B2A28"/>
                </a:solidFill>
                <a:latin typeface="Arial"/>
                <a:cs typeface="Arial"/>
              </a:rPr>
              <a:t>certame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A1A"/>
                </a:solidFill>
                <a:latin typeface="Arial"/>
                <a:cs typeface="Arial"/>
              </a:rPr>
              <a:t>atu</a:t>
            </a:r>
            <a:r>
              <a:rPr sz="1100" spc="1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00" spc="95" dirty="0">
                <a:solidFill>
                  <a:srgbClr val="030101"/>
                </a:solidFill>
                <a:latin typeface="Arial"/>
                <a:cs typeface="Arial"/>
              </a:rPr>
              <a:t>l</a:t>
            </a:r>
            <a:r>
              <a:rPr sz="1100" spc="12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30101"/>
                </a:solidFill>
                <a:latin typeface="Arial"/>
                <a:cs typeface="Arial"/>
              </a:rPr>
              <a:t>p</a:t>
            </a:r>
            <a:r>
              <a:rPr sz="1100" spc="-40" dirty="0">
                <a:solidFill>
                  <a:srgbClr val="1C1A1A"/>
                </a:solidFill>
                <a:latin typeface="Arial"/>
                <a:cs typeface="Arial"/>
              </a:rPr>
              <a:t>roposta</a:t>
            </a:r>
            <a:r>
              <a:rPr sz="11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2B2A28"/>
                </a:solidFill>
                <a:latin typeface="Arial"/>
                <a:cs typeface="Arial"/>
              </a:rPr>
              <a:t>come</a:t>
            </a:r>
            <a:r>
              <a:rPr sz="1100" spc="0" dirty="0">
                <a:solidFill>
                  <a:srgbClr val="2B2A28"/>
                </a:solidFill>
                <a:latin typeface="Arial"/>
                <a:cs typeface="Arial"/>
              </a:rPr>
              <a:t>r</a:t>
            </a:r>
            <a:r>
              <a:rPr sz="1100" spc="-20" dirty="0">
                <a:solidFill>
                  <a:srgbClr val="626260"/>
                </a:solidFill>
                <a:latin typeface="Arial"/>
                <a:cs typeface="Arial"/>
              </a:rPr>
              <a:t>ci</a:t>
            </a:r>
            <a:r>
              <a:rPr sz="1100" spc="-40" dirty="0">
                <a:solidFill>
                  <a:srgbClr val="3D3B3B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D3B3B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626260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797979"/>
                </a:solidFill>
                <a:latin typeface="Arial"/>
                <a:cs typeface="Arial"/>
              </a:rPr>
              <a:t>menor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9A9A99"/>
                </a:solidFill>
                <a:latin typeface="Arial"/>
                <a:cs typeface="Arial"/>
              </a:rPr>
              <a:t>valor</a:t>
            </a:r>
            <a:r>
              <a:rPr sz="11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97979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9A9A99"/>
                </a:solidFill>
                <a:latin typeface="Arial"/>
                <a:cs typeface="Arial"/>
              </a:rPr>
              <a:t>em</a:t>
            </a:r>
            <a:r>
              <a:rPr sz="1100" spc="-20" dirty="0">
                <a:solidFill>
                  <a:srgbClr val="9A9A99"/>
                </a:solidFill>
                <a:latin typeface="Arial"/>
                <a:cs typeface="Arial"/>
              </a:rPr>
              <a:t>p</a:t>
            </a:r>
            <a:r>
              <a:rPr sz="1100" spc="-55" dirty="0">
                <a:solidFill>
                  <a:srgbClr val="797979"/>
                </a:solidFill>
                <a:latin typeface="Arial"/>
                <a:cs typeface="Arial"/>
              </a:rPr>
              <a:t>resa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626260"/>
                </a:solidFill>
                <a:latin typeface="Arial"/>
                <a:cs typeface="Arial"/>
              </a:rPr>
              <a:t>MU</a:t>
            </a:r>
            <a:r>
              <a:rPr sz="1100" spc="20" dirty="0">
                <a:solidFill>
                  <a:srgbClr val="626260"/>
                </a:solidFill>
                <a:latin typeface="Arial"/>
                <a:cs typeface="Arial"/>
              </a:rPr>
              <a:t>N</a:t>
            </a:r>
            <a:r>
              <a:rPr sz="1100" spc="-25" dirty="0">
                <a:solidFill>
                  <a:srgbClr val="3D3B3B"/>
                </a:solidFill>
                <a:latin typeface="Arial"/>
                <a:cs typeface="Arial"/>
              </a:rPr>
              <a:t>DO</a:t>
            </a:r>
            <a:r>
              <a:rPr sz="1100" spc="14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ÁG</a:t>
            </a:r>
            <a:r>
              <a:rPr sz="1100" spc="-55" dirty="0">
                <a:solidFill>
                  <a:srgbClr val="626260"/>
                </a:solidFill>
                <a:latin typeface="Arial"/>
                <a:cs typeface="Arial"/>
              </a:rPr>
              <a:t>U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A </a:t>
            </a:r>
            <a:r>
              <a:rPr sz="1100" spc="-4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B2A28"/>
                </a:solidFill>
                <a:latin typeface="Arial"/>
                <a:cs typeface="Arial"/>
              </a:rPr>
              <a:t>SHOW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B2A28"/>
                </a:solidFill>
                <a:latin typeface="Arial"/>
                <a:cs typeface="Arial"/>
              </a:rPr>
              <a:t>COMÉRC</a:t>
            </a:r>
            <a:r>
              <a:rPr sz="1100" spc="-55" dirty="0">
                <a:solidFill>
                  <a:srgbClr val="2B2A28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B2A2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030101"/>
                </a:solidFill>
                <a:latin typeface="Arial"/>
                <a:cs typeface="Arial"/>
              </a:rPr>
              <a:t>TOA</a:t>
            </a:r>
            <a:r>
              <a:rPr sz="110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30101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30101"/>
                </a:solidFill>
                <a:latin typeface="Arial"/>
                <a:cs typeface="Arial"/>
              </a:rPr>
              <a:t>CNPJ:</a:t>
            </a:r>
            <a:endParaRPr sz="1100">
              <a:latin typeface="Arial"/>
              <a:cs typeface="Arial"/>
            </a:endParaRPr>
          </a:p>
          <a:p>
            <a:pPr marL="12700" marR="5080" indent="8255">
              <a:lnSpc>
                <a:spcPct val="146600"/>
              </a:lnSpc>
            </a:pPr>
            <a:r>
              <a:rPr sz="1100" spc="5" dirty="0">
                <a:solidFill>
                  <a:srgbClr val="030101"/>
                </a:solidFill>
                <a:latin typeface="Arial"/>
                <a:cs typeface="Arial"/>
              </a:rPr>
              <a:t>1</a:t>
            </a:r>
            <a:r>
              <a:rPr sz="1100" spc="45" dirty="0">
                <a:solidFill>
                  <a:srgbClr val="030101"/>
                </a:solidFill>
                <a:latin typeface="Arial"/>
                <a:cs typeface="Arial"/>
              </a:rPr>
              <a:t>0</a:t>
            </a:r>
            <a:r>
              <a:rPr sz="1100" spc="5" dirty="0">
                <a:solidFill>
                  <a:srgbClr val="030101"/>
                </a:solidFill>
                <a:latin typeface="Arial"/>
                <a:cs typeface="Arial"/>
              </a:rPr>
              <a:t>.</a:t>
            </a:r>
            <a:r>
              <a:rPr sz="1100" spc="70" dirty="0">
                <a:solidFill>
                  <a:srgbClr val="030101"/>
                </a:solidFill>
                <a:latin typeface="Arial"/>
                <a:cs typeface="Arial"/>
              </a:rPr>
              <a:t>21</a:t>
            </a:r>
            <a:r>
              <a:rPr sz="1100" spc="5" dirty="0">
                <a:solidFill>
                  <a:srgbClr val="030101"/>
                </a:solidFill>
                <a:latin typeface="Arial"/>
                <a:cs typeface="Arial"/>
              </a:rPr>
              <a:t>2</a:t>
            </a:r>
            <a:r>
              <a:rPr sz="1100" spc="35" dirty="0">
                <a:solidFill>
                  <a:srgbClr val="030101"/>
                </a:solidFill>
                <a:latin typeface="Arial"/>
                <a:cs typeface="Arial"/>
              </a:rPr>
              <a:t>.</a:t>
            </a:r>
            <a:r>
              <a:rPr sz="1100" spc="55" dirty="0">
                <a:solidFill>
                  <a:srgbClr val="030101"/>
                </a:solidFill>
                <a:latin typeface="Arial"/>
                <a:cs typeface="Arial"/>
              </a:rPr>
              <a:t>7050</a:t>
            </a:r>
            <a:r>
              <a:rPr sz="1100" spc="25" dirty="0">
                <a:solidFill>
                  <a:srgbClr val="030101"/>
                </a:solidFill>
                <a:latin typeface="Arial"/>
                <a:cs typeface="Arial"/>
              </a:rPr>
              <a:t>0</a:t>
            </a:r>
            <a:r>
              <a:rPr sz="1100" spc="175" dirty="0">
                <a:solidFill>
                  <a:srgbClr val="1C1A1A"/>
                </a:solidFill>
                <a:latin typeface="Arial"/>
                <a:cs typeface="Arial"/>
              </a:rPr>
              <a:t>0</a:t>
            </a:r>
            <a:r>
              <a:rPr sz="1100" spc="-25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1100" spc="55" dirty="0">
                <a:solidFill>
                  <a:srgbClr val="1C1A1A"/>
                </a:solidFill>
                <a:latin typeface="Arial"/>
                <a:cs typeface="Arial"/>
              </a:rPr>
              <a:t>-2</a:t>
            </a:r>
            <a:r>
              <a:rPr sz="1100" spc="75" dirty="0">
                <a:solidFill>
                  <a:srgbClr val="1C1A1A"/>
                </a:solidFill>
                <a:latin typeface="Arial"/>
                <a:cs typeface="Arial"/>
              </a:rPr>
              <a:t>6</a:t>
            </a:r>
            <a:r>
              <a:rPr sz="1100" spc="225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100" spc="5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97979"/>
                </a:solidFill>
                <a:latin typeface="Arial"/>
                <a:cs typeface="Arial"/>
              </a:rPr>
              <a:t>resolvemos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797979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898989"/>
                </a:solidFill>
                <a:latin typeface="Arial"/>
                <a:cs typeface="Arial"/>
              </a:rPr>
              <a:t>deixar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626260"/>
                </a:solidFill>
                <a:latin typeface="Arial"/>
                <a:cs typeface="Arial"/>
              </a:rPr>
              <a:t>decisão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97979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797979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626260"/>
                </a:solidFill>
                <a:latin typeface="Arial"/>
                <a:cs typeface="Arial"/>
              </a:rPr>
              <a:t>rel</a:t>
            </a:r>
            <a:r>
              <a:rPr sz="1100" spc="-1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3D3B3B"/>
                </a:solidFill>
                <a:latin typeface="Arial"/>
                <a:cs typeface="Arial"/>
              </a:rPr>
              <a:t>ç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ã</a:t>
            </a:r>
            <a:r>
              <a:rPr sz="1100" spc="-35" dirty="0">
                <a:solidFill>
                  <a:srgbClr val="3D3B3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D3B3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D3B3B"/>
                </a:solidFill>
                <a:latin typeface="Arial"/>
                <a:cs typeface="Arial"/>
              </a:rPr>
              <a:t> e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626260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626260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D3B3B"/>
                </a:solidFill>
                <a:latin typeface="Arial"/>
                <a:cs typeface="Arial"/>
              </a:rPr>
              <a:t>susp</a:t>
            </a:r>
            <a:r>
              <a:rPr sz="1100" spc="-5" dirty="0">
                <a:solidFill>
                  <a:srgbClr val="3D3B3B"/>
                </a:solidFill>
                <a:latin typeface="Arial"/>
                <a:cs typeface="Arial"/>
              </a:rPr>
              <a:t>e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3D3B3B"/>
                </a:solidFill>
                <a:latin typeface="Arial"/>
                <a:cs typeface="Arial"/>
              </a:rPr>
              <a:t>so,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B2A2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30101"/>
                </a:solidFill>
                <a:latin typeface="Arial"/>
                <a:cs typeface="Arial"/>
              </a:rPr>
              <a:t>m</a:t>
            </a:r>
            <a:r>
              <a:rPr sz="1100" spc="5" dirty="0">
                <a:solidFill>
                  <a:srgbClr val="2B2A28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030101"/>
                </a:solidFill>
                <a:latin typeface="Arial"/>
                <a:cs typeface="Arial"/>
              </a:rPr>
              <a:t>l</a:t>
            </a:r>
            <a:r>
              <a:rPr sz="1100" spc="-90" dirty="0">
                <a:solidFill>
                  <a:srgbClr val="030101"/>
                </a:solidFill>
                <a:latin typeface="Arial"/>
                <a:cs typeface="Arial"/>
              </a:rPr>
              <a:t>h</a:t>
            </a:r>
            <a:r>
              <a:rPr sz="1100" spc="-5" dirty="0">
                <a:solidFill>
                  <a:srgbClr val="1C1A1A"/>
                </a:solidFill>
                <a:latin typeface="Arial"/>
                <a:cs typeface="Arial"/>
              </a:rPr>
              <a:t>or </a:t>
            </a:r>
            <a:r>
              <a:rPr sz="1100" spc="-6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030101"/>
                </a:solidFill>
                <a:latin typeface="Arial"/>
                <a:cs typeface="Arial"/>
              </a:rPr>
              <a:t>v</a:t>
            </a:r>
            <a:r>
              <a:rPr sz="1100" spc="-6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00" spc="40" dirty="0">
                <a:solidFill>
                  <a:srgbClr val="030101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-70" dirty="0">
                <a:solidFill>
                  <a:srgbClr val="1C1A1A"/>
                </a:solidFill>
                <a:latin typeface="Arial"/>
                <a:cs typeface="Arial"/>
              </a:rPr>
              <a:t>ação</a:t>
            </a:r>
            <a:r>
              <a:rPr sz="110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B2A28"/>
                </a:solidFill>
                <a:latin typeface="Arial"/>
                <a:cs typeface="Arial"/>
              </a:rPr>
              <a:t>da</a:t>
            </a:r>
            <a:r>
              <a:rPr sz="1100" spc="8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D3B3B"/>
                </a:solidFill>
                <a:latin typeface="Arial"/>
                <a:cs typeface="Arial"/>
              </a:rPr>
              <a:t>Co</a:t>
            </a:r>
            <a:r>
              <a:rPr sz="1100" spc="-75" dirty="0">
                <a:solidFill>
                  <a:srgbClr val="3D3B3B"/>
                </a:solidFill>
                <a:latin typeface="Arial"/>
                <a:cs typeface="Arial"/>
              </a:rPr>
              <a:t>m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898989"/>
                </a:solidFill>
                <a:latin typeface="Arial"/>
                <a:cs typeface="Arial"/>
              </a:rPr>
              <a:t>ss2o</a:t>
            </a:r>
            <a:r>
              <a:rPr sz="1100" spc="8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898989"/>
                </a:solidFill>
                <a:latin typeface="Arial"/>
                <a:cs typeface="Arial"/>
              </a:rPr>
              <a:t>de</a:t>
            </a:r>
            <a:r>
              <a:rPr sz="1100" spc="8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180" dirty="0">
                <a:solidFill>
                  <a:srgbClr val="797979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9A9A99"/>
                </a:solidFill>
                <a:latin typeface="Arial"/>
                <a:cs typeface="Arial"/>
              </a:rPr>
              <a:t>ompras</a:t>
            </a:r>
            <a:r>
              <a:rPr sz="1100" spc="14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9A9A99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9A9A99"/>
                </a:solidFill>
                <a:latin typeface="Arial"/>
                <a:cs typeface="Arial"/>
              </a:rPr>
              <a:t>Aauis</a:t>
            </a:r>
            <a:r>
              <a:rPr sz="1100" spc="40" dirty="0">
                <a:solidFill>
                  <a:srgbClr val="9A9A99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9A9A99"/>
                </a:solidFill>
                <a:latin typeface="Arial"/>
                <a:cs typeface="Arial"/>
              </a:rPr>
              <a:t>çõ</a:t>
            </a:r>
            <a:r>
              <a:rPr sz="1100" spc="-80" dirty="0">
                <a:solidFill>
                  <a:srgbClr val="9A9A99"/>
                </a:solidFill>
                <a:latin typeface="Arial"/>
                <a:cs typeface="Arial"/>
              </a:rPr>
              <a:t>e</a:t>
            </a:r>
            <a:r>
              <a:rPr sz="1100" spc="-70" dirty="0">
                <a:solidFill>
                  <a:srgbClr val="797979"/>
                </a:solidFill>
                <a:latin typeface="Arial"/>
                <a:cs typeface="Arial"/>
              </a:rPr>
              <a:t>s</a:t>
            </a:r>
            <a:r>
              <a:rPr sz="1100" spc="375" dirty="0">
                <a:solidFill>
                  <a:srgbClr val="B8B8B8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797979"/>
                </a:solidFill>
                <a:latin typeface="Arial"/>
                <a:cs typeface="Arial"/>
              </a:rPr>
              <a:t>que</a:t>
            </a:r>
            <a:r>
              <a:rPr sz="1100" spc="5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em</a:t>
            </a:r>
            <a:r>
              <a:rPr sz="1100" spc="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97979"/>
                </a:solidFill>
                <a:latin typeface="Arial"/>
                <a:cs typeface="Arial"/>
              </a:rPr>
              <a:t>breve</a:t>
            </a:r>
            <a:r>
              <a:rPr sz="1100" spc="12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pu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b</a:t>
            </a:r>
            <a:r>
              <a:rPr sz="1100" spc="-15" dirty="0">
                <a:solidFill>
                  <a:srgbClr val="3D3B3B"/>
                </a:solidFill>
                <a:latin typeface="Arial"/>
                <a:cs typeface="Arial"/>
              </a:rPr>
              <a:t>li</a:t>
            </a:r>
            <a:r>
              <a:rPr sz="1100" spc="-55" dirty="0">
                <a:solidFill>
                  <a:srgbClr val="3D3B3B"/>
                </a:solidFill>
                <a:latin typeface="Arial"/>
                <a:cs typeface="Arial"/>
              </a:rPr>
              <a:t>c</a:t>
            </a:r>
            <a:r>
              <a:rPr sz="1100" spc="-45" dirty="0">
                <a:solidFill>
                  <a:srgbClr val="626260"/>
                </a:solidFill>
                <a:latin typeface="Arial"/>
                <a:cs typeface="Arial"/>
              </a:rPr>
              <a:t>ará</a:t>
            </a:r>
            <a:r>
              <a:rPr sz="1100" spc="9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B3B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626260"/>
                </a:solidFill>
                <a:latin typeface="Arial"/>
                <a:cs typeface="Arial"/>
              </a:rPr>
              <a:t>esultado</a:t>
            </a:r>
            <a:r>
              <a:rPr sz="1100" spc="9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626260"/>
                </a:solidFill>
                <a:latin typeface="Arial"/>
                <a:cs typeface="Arial"/>
              </a:rPr>
              <a:t>es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p</a:t>
            </a:r>
            <a:r>
              <a:rPr sz="1100" spc="-40" dirty="0">
                <a:solidFill>
                  <a:srgbClr val="3D3B3B"/>
                </a:solidFill>
                <a:latin typeface="Arial"/>
                <a:cs typeface="Arial"/>
              </a:rPr>
              <a:t>ecifico</a:t>
            </a:r>
            <a:r>
              <a:rPr sz="110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D3B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B2A28"/>
                </a:solidFill>
                <a:latin typeface="Arial"/>
                <a:cs typeface="Arial"/>
              </a:rPr>
              <a:t>para</a:t>
            </a:r>
            <a:r>
              <a:rPr sz="1100" spc="65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00" spc="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C1A1A"/>
                </a:solidFill>
                <a:latin typeface="Arial"/>
                <a:cs typeface="Arial"/>
              </a:rPr>
              <a:t>te</a:t>
            </a:r>
            <a:r>
              <a:rPr sz="1100" spc="25" dirty="0">
                <a:solidFill>
                  <a:srgbClr val="1C1A1A"/>
                </a:solidFill>
                <a:latin typeface="Arial"/>
                <a:cs typeface="Arial"/>
              </a:rPr>
              <a:t>m</a:t>
            </a:r>
            <a:r>
              <a:rPr sz="1100" spc="165" dirty="0">
                <a:solidFill>
                  <a:srgbClr val="03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573584" y="8586124"/>
            <a:ext cx="4191000" cy="456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40" dirty="0">
                <a:solidFill>
                  <a:srgbClr val="030101"/>
                </a:solidFill>
                <a:latin typeface="Arial"/>
                <a:cs typeface="Arial"/>
              </a:rPr>
              <a:t>A </a:t>
            </a:r>
            <a:r>
              <a:rPr sz="1100" spc="9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A1A"/>
                </a:solidFill>
                <a:latin typeface="Arial"/>
                <a:cs typeface="Arial"/>
              </a:rPr>
              <a:t>m</a:t>
            </a:r>
            <a:r>
              <a:rPr sz="1100" spc="-11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00" spc="55" dirty="0">
                <a:solidFill>
                  <a:srgbClr val="030101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030101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2B2A28"/>
                </a:solidFill>
                <a:latin typeface="Arial"/>
                <a:cs typeface="Arial"/>
              </a:rPr>
              <a:t>vação</a:t>
            </a:r>
            <a:r>
              <a:rPr sz="110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2B2A2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D4D4B"/>
                </a:solidFill>
                <a:latin typeface="Arial"/>
                <a:cs typeface="Arial"/>
              </a:rPr>
              <a:t>principal</a:t>
            </a:r>
            <a:r>
              <a:rPr sz="110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898989"/>
                </a:solidFill>
                <a:latin typeface="Times New Roman"/>
                <a:cs typeface="Times New Roman"/>
              </a:rPr>
              <a:t>é</a:t>
            </a:r>
            <a:r>
              <a:rPr sz="130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1300" spc="-7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898989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898989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9A9A99"/>
                </a:solidFill>
                <a:latin typeface="Arial"/>
                <a:cs typeface="Arial"/>
              </a:rPr>
              <a:t>va</a:t>
            </a:r>
            <a:r>
              <a:rPr sz="1100" spc="-5" dirty="0">
                <a:solidFill>
                  <a:srgbClr val="9A9A99"/>
                </a:solidFill>
                <a:latin typeface="Arial"/>
                <a:cs typeface="Arial"/>
              </a:rPr>
              <a:t>!</a:t>
            </a:r>
            <a:r>
              <a:rPr sz="1100" spc="-35" dirty="0">
                <a:solidFill>
                  <a:srgbClr val="797979"/>
                </a:solidFill>
                <a:latin typeface="Arial"/>
                <a:cs typeface="Arial"/>
              </a:rPr>
              <a:t>o</a:t>
            </a:r>
            <a:r>
              <a:rPr sz="1100" spc="30" dirty="0">
                <a:solidFill>
                  <a:srgbClr val="9A9A99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9A9A9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898989"/>
                </a:solidFill>
                <a:latin typeface="Arial"/>
                <a:cs typeface="Arial"/>
              </a:rPr>
              <a:t>un</a:t>
            </a:r>
            <a:r>
              <a:rPr sz="1100" spc="-90" dirty="0">
                <a:solidFill>
                  <a:srgbClr val="898989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A8A8A8"/>
                </a:solidFill>
                <a:latin typeface="Arial"/>
                <a:cs typeface="Arial"/>
              </a:rPr>
              <a:t>tário</a:t>
            </a:r>
            <a:r>
              <a:rPr sz="110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A8A8A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898989"/>
                </a:solidFill>
                <a:latin typeface="Arial"/>
                <a:cs typeface="Arial"/>
              </a:rPr>
              <a:t>proposto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898989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626260"/>
                </a:solidFill>
                <a:latin typeface="Arial"/>
                <a:cs typeface="Arial"/>
              </a:rPr>
              <a:t>s</a:t>
            </a:r>
            <a:r>
              <a:rPr sz="1100" spc="20" dirty="0">
                <a:solidFill>
                  <a:srgbClr val="626260"/>
                </a:solidFill>
                <a:latin typeface="Arial"/>
                <a:cs typeface="Arial"/>
              </a:rPr>
              <a:t>t</a:t>
            </a:r>
            <a:r>
              <a:rPr sz="1100" spc="-105" dirty="0">
                <a:solidFill>
                  <a:srgbClr val="898989"/>
                </a:solidFill>
                <a:latin typeface="Arial"/>
                <a:cs typeface="Arial"/>
              </a:rPr>
              <a:t>á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a</a:t>
            </a:r>
            <a:r>
              <a:rPr sz="1100" spc="-55" dirty="0">
                <a:solidFill>
                  <a:srgbClr val="898989"/>
                </a:solidFill>
                <a:latin typeface="Arial"/>
                <a:cs typeface="Arial"/>
              </a:rPr>
              <a:t>c</a:t>
            </a:r>
            <a:r>
              <a:rPr sz="1100" spc="15" dirty="0">
                <a:solidFill>
                  <a:srgbClr val="898989"/>
                </a:solidFill>
                <a:latin typeface="Arial"/>
                <a:cs typeface="Arial"/>
              </a:rPr>
              <a:t>i</a:t>
            </a:r>
            <a:r>
              <a:rPr sz="1100" spc="-95" dirty="0">
                <a:solidFill>
                  <a:srgbClr val="4D4D4B"/>
                </a:solidFill>
                <a:latin typeface="Arial"/>
                <a:cs typeface="Arial"/>
              </a:rPr>
              <a:t>m</a:t>
            </a:r>
            <a:r>
              <a:rPr sz="1100" spc="-65" dirty="0">
                <a:solidFill>
                  <a:srgbClr val="9A9A99"/>
                </a:solidFill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200" spc="95" dirty="0">
                <a:solidFill>
                  <a:srgbClr val="030101"/>
                </a:solidFill>
                <a:latin typeface="Times New Roman"/>
                <a:cs typeface="Times New Roman"/>
              </a:rPr>
              <a:t>0</a:t>
            </a:r>
            <a:r>
              <a:rPr sz="1200" spc="10" dirty="0">
                <a:solidFill>
                  <a:srgbClr val="030101"/>
                </a:solidFill>
                <a:latin typeface="Times New Roman"/>
                <a:cs typeface="Times New Roman"/>
              </a:rPr>
              <a:t>6</a:t>
            </a:r>
            <a:r>
              <a:rPr sz="1200" spc="145" dirty="0">
                <a:solidFill>
                  <a:srgbClr val="1C1A1A"/>
                </a:solidFill>
                <a:latin typeface="Times New Roman"/>
                <a:cs typeface="Times New Roman"/>
              </a:rPr>
              <a:t>/</a:t>
            </a:r>
            <a:r>
              <a:rPr sz="1200" spc="80" dirty="0">
                <a:solidFill>
                  <a:srgbClr val="030101"/>
                </a:solidFill>
                <a:latin typeface="Times New Roman"/>
                <a:cs typeface="Times New Roman"/>
              </a:rPr>
              <a:t>20</a:t>
            </a:r>
            <a:r>
              <a:rPr sz="1200" spc="25" dirty="0">
                <a:solidFill>
                  <a:srgbClr val="030101"/>
                </a:solidFill>
                <a:latin typeface="Times New Roman"/>
                <a:cs typeface="Times New Roman"/>
              </a:rPr>
              <a:t>1</a:t>
            </a:r>
            <a:r>
              <a:rPr sz="1200" spc="85" dirty="0">
                <a:solidFill>
                  <a:srgbClr val="030101"/>
                </a:solidFill>
                <a:latin typeface="Times New Roman"/>
                <a:cs typeface="Times New Roman"/>
              </a:rPr>
              <a:t>6</a:t>
            </a:r>
            <a:r>
              <a:rPr sz="1200" spc="170" dirty="0">
                <a:solidFill>
                  <a:srgbClr val="626260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896341" y="8605775"/>
            <a:ext cx="206819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35" dirty="0">
                <a:solidFill>
                  <a:srgbClr val="797979"/>
                </a:solidFill>
                <a:latin typeface="Arial"/>
                <a:cs typeface="Arial"/>
              </a:rPr>
              <a:t>o </a:t>
            </a:r>
            <a:r>
              <a:rPr sz="1100" spc="-2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797979"/>
                </a:solidFill>
                <a:latin typeface="Arial"/>
                <a:cs typeface="Arial"/>
              </a:rPr>
              <a:t>v</a:t>
            </a:r>
            <a:r>
              <a:rPr sz="1100" spc="-65" dirty="0">
                <a:solidFill>
                  <a:srgbClr val="4D4D4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898989"/>
                </a:solidFill>
                <a:latin typeface="Arial"/>
                <a:cs typeface="Arial"/>
              </a:rPr>
              <a:t>o</a:t>
            </a:r>
            <a:r>
              <a:rPr sz="1100" spc="30" dirty="0">
                <a:solidFill>
                  <a:srgbClr val="626260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626260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626260"/>
                </a:solidFill>
                <a:latin typeface="Arial"/>
                <a:cs typeface="Arial"/>
              </a:rPr>
              <a:t>p</a:t>
            </a:r>
            <a:r>
              <a:rPr sz="1100" spc="-15" dirty="0">
                <a:solidFill>
                  <a:srgbClr val="9A9A99"/>
                </a:solidFill>
                <a:latin typeface="Arial"/>
                <a:cs typeface="Arial"/>
              </a:rPr>
              <a:t>rev</a:t>
            </a:r>
            <a:r>
              <a:rPr sz="1100" spc="-55" dirty="0">
                <a:solidFill>
                  <a:srgbClr val="9A9A99"/>
                </a:solidFill>
                <a:latin typeface="Arial"/>
                <a:cs typeface="Arial"/>
              </a:rPr>
              <a:t>i</a:t>
            </a:r>
            <a:r>
              <a:rPr sz="1100" spc="-105" dirty="0">
                <a:solidFill>
                  <a:srgbClr val="626260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898989"/>
                </a:solidFill>
                <a:latin typeface="Arial"/>
                <a:cs typeface="Arial"/>
              </a:rPr>
              <a:t>to </a:t>
            </a:r>
            <a:r>
              <a:rPr sz="1100" spc="70" dirty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4D4D4B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D4D4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B2A28"/>
                </a:solidFill>
                <a:latin typeface="Arial"/>
                <a:cs typeface="Arial"/>
              </a:rPr>
              <a:t>E</a:t>
            </a:r>
            <a:r>
              <a:rPr sz="1100" spc="-90" dirty="0">
                <a:solidFill>
                  <a:srgbClr val="2B2A28"/>
                </a:solidFill>
                <a:latin typeface="Arial"/>
                <a:cs typeface="Arial"/>
              </a:rPr>
              <a:t>D</a:t>
            </a:r>
            <a:r>
              <a:rPr sz="1100" spc="50" dirty="0">
                <a:solidFill>
                  <a:srgbClr val="030101"/>
                </a:solidFill>
                <a:latin typeface="Arial"/>
                <a:cs typeface="Arial"/>
              </a:rPr>
              <a:t>ITAL</a:t>
            </a:r>
            <a:r>
              <a:rPr sz="1100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30101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30101"/>
                </a:solidFill>
                <a:latin typeface="Arial"/>
                <a:cs typeface="Arial"/>
              </a:rPr>
              <a:t>Nº</a:t>
            </a:r>
            <a:endParaRPr sz="11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479264" y="9770968"/>
            <a:ext cx="4572635" cy="278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ct val="101000"/>
              </a:lnSpc>
            </a:pPr>
            <a:r>
              <a:rPr sz="900" spc="-10" dirty="0">
                <a:solidFill>
                  <a:srgbClr val="626260"/>
                </a:solidFill>
                <a:latin typeface="Times New Roman"/>
                <a:cs typeface="Times New Roman"/>
              </a:rPr>
              <a:t>Di</a:t>
            </a:r>
            <a:r>
              <a:rPr sz="900" spc="-30" dirty="0">
                <a:solidFill>
                  <a:srgbClr val="626260"/>
                </a:solidFill>
                <a:latin typeface="Times New Roman"/>
                <a:cs typeface="Times New Roman"/>
              </a:rPr>
              <a:t>r</a:t>
            </a:r>
            <a:r>
              <a:rPr sz="900" spc="10" dirty="0">
                <a:solidFill>
                  <a:srgbClr val="898989"/>
                </a:solidFill>
                <a:latin typeface="Times New Roman"/>
                <a:cs typeface="Times New Roman"/>
              </a:rPr>
              <a:t>et</a:t>
            </a:r>
            <a:r>
              <a:rPr sz="900" spc="-5" dirty="0">
                <a:solidFill>
                  <a:srgbClr val="898989"/>
                </a:solidFill>
                <a:latin typeface="Times New Roman"/>
                <a:cs typeface="Times New Roman"/>
              </a:rPr>
              <a:t>o</a:t>
            </a:r>
            <a:r>
              <a:rPr sz="900" spc="-30" dirty="0">
                <a:solidFill>
                  <a:srgbClr val="626260"/>
                </a:solidFill>
                <a:latin typeface="Times New Roman"/>
                <a:cs typeface="Times New Roman"/>
              </a:rPr>
              <a:t>ria</a:t>
            </a:r>
            <a:r>
              <a:rPr sz="900" spc="65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98989"/>
                </a:solidFill>
                <a:latin typeface="Times New Roman"/>
                <a:cs typeface="Times New Roman"/>
              </a:rPr>
              <a:t>de</a:t>
            </a:r>
            <a:r>
              <a:rPr sz="900" spc="1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898989"/>
                </a:solidFill>
                <a:latin typeface="Times New Roman"/>
                <a:cs typeface="Times New Roman"/>
              </a:rPr>
              <a:t>Admini!</a:t>
            </a:r>
            <a:r>
              <a:rPr sz="900" spc="-25" dirty="0">
                <a:solidFill>
                  <a:srgbClr val="898989"/>
                </a:solidFill>
                <a:latin typeface="Times New Roman"/>
                <a:cs typeface="Times New Roman"/>
              </a:rPr>
              <a:t>)tr</a:t>
            </a:r>
            <a:r>
              <a:rPr sz="900" spc="30" dirty="0">
                <a:solidFill>
                  <a:srgbClr val="898989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A8A8A8"/>
                </a:solidFill>
                <a:latin typeface="Times New Roman"/>
                <a:cs typeface="Times New Roman"/>
              </a:rPr>
              <a:t>ção </a:t>
            </a:r>
            <a:r>
              <a:rPr sz="900" spc="55" dirty="0">
                <a:solidFill>
                  <a:srgbClr val="A8A8A8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9A9A99"/>
                </a:solidFill>
                <a:latin typeface="Times New Roman"/>
                <a:cs typeface="Times New Roman"/>
              </a:rPr>
              <a:t>Rua</a:t>
            </a:r>
            <a:r>
              <a:rPr sz="900" spc="20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B8B8B8"/>
                </a:solidFill>
                <a:latin typeface="Times New Roman"/>
                <a:cs typeface="Times New Roman"/>
              </a:rPr>
              <a:t>C</a:t>
            </a:r>
            <a:r>
              <a:rPr sz="900" spc="25" dirty="0">
                <a:solidFill>
                  <a:srgbClr val="B8B8B8"/>
                </a:solidFill>
                <a:latin typeface="Times New Roman"/>
                <a:cs typeface="Times New Roman"/>
              </a:rPr>
              <a:t>o</a:t>
            </a:r>
            <a:r>
              <a:rPr sz="900" spc="-40" dirty="0">
                <a:solidFill>
                  <a:srgbClr val="898989"/>
                </a:solidFill>
                <a:latin typeface="Times New Roman"/>
                <a:cs typeface="Times New Roman"/>
              </a:rPr>
              <a:t>n</a:t>
            </a:r>
            <a:r>
              <a:rPr sz="900" spc="15" dirty="0">
                <a:solidFill>
                  <a:srgbClr val="A8A8A8"/>
                </a:solidFill>
                <a:latin typeface="Times New Roman"/>
                <a:cs typeface="Times New Roman"/>
              </a:rPr>
              <a:t>g</a:t>
            </a:r>
            <a:r>
              <a:rPr sz="900" spc="-30" dirty="0">
                <a:solidFill>
                  <a:srgbClr val="A8A8A8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898989"/>
                </a:solidFill>
                <a:latin typeface="Times New Roman"/>
                <a:cs typeface="Times New Roman"/>
              </a:rPr>
              <a:t>n</a:t>
            </a:r>
            <a:r>
              <a:rPr sz="900" spc="60" dirty="0">
                <a:solidFill>
                  <a:srgbClr val="898989"/>
                </a:solidFill>
                <a:latin typeface="Times New Roman"/>
                <a:cs typeface="Times New Roman"/>
              </a:rPr>
              <a:t>h</a:t>
            </a:r>
            <a:r>
              <a:rPr sz="900" spc="-10" dirty="0">
                <a:solidFill>
                  <a:srgbClr val="A8A8A8"/>
                </a:solidFill>
                <a:latin typeface="Times New Roman"/>
                <a:cs typeface="Times New Roman"/>
              </a:rPr>
              <a:t>as, </a:t>
            </a:r>
            <a:r>
              <a:rPr sz="900" spc="-10" dirty="0">
                <a:solidFill>
                  <a:srgbClr val="9A9A99"/>
                </a:solidFill>
                <a:latin typeface="Times New Roman"/>
                <a:cs typeface="Times New Roman"/>
              </a:rPr>
              <a:t>450</a:t>
            </a:r>
            <a:r>
              <a:rPr sz="900" spc="35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spc="55" dirty="0">
                <a:solidFill>
                  <a:srgbClr val="797979"/>
                </a:solidFill>
                <a:latin typeface="Times New Roman"/>
                <a:cs typeface="Times New Roman"/>
              </a:rPr>
              <a:t>-</a:t>
            </a:r>
            <a:r>
              <a:rPr sz="900" spc="-65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98989"/>
                </a:solidFill>
                <a:latin typeface="Times New Roman"/>
                <a:cs typeface="Times New Roman"/>
              </a:rPr>
              <a:t>CEP.</a:t>
            </a:r>
            <a:r>
              <a:rPr sz="900" spc="-2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A8A8A8"/>
                </a:solidFill>
                <a:latin typeface="Times New Roman"/>
                <a:cs typeface="Times New Roman"/>
              </a:rPr>
              <a:t>3</a:t>
            </a:r>
            <a:r>
              <a:rPr sz="900" spc="25" dirty="0">
                <a:solidFill>
                  <a:srgbClr val="797979"/>
                </a:solidFill>
                <a:latin typeface="Times New Roman"/>
                <a:cs typeface="Times New Roman"/>
              </a:rPr>
              <a:t>0</a:t>
            </a:r>
            <a:r>
              <a:rPr sz="900" dirty="0">
                <a:solidFill>
                  <a:srgbClr val="9A9A99"/>
                </a:solidFill>
                <a:latin typeface="Times New Roman"/>
                <a:cs typeface="Times New Roman"/>
              </a:rPr>
              <a:t>.33</a:t>
            </a:r>
            <a:r>
              <a:rPr sz="900" spc="-10" dirty="0">
                <a:solidFill>
                  <a:srgbClr val="9A9A99"/>
                </a:solidFill>
                <a:latin typeface="Times New Roman"/>
                <a:cs typeface="Times New Roman"/>
              </a:rPr>
              <a:t>0</a:t>
            </a:r>
            <a:r>
              <a:rPr sz="900" dirty="0">
                <a:solidFill>
                  <a:srgbClr val="797979"/>
                </a:solidFill>
                <a:latin typeface="Times New Roman"/>
                <a:cs typeface="Times New Roman"/>
              </a:rPr>
              <a:t>.100</a:t>
            </a:r>
            <a:r>
              <a:rPr sz="900" spc="-25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9A9A99"/>
                </a:solidFill>
                <a:latin typeface="Times New Roman"/>
                <a:cs typeface="Times New Roman"/>
              </a:rPr>
              <a:t>- </a:t>
            </a:r>
            <a:r>
              <a:rPr sz="900" spc="-25" dirty="0">
                <a:solidFill>
                  <a:srgbClr val="797979"/>
                </a:solidFill>
                <a:latin typeface="Times New Roman"/>
                <a:cs typeface="Times New Roman"/>
              </a:rPr>
              <a:t>Fone/Fax</a:t>
            </a:r>
            <a:r>
              <a:rPr sz="90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-6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898989"/>
                </a:solidFill>
                <a:latin typeface="Times New Roman"/>
                <a:cs typeface="Times New Roman"/>
              </a:rPr>
              <a:t>(0</a:t>
            </a:r>
            <a:r>
              <a:rPr sz="900" spc="90" dirty="0">
                <a:solidFill>
                  <a:srgbClr val="898989"/>
                </a:solidFill>
                <a:latin typeface="Times New Roman"/>
                <a:cs typeface="Times New Roman"/>
              </a:rPr>
              <a:t>3</a:t>
            </a:r>
            <a:r>
              <a:rPr sz="900" dirty="0">
                <a:solidFill>
                  <a:srgbClr val="626260"/>
                </a:solidFill>
                <a:latin typeface="Times New Roman"/>
                <a:cs typeface="Times New Roman"/>
              </a:rPr>
              <a:t>1)</a:t>
            </a:r>
            <a:r>
              <a:rPr sz="900" spc="-80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9A9A99"/>
                </a:solidFill>
                <a:latin typeface="Times New Roman"/>
                <a:cs typeface="Times New Roman"/>
              </a:rPr>
              <a:t>3223</a:t>
            </a:r>
            <a:r>
              <a:rPr sz="900" spc="35" dirty="0">
                <a:solidFill>
                  <a:srgbClr val="9A9A99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797979"/>
                </a:solidFill>
                <a:latin typeface="Times New Roman"/>
                <a:cs typeface="Times New Roman"/>
              </a:rPr>
              <a:t>26</a:t>
            </a:r>
            <a:r>
              <a:rPr sz="900" spc="-95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-200" dirty="0">
                <a:solidFill>
                  <a:srgbClr val="3D3B3B"/>
                </a:solidFill>
                <a:latin typeface="Times New Roman"/>
                <a:cs typeface="Times New Roman"/>
              </a:rPr>
              <a:t>1</a:t>
            </a:r>
            <a:r>
              <a:rPr sz="900" spc="-30" dirty="0">
                <a:solidFill>
                  <a:srgbClr val="3D3B3B"/>
                </a:solidFill>
                <a:latin typeface="Times New Roman"/>
                <a:cs typeface="Times New Roman"/>
              </a:rPr>
              <a:t> </a:t>
            </a:r>
            <a:r>
              <a:rPr sz="900" spc="-135" dirty="0">
                <a:solidFill>
                  <a:srgbClr val="3D3B3B"/>
                </a:solidFill>
                <a:latin typeface="Times New Roman"/>
                <a:cs typeface="Times New Roman"/>
              </a:rPr>
              <a:t>1</a:t>
            </a:r>
            <a:r>
              <a:rPr sz="900" spc="-70" dirty="0">
                <a:solidFill>
                  <a:srgbClr val="3D3B3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26260"/>
                </a:solidFill>
                <a:latin typeface="Times New Roman"/>
                <a:cs typeface="Times New Roman"/>
              </a:rPr>
              <a:t>Pr</a:t>
            </a:r>
            <a:r>
              <a:rPr sz="900" spc="5" dirty="0">
                <a:solidFill>
                  <a:srgbClr val="626260"/>
                </a:solidFill>
                <a:latin typeface="Times New Roman"/>
                <a:cs typeface="Times New Roman"/>
              </a:rPr>
              <a:t>a</a:t>
            </a:r>
            <a:r>
              <a:rPr sz="900" spc="-20" dirty="0">
                <a:solidFill>
                  <a:srgbClr val="898989"/>
                </a:solidFill>
                <a:latin typeface="Times New Roman"/>
                <a:cs typeface="Times New Roman"/>
              </a:rPr>
              <a:t>ça</a:t>
            </a:r>
            <a:r>
              <a:rPr sz="900" spc="35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797979"/>
                </a:solidFill>
                <a:latin typeface="Times New Roman"/>
                <a:cs typeface="Times New Roman"/>
              </a:rPr>
              <a:t>de</a:t>
            </a:r>
            <a:r>
              <a:rPr sz="900" spc="1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9A9A99"/>
                </a:solidFill>
                <a:latin typeface="Times New Roman"/>
                <a:cs typeface="Times New Roman"/>
              </a:rPr>
              <a:t>Espon</a:t>
            </a:r>
            <a:r>
              <a:rPr sz="900" spc="45" dirty="0">
                <a:solidFill>
                  <a:srgbClr val="9A9A99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B8B8B8"/>
                </a:solidFill>
                <a:latin typeface="Times New Roman"/>
                <a:cs typeface="Times New Roman"/>
              </a:rPr>
              <a:t>s</a:t>
            </a:r>
            <a:r>
              <a:rPr sz="900" spc="-30" dirty="0">
                <a:solidFill>
                  <a:srgbClr val="B8B8B8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B8B8B8"/>
                </a:solidFill>
                <a:latin typeface="Times New Roman"/>
                <a:cs typeface="Times New Roman"/>
              </a:rPr>
              <a:t>-</a:t>
            </a:r>
            <a:r>
              <a:rPr sz="900" spc="-20" dirty="0">
                <a:solidFill>
                  <a:srgbClr val="B8B8B8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9A9A99"/>
                </a:solidFill>
                <a:latin typeface="Times New Roman"/>
                <a:cs typeface="Times New Roman"/>
              </a:rPr>
              <a:t>Rua</a:t>
            </a:r>
            <a:r>
              <a:rPr sz="900" spc="25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898989"/>
                </a:solidFill>
                <a:latin typeface="Times New Roman"/>
                <a:cs typeface="Times New Roman"/>
              </a:rPr>
              <a:t>B</a:t>
            </a:r>
            <a:r>
              <a:rPr sz="900" spc="5" dirty="0">
                <a:solidFill>
                  <a:srgbClr val="A8A8A8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898989"/>
                </a:solidFill>
                <a:latin typeface="Times New Roman"/>
                <a:cs typeface="Times New Roman"/>
              </a:rPr>
              <a:t>n</a:t>
            </a:r>
            <a:r>
              <a:rPr sz="900" spc="-40" dirty="0">
                <a:solidFill>
                  <a:srgbClr val="B8B8B8"/>
                </a:solidFill>
                <a:latin typeface="Times New Roman"/>
                <a:cs typeface="Times New Roman"/>
              </a:rPr>
              <a:t>v</a:t>
            </a:r>
            <a:r>
              <a:rPr sz="900" spc="-15" dirty="0">
                <a:solidFill>
                  <a:srgbClr val="9A9A99"/>
                </a:solidFill>
                <a:latin typeface="Times New Roman"/>
                <a:cs typeface="Times New Roman"/>
              </a:rPr>
              <a:t>inda</a:t>
            </a:r>
            <a:r>
              <a:rPr sz="900" spc="45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98989"/>
                </a:solidFill>
                <a:latin typeface="Times New Roman"/>
                <a:cs typeface="Times New Roman"/>
              </a:rPr>
              <a:t>de</a:t>
            </a:r>
            <a:r>
              <a:rPr sz="900" spc="1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9A9A99"/>
                </a:solidFill>
                <a:latin typeface="Times New Roman"/>
                <a:cs typeface="Times New Roman"/>
              </a:rPr>
              <a:t>Carv</a:t>
            </a:r>
            <a:r>
              <a:rPr sz="900" spc="65" dirty="0">
                <a:solidFill>
                  <a:srgbClr val="9A9A99"/>
                </a:solidFill>
                <a:latin typeface="Times New Roman"/>
                <a:cs typeface="Times New Roman"/>
              </a:rPr>
              <a:t>a</a:t>
            </a:r>
            <a:r>
              <a:rPr sz="900" spc="-25" dirty="0">
                <a:solidFill>
                  <a:srgbClr val="626260"/>
                </a:solidFill>
                <a:latin typeface="Times New Roman"/>
                <a:cs typeface="Times New Roman"/>
              </a:rPr>
              <a:t>l</a:t>
            </a:r>
            <a:r>
              <a:rPr sz="900" spc="-30" dirty="0">
                <a:solidFill>
                  <a:srgbClr val="626260"/>
                </a:solidFill>
                <a:latin typeface="Times New Roman"/>
                <a:cs typeface="Times New Roman"/>
              </a:rPr>
              <a:t>h</a:t>
            </a:r>
            <a:r>
              <a:rPr sz="900" spc="60" dirty="0">
                <a:solidFill>
                  <a:srgbClr val="898989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A8A8A8"/>
                </a:solidFill>
                <a:latin typeface="Times New Roman"/>
                <a:cs typeface="Times New Roman"/>
              </a:rPr>
              <a:t>,</a:t>
            </a:r>
            <a:r>
              <a:rPr sz="900" spc="-45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797979"/>
                </a:solidFill>
                <a:latin typeface="Times New Roman"/>
                <a:cs typeface="Times New Roman"/>
              </a:rPr>
              <a:t>Fi</a:t>
            </a:r>
            <a:r>
              <a:rPr sz="900" spc="40" dirty="0">
                <a:solidFill>
                  <a:srgbClr val="797979"/>
                </a:solidFill>
                <a:latin typeface="Times New Roman"/>
                <a:cs typeface="Times New Roman"/>
              </a:rPr>
              <a:t>n</a:t>
            </a:r>
            <a:r>
              <a:rPr sz="900" spc="10" dirty="0">
                <a:solidFill>
                  <a:srgbClr val="9A9A99"/>
                </a:solidFill>
                <a:latin typeface="Times New Roman"/>
                <a:cs typeface="Times New Roman"/>
              </a:rPr>
              <a:t>a</a:t>
            </a:r>
            <a:r>
              <a:rPr sz="900" spc="-50" dirty="0">
                <a:solidFill>
                  <a:srgbClr val="626260"/>
                </a:solidFill>
                <a:latin typeface="Times New Roman"/>
                <a:cs typeface="Times New Roman"/>
              </a:rPr>
              <a:t>l</a:t>
            </a:r>
            <a:r>
              <a:rPr sz="900" spc="15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900" spc="55" dirty="0">
                <a:solidFill>
                  <a:srgbClr val="797979"/>
                </a:solidFill>
                <a:latin typeface="Times New Roman"/>
                <a:cs typeface="Times New Roman"/>
              </a:rPr>
              <a:t>-</a:t>
            </a:r>
            <a:r>
              <a:rPr sz="900" spc="-65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97979"/>
                </a:solidFill>
                <a:latin typeface="Times New Roman"/>
                <a:cs typeface="Times New Roman"/>
              </a:rPr>
              <a:t>CEP</a:t>
            </a:r>
            <a:r>
              <a:rPr sz="900" spc="2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898989"/>
                </a:solidFill>
                <a:latin typeface="Times New Roman"/>
                <a:cs typeface="Times New Roman"/>
              </a:rPr>
              <a:t>3</a:t>
            </a:r>
            <a:r>
              <a:rPr sz="900" spc="15" dirty="0">
                <a:solidFill>
                  <a:srgbClr val="898989"/>
                </a:solidFill>
                <a:latin typeface="Times New Roman"/>
                <a:cs typeface="Times New Roman"/>
              </a:rPr>
              <a:t>0</a:t>
            </a:r>
            <a:r>
              <a:rPr sz="900" spc="-60" dirty="0">
                <a:solidFill>
                  <a:srgbClr val="B8B8B8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9A9A99"/>
                </a:solidFill>
                <a:latin typeface="Times New Roman"/>
                <a:cs typeface="Times New Roman"/>
              </a:rPr>
              <a:t>330.</a:t>
            </a:r>
            <a:r>
              <a:rPr sz="900" spc="-95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626260"/>
                </a:solidFill>
                <a:latin typeface="Times New Roman"/>
                <a:cs typeface="Times New Roman"/>
              </a:rPr>
              <a:t>180</a:t>
            </a:r>
            <a:r>
              <a:rPr sz="900" spc="-55" dirty="0">
                <a:solidFill>
                  <a:srgbClr val="626260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9A9A99"/>
                </a:solidFill>
                <a:latin typeface="Times New Roman"/>
                <a:cs typeface="Times New Roman"/>
              </a:rPr>
              <a:t>-</a:t>
            </a:r>
            <a:r>
              <a:rPr sz="900" spc="-20" dirty="0">
                <a:solidFill>
                  <a:srgbClr val="9A9A99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626260"/>
                </a:solidFill>
                <a:latin typeface="Times New Roman"/>
                <a:cs typeface="Times New Roman"/>
              </a:rPr>
              <a:t>B</a:t>
            </a:r>
            <a:r>
              <a:rPr sz="900" spc="30" dirty="0">
                <a:solidFill>
                  <a:srgbClr val="626260"/>
                </a:solidFill>
                <a:latin typeface="Times New Roman"/>
                <a:cs typeface="Times New Roman"/>
              </a:rPr>
              <a:t>e</a:t>
            </a:r>
            <a:r>
              <a:rPr sz="900" spc="-50" dirty="0">
                <a:solidFill>
                  <a:srgbClr val="2B2A28"/>
                </a:solidFill>
                <a:latin typeface="Times New Roman"/>
                <a:cs typeface="Times New Roman"/>
              </a:rPr>
              <a:t>l</a:t>
            </a:r>
            <a:r>
              <a:rPr sz="900" spc="55" dirty="0">
                <a:solidFill>
                  <a:srgbClr val="797979"/>
                </a:solidFill>
                <a:latin typeface="Times New Roman"/>
                <a:cs typeface="Times New Roman"/>
              </a:rPr>
              <a:t>o</a:t>
            </a:r>
            <a:r>
              <a:rPr sz="900" spc="-1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626260"/>
                </a:solidFill>
                <a:latin typeface="Times New Roman"/>
                <a:cs typeface="Times New Roman"/>
              </a:rPr>
              <a:t>Hor</a:t>
            </a:r>
            <a:r>
              <a:rPr sz="900" spc="80" dirty="0">
                <a:solidFill>
                  <a:srgbClr val="626260"/>
                </a:solidFill>
                <a:latin typeface="Times New Roman"/>
                <a:cs typeface="Times New Roman"/>
              </a:rPr>
              <a:t>i</a:t>
            </a:r>
            <a:r>
              <a:rPr sz="900" spc="-25" dirty="0">
                <a:solidFill>
                  <a:srgbClr val="9A9A99"/>
                </a:solidFill>
                <a:latin typeface="Times New Roman"/>
                <a:cs typeface="Times New Roman"/>
              </a:rPr>
              <a:t>z</a:t>
            </a:r>
            <a:r>
              <a:rPr sz="900" spc="-10" dirty="0">
                <a:solidFill>
                  <a:srgbClr val="626260"/>
                </a:solidFill>
                <a:latin typeface="Times New Roman"/>
                <a:cs typeface="Times New Roman"/>
              </a:rPr>
              <a:t>on</a:t>
            </a:r>
            <a:r>
              <a:rPr sz="900" spc="25" dirty="0">
                <a:solidFill>
                  <a:srgbClr val="626260"/>
                </a:solidFill>
                <a:latin typeface="Times New Roman"/>
                <a:cs typeface="Times New Roman"/>
              </a:rPr>
              <a:t>t</a:t>
            </a:r>
            <a:r>
              <a:rPr sz="900" spc="30" dirty="0">
                <a:solidFill>
                  <a:srgbClr val="898989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325" dirty="0">
                <a:solidFill>
                  <a:srgbClr val="3D3B3B"/>
                </a:solidFill>
                <a:latin typeface="Times New Roman"/>
                <a:cs typeface="Times New Roman"/>
              </a:rPr>
              <a:t>-</a:t>
            </a:r>
            <a:r>
              <a:rPr sz="900" spc="-135" dirty="0">
                <a:solidFill>
                  <a:srgbClr val="3D3B3B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4D4D4B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46" name="object 46"/>
          <p:cNvGraphicFramePr>
            <a:graphicFrameLocks noGrp="1"/>
          </p:cNvGraphicFramePr>
          <p:nvPr/>
        </p:nvGraphicFramePr>
        <p:xfrm>
          <a:off x="586284" y="1972940"/>
          <a:ext cx="6383655" cy="1278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41"/>
                <a:gridCol w="1089440"/>
                <a:gridCol w="2065122"/>
                <a:gridCol w="689103"/>
                <a:gridCol w="837862"/>
                <a:gridCol w="678164"/>
                <a:gridCol w="735044"/>
              </a:tblGrid>
              <a:tr h="560811">
                <a:tc>
                  <a:txBody>
                    <a:bodyPr/>
                    <a:lstStyle/>
                    <a:p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8750">
                      <a:solidFill>
                        <a:srgbClr val="4F4F4F"/>
                      </a:solidFill>
                      <a:prstDash val="solid"/>
                    </a:lnR>
                    <a:lnB w="875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2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00" spc="-2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8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4F4F4F"/>
                      </a:solidFill>
                      <a:prstDash val="solid"/>
                    </a:lnL>
                    <a:lnR w="4375">
                      <a:solidFill>
                        <a:srgbClr val="979797"/>
                      </a:solidFill>
                      <a:prstDash val="solid"/>
                    </a:lnR>
                    <a:lnB w="875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07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800" spc="-2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65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CAÇÃ</a:t>
                      </a: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75">
                      <a:solidFill>
                        <a:srgbClr val="979797"/>
                      </a:solidFill>
                      <a:prstDash val="solid"/>
                    </a:lnL>
                    <a:lnR w="4375">
                      <a:solidFill>
                        <a:srgbClr val="A3A3A3"/>
                      </a:solidFill>
                      <a:prstDash val="solid"/>
                    </a:lnR>
                    <a:lnT w="4375">
                      <a:solidFill>
                        <a:srgbClr val="000000"/>
                      </a:solidFill>
                      <a:prstDash val="solid"/>
                    </a:lnT>
                    <a:lnB w="8750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46355" indent="12700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UNIDDA</a:t>
                      </a:r>
                      <a:r>
                        <a:rPr sz="800" spc="35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5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75">
                      <a:solidFill>
                        <a:srgbClr val="A3A3A3"/>
                      </a:solidFill>
                      <a:prstDash val="solid"/>
                    </a:lnL>
                    <a:lnR w="4375">
                      <a:solidFill>
                        <a:srgbClr val="878787"/>
                      </a:solidFill>
                      <a:prstDash val="solid"/>
                    </a:lnR>
                    <a:lnT w="4375">
                      <a:solidFill>
                        <a:srgbClr val="000000"/>
                      </a:solidFill>
                      <a:prstDash val="solid"/>
                    </a:lnT>
                    <a:lnB w="8750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spc="-40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45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NTID</a:t>
                      </a:r>
                      <a:r>
                        <a:rPr sz="800" spc="2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75">
                      <a:solidFill>
                        <a:srgbClr val="878787"/>
                      </a:solidFill>
                      <a:prstDash val="solid"/>
                    </a:lnL>
                    <a:lnR w="4375">
                      <a:solidFill>
                        <a:srgbClr val="676767"/>
                      </a:solidFill>
                      <a:prstDash val="solid"/>
                    </a:lnR>
                    <a:lnT w="4375">
                      <a:solidFill>
                        <a:srgbClr val="000000"/>
                      </a:solidFill>
                      <a:prstDash val="solid"/>
                    </a:lnT>
                    <a:lnB w="8750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165" marR="92710" indent="869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800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800" spc="-55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ÁR</a:t>
                      </a:r>
                      <a:r>
                        <a:rPr sz="800" spc="-6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75">
                      <a:solidFill>
                        <a:srgbClr val="676767"/>
                      </a:solidFill>
                      <a:prstDash val="solid"/>
                    </a:lnL>
                    <a:lnR w="8750">
                      <a:solidFill>
                        <a:srgbClr val="676767"/>
                      </a:solidFill>
                      <a:prstDash val="solid"/>
                    </a:lnR>
                    <a:lnT w="4375">
                      <a:solidFill>
                        <a:srgbClr val="000000"/>
                      </a:solidFill>
                      <a:prstDash val="solid"/>
                    </a:lnT>
                    <a:lnB w="875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660" marR="188595" indent="-8890">
                        <a:lnSpc>
                          <a:spcPct val="102600"/>
                        </a:lnSpc>
                      </a:pP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676767"/>
                      </a:solidFill>
                      <a:prstDash val="solid"/>
                    </a:lnL>
                    <a:lnR w="8750">
                      <a:solidFill>
                        <a:srgbClr val="545454"/>
                      </a:solidFill>
                      <a:prstDash val="solid"/>
                    </a:lnR>
                    <a:lnT w="4375">
                      <a:solidFill>
                        <a:srgbClr val="000000"/>
                      </a:solidFill>
                      <a:prstDash val="solid"/>
                    </a:lnT>
                    <a:lnB w="8750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279288">
                <a:tc rowSpan="2"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</a:pPr>
                      <a:r>
                        <a:rPr sz="950" spc="-220" dirty="0">
                          <a:solidFill>
                            <a:srgbClr val="030101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50" dirty="0">
                          <a:solidFill>
                            <a:srgbClr val="030101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R w="8750">
                      <a:solidFill>
                        <a:srgbClr val="4F4F4F"/>
                      </a:solidFill>
                      <a:prstDash val="solid"/>
                    </a:lnR>
                    <a:lnT w="8750">
                      <a:solidFill>
                        <a:srgbClr val="606060"/>
                      </a:solidFill>
                      <a:prstDash val="solid"/>
                    </a:lnT>
                    <a:lnB w="8750">
                      <a:solidFill>
                        <a:srgbClr val="4B4B4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40029" marR="22225" indent="-74930">
                        <a:lnSpc>
                          <a:spcPts val="950"/>
                        </a:lnSpc>
                        <a:tabLst>
                          <a:tab pos="1080135" algn="l"/>
                        </a:tabLst>
                      </a:pPr>
                      <a:r>
                        <a:rPr sz="1200" baseline="-27777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1200" spc="52" baseline="-27777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4" baseline="-27777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baseline="-27777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spc="-60" baseline="-27777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52" baseline="-27777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200" baseline="-27777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ÔLEI	</a:t>
                      </a:r>
                      <a:r>
                        <a:rPr sz="9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900" spc="5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35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ctcr</a:t>
                      </a:r>
                      <a:r>
                        <a:rPr sz="800" spc="-25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70" dirty="0">
                          <a:solidFill>
                            <a:srgbClr val="A8A8A8"/>
                          </a:solidFill>
                          <a:latin typeface="Arial"/>
                          <a:cs typeface="Arial"/>
                        </a:rPr>
                        <a:t>!</a:t>
                      </a:r>
                      <a:r>
                        <a:rPr sz="80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45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800" spc="-175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800" spc="-180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spc="-150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;</a:t>
                      </a:r>
                      <a:r>
                        <a:rPr sz="80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35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spc="-8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spc="-175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spc="-7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00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cfil.Jr  </a:t>
                      </a:r>
                      <a:r>
                        <a:rPr sz="800" spc="-95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800" spc="-85" dirty="0">
                          <a:solidFill>
                            <a:srgbClr val="A8A8A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22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4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rc1.</a:t>
                      </a:r>
                      <a:r>
                        <a:rPr sz="800" spc="1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te:r2n.</a:t>
                      </a:r>
                      <a:r>
                        <a:rPr sz="800" spc="5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dirty="0">
                          <a:solidFill>
                            <a:srgbClr val="B8B8B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800" spc="-8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65 </a:t>
                      </a:r>
                      <a:r>
                        <a:rPr sz="800" spc="-11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1200" spc="-82" baseline="-34722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200" spc="-37" baseline="-34722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Ê</a:t>
                      </a:r>
                      <a:r>
                        <a:rPr sz="1200" baseline="-34722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1200" spc="-82" baseline="-34722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-34722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TI</a:t>
                      </a:r>
                      <a:r>
                        <a:rPr sz="1200" spc="-75" baseline="-34722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0" baseline="-34722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200" spc="-540" baseline="-34722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200" baseline="-34722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0	  </a:t>
                      </a: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67 </a:t>
                      </a:r>
                      <a:r>
                        <a:rPr sz="800" spc="95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cm;  </a:t>
                      </a:r>
                      <a:r>
                        <a:rPr sz="800" spc="-6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Press</a:t>
                      </a:r>
                      <a:r>
                        <a:rPr sz="800" spc="5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95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est</a:t>
                      </a:r>
                      <a:r>
                        <a:rPr sz="800" spc="1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mada: </a:t>
                      </a:r>
                      <a:r>
                        <a:rPr sz="800" spc="95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4-5 </a:t>
                      </a:r>
                      <a:r>
                        <a:rPr sz="950" spc="95" dirty="0">
                          <a:solidFill>
                            <a:srgbClr val="89898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LB</a:t>
                      </a:r>
                      <a:r>
                        <a:rPr sz="800" spc="-25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800" spc="-65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Peso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4F4F4F"/>
                      </a:solidFill>
                      <a:prstDash val="solid"/>
                    </a:lnL>
                    <a:lnR w="4375">
                      <a:solidFill>
                        <a:srgbClr val="A3A3A3"/>
                      </a:solidFill>
                      <a:prstDash val="solid"/>
                    </a:lnR>
                    <a:lnT w="8750" cap="flat" cmpd="sng" algn="ctr">
                      <a:solidFill>
                        <a:srgbClr val="606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R="206375" algn="ctr">
                        <a:lnSpc>
                          <a:spcPts val="755"/>
                        </a:lnSpc>
                        <a:tabLst>
                          <a:tab pos="964565" algn="r"/>
                        </a:tabLst>
                      </a:pPr>
                      <a:r>
                        <a:rPr sz="1200" baseline="3472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200" spc="-37" baseline="3472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baseline="3472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id</a:t>
                      </a:r>
                      <a:r>
                        <a:rPr sz="1200" spc="-44" baseline="3472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3472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 	96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R="129539" algn="ctr">
                        <a:lnSpc>
                          <a:spcPts val="434"/>
                        </a:lnSpc>
                      </a:pPr>
                      <a:r>
                        <a:rPr sz="85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75">
                      <a:solidFill>
                        <a:srgbClr val="A3A3A3"/>
                      </a:solidFill>
                      <a:prstDash val="solid"/>
                    </a:lnL>
                    <a:lnT w="8750" cap="flat" cmpd="sng" algn="ctr">
                      <a:solidFill>
                        <a:srgbClr val="8C8C8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4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12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5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8750">
                      <a:solidFill>
                        <a:srgbClr val="4B4B4B"/>
                      </a:solidFill>
                      <a:prstDash val="solid"/>
                    </a:lnT>
                    <a:lnB w="8750">
                      <a:solidFill>
                        <a:srgbClr val="545454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</a:pPr>
                      <a:r>
                        <a:rPr sz="800" spc="2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00" spc="70" dirty="0">
                          <a:solidFill>
                            <a:srgbClr val="4D4D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25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7.462,40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750">
                      <a:solidFill>
                        <a:srgbClr val="545454"/>
                      </a:solidFill>
                      <a:prstDash val="solid"/>
                    </a:lnR>
                    <a:lnT w="8750">
                      <a:solidFill>
                        <a:srgbClr val="4B4B4B"/>
                      </a:solidFill>
                      <a:prstDash val="solid"/>
                    </a:lnT>
                    <a:lnB w="8750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1618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8750">
                      <a:solidFill>
                        <a:srgbClr val="4F4F4F"/>
                      </a:solidFill>
                      <a:prstDash val="solid"/>
                    </a:lnR>
                    <a:lnT w="8750">
                      <a:solidFill>
                        <a:srgbClr val="606060"/>
                      </a:solidFill>
                      <a:prstDash val="solid"/>
                    </a:lnT>
                    <a:lnB w="8750">
                      <a:solidFill>
                        <a:srgbClr val="4B4B4B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Apro</a:t>
                      </a:r>
                      <a:r>
                        <a:rPr sz="800" spc="4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4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mad</a:t>
                      </a:r>
                      <a:r>
                        <a:rPr sz="800" spc="25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25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5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3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280</a:t>
                      </a:r>
                      <a:r>
                        <a:rPr sz="800" spc="-2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A9A99"/>
                          </a:solidFill>
                          <a:latin typeface="Arial"/>
                          <a:cs typeface="Arial"/>
                        </a:rPr>
                        <a:t>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4F4F4F"/>
                      </a:solidFill>
                      <a:prstDash val="solid"/>
                    </a:lnL>
                    <a:lnR w="4375">
                      <a:solidFill>
                        <a:srgbClr val="4F4F4F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8750">
                      <a:solidFill>
                        <a:srgbClr val="4B4B4B"/>
                      </a:solidFill>
                      <a:prstDash val="solid"/>
                    </a:lnT>
                    <a:lnB w="8750">
                      <a:solidFill>
                        <a:srgbClr val="54545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8750">
                      <a:solidFill>
                        <a:srgbClr val="545454"/>
                      </a:solidFill>
                      <a:prstDash val="solid"/>
                    </a:lnR>
                    <a:lnT w="8750">
                      <a:solidFill>
                        <a:srgbClr val="4B4B4B"/>
                      </a:solidFill>
                      <a:prstDash val="solid"/>
                    </a:lnT>
                    <a:lnB w="8750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315037">
                <a:tc gridSpan="7">
                  <a:txBody>
                    <a:bodyPr/>
                    <a:lstStyle/>
                    <a:p>
                      <a:pPr marR="393700" algn="r">
                        <a:lnSpc>
                          <a:spcPct val="100000"/>
                        </a:lnSpc>
                        <a:tabLst>
                          <a:tab pos="769620" algn="l"/>
                        </a:tabLst>
                      </a:pPr>
                      <a:r>
                        <a:rPr sz="1275" baseline="-9803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TC</a:t>
                      </a:r>
                      <a:r>
                        <a:rPr sz="1275" spc="-7" baseline="-9803" dirty="0">
                          <a:solidFill>
                            <a:srgbClr val="3D3B3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75" baseline="-9803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275" spc="37" baseline="-9803" dirty="0">
                          <a:solidFill>
                            <a:srgbClr val="6262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-9803" dirty="0">
                          <a:solidFill>
                            <a:srgbClr val="B8B8B8"/>
                          </a:solidFill>
                          <a:latin typeface="Arial"/>
                          <a:cs typeface="Arial"/>
                        </a:rPr>
                        <a:t>I	</a:t>
                      </a:r>
                      <a:r>
                        <a:rPr sz="800" spc="-35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00" spc="-25" dirty="0">
                          <a:solidFill>
                            <a:srgbClr val="2B2A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85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36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46</a:t>
                      </a:r>
                      <a:r>
                        <a:rPr sz="800" spc="-3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595" dirty="0">
                          <a:solidFill>
                            <a:srgbClr val="1C1A1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30101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750">
                      <a:solidFill>
                        <a:srgbClr val="545454"/>
                      </a:solidFill>
                      <a:prstDash val="solid"/>
                    </a:lnR>
                    <a:lnT w="8750" cap="flat" cmpd="sng" algn="ctr">
                      <a:solidFill>
                        <a:srgbClr val="4B4B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750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484631"/>
            <a:ext cx="512064" cy="576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0096" y="475487"/>
            <a:ext cx="914400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02252" y="7996428"/>
            <a:ext cx="2295144" cy="11612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44267" y="8362188"/>
            <a:ext cx="891540" cy="2606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83179" y="8924543"/>
            <a:ext cx="2894075" cy="84124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000922" y="487079"/>
            <a:ext cx="0" cy="701675"/>
          </a:xfrm>
          <a:custGeom>
            <a:avLst/>
            <a:gdLst/>
            <a:ahLst/>
            <a:cxnLst/>
            <a:rect l="l" t="t" r="r" b="b"/>
            <a:pathLst>
              <a:path h="701675">
                <a:moveTo>
                  <a:pt x="0" y="701572"/>
                </a:moveTo>
                <a:lnTo>
                  <a:pt x="0" y="0"/>
                </a:lnTo>
              </a:path>
            </a:pathLst>
          </a:custGeom>
          <a:ln w="875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998481" y="482610"/>
            <a:ext cx="0" cy="706120"/>
          </a:xfrm>
          <a:custGeom>
            <a:avLst/>
            <a:gdLst/>
            <a:ahLst/>
            <a:cxnLst/>
            <a:rect l="l" t="t" r="r" b="b"/>
            <a:pathLst>
              <a:path h="706119">
                <a:moveTo>
                  <a:pt x="0" y="706041"/>
                </a:moveTo>
                <a:lnTo>
                  <a:pt x="0" y="0"/>
                </a:lnTo>
              </a:path>
            </a:pathLst>
          </a:custGeom>
          <a:ln w="875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96546" y="1188652"/>
            <a:ext cx="1006475" cy="0"/>
          </a:xfrm>
          <a:custGeom>
            <a:avLst/>
            <a:gdLst/>
            <a:ahLst/>
            <a:cxnLst/>
            <a:rect l="l" t="t" r="r" b="b"/>
            <a:pathLst>
              <a:path w="1006475">
                <a:moveTo>
                  <a:pt x="0" y="0"/>
                </a:moveTo>
                <a:lnTo>
                  <a:pt x="1006309" y="0"/>
                </a:lnTo>
              </a:path>
            </a:pathLst>
          </a:custGeom>
          <a:ln w="8750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08202" y="3664266"/>
            <a:ext cx="4900295" cy="0"/>
          </a:xfrm>
          <a:custGeom>
            <a:avLst/>
            <a:gdLst/>
            <a:ahLst/>
            <a:cxnLst/>
            <a:rect l="l" t="t" r="r" b="b"/>
            <a:pathLst>
              <a:path w="4900295">
                <a:moveTo>
                  <a:pt x="0" y="0"/>
                </a:moveTo>
                <a:lnTo>
                  <a:pt x="4900291" y="0"/>
                </a:lnTo>
              </a:path>
            </a:pathLst>
          </a:custGeom>
          <a:ln w="875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08202" y="3659797"/>
            <a:ext cx="0" cy="1510665"/>
          </a:xfrm>
          <a:custGeom>
            <a:avLst/>
            <a:gdLst/>
            <a:ahLst/>
            <a:cxnLst/>
            <a:rect l="l" t="t" r="r" b="b"/>
            <a:pathLst>
              <a:path h="1510664">
                <a:moveTo>
                  <a:pt x="0" y="1510391"/>
                </a:moveTo>
                <a:lnTo>
                  <a:pt x="0" y="0"/>
                </a:lnTo>
              </a:path>
            </a:pathLst>
          </a:custGeom>
          <a:ln w="8750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38406" y="3659797"/>
            <a:ext cx="0" cy="420370"/>
          </a:xfrm>
          <a:custGeom>
            <a:avLst/>
            <a:gdLst/>
            <a:ahLst/>
            <a:cxnLst/>
            <a:rect l="l" t="t" r="r" b="b"/>
            <a:pathLst>
              <a:path h="420370">
                <a:moveTo>
                  <a:pt x="0" y="420049"/>
                </a:moveTo>
                <a:lnTo>
                  <a:pt x="0" y="0"/>
                </a:lnTo>
              </a:path>
            </a:pathLst>
          </a:custGeom>
          <a:ln w="8750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34031" y="3659797"/>
            <a:ext cx="0" cy="1412240"/>
          </a:xfrm>
          <a:custGeom>
            <a:avLst/>
            <a:gdLst/>
            <a:ahLst/>
            <a:cxnLst/>
            <a:rect l="l" t="t" r="r" b="b"/>
            <a:pathLst>
              <a:path h="1412239">
                <a:moveTo>
                  <a:pt x="0" y="1412082"/>
                </a:moveTo>
                <a:lnTo>
                  <a:pt x="0" y="0"/>
                </a:lnTo>
              </a:path>
            </a:pathLst>
          </a:custGeom>
          <a:ln w="87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25323" y="3865352"/>
            <a:ext cx="0" cy="1139825"/>
          </a:xfrm>
          <a:custGeom>
            <a:avLst/>
            <a:gdLst/>
            <a:ahLst/>
            <a:cxnLst/>
            <a:rect l="l" t="t" r="r" b="b"/>
            <a:pathLst>
              <a:path h="1139825">
                <a:moveTo>
                  <a:pt x="0" y="1139497"/>
                </a:moveTo>
                <a:lnTo>
                  <a:pt x="0" y="0"/>
                </a:lnTo>
              </a:path>
            </a:pathLst>
          </a:custGeom>
          <a:ln w="8750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77281" y="4079847"/>
            <a:ext cx="0" cy="652780"/>
          </a:xfrm>
          <a:custGeom>
            <a:avLst/>
            <a:gdLst/>
            <a:ahLst/>
            <a:cxnLst/>
            <a:rect l="l" t="t" r="r" b="b"/>
            <a:pathLst>
              <a:path h="652779">
                <a:moveTo>
                  <a:pt x="0" y="652418"/>
                </a:moveTo>
                <a:lnTo>
                  <a:pt x="0" y="0"/>
                </a:lnTo>
              </a:path>
            </a:pathLst>
          </a:custGeom>
          <a:ln w="4375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308202" y="4209436"/>
            <a:ext cx="4900295" cy="0"/>
          </a:xfrm>
          <a:custGeom>
            <a:avLst/>
            <a:gdLst/>
            <a:ahLst/>
            <a:cxnLst/>
            <a:rect l="l" t="t" r="r" b="b"/>
            <a:pathLst>
              <a:path w="4900295">
                <a:moveTo>
                  <a:pt x="0" y="0"/>
                </a:moveTo>
                <a:lnTo>
                  <a:pt x="4900291" y="0"/>
                </a:lnTo>
              </a:path>
            </a:pathLst>
          </a:custGeom>
          <a:ln w="8750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425323" y="5058474"/>
            <a:ext cx="0" cy="558800"/>
          </a:xfrm>
          <a:custGeom>
            <a:avLst/>
            <a:gdLst/>
            <a:ahLst/>
            <a:cxnLst/>
            <a:rect l="l" t="t" r="r" b="b"/>
            <a:pathLst>
              <a:path h="558800">
                <a:moveTo>
                  <a:pt x="0" y="558576"/>
                </a:moveTo>
                <a:lnTo>
                  <a:pt x="0" y="0"/>
                </a:lnTo>
              </a:path>
            </a:pathLst>
          </a:custGeom>
          <a:ln w="8750">
            <a:solidFill>
              <a:srgbClr val="D4D4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308202" y="4915477"/>
            <a:ext cx="0" cy="2444750"/>
          </a:xfrm>
          <a:custGeom>
            <a:avLst/>
            <a:gdLst/>
            <a:ahLst/>
            <a:cxnLst/>
            <a:rect l="l" t="t" r="r" b="b"/>
            <a:pathLst>
              <a:path h="2444750">
                <a:moveTo>
                  <a:pt x="0" y="2444333"/>
                </a:moveTo>
                <a:lnTo>
                  <a:pt x="0" y="0"/>
                </a:lnTo>
              </a:path>
            </a:pathLst>
          </a:custGeom>
          <a:ln w="875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575093" y="5201470"/>
            <a:ext cx="0" cy="1224915"/>
          </a:xfrm>
          <a:custGeom>
            <a:avLst/>
            <a:gdLst/>
            <a:ahLst/>
            <a:cxnLst/>
            <a:rect l="l" t="t" r="r" b="b"/>
            <a:pathLst>
              <a:path h="1224914">
                <a:moveTo>
                  <a:pt x="0" y="1224400"/>
                </a:moveTo>
                <a:lnTo>
                  <a:pt x="0" y="0"/>
                </a:lnTo>
              </a:path>
            </a:pathLst>
          </a:custGeom>
          <a:ln w="8750">
            <a:solidFill>
              <a:srgbClr val="CCCC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03827" y="5661737"/>
            <a:ext cx="608330" cy="0"/>
          </a:xfrm>
          <a:custGeom>
            <a:avLst/>
            <a:gdLst/>
            <a:ahLst/>
            <a:cxnLst/>
            <a:rect l="l" t="t" r="r" b="b"/>
            <a:pathLst>
              <a:path w="608330">
                <a:moveTo>
                  <a:pt x="0" y="0"/>
                </a:moveTo>
                <a:lnTo>
                  <a:pt x="608161" y="0"/>
                </a:lnTo>
              </a:path>
            </a:pathLst>
          </a:custGeom>
          <a:ln w="875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201930" y="3829605"/>
            <a:ext cx="0" cy="3521710"/>
          </a:xfrm>
          <a:custGeom>
            <a:avLst/>
            <a:gdLst/>
            <a:ahLst/>
            <a:cxnLst/>
            <a:rect l="l" t="t" r="r" b="b"/>
            <a:pathLst>
              <a:path h="3521709">
                <a:moveTo>
                  <a:pt x="0" y="3521269"/>
                </a:moveTo>
                <a:lnTo>
                  <a:pt x="0" y="0"/>
                </a:lnTo>
              </a:path>
            </a:pathLst>
          </a:custGeom>
          <a:ln w="8750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303827" y="6439277"/>
            <a:ext cx="1513840" cy="0"/>
          </a:xfrm>
          <a:custGeom>
            <a:avLst/>
            <a:gdLst/>
            <a:ahLst/>
            <a:cxnLst/>
            <a:rect l="l" t="t" r="r" b="b"/>
            <a:pathLst>
              <a:path w="1513839">
                <a:moveTo>
                  <a:pt x="0" y="0"/>
                </a:moveTo>
                <a:lnTo>
                  <a:pt x="1513839" y="0"/>
                </a:lnTo>
              </a:path>
            </a:pathLst>
          </a:custGeom>
          <a:ln w="875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141436" y="6443745"/>
            <a:ext cx="3063240" cy="0"/>
          </a:xfrm>
          <a:custGeom>
            <a:avLst/>
            <a:gdLst/>
            <a:ahLst/>
            <a:cxnLst/>
            <a:rect l="l" t="t" r="r" b="b"/>
            <a:pathLst>
              <a:path w="3063240">
                <a:moveTo>
                  <a:pt x="0" y="0"/>
                </a:moveTo>
                <a:lnTo>
                  <a:pt x="3062682" y="0"/>
                </a:lnTo>
              </a:path>
            </a:pathLst>
          </a:custGeom>
          <a:ln w="8750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303827" y="7350874"/>
            <a:ext cx="1474470" cy="0"/>
          </a:xfrm>
          <a:custGeom>
            <a:avLst/>
            <a:gdLst/>
            <a:ahLst/>
            <a:cxnLst/>
            <a:rect l="l" t="t" r="r" b="b"/>
            <a:pathLst>
              <a:path w="1474470">
                <a:moveTo>
                  <a:pt x="0" y="0"/>
                </a:moveTo>
                <a:lnTo>
                  <a:pt x="1474462" y="0"/>
                </a:lnTo>
              </a:path>
            </a:pathLst>
          </a:custGeom>
          <a:ln w="875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154563" y="7346406"/>
            <a:ext cx="1378585" cy="0"/>
          </a:xfrm>
          <a:custGeom>
            <a:avLst/>
            <a:gdLst/>
            <a:ahLst/>
            <a:cxnLst/>
            <a:rect l="l" t="t" r="r" b="b"/>
            <a:pathLst>
              <a:path w="1378585">
                <a:moveTo>
                  <a:pt x="0" y="0"/>
                </a:moveTo>
                <a:lnTo>
                  <a:pt x="1378206" y="0"/>
                </a:lnTo>
              </a:path>
            </a:pathLst>
          </a:custGeom>
          <a:ln w="8750">
            <a:solidFill>
              <a:srgbClr val="AFAF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41520" y="7346406"/>
            <a:ext cx="1663064" cy="0"/>
          </a:xfrm>
          <a:custGeom>
            <a:avLst/>
            <a:gdLst/>
            <a:ahLst/>
            <a:cxnLst/>
            <a:rect l="l" t="t" r="r" b="b"/>
            <a:pathLst>
              <a:path w="1663064">
                <a:moveTo>
                  <a:pt x="0" y="0"/>
                </a:moveTo>
                <a:lnTo>
                  <a:pt x="1662598" y="0"/>
                </a:lnTo>
              </a:path>
            </a:pathLst>
          </a:custGeom>
          <a:ln w="875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49431" y="8396531"/>
            <a:ext cx="1120140" cy="0"/>
          </a:xfrm>
          <a:custGeom>
            <a:avLst/>
            <a:gdLst/>
            <a:ahLst/>
            <a:cxnLst/>
            <a:rect l="l" t="t" r="r" b="b"/>
            <a:pathLst>
              <a:path w="1120139">
                <a:moveTo>
                  <a:pt x="0" y="0"/>
                </a:moveTo>
                <a:lnTo>
                  <a:pt x="1120066" y="0"/>
                </a:lnTo>
              </a:path>
            </a:pathLst>
          </a:custGeom>
          <a:ln w="875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08792" y="9750521"/>
            <a:ext cx="6239510" cy="0"/>
          </a:xfrm>
          <a:custGeom>
            <a:avLst/>
            <a:gdLst/>
            <a:ahLst/>
            <a:cxnLst/>
            <a:rect l="l" t="t" r="r" b="b"/>
            <a:pathLst>
              <a:path w="6239509">
                <a:moveTo>
                  <a:pt x="0" y="0"/>
                </a:moveTo>
                <a:lnTo>
                  <a:pt x="6239121" y="0"/>
                </a:lnTo>
              </a:path>
            </a:pathLst>
          </a:custGeom>
          <a:ln w="875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04750" y="10648713"/>
            <a:ext cx="748665" cy="0"/>
          </a:xfrm>
          <a:custGeom>
            <a:avLst/>
            <a:gdLst/>
            <a:ahLst/>
            <a:cxnLst/>
            <a:rect l="l" t="t" r="r" b="b"/>
            <a:pathLst>
              <a:path w="748665">
                <a:moveTo>
                  <a:pt x="0" y="0"/>
                </a:moveTo>
                <a:lnTo>
                  <a:pt x="748169" y="0"/>
                </a:lnTo>
              </a:path>
            </a:pathLst>
          </a:custGeom>
          <a:ln w="8750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945724" y="2372835"/>
            <a:ext cx="0" cy="107314"/>
          </a:xfrm>
          <a:custGeom>
            <a:avLst/>
            <a:gdLst/>
            <a:ahLst/>
            <a:cxnLst/>
            <a:rect l="l" t="t" r="r" b="b"/>
            <a:pathLst>
              <a:path h="107314">
                <a:moveTo>
                  <a:pt x="0" y="107247"/>
                </a:moveTo>
                <a:lnTo>
                  <a:pt x="0" y="0"/>
                </a:lnTo>
              </a:path>
            </a:pathLst>
          </a:custGeom>
          <a:ln w="437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1702401" y="10032693"/>
            <a:ext cx="1920239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0" dirty="0">
                <a:solidFill>
                  <a:srgbClr val="959595"/>
                </a:solidFill>
                <a:latin typeface="Times New Roman"/>
                <a:cs typeface="Times New Roman"/>
              </a:rPr>
              <a:t>Home</a:t>
            </a:r>
            <a:r>
              <a:rPr sz="950" spc="8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50" spc="295" dirty="0">
                <a:solidFill>
                  <a:srgbClr val="ACACAC"/>
                </a:solidFill>
                <a:latin typeface="Times New Roman"/>
                <a:cs typeface="Times New Roman"/>
              </a:rPr>
              <a:t>P</a:t>
            </a:r>
            <a:r>
              <a:rPr sz="950" spc="-20" dirty="0">
                <a:solidFill>
                  <a:srgbClr val="ACACAC"/>
                </a:solidFill>
                <a:latin typeface="Times New Roman"/>
                <a:cs typeface="Times New Roman"/>
              </a:rPr>
              <a:t>ge:</a:t>
            </a:r>
            <a:r>
              <a:rPr sz="950" spc="6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1050" spc="-110" dirty="0">
                <a:solidFill>
                  <a:srgbClr val="6E7070"/>
                </a:solidFill>
                <a:latin typeface="Times New Roman"/>
                <a:cs typeface="Times New Roman"/>
              </a:rPr>
              <a:t>ww</a:t>
            </a:r>
            <a:r>
              <a:rPr sz="1050" dirty="0">
                <a:solidFill>
                  <a:srgbClr val="6E7070"/>
                </a:solidFill>
                <a:latin typeface="Times New Roman"/>
                <a:cs typeface="Times New Roman"/>
              </a:rPr>
              <a:t>w</a:t>
            </a:r>
            <a:r>
              <a:rPr sz="1050" spc="-25" dirty="0">
                <a:solidFill>
                  <a:srgbClr val="87A5B3"/>
                </a:solidFill>
                <a:latin typeface="Times New Roman"/>
                <a:cs typeface="Times New Roman"/>
              </a:rPr>
              <a:t>.</a:t>
            </a:r>
            <a:r>
              <a:rPr sz="1050" spc="-70" dirty="0">
                <a:solidFill>
                  <a:srgbClr val="6E7070"/>
                </a:solidFill>
                <a:latin typeface="Times New Roman"/>
                <a:cs typeface="Times New Roman"/>
              </a:rPr>
              <a:t>mackenziebh </a:t>
            </a:r>
            <a:r>
              <a:rPr sz="1050" spc="-95" dirty="0">
                <a:solidFill>
                  <a:srgbClr val="959595"/>
                </a:solidFill>
                <a:latin typeface="Times New Roman"/>
                <a:cs typeface="Times New Roman"/>
              </a:rPr>
              <a:t>.</a:t>
            </a:r>
            <a:r>
              <a:rPr sz="1050" spc="-30" dirty="0">
                <a:solidFill>
                  <a:srgbClr val="67808A"/>
                </a:solidFill>
                <a:latin typeface="Times New Roman"/>
                <a:cs typeface="Times New Roman"/>
              </a:rPr>
              <a:t>c</a:t>
            </a:r>
            <a:r>
              <a:rPr sz="1050" spc="-60" dirty="0">
                <a:solidFill>
                  <a:srgbClr val="6E7070"/>
                </a:solidFill>
                <a:latin typeface="Times New Roman"/>
                <a:cs typeface="Times New Roman"/>
              </a:rPr>
              <a:t>om.br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3890031" y="10032693"/>
            <a:ext cx="191516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5" dirty="0">
                <a:solidFill>
                  <a:srgbClr val="959595"/>
                </a:solidFill>
                <a:latin typeface="Times New Roman"/>
                <a:cs typeface="Times New Roman"/>
              </a:rPr>
              <a:t>L</a:t>
            </a:r>
            <a:r>
              <a:rPr sz="1050" spc="-355" dirty="0">
                <a:solidFill>
                  <a:srgbClr val="ACACAC"/>
                </a:solidFill>
                <a:latin typeface="Times New Roman"/>
                <a:cs typeface="Times New Roman"/>
              </a:rPr>
              <a:t>.</a:t>
            </a:r>
            <a:r>
              <a:rPr sz="1050" spc="-215" dirty="0">
                <a:solidFill>
                  <a:srgbClr val="ACACAC"/>
                </a:solidFill>
                <a:latin typeface="Times New Roman"/>
                <a:cs typeface="Times New Roman"/>
              </a:rPr>
              <a:t>v</a:t>
            </a:r>
            <a:r>
              <a:rPr sz="1050" dirty="0">
                <a:solidFill>
                  <a:srgbClr val="ACACAC"/>
                </a:solidFill>
                <a:latin typeface="Times New Roman"/>
                <a:cs typeface="Times New Roman"/>
              </a:rPr>
              <a:t>Ltl:</a:t>
            </a:r>
            <a:r>
              <a:rPr sz="1050" spc="-3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1050" spc="-65" dirty="0">
                <a:solidFill>
                  <a:srgbClr val="ACACAC"/>
                </a:solidFill>
                <a:latin typeface="Times New Roman"/>
                <a:cs typeface="Times New Roman"/>
              </a:rPr>
              <a:t>v,,;,o.</a:t>
            </a:r>
            <a:r>
              <a:rPr sz="1050" spc="8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50" spc="90" dirty="0">
                <a:solidFill>
                  <a:srgbClr val="BDBDBC"/>
                </a:solidFill>
                <a:latin typeface="Times New Roman"/>
                <a:cs typeface="Times New Roman"/>
              </a:rPr>
              <a:t>"</a:t>
            </a:r>
            <a:r>
              <a:rPr sz="950" spc="-135" dirty="0">
                <a:solidFill>
                  <a:srgbClr val="BDBDBC"/>
                </a:solidFill>
                <a:latin typeface="Times New Roman"/>
                <a:cs typeface="Times New Roman"/>
              </a:rPr>
              <a:t>"</a:t>
            </a:r>
            <a:r>
              <a:rPr sz="950" spc="15" dirty="0">
                <a:solidFill>
                  <a:srgbClr val="BDBDBC"/>
                </a:solidFill>
                <a:latin typeface="Times New Roman"/>
                <a:cs typeface="Times New Roman"/>
              </a:rPr>
              <a:t>'</a:t>
            </a:r>
            <a:r>
              <a:rPr sz="950" spc="-65" dirty="0">
                <a:solidFill>
                  <a:srgbClr val="BDBDBC"/>
                </a:solidFill>
                <a:latin typeface="Times New Roman"/>
                <a:cs typeface="Times New Roman"/>
              </a:rPr>
              <a:t>\</a:t>
            </a:r>
            <a:r>
              <a:rPr sz="950" spc="-110" dirty="0">
                <a:solidFill>
                  <a:srgbClr val="BDBDBC"/>
                </a:solidFill>
                <a:latin typeface="Times New Roman"/>
                <a:cs typeface="Times New Roman"/>
              </a:rPr>
              <a:t>d</a:t>
            </a:r>
            <a:r>
              <a:rPr sz="950" spc="-15" dirty="0">
                <a:solidFill>
                  <a:srgbClr val="BDBDBC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ACACAC"/>
                </a:solidFill>
                <a:latin typeface="Times New Roman"/>
                <a:cs typeface="Times New Roman"/>
              </a:rPr>
              <a:t>.</a:t>
            </a:r>
            <a:r>
              <a:rPr sz="1050" spc="-45" dirty="0">
                <a:solidFill>
                  <a:srgbClr val="ACACAC"/>
                </a:solidFill>
                <a:latin typeface="Times New Roman"/>
                <a:cs typeface="Times New Roman"/>
              </a:rPr>
              <a:t>nackenzte</a:t>
            </a:r>
            <a:r>
              <a:rPr sz="1050" spc="20" dirty="0">
                <a:solidFill>
                  <a:srgbClr val="ACACAC"/>
                </a:solidFill>
                <a:latin typeface="Times New Roman"/>
                <a:cs typeface="Times New Roman"/>
              </a:rPr>
              <a:t>b</a:t>
            </a:r>
            <a:r>
              <a:rPr sz="1050" spc="-55" dirty="0">
                <a:solidFill>
                  <a:srgbClr val="808080"/>
                </a:solidFill>
                <a:latin typeface="Times New Roman"/>
                <a:cs typeface="Times New Roman"/>
              </a:rPr>
              <a:t>t</a:t>
            </a:r>
            <a:r>
              <a:rPr sz="1050" spc="-70" dirty="0">
                <a:solidFill>
                  <a:srgbClr val="959595"/>
                </a:solidFill>
                <a:latin typeface="Times New Roman"/>
                <a:cs typeface="Times New Roman"/>
              </a:rPr>
              <a:t>•</a:t>
            </a:r>
            <a:r>
              <a:rPr sz="1050" spc="-114" dirty="0">
                <a:solidFill>
                  <a:srgbClr val="959595"/>
                </a:solidFill>
                <a:latin typeface="Times New Roman"/>
                <a:cs typeface="Times New Roman"/>
              </a:rPr>
              <a:t>.</a:t>
            </a:r>
            <a:r>
              <a:rPr sz="1050" spc="-55" dirty="0">
                <a:solidFill>
                  <a:srgbClr val="959595"/>
                </a:solidFill>
                <a:latin typeface="Times New Roman"/>
                <a:cs typeface="Times New Roman"/>
              </a:rPr>
              <a:t>com.br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509890" y="587724"/>
            <a:ext cx="125158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4D4B49"/>
                </a:solidFill>
                <a:latin typeface="Arial"/>
                <a:cs typeface="Arial"/>
              </a:rPr>
              <a:t>CK</a:t>
            </a:r>
            <a:r>
              <a:rPr sz="1200" spc="-3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6E7070"/>
                </a:solidFill>
                <a:latin typeface="Arial"/>
                <a:cs typeface="Arial"/>
              </a:rPr>
              <a:t>NZ</a:t>
            </a:r>
            <a:r>
              <a:rPr sz="1200" spc="-30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6E7070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spc="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150" spc="-25" dirty="0">
                <a:solidFill>
                  <a:srgbClr val="4D4B49"/>
                </a:solidFill>
                <a:latin typeface="Arial"/>
                <a:cs typeface="Arial"/>
              </a:rPr>
              <a:t>PORTE</a:t>
            </a:r>
            <a:r>
              <a:rPr sz="1150" spc="3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D5D5B"/>
                </a:solidFill>
                <a:latin typeface="Arial"/>
                <a:cs typeface="Arial"/>
              </a:rPr>
              <a:t>C</a:t>
            </a:r>
            <a:r>
              <a:rPr sz="1150" spc="35" dirty="0">
                <a:solidFill>
                  <a:srgbClr val="5D5D5B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808080"/>
                </a:solidFill>
                <a:latin typeface="Arial"/>
                <a:cs typeface="Arial"/>
              </a:rPr>
              <a:t>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00922" y="482610"/>
            <a:ext cx="997585" cy="706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3215" marR="155575" indent="-153670">
              <a:lnSpc>
                <a:spcPct val="113399"/>
              </a:lnSpc>
            </a:pPr>
            <a:r>
              <a:rPr sz="750" spc="-5" dirty="0">
                <a:solidFill>
                  <a:srgbClr val="080808"/>
                </a:solidFill>
                <a:latin typeface="Times New Roman"/>
                <a:cs typeface="Times New Roman"/>
              </a:rPr>
              <a:t>POIMAÇÁO </a:t>
            </a:r>
            <a:r>
              <a:rPr sz="750" spc="-7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50" spc="60" dirty="0">
                <a:solidFill>
                  <a:srgbClr val="080808"/>
                </a:solidFill>
                <a:latin typeface="Times New Roman"/>
                <a:cs typeface="Times New Roman"/>
              </a:rPr>
              <a:t>DI</a:t>
            </a:r>
            <a:r>
              <a:rPr sz="750" spc="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50" spc="15" dirty="0">
                <a:solidFill>
                  <a:srgbClr val="080808"/>
                </a:solidFill>
                <a:latin typeface="Times New Roman"/>
                <a:cs typeface="Times New Roman"/>
              </a:rPr>
              <a:t>ATLnAS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3584" y="2669677"/>
            <a:ext cx="6411595" cy="918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40400"/>
              </a:lnSpc>
            </a:pP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70" dirty="0">
                <a:solidFill>
                  <a:srgbClr val="343331"/>
                </a:solidFill>
                <a:latin typeface="Arial"/>
                <a:cs typeface="Arial"/>
              </a:rPr>
              <a:t>e</a:t>
            </a:r>
            <a:r>
              <a:rPr sz="1100" spc="-100" dirty="0">
                <a:solidFill>
                  <a:srgbClr val="343331"/>
                </a:solidFill>
                <a:latin typeface="Arial"/>
                <a:cs typeface="Arial"/>
              </a:rPr>
              <a:t>z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ando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pelo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4D4B49"/>
                </a:solidFill>
                <a:latin typeface="Arial"/>
                <a:cs typeface="Arial"/>
              </a:rPr>
              <a:t>carát</a:t>
            </a:r>
            <a:r>
              <a:rPr sz="1100" spc="35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6E7070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6E7070"/>
                </a:solidFill>
                <a:latin typeface="Arial"/>
                <a:cs typeface="Arial"/>
              </a:rPr>
              <a:t>compe</a:t>
            </a:r>
            <a:r>
              <a:rPr sz="1100" spc="30" dirty="0">
                <a:solidFill>
                  <a:srgbClr val="6E7070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959595"/>
                </a:solidFill>
                <a:latin typeface="Arial"/>
                <a:cs typeface="Arial"/>
              </a:rPr>
              <a:t>tivo</a:t>
            </a:r>
            <a:r>
              <a:rPr sz="11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808080"/>
                </a:solidFill>
                <a:latin typeface="Arial"/>
                <a:cs typeface="Arial"/>
              </a:rPr>
              <a:t>des</a:t>
            </a:r>
            <a:r>
              <a:rPr sz="1100" dirty="0">
                <a:solidFill>
                  <a:srgbClr val="808080"/>
                </a:solidFill>
                <a:latin typeface="Arial"/>
                <a:cs typeface="Arial"/>
              </a:rPr>
              <a:t>t</a:t>
            </a:r>
            <a:r>
              <a:rPr sz="1100" spc="-65" dirty="0">
                <a:solidFill>
                  <a:srgbClr val="ACACA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959595"/>
                </a:solidFill>
                <a:latin typeface="Arial"/>
                <a:cs typeface="Arial"/>
              </a:rPr>
              <a:t>processo,</a:t>
            </a:r>
            <a:r>
              <a:rPr sz="11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6E7070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6E7070"/>
                </a:solidFill>
                <a:latin typeface="Times New Roman"/>
                <a:cs typeface="Times New Roman"/>
              </a:rPr>
              <a:t>ITENS</a:t>
            </a:r>
            <a:r>
              <a:rPr sz="1200" dirty="0">
                <a:solidFill>
                  <a:srgbClr val="6E7070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6E7070"/>
                </a:solidFill>
                <a:latin typeface="Times New Roman"/>
                <a:cs typeface="Times New Roman"/>
              </a:rPr>
              <a:t> </a:t>
            </a:r>
            <a:r>
              <a:rPr sz="1200" spc="-65" dirty="0">
                <a:solidFill>
                  <a:srgbClr val="5D5D5B"/>
                </a:solidFill>
                <a:latin typeface="Times New Roman"/>
                <a:cs typeface="Times New Roman"/>
              </a:rPr>
              <a:t>OS,</a:t>
            </a:r>
            <a:r>
              <a:rPr sz="1200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1200" spc="-80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1200" spc="95" dirty="0">
                <a:solidFill>
                  <a:srgbClr val="4D4B49"/>
                </a:solidFill>
                <a:latin typeface="Times New Roman"/>
                <a:cs typeface="Times New Roman"/>
              </a:rPr>
              <a:t>06</a:t>
            </a:r>
            <a:r>
              <a:rPr sz="1200" spc="130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1300" spc="130" dirty="0">
                <a:solidFill>
                  <a:srgbClr val="5D5D5B"/>
                </a:solidFill>
                <a:latin typeface="Times New Roman"/>
                <a:cs typeface="Times New Roman"/>
              </a:rPr>
              <a:t>e </a:t>
            </a:r>
            <a:r>
              <a:rPr sz="1200" spc="100" dirty="0">
                <a:solidFill>
                  <a:srgbClr val="4D4B49"/>
                </a:solidFill>
                <a:latin typeface="Times New Roman"/>
                <a:cs typeface="Times New Roman"/>
              </a:rPr>
              <a:t>07</a:t>
            </a:r>
            <a:r>
              <a:rPr sz="1200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1200" spc="-145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6E7070"/>
                </a:solidFill>
                <a:latin typeface="Arial"/>
                <a:cs typeface="Arial"/>
              </a:rPr>
              <a:t>abaixo</a:t>
            </a:r>
            <a:r>
              <a:rPr sz="1100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5D5D5B"/>
                </a:solidFill>
                <a:latin typeface="Arial"/>
                <a:cs typeface="Arial"/>
              </a:rPr>
              <a:t>re</a:t>
            </a:r>
            <a:r>
              <a:rPr sz="1100" spc="-60" dirty="0">
                <a:solidFill>
                  <a:srgbClr val="5D5D5B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343331"/>
                </a:solidFill>
                <a:latin typeface="Arial"/>
                <a:cs typeface="Arial"/>
              </a:rPr>
              <a:t>ac</a:t>
            </a:r>
            <a:r>
              <a:rPr sz="1100" spc="-30" dirty="0">
                <a:solidFill>
                  <a:srgbClr val="343331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343331"/>
                </a:solidFill>
                <a:latin typeface="Arial"/>
                <a:cs typeface="Arial"/>
              </a:rPr>
              <a:t>onados,</a:t>
            </a:r>
            <a:r>
              <a:rPr sz="1100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ficam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REVOGA</a:t>
            </a:r>
            <a:r>
              <a:rPr sz="1100" spc="-10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40" dirty="0">
                <a:solidFill>
                  <a:srgbClr val="343331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u="heavy" spc="65" dirty="0">
                <a:solidFill>
                  <a:srgbClr val="343331"/>
                </a:solidFill>
                <a:latin typeface="Arial"/>
                <a:cs typeface="Arial"/>
              </a:rPr>
              <a:t>por</a:t>
            </a:r>
            <a:r>
              <a:rPr sz="1100" u="heavy" spc="-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50" u="heavy" spc="5" dirty="0">
                <a:solidFill>
                  <a:srgbClr val="5D5D5B"/>
                </a:solidFill>
                <a:latin typeface="Arial"/>
                <a:cs typeface="Arial"/>
              </a:rPr>
              <a:t>au</a:t>
            </a:r>
            <a:r>
              <a:rPr sz="1150" u="heavy" spc="-10" dirty="0">
                <a:solidFill>
                  <a:srgbClr val="5D5D5B"/>
                </a:solidFill>
                <a:latin typeface="Arial"/>
                <a:cs typeface="Arial"/>
              </a:rPr>
              <a:t>s</a:t>
            </a:r>
            <a:r>
              <a:rPr sz="1150" u="heavy" spc="30" dirty="0">
                <a:solidFill>
                  <a:srgbClr val="808080"/>
                </a:solidFill>
                <a:latin typeface="Arial"/>
                <a:cs typeface="Arial"/>
              </a:rPr>
              <a:t>ê</a:t>
            </a:r>
            <a:r>
              <a:rPr sz="1150" u="heavy" spc="-40" dirty="0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sz="1150" u="heavy" spc="25" dirty="0">
                <a:solidFill>
                  <a:srgbClr val="808080"/>
                </a:solidFill>
                <a:latin typeface="Arial"/>
                <a:cs typeface="Arial"/>
              </a:rPr>
              <a:t>cia</a:t>
            </a:r>
            <a:r>
              <a:rPr sz="1150" u="heavy" spc="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u="heavy" spc="60" dirty="0">
                <a:solidFill>
                  <a:srgbClr val="808080"/>
                </a:solidFill>
                <a:latin typeface="Arial"/>
                <a:cs typeface="Arial"/>
              </a:rPr>
              <a:t>de</a:t>
            </a:r>
            <a:r>
              <a:rPr sz="1100" u="heavy" spc="-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u="heavy" spc="25" dirty="0">
                <a:solidFill>
                  <a:srgbClr val="808080"/>
                </a:solidFill>
                <a:latin typeface="Arial"/>
                <a:cs typeface="Arial"/>
              </a:rPr>
              <a:t>apresentação</a:t>
            </a:r>
            <a:r>
              <a:rPr sz="1100" u="heavy" spc="1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u="heavy" spc="60" dirty="0">
                <a:solidFill>
                  <a:srgbClr val="5D5D5B"/>
                </a:solidFill>
                <a:latin typeface="Arial"/>
                <a:cs typeface="Arial"/>
              </a:rPr>
              <a:t>de</a:t>
            </a:r>
            <a:r>
              <a:rPr sz="1100" u="heavy" spc="2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u="heavy" spc="5" dirty="0">
                <a:solidFill>
                  <a:srgbClr val="5D5D5B"/>
                </a:solidFill>
                <a:latin typeface="Arial"/>
                <a:cs typeface="Arial"/>
              </a:rPr>
              <a:t>n</a:t>
            </a:r>
            <a:r>
              <a:rPr sz="1100" u="heavy" spc="85" dirty="0">
                <a:solidFill>
                  <a:srgbClr val="5D5D5B"/>
                </a:solidFill>
                <a:latin typeface="Arial"/>
                <a:cs typeface="Arial"/>
              </a:rPr>
              <a:t>o</a:t>
            </a:r>
            <a:r>
              <a:rPr sz="1100" u="heavy" spc="5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u="heavy" spc="65" dirty="0">
                <a:solidFill>
                  <a:srgbClr val="5D5D5B"/>
                </a:solidFill>
                <a:latin typeface="Arial"/>
                <a:cs typeface="Arial"/>
              </a:rPr>
              <a:t>mín</a:t>
            </a:r>
            <a:r>
              <a:rPr sz="1100" u="heavy" spc="5" dirty="0">
                <a:solidFill>
                  <a:srgbClr val="5D5D5B"/>
                </a:solidFill>
                <a:latin typeface="Arial"/>
                <a:cs typeface="Arial"/>
              </a:rPr>
              <a:t>i</a:t>
            </a:r>
            <a:r>
              <a:rPr sz="1100" u="heavy" spc="75" dirty="0">
                <a:solidFill>
                  <a:srgbClr val="5D5D5B"/>
                </a:solidFill>
                <a:latin typeface="Arial"/>
                <a:cs typeface="Arial"/>
              </a:rPr>
              <a:t>mo</a:t>
            </a:r>
            <a:r>
              <a:rPr sz="1100" u="heavy" spc="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u="heavy" spc="65" dirty="0">
                <a:solidFill>
                  <a:srgbClr val="4D4B49"/>
                </a:solidFill>
                <a:latin typeface="Arial"/>
                <a:cs typeface="Arial"/>
              </a:rPr>
              <a:t>03</a:t>
            </a:r>
            <a:r>
              <a:rPr sz="1100" u="heavy" spc="5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u="heavy" spc="-50" dirty="0">
                <a:solidFill>
                  <a:srgbClr val="4D4B49"/>
                </a:solidFill>
                <a:latin typeface="Arial"/>
                <a:cs typeface="Arial"/>
              </a:rPr>
              <a:t>(</a:t>
            </a:r>
            <a:r>
              <a:rPr sz="1100" u="heavy" spc="-22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u="heavy" spc="70" dirty="0">
                <a:solidFill>
                  <a:srgbClr val="4D4B49"/>
                </a:solidFill>
                <a:latin typeface="Arial"/>
                <a:cs typeface="Arial"/>
              </a:rPr>
              <a:t>três</a:t>
            </a:r>
            <a:r>
              <a:rPr sz="1100" u="heavy" spc="60" dirty="0">
                <a:solidFill>
                  <a:srgbClr val="4D4B49"/>
                </a:solidFill>
                <a:latin typeface="Arial"/>
                <a:cs typeface="Arial"/>
              </a:rPr>
              <a:t>)</a:t>
            </a:r>
            <a:r>
              <a:rPr sz="1100" u="heavy" spc="10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u="heavy" spc="35" dirty="0">
                <a:solidFill>
                  <a:srgbClr val="4D4B49"/>
                </a:solidFill>
                <a:latin typeface="Arial"/>
                <a:cs typeface="Arial"/>
              </a:rPr>
              <a:t>propostas</a:t>
            </a:r>
            <a:r>
              <a:rPr sz="1100" u="heavy" spc="8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u="heavy" spc="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100" u="heavy" spc="114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u="heavy" spc="-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u="heavy" spc="3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100" u="heavy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u="heavy" spc="-10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u="heavy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u="heavy" spc="-2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u="heavy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u="heavy" spc="50" dirty="0">
                <a:solidFill>
                  <a:srgbClr val="080808"/>
                </a:solidFill>
                <a:latin typeface="Arial"/>
                <a:cs typeface="Arial"/>
              </a:rPr>
              <a:t>citante</a:t>
            </a:r>
            <a:r>
              <a:rPr sz="1100" u="heavy" spc="2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225" dirty="0">
                <a:solidFill>
                  <a:srgbClr val="080808"/>
                </a:solidFill>
                <a:latin typeface="Arial"/>
                <a:cs typeface="Arial"/>
              </a:rPr>
              <a:t>,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C1C1C"/>
                </a:solidFill>
                <a:latin typeface="Arial"/>
                <a:cs typeface="Arial"/>
              </a:rPr>
              <a:t>cada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43331"/>
                </a:solidFill>
                <a:latin typeface="Arial"/>
                <a:cs typeface="Arial"/>
              </a:rPr>
              <a:t>um</a:t>
            </a:r>
            <a:r>
              <a:rPr sz="1100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4D4B49"/>
                </a:solidFill>
                <a:latin typeface="Arial"/>
                <a:cs typeface="Arial"/>
              </a:rPr>
              <a:t>d</a:t>
            </a:r>
            <a:r>
              <a:rPr sz="1100" spc="-30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spc="-45" dirty="0">
                <a:solidFill>
                  <a:srgbClr val="808080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808080"/>
                </a:solidFill>
                <a:latin typeface="Arial"/>
                <a:cs typeface="Arial"/>
              </a:rPr>
              <a:t>es,</a:t>
            </a:r>
            <a:r>
              <a:rPr sz="11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808080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808080"/>
                </a:solidFill>
                <a:latin typeface="Arial"/>
                <a:cs typeface="Arial"/>
              </a:rPr>
              <a:t> serão</a:t>
            </a:r>
            <a:r>
              <a:rPr sz="11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959595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959595"/>
                </a:solidFill>
                <a:latin typeface="Arial"/>
                <a:cs typeface="Arial"/>
              </a:rPr>
              <a:t>breve,</a:t>
            </a:r>
            <a:r>
              <a:rPr sz="11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808080"/>
                </a:solidFill>
                <a:latin typeface="Arial"/>
                <a:cs typeface="Arial"/>
              </a:rPr>
              <a:t>adquirid</a:t>
            </a:r>
            <a:r>
              <a:rPr sz="1100" spc="45" dirty="0">
                <a:solidFill>
                  <a:srgbClr val="808080"/>
                </a:solidFill>
                <a:latin typeface="Arial"/>
                <a:cs typeface="Arial"/>
              </a:rPr>
              <a:t>o</a:t>
            </a:r>
            <a:r>
              <a:rPr sz="1100" spc="-85" dirty="0">
                <a:solidFill>
                  <a:srgbClr val="5D5D5B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5D5D5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959595"/>
                </a:solidFill>
                <a:latin typeface="Arial"/>
                <a:cs typeface="Arial"/>
              </a:rPr>
              <a:t>m </a:t>
            </a:r>
            <a:r>
              <a:rPr sz="1100" spc="-8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808080"/>
                </a:solidFill>
                <a:latin typeface="Arial"/>
                <a:cs typeface="Arial"/>
              </a:rPr>
              <a:t>novo</a:t>
            </a:r>
            <a:r>
              <a:rPr sz="11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6E7070"/>
                </a:solidFill>
                <a:latin typeface="Arial"/>
                <a:cs typeface="Arial"/>
              </a:rPr>
              <a:t>n</a:t>
            </a:r>
            <a:r>
              <a:rPr sz="1100" spc="-10" dirty="0">
                <a:solidFill>
                  <a:srgbClr val="4D4B49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6E7070"/>
                </a:solidFill>
                <a:latin typeface="Arial"/>
                <a:cs typeface="Arial"/>
              </a:rPr>
              <a:t>ru</a:t>
            </a:r>
            <a:r>
              <a:rPr sz="1100" spc="-35" dirty="0">
                <a:solidFill>
                  <a:srgbClr val="6E7070"/>
                </a:solidFill>
                <a:latin typeface="Arial"/>
                <a:cs typeface="Arial"/>
              </a:rPr>
              <a:t>m</a:t>
            </a:r>
            <a:r>
              <a:rPr sz="1100" spc="-55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spc="-70" dirty="0">
                <a:solidFill>
                  <a:srgbClr val="4D4B49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6E7070"/>
                </a:solidFill>
                <a:latin typeface="Arial"/>
                <a:cs typeface="Arial"/>
              </a:rPr>
              <a:t>to </a:t>
            </a:r>
            <a:r>
              <a:rPr sz="1100" spc="-3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5D5D5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D5D5B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4D4B49"/>
                </a:solidFill>
                <a:latin typeface="Arial"/>
                <a:cs typeface="Arial"/>
              </a:rPr>
              <a:t>pu</a:t>
            </a:r>
            <a:r>
              <a:rPr sz="1100" spc="-45" dirty="0">
                <a:solidFill>
                  <a:srgbClr val="4D4B49"/>
                </a:solidFill>
                <a:latin typeface="Arial"/>
                <a:cs typeface="Arial"/>
              </a:rPr>
              <a:t>b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licado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C1C1C"/>
                </a:solidFill>
                <a:latin typeface="Arial"/>
                <a:cs typeface="Arial"/>
              </a:rPr>
              <a:t> esta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institu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ção.</a:t>
            </a:r>
            <a:endParaRPr sz="11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800085" y="3850083"/>
            <a:ext cx="1361440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85" dirty="0">
                <a:solidFill>
                  <a:srgbClr val="4D4B49"/>
                </a:solidFill>
                <a:latin typeface="Times New Roman"/>
                <a:cs typeface="Times New Roman"/>
              </a:rPr>
              <a:t>u</a:t>
            </a:r>
            <a:r>
              <a:rPr sz="850" spc="-105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850" spc="-75" dirty="0">
                <a:solidFill>
                  <a:srgbClr val="6E7070"/>
                </a:solidFill>
                <a:latin typeface="Times New Roman"/>
                <a:cs typeface="Times New Roman"/>
              </a:rPr>
              <a:t>NID.:</a:t>
            </a:r>
            <a:r>
              <a:rPr sz="850" spc="-30" dirty="0">
                <a:solidFill>
                  <a:srgbClr val="6E7070"/>
                </a:solidFill>
                <a:latin typeface="Times New Roman"/>
                <a:cs typeface="Times New Roman"/>
              </a:rPr>
              <a:t>&gt;</a:t>
            </a:r>
            <a:r>
              <a:rPr sz="850" spc="114" dirty="0">
                <a:solidFill>
                  <a:srgbClr val="5D5D5B"/>
                </a:solidFill>
                <a:latin typeface="Times New Roman"/>
                <a:cs typeface="Times New Roman"/>
              </a:rPr>
              <a:t>.</a:t>
            </a:r>
            <a:r>
              <a:rPr sz="850" dirty="0">
                <a:solidFill>
                  <a:srgbClr val="5D5D5B"/>
                </a:solidFill>
                <a:latin typeface="Times New Roman"/>
                <a:cs typeface="Times New Roman"/>
              </a:rPr>
              <a:t>.</a:t>
            </a:r>
            <a:r>
              <a:rPr sz="850" spc="20" dirty="0">
                <a:solidFill>
                  <a:srgbClr val="5D5D5B"/>
                </a:solidFill>
                <a:latin typeface="Times New Roman"/>
                <a:cs typeface="Times New Roman"/>
              </a:rPr>
              <a:t>üE</a:t>
            </a:r>
            <a:r>
              <a:rPr sz="850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850" spc="90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850" spc="-195" dirty="0">
                <a:solidFill>
                  <a:srgbClr val="808080"/>
                </a:solidFill>
                <a:latin typeface="Arial"/>
                <a:cs typeface="Arial"/>
              </a:rPr>
              <a:t>1</a:t>
            </a:r>
            <a:r>
              <a:rPr sz="85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43331"/>
                </a:solidFill>
                <a:latin typeface="Times New Roman"/>
                <a:cs typeface="Times New Roman"/>
              </a:rPr>
              <a:t>Q</a:t>
            </a:r>
            <a:r>
              <a:rPr sz="850" spc="-100" dirty="0">
                <a:solidFill>
                  <a:srgbClr val="5D5D5B"/>
                </a:solidFill>
                <a:latin typeface="Times New Roman"/>
                <a:cs typeface="Times New Roman"/>
              </a:rPr>
              <a:t>U</a:t>
            </a:r>
            <a:r>
              <a:rPr sz="850" spc="-40" dirty="0">
                <a:solidFill>
                  <a:srgbClr val="343331"/>
                </a:solidFill>
                <a:latin typeface="Times New Roman"/>
                <a:cs typeface="Times New Roman"/>
              </a:rPr>
              <a:t>ANTID</a:t>
            </a:r>
            <a:r>
              <a:rPr sz="850" spc="-10" dirty="0">
                <a:solidFill>
                  <a:srgbClr val="343331"/>
                </a:solidFill>
                <a:latin typeface="Times New Roman"/>
                <a:cs typeface="Times New Roman"/>
              </a:rPr>
              <a:t>A</a:t>
            </a:r>
            <a:r>
              <a:rPr sz="850" spc="-7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791335" y="3931128"/>
            <a:ext cx="59055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85" dirty="0">
                <a:solidFill>
                  <a:srgbClr val="5D5D5B"/>
                </a:solidFill>
                <a:latin typeface="Times New Roman"/>
                <a:cs typeface="Times New Roman"/>
              </a:rPr>
              <a:t>DE</a:t>
            </a:r>
            <a:r>
              <a:rPr sz="850" spc="85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850" spc="-35" dirty="0">
                <a:solidFill>
                  <a:srgbClr val="5D5D5B"/>
                </a:solidFill>
                <a:latin typeface="Times New Roman"/>
                <a:cs typeface="Times New Roman"/>
              </a:rPr>
              <a:t>MEDID</a:t>
            </a:r>
            <a:r>
              <a:rPr sz="850" spc="-95" dirty="0">
                <a:solidFill>
                  <a:srgbClr val="343331"/>
                </a:solidFill>
                <a:latin typeface="Times New Roman"/>
                <a:cs typeface="Times New Roman"/>
              </a:rPr>
              <a:t>A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859911" y="3873036"/>
            <a:ext cx="52705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65" dirty="0">
                <a:solidFill>
                  <a:srgbClr val="6E7070"/>
                </a:solidFill>
                <a:latin typeface="Times New Roman"/>
                <a:cs typeface="Times New Roman"/>
              </a:rPr>
              <a:t>MATERIAL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294995" y="3873036"/>
            <a:ext cx="81978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35" dirty="0">
                <a:solidFill>
                  <a:srgbClr val="6E7070"/>
                </a:solidFill>
                <a:latin typeface="Times New Roman"/>
                <a:cs typeface="Times New Roman"/>
              </a:rPr>
              <a:t>ESP</a:t>
            </a:r>
            <a:r>
              <a:rPr sz="850" spc="25" dirty="0">
                <a:solidFill>
                  <a:srgbClr val="6E7070"/>
                </a:solidFill>
                <a:latin typeface="Times New Roman"/>
                <a:cs typeface="Times New Roman"/>
              </a:rPr>
              <a:t>E</a:t>
            </a:r>
            <a:r>
              <a:rPr sz="850" spc="-95" dirty="0">
                <a:solidFill>
                  <a:srgbClr val="4D4B49"/>
                </a:solidFill>
                <a:latin typeface="Times New Roman"/>
                <a:cs typeface="Times New Roman"/>
              </a:rPr>
              <a:t>C</a:t>
            </a:r>
            <a:r>
              <a:rPr sz="850" spc="55" dirty="0">
                <a:solidFill>
                  <a:srgbClr val="6E7070"/>
                </a:solidFill>
                <a:latin typeface="Times New Roman"/>
                <a:cs typeface="Times New Roman"/>
              </a:rPr>
              <a:t>IF</a:t>
            </a:r>
            <a:r>
              <a:rPr sz="850" spc="15" dirty="0">
                <a:solidFill>
                  <a:srgbClr val="6E7070"/>
                </a:solidFill>
                <a:latin typeface="Times New Roman"/>
                <a:cs typeface="Times New Roman"/>
              </a:rPr>
              <a:t>I</a:t>
            </a:r>
            <a:r>
              <a:rPr sz="850" spc="-65" dirty="0">
                <a:solidFill>
                  <a:srgbClr val="4D4B49"/>
                </a:solidFill>
                <a:latin typeface="Times New Roman"/>
                <a:cs typeface="Times New Roman"/>
              </a:rPr>
              <a:t>CA</a:t>
            </a:r>
            <a:r>
              <a:rPr sz="850" spc="-90" dirty="0">
                <a:solidFill>
                  <a:srgbClr val="4D4B49"/>
                </a:solidFill>
                <a:latin typeface="Times New Roman"/>
                <a:cs typeface="Times New Roman"/>
              </a:rPr>
              <a:t>Ç</a:t>
            </a:r>
            <a:r>
              <a:rPr sz="850" spc="-60" dirty="0">
                <a:solidFill>
                  <a:srgbClr val="6E7070"/>
                </a:solidFill>
                <a:latin typeface="Times New Roman"/>
                <a:cs typeface="Times New Roman"/>
              </a:rPr>
              <a:t>ÃO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699961" y="4221656"/>
            <a:ext cx="2065020" cy="609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9000"/>
              </a:lnSpc>
            </a:pPr>
            <a:r>
              <a:rPr sz="800" spc="-45" dirty="0">
                <a:solidFill>
                  <a:srgbClr val="959595"/>
                </a:solidFill>
                <a:latin typeface="Arial"/>
                <a:cs typeface="Arial"/>
              </a:rPr>
              <a:t>A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ojado</a:t>
            </a:r>
            <a:r>
              <a:rPr sz="800" spc="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59595"/>
                </a:solidFill>
                <a:latin typeface="Arial"/>
                <a:cs typeface="Arial"/>
              </a:rPr>
              <a:t>em</a:t>
            </a:r>
            <a:r>
              <a:rPr sz="800" spc="-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cai</a:t>
            </a:r>
            <a:r>
              <a:rPr sz="800" spc="-45" dirty="0">
                <a:solidFill>
                  <a:srgbClr val="ACACAC"/>
                </a:solidFill>
                <a:latin typeface="Arial"/>
                <a:cs typeface="Arial"/>
              </a:rPr>
              <a:t>x</a:t>
            </a:r>
            <a:r>
              <a:rPr sz="800" spc="-15" dirty="0">
                <a:solidFill>
                  <a:srgbClr val="808080"/>
                </a:solidFill>
                <a:latin typeface="Arial"/>
                <a:cs typeface="Arial"/>
              </a:rPr>
              <a:t>a</a:t>
            </a:r>
            <a:r>
              <a:rPr sz="800" spc="3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metá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l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E7070"/>
                </a:solidFill>
                <a:latin typeface="Arial"/>
                <a:cs typeface="Arial"/>
              </a:rPr>
              <a:t>ca</a:t>
            </a:r>
            <a:r>
              <a:rPr sz="800" spc="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E7070"/>
                </a:solidFill>
                <a:latin typeface="Arial"/>
                <a:cs typeface="Arial"/>
              </a:rPr>
              <a:t>de</a:t>
            </a:r>
            <a:r>
              <a:rPr sz="800" spc="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de</a:t>
            </a:r>
            <a:r>
              <a:rPr sz="800" spc="7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08080"/>
                </a:solidFill>
                <a:latin typeface="Arial"/>
                <a:cs typeface="Arial"/>
              </a:rPr>
              <a:t>100</a:t>
            </a:r>
            <a:r>
              <a:rPr sz="800" spc="-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959595"/>
                </a:solidFill>
                <a:latin typeface="Arial"/>
                <a:cs typeface="Arial"/>
              </a:rPr>
              <a:t>x</a:t>
            </a:r>
            <a:r>
              <a:rPr sz="800" spc="4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808080"/>
                </a:solidFill>
                <a:latin typeface="Arial"/>
                <a:cs typeface="Arial"/>
              </a:rPr>
              <a:t>30 </a:t>
            </a:r>
            <a:r>
              <a:rPr sz="800" spc="-20" dirty="0">
                <a:solidFill>
                  <a:srgbClr val="808080"/>
                </a:solidFill>
                <a:latin typeface="Arial"/>
                <a:cs typeface="Arial"/>
              </a:rPr>
              <a:t>x</a:t>
            </a:r>
            <a:r>
              <a:rPr sz="800" spc="1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5D5D5B"/>
                </a:solidFill>
                <a:latin typeface="Arial"/>
                <a:cs typeface="Arial"/>
              </a:rPr>
              <a:t>6</a:t>
            </a:r>
            <a:r>
              <a:rPr sz="800" spc="1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cm,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</a:t>
            </a:r>
            <a:r>
              <a:rPr sz="800" spc="-11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corr   </a:t>
            </a:r>
            <a:r>
              <a:rPr sz="800" spc="-3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pintura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-9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808080"/>
                </a:solidFill>
                <a:latin typeface="Arial"/>
                <a:cs typeface="Arial"/>
              </a:rPr>
              <a:t>epoxi;</a:t>
            </a:r>
            <a:r>
              <a:rPr sz="800" dirty="0">
                <a:solidFill>
                  <a:srgbClr val="808080"/>
                </a:solidFill>
                <a:latin typeface="Arial"/>
                <a:cs typeface="Arial"/>
              </a:rPr>
              <a:t>   </a:t>
            </a:r>
            <a:r>
              <a:rPr sz="800" spc="-4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959595"/>
                </a:solidFill>
                <a:latin typeface="Arial"/>
                <a:cs typeface="Arial"/>
              </a:rPr>
              <a:t>Peso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10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5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1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k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l</a:t>
            </a:r>
            <a:r>
              <a:rPr sz="800" spc="-75" dirty="0">
                <a:solidFill>
                  <a:srgbClr val="959595"/>
                </a:solidFill>
                <a:latin typeface="Arial"/>
                <a:cs typeface="Arial"/>
              </a:rPr>
              <a:t>o</a:t>
            </a:r>
            <a:r>
              <a:rPr sz="800" spc="5" dirty="0">
                <a:solidFill>
                  <a:srgbClr val="6E7070"/>
                </a:solidFill>
                <a:latin typeface="Arial"/>
                <a:cs typeface="Arial"/>
              </a:rPr>
              <a:t>s;</a:t>
            </a:r>
            <a:r>
              <a:rPr sz="800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59595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959595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imentação</a:t>
            </a:r>
            <a:r>
              <a:rPr sz="800" spc="6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1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27</a:t>
            </a:r>
            <a:r>
              <a:rPr sz="800" spc="1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ACACAC"/>
                </a:solidFill>
                <a:latin typeface="Arial"/>
                <a:cs typeface="Arial"/>
              </a:rPr>
              <a:t>/</a:t>
            </a:r>
            <a:r>
              <a:rPr sz="800" spc="9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220</a:t>
            </a:r>
            <a:r>
              <a:rPr sz="800" spc="1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808080"/>
                </a:solidFill>
                <a:latin typeface="Arial"/>
                <a:cs typeface="Arial"/>
              </a:rPr>
              <a:t>Vo</a:t>
            </a:r>
            <a:r>
              <a:rPr sz="800" spc="-55" dirty="0">
                <a:solidFill>
                  <a:srgbClr val="808080"/>
                </a:solidFill>
                <a:latin typeface="Arial"/>
                <a:cs typeface="Arial"/>
              </a:rPr>
              <a:t>l</a:t>
            </a:r>
            <a:r>
              <a:rPr sz="800" spc="10" dirty="0">
                <a:solidFill>
                  <a:srgbClr val="808080"/>
                </a:solidFill>
                <a:latin typeface="Arial"/>
                <a:cs typeface="Arial"/>
              </a:rPr>
              <a:t>ts</a:t>
            </a:r>
            <a:r>
              <a:rPr sz="800" spc="-1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automat1co;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9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959595"/>
                </a:solidFill>
                <a:latin typeface="Arial"/>
                <a:cs typeface="Arial"/>
              </a:rPr>
              <a:t>U</a:t>
            </a:r>
            <a:r>
              <a:rPr sz="800" spc="-30" dirty="0">
                <a:solidFill>
                  <a:srgbClr val="6E7070"/>
                </a:solidFill>
                <a:latin typeface="Arial"/>
                <a:cs typeface="Arial"/>
              </a:rPr>
              <a:t>ma</a:t>
            </a:r>
            <a:r>
              <a:rPr sz="800" spc="-1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BDBDBC"/>
                </a:solidFill>
                <a:latin typeface="Arial"/>
                <a:cs typeface="Arial"/>
              </a:rPr>
              <a:t>Fact.,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 </a:t>
            </a:r>
            <a:r>
              <a:rPr sz="800" spc="10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ACACAC"/>
                </a:solidFill>
                <a:latin typeface="Arial"/>
                <a:cs typeface="Arial"/>
              </a:rPr>
              <a:t>D1y</a:t>
            </a:r>
            <a:r>
              <a:rPr sz="800" spc="-65" dirty="0">
                <a:solidFill>
                  <a:srgbClr val="ACACAC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ros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6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ACACAC"/>
                </a:solidFill>
                <a:latin typeface="Arial"/>
                <a:cs typeface="Arial"/>
              </a:rPr>
              <a:t>na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3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c</a:t>
            </a:r>
            <a:r>
              <a:rPr sz="800" spc="-40" dirty="0">
                <a:solidFill>
                  <a:srgbClr val="ACACAC"/>
                </a:solidFill>
                <a:latin typeface="Arial"/>
                <a:cs typeface="Arial"/>
              </a:rPr>
              <a:t>o</a:t>
            </a:r>
            <a:r>
              <a:rPr sz="800" spc="10" dirty="0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sz="800" dirty="0">
                <a:solidFill>
                  <a:srgbClr val="808080"/>
                </a:solidFill>
                <a:latin typeface="Arial"/>
                <a:cs typeface="Arial"/>
              </a:rPr>
              <a:t>  </a:t>
            </a:r>
            <a:r>
              <a:rPr sz="800" spc="-2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ACACAC"/>
                </a:solidFill>
                <a:latin typeface="Arial"/>
                <a:cs typeface="Arial"/>
              </a:rPr>
              <a:t>verme1ha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-9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4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a</a:t>
            </a:r>
            <a:r>
              <a:rPr sz="800" spc="-80" dirty="0">
                <a:solidFill>
                  <a:srgbClr val="959595"/>
                </a:solidFill>
                <a:latin typeface="Arial"/>
                <a:cs typeface="Arial"/>
              </a:rPr>
              <a:t>l</a:t>
            </a:r>
            <a:r>
              <a:rPr sz="800" spc="20" dirty="0">
                <a:solidFill>
                  <a:srgbClr val="959595"/>
                </a:solidFill>
                <a:latin typeface="Arial"/>
                <a:cs typeface="Arial"/>
              </a:rPr>
              <a:t>to </a:t>
            </a:r>
            <a:r>
              <a:rPr sz="750" spc="-104" baseline="44444" dirty="0">
                <a:solidFill>
                  <a:srgbClr val="BDBDBC"/>
                </a:solidFill>
                <a:latin typeface="Arial"/>
                <a:cs typeface="Arial"/>
              </a:rPr>
              <a:t>1</a:t>
            </a:r>
            <a:r>
              <a:rPr sz="750" spc="-52" baseline="44444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CACAC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n</a:t>
            </a:r>
            <a:r>
              <a:rPr sz="800" spc="-15" dirty="0">
                <a:solidFill>
                  <a:srgbClr val="808080"/>
                </a:solidFill>
                <a:latin typeface="Arial"/>
                <a:cs typeface="Arial"/>
              </a:rPr>
              <a:t>te</a:t>
            </a:r>
            <a:r>
              <a:rPr sz="800" spc="-30" dirty="0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sidade;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8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05" dirty="0">
                <a:solidFill>
                  <a:srgbClr val="ACACAC"/>
                </a:solidFill>
                <a:latin typeface="Arial"/>
                <a:cs typeface="Arial"/>
              </a:rPr>
              <a:t>Pa1ne.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fronta.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anti   </a:t>
            </a:r>
            <a:r>
              <a:rPr sz="800" spc="-6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refle</a:t>
            </a:r>
            <a:r>
              <a:rPr sz="800" spc="-40" dirty="0">
                <a:solidFill>
                  <a:srgbClr val="959595"/>
                </a:solidFill>
                <a:latin typeface="Arial"/>
                <a:cs typeface="Arial"/>
              </a:rPr>
              <a:t>x</a:t>
            </a:r>
            <a:r>
              <a:rPr sz="800" dirty="0">
                <a:solidFill>
                  <a:srgbClr val="6E7070"/>
                </a:solidFill>
                <a:latin typeface="Arial"/>
                <a:cs typeface="Arial"/>
              </a:rPr>
              <a:t>o</a:t>
            </a:r>
            <a:r>
              <a:rPr sz="800" spc="220" dirty="0">
                <a:solidFill>
                  <a:srgbClr val="959595"/>
                </a:solidFill>
                <a:latin typeface="Arial"/>
                <a:cs typeface="Arial"/>
              </a:rPr>
              <a:t>;</a:t>
            </a:r>
            <a:endParaRPr sz="8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671774" y="4820382"/>
            <a:ext cx="904875" cy="249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2550">
              <a:lnSpc>
                <a:spcPts val="910"/>
              </a:lnSpc>
            </a:pPr>
            <a:r>
              <a:rPr sz="850" spc="-30" dirty="0">
                <a:solidFill>
                  <a:srgbClr val="5D5D5B"/>
                </a:solidFill>
                <a:latin typeface="Times New Roman"/>
                <a:cs typeface="Times New Roman"/>
              </a:rPr>
              <a:t>CR</a:t>
            </a:r>
            <a:r>
              <a:rPr sz="850" spc="-25" dirty="0">
                <a:solidFill>
                  <a:srgbClr val="5D5D5B"/>
                </a:solidFill>
                <a:latin typeface="Times New Roman"/>
                <a:cs typeface="Times New Roman"/>
              </a:rPr>
              <a:t>O</a:t>
            </a:r>
            <a:r>
              <a:rPr sz="850" spc="-55" dirty="0">
                <a:solidFill>
                  <a:srgbClr val="959595"/>
                </a:solidFill>
                <a:latin typeface="Times New Roman"/>
                <a:cs typeface="Times New Roman"/>
              </a:rPr>
              <a:t>NOMETRO</a:t>
            </a:r>
            <a:r>
              <a:rPr sz="850" spc="-2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D4B49"/>
                </a:solidFill>
                <a:latin typeface="Times New Roman"/>
                <a:cs typeface="Times New Roman"/>
              </a:rPr>
              <a:t>DIGI</a:t>
            </a:r>
            <a:r>
              <a:rPr sz="850" dirty="0">
                <a:solidFill>
                  <a:srgbClr val="4D4B49"/>
                </a:solidFill>
                <a:latin typeface="Times New Roman"/>
                <a:cs typeface="Times New Roman"/>
              </a:rPr>
              <a:t>T</a:t>
            </a:r>
            <a:r>
              <a:rPr sz="850" spc="-95" dirty="0">
                <a:solidFill>
                  <a:srgbClr val="6E7070"/>
                </a:solidFill>
                <a:latin typeface="Times New Roman"/>
                <a:cs typeface="Times New Roman"/>
              </a:rPr>
              <a:t>AL</a:t>
            </a:r>
            <a:r>
              <a:rPr sz="850" spc="65" dirty="0">
                <a:solidFill>
                  <a:srgbClr val="6E7070"/>
                </a:solidFill>
                <a:latin typeface="Times New Roman"/>
                <a:cs typeface="Times New Roman"/>
              </a:rPr>
              <a:t> </a:t>
            </a:r>
            <a:r>
              <a:rPr sz="750" spc="15" dirty="0">
                <a:solidFill>
                  <a:srgbClr val="5D5D5B"/>
                </a:solidFill>
                <a:latin typeface="Arial"/>
                <a:cs typeface="Arial"/>
              </a:rPr>
              <a:t>DE</a:t>
            </a:r>
            <a:r>
              <a:rPr sz="750" spc="-2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850" spc="-75" dirty="0">
                <a:solidFill>
                  <a:srgbClr val="808080"/>
                </a:solidFill>
                <a:latin typeface="Times New Roman"/>
                <a:cs typeface="Times New Roman"/>
              </a:rPr>
              <a:t>MESA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699961" y="4824919"/>
            <a:ext cx="2022475" cy="354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255" algn="just">
              <a:lnSpc>
                <a:spcPct val="93500"/>
              </a:lnSpc>
            </a:pPr>
            <a:r>
              <a:rPr sz="800" spc="-45" dirty="0">
                <a:solidFill>
                  <a:srgbClr val="959595"/>
                </a:solidFill>
                <a:latin typeface="Arial"/>
                <a:cs typeface="Arial"/>
              </a:rPr>
              <a:t>Bater</a:t>
            </a:r>
            <a:r>
              <a:rPr sz="800" spc="-10" dirty="0">
                <a:solidFill>
                  <a:srgbClr val="BDBDBC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BDBDBC"/>
                </a:solidFill>
                <a:latin typeface="Arial"/>
                <a:cs typeface="Arial"/>
              </a:rPr>
              <a:t>a</a:t>
            </a:r>
            <a:r>
              <a:rPr sz="800" spc="6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d</a:t>
            </a:r>
            <a:r>
              <a:rPr sz="800" spc="-175" dirty="0">
                <a:solidFill>
                  <a:srgbClr val="ACACAC"/>
                </a:solidFill>
                <a:latin typeface="Arial"/>
                <a:cs typeface="Arial"/>
              </a:rPr>
              <a:t>e</a:t>
            </a:r>
            <a:r>
              <a:rPr sz="800" spc="-345" dirty="0">
                <a:solidFill>
                  <a:srgbClr val="ACACAC"/>
                </a:solidFill>
                <a:latin typeface="Arial"/>
                <a:cs typeface="Arial"/>
              </a:rPr>
              <a:t>!</a:t>
            </a:r>
            <a:r>
              <a:rPr sz="800" spc="-50" dirty="0">
                <a:solidFill>
                  <a:srgbClr val="ACACAC"/>
                </a:solidFill>
                <a:latin typeface="Arial"/>
                <a:cs typeface="Arial"/>
              </a:rPr>
              <a:t>2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Volts,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59595"/>
                </a:solidFill>
                <a:latin typeface="Arial"/>
                <a:cs typeface="Arial"/>
              </a:rPr>
              <a:t>acessório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959595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959595"/>
                </a:solidFill>
                <a:latin typeface="Arial"/>
                <a:cs typeface="Arial"/>
              </a:rPr>
              <a:t>parte;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959595"/>
                </a:solidFill>
                <a:latin typeface="Arial"/>
                <a:cs typeface="Arial"/>
              </a:rPr>
              <a:t>cabo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BDBDBC"/>
                </a:solidFill>
                <a:latin typeface="Arial"/>
                <a:cs typeface="Arial"/>
              </a:rPr>
              <a:t>1n•erligacão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para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90" dirty="0">
                <a:solidFill>
                  <a:srgbClr val="6E7070"/>
                </a:solidFill>
                <a:latin typeface="Arial"/>
                <a:cs typeface="Arial"/>
              </a:rPr>
              <a:t>P</a:t>
            </a:r>
            <a:r>
              <a:rPr sz="800" spc="-50" dirty="0">
                <a:solidFill>
                  <a:srgbClr val="6E7070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ug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acendedor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959595"/>
                </a:solidFill>
                <a:latin typeface="Arial"/>
                <a:cs typeface="Arial"/>
              </a:rPr>
              <a:t>1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2</a:t>
            </a:r>
            <a:r>
              <a:rPr sz="800" spc="-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ACACAC"/>
                </a:solidFill>
                <a:latin typeface="Arial"/>
                <a:cs typeface="Arial"/>
              </a:rPr>
              <a:t>Vo</a:t>
            </a:r>
            <a:r>
              <a:rPr sz="800" spc="-55" dirty="0">
                <a:solidFill>
                  <a:srgbClr val="ACACAC"/>
                </a:solidFill>
                <a:latin typeface="Arial"/>
                <a:cs typeface="Arial"/>
              </a:rPr>
              <a:t>l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ts;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ACACAC"/>
                </a:solidFill>
                <a:latin typeface="Arial"/>
                <a:cs typeface="Arial"/>
              </a:rPr>
              <a:t>Caixa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-8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para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-10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transporte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-6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CACAC"/>
                </a:solidFill>
                <a:latin typeface="Arial"/>
                <a:cs typeface="Arial"/>
              </a:rPr>
              <a:t>em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-7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59595"/>
                </a:solidFill>
                <a:latin typeface="Arial"/>
                <a:cs typeface="Arial"/>
              </a:rPr>
              <a:t>macei</a:t>
            </a:r>
            <a:r>
              <a:rPr sz="800" spc="30" dirty="0">
                <a:solidFill>
                  <a:srgbClr val="959595"/>
                </a:solidFill>
                <a:latin typeface="Arial"/>
                <a:cs typeface="Arial"/>
              </a:rPr>
              <a:t>r</a:t>
            </a:r>
            <a:r>
              <a:rPr sz="800" spc="-35" dirty="0">
                <a:solidFill>
                  <a:srgbClr val="6E7070"/>
                </a:solidFill>
                <a:latin typeface="Arial"/>
                <a:cs typeface="Arial"/>
              </a:rPr>
              <a:t>a</a:t>
            </a:r>
            <a:r>
              <a:rPr sz="800" spc="130" dirty="0">
                <a:solidFill>
                  <a:srgbClr val="959595"/>
                </a:solidFill>
                <a:latin typeface="Arial"/>
                <a:cs typeface="Arial"/>
              </a:rPr>
              <a:t>,</a:t>
            </a:r>
            <a:endParaRPr sz="8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188056" y="5169002"/>
            <a:ext cx="2519680" cy="494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4510" marR="5080" algn="just">
              <a:lnSpc>
                <a:spcPct val="100800"/>
              </a:lnSpc>
            </a:pPr>
            <a:r>
              <a:rPr sz="800" spc="-45" dirty="0">
                <a:solidFill>
                  <a:srgbClr val="ACACAC"/>
                </a:solidFill>
                <a:latin typeface="Arial"/>
                <a:cs typeface="Arial"/>
              </a:rPr>
              <a:t>acessono </a:t>
            </a:r>
            <a:r>
              <a:rPr sz="800" spc="-8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ACACAC"/>
                </a:solidFill>
                <a:latin typeface="Arial"/>
                <a:cs typeface="Arial"/>
              </a:rPr>
              <a:t>a</a:t>
            </a:r>
            <a:r>
              <a:rPr sz="800" spc="7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ACACAC"/>
                </a:solidFill>
                <a:latin typeface="Arial"/>
                <a:cs typeface="Arial"/>
              </a:rPr>
              <a:t>parte;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Funções</a:t>
            </a:r>
            <a:r>
              <a:rPr sz="800" spc="4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6E7070"/>
                </a:solidFill>
                <a:latin typeface="Arial"/>
                <a:cs typeface="Arial"/>
              </a:rPr>
              <a:t>R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elógio</a:t>
            </a:r>
            <a:r>
              <a:rPr sz="800" spc="6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de</a:t>
            </a:r>
            <a:r>
              <a:rPr sz="800" spc="7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6E7070"/>
                </a:solidFill>
                <a:latin typeface="Arial"/>
                <a:cs typeface="Arial"/>
              </a:rPr>
              <a:t>H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oras,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ACACAC"/>
                </a:solidFill>
                <a:latin typeface="Arial"/>
                <a:cs typeface="Arial"/>
              </a:rPr>
              <a:t>Cronomecro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 </a:t>
            </a:r>
            <a:r>
              <a:rPr sz="800" spc="1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30" dirty="0">
                <a:solidFill>
                  <a:srgbClr val="959595"/>
                </a:solidFill>
                <a:latin typeface="Arial"/>
                <a:cs typeface="Arial"/>
              </a:rPr>
              <a:t>P</a:t>
            </a:r>
            <a:r>
              <a:rPr sz="800" spc="-30" dirty="0">
                <a:solidFill>
                  <a:srgbClr val="6E7070"/>
                </a:solidFill>
                <a:latin typeface="Arial"/>
                <a:cs typeface="Arial"/>
              </a:rPr>
              <a:t>r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ogres</a:t>
            </a:r>
            <a:r>
              <a:rPr sz="800" spc="-5" dirty="0">
                <a:solidFill>
                  <a:srgbClr val="959595"/>
                </a:solidFill>
                <a:latin typeface="Arial"/>
                <a:cs typeface="Arial"/>
              </a:rPr>
              <a:t>s</a:t>
            </a:r>
            <a:r>
              <a:rPr sz="800" spc="-5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800" spc="-60" dirty="0">
                <a:solidFill>
                  <a:srgbClr val="6E7070"/>
                </a:solidFill>
                <a:latin typeface="Arial"/>
                <a:cs typeface="Arial"/>
              </a:rPr>
              <a:t>v</a:t>
            </a:r>
            <a:r>
              <a:rPr sz="800" spc="15" dirty="0">
                <a:solidFill>
                  <a:srgbClr val="959595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 </a:t>
            </a:r>
            <a:r>
              <a:rPr sz="800" spc="-6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959595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 </a:t>
            </a:r>
            <a:r>
              <a:rPr sz="800" spc="-7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59595"/>
                </a:solidFill>
                <a:latin typeface="Arial"/>
                <a:cs typeface="Arial"/>
              </a:rPr>
              <a:t>Cronometro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Regress</a:t>
            </a:r>
            <a:r>
              <a:rPr sz="800" spc="-40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vo;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9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::.uporte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959595"/>
                </a:solidFill>
                <a:latin typeface="Arial"/>
                <a:cs typeface="Arial"/>
              </a:rPr>
              <a:t>para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fixação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no</a:t>
            </a:r>
            <a:r>
              <a:rPr sz="800" spc="5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teto </a:t>
            </a:r>
            <a:r>
              <a:rPr sz="800" spc="-8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808080"/>
                </a:solidFill>
                <a:latin typeface="Arial"/>
                <a:cs typeface="Arial"/>
              </a:rPr>
              <a:t>do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  <a:tabLst>
                <a:tab pos="202565" algn="l"/>
                <a:tab pos="552450" algn="l"/>
              </a:tabLst>
            </a:pPr>
            <a:r>
              <a:rPr sz="800" u="sng" spc="-5" dirty="0">
                <a:solidFill>
                  <a:srgbClr val="959595"/>
                </a:solidFill>
                <a:latin typeface="Arial"/>
                <a:cs typeface="Arial"/>
              </a:rPr>
              <a:t> 	</a:t>
            </a:r>
            <a:r>
              <a:rPr sz="800" spc="-260" dirty="0">
                <a:solidFill>
                  <a:srgbClr val="959595"/>
                </a:solidFill>
                <a:latin typeface="Arial"/>
                <a:cs typeface="Arial"/>
              </a:rPr>
              <a:t>_</a:t>
            </a:r>
            <a:r>
              <a:rPr sz="800" spc="-1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u="sng" spc="-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u="sng" dirty="0">
                <a:solidFill>
                  <a:srgbClr val="BDBDBC"/>
                </a:solidFill>
                <a:latin typeface="Arial"/>
                <a:cs typeface="Arial"/>
              </a:rPr>
              <a:t>	</a:t>
            </a:r>
            <a:r>
              <a:rPr sz="800" spc="135" dirty="0">
                <a:solidFill>
                  <a:srgbClr val="BDBDBC"/>
                </a:solidFill>
                <a:latin typeface="Arial"/>
                <a:cs typeface="Arial"/>
              </a:rPr>
              <a:t>r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 </a:t>
            </a:r>
            <a:r>
              <a:rPr sz="800" spc="-4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959595"/>
                </a:solidFill>
                <a:latin typeface="Arial"/>
                <a:cs typeface="Arial"/>
              </a:rPr>
              <a:t>ro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maannha,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59595"/>
                </a:solidFill>
                <a:latin typeface="Arial"/>
                <a:cs typeface="Arial"/>
              </a:rPr>
              <a:t>acessóno</a:t>
            </a:r>
            <a:r>
              <a:rPr sz="800" spc="7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808080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808080"/>
                </a:solidFill>
                <a:latin typeface="Arial"/>
                <a:cs typeface="Arial"/>
              </a:rPr>
              <a:t>  </a:t>
            </a:r>
            <a:r>
              <a:rPr sz="800" spc="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959595"/>
                </a:solidFill>
                <a:latin typeface="Arial"/>
                <a:cs typeface="Arial"/>
              </a:rPr>
              <a:t>arte.</a:t>
            </a:r>
            <a:endParaRPr sz="8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576946" y="5687362"/>
            <a:ext cx="2131695" cy="373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800" spc="-885" dirty="0">
                <a:solidFill>
                  <a:srgbClr val="ACACAC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ACACAC"/>
                </a:solidFill>
                <a:latin typeface="Arial"/>
                <a:cs typeface="Arial"/>
              </a:rPr>
              <a:t>rid1c2cão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ACACAC"/>
                </a:solidFill>
                <a:latin typeface="Arial"/>
                <a:cs typeface="Arial"/>
              </a:rPr>
              <a:t>hora,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data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d</a:t>
            </a:r>
            <a:r>
              <a:rPr sz="800" spc="-40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spc="-55" dirty="0">
                <a:solidFill>
                  <a:srgbClr val="959595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da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semana;</a:t>
            </a:r>
            <a:endParaRPr sz="800">
              <a:latin typeface="Arial"/>
              <a:cs typeface="Arial"/>
            </a:endParaRPr>
          </a:p>
          <a:p>
            <a:pPr marL="135255" marR="5080" indent="3810">
              <a:lnSpc>
                <a:spcPts val="990"/>
              </a:lnSpc>
            </a:pPr>
            <a:r>
              <a:rPr sz="800" spc="-350" dirty="0">
                <a:solidFill>
                  <a:srgbClr val="ACACAC"/>
                </a:solidFill>
                <a:latin typeface="Arial"/>
                <a:cs typeface="Arial"/>
              </a:rPr>
              <a:t>Q</a:t>
            </a:r>
            <a:r>
              <a:rPr sz="800" spc="-120" dirty="0">
                <a:solidFill>
                  <a:srgbClr val="ACACAC"/>
                </a:solidFill>
                <a:latin typeface="Arial"/>
                <a:cs typeface="Arial"/>
              </a:rPr>
              <a:t>.</a:t>
            </a:r>
            <a:r>
              <a:rPr sz="800" spc="-70" dirty="0">
                <a:solidFill>
                  <a:srgbClr val="ACACAC"/>
                </a:solidFill>
                <a:latin typeface="Arial"/>
                <a:cs typeface="Arial"/>
              </a:rPr>
              <a:t>ec:c</a:t>
            </a:r>
            <a:r>
              <a:rPr sz="800" spc="-5" dirty="0">
                <a:solidFill>
                  <a:srgbClr val="ACACAC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uç5o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2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BDBDBC"/>
                </a:solidFill>
                <a:latin typeface="Arial"/>
                <a:cs typeface="Arial"/>
              </a:rPr>
              <a:t>/1</a:t>
            </a:r>
            <a:r>
              <a:rPr sz="800" spc="-10" dirty="0">
                <a:solidFill>
                  <a:srgbClr val="BDBDBC"/>
                </a:solidFill>
                <a:latin typeface="Arial"/>
                <a:cs typeface="Arial"/>
              </a:rPr>
              <a:t>0</a:t>
            </a:r>
            <a:r>
              <a:rPr sz="800" spc="40" dirty="0">
                <a:solidFill>
                  <a:srgbClr val="959595"/>
                </a:solidFill>
                <a:latin typeface="Arial"/>
                <a:cs typeface="Arial"/>
              </a:rPr>
              <a:t>0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segundos;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959595"/>
                </a:solidFill>
                <a:latin typeface="Arial"/>
                <a:cs typeface="Arial"/>
              </a:rPr>
              <a:t>Alarme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-10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di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á</a:t>
            </a:r>
            <a:r>
              <a:rPr sz="800" spc="5" dirty="0">
                <a:solidFill>
                  <a:srgbClr val="6E7070"/>
                </a:solidFill>
                <a:latin typeface="Arial"/>
                <a:cs typeface="Arial"/>
              </a:rPr>
              <a:t>r</a:t>
            </a:r>
            <a:r>
              <a:rPr sz="800" spc="5" dirty="0">
                <a:solidFill>
                  <a:srgbClr val="ACACAC"/>
                </a:solidFill>
                <a:latin typeface="Arial"/>
                <a:cs typeface="Arial"/>
              </a:rPr>
              <a:t>io;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ACACAC"/>
                </a:solidFill>
                <a:latin typeface="Arial"/>
                <a:cs typeface="Arial"/>
              </a:rPr>
              <a:t>Sinal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-8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BDBDBC"/>
                </a:solidFill>
                <a:latin typeface="Arial"/>
                <a:cs typeface="Arial"/>
              </a:rPr>
              <a:t>sonoro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  </a:t>
            </a:r>
            <a:r>
              <a:rPr sz="800" spc="-11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CACAC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 </a:t>
            </a:r>
            <a:r>
              <a:rPr sz="800" spc="-1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hora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6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cheia;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</a:t>
            </a:r>
            <a:r>
              <a:rPr sz="800" spc="-9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ACACAC"/>
                </a:solidFill>
                <a:latin typeface="Arial"/>
                <a:cs typeface="Arial"/>
              </a:rPr>
              <a:t>C</a:t>
            </a:r>
            <a:r>
              <a:rPr sz="800" spc="-95" dirty="0">
                <a:solidFill>
                  <a:srgbClr val="ACACAC"/>
                </a:solidFill>
                <a:latin typeface="Arial"/>
                <a:cs typeface="Arial"/>
              </a:rPr>
              <a:t>o</a:t>
            </a:r>
            <a:r>
              <a:rPr sz="800" spc="-35" dirty="0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sz="800" spc="-30" dirty="0">
                <a:solidFill>
                  <a:srgbClr val="ACACAC"/>
                </a:solidFill>
                <a:latin typeface="Arial"/>
                <a:cs typeface="Arial"/>
              </a:rPr>
              <a:t>tagem</a:t>
            </a:r>
            <a:endParaRPr sz="8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704336" y="6038392"/>
            <a:ext cx="200850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BDBDBC"/>
                </a:solidFill>
                <a:latin typeface="Arial"/>
                <a:cs typeface="Arial"/>
              </a:rPr>
              <a:t>o;rogressiva; </a:t>
            </a:r>
            <a:r>
              <a:rPr sz="800" spc="-3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959595"/>
                </a:solidFill>
                <a:latin typeface="Arial"/>
                <a:cs typeface="Arial"/>
              </a:rPr>
              <a:t>Res</a:t>
            </a:r>
            <a:r>
              <a:rPr sz="800" spc="-60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stente</a:t>
            </a:r>
            <a:r>
              <a:rPr sz="800" spc="6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959595"/>
                </a:solidFill>
                <a:latin typeface="Times New Roman"/>
                <a:cs typeface="Times New Roman"/>
              </a:rPr>
              <a:t>à</a:t>
            </a:r>
            <a:r>
              <a:rPr sz="1000" spc="7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água,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ACACAC"/>
                </a:solidFill>
                <a:latin typeface="Arial"/>
                <a:cs typeface="Arial"/>
              </a:rPr>
              <a:t>Peso: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1.0000</a:t>
            </a:r>
            <a:endParaRPr sz="8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699961" y="6065788"/>
            <a:ext cx="2007870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88100"/>
              </a:lnSpc>
            </a:pPr>
            <a:r>
              <a:rPr sz="850" spc="-15" dirty="0">
                <a:solidFill>
                  <a:srgbClr val="BDBDBC"/>
                </a:solidFill>
                <a:latin typeface="Times New Roman"/>
                <a:cs typeface="Times New Roman"/>
              </a:rPr>
              <a:t>kg, </a:t>
            </a:r>
            <a:r>
              <a:rPr sz="850" spc="-80" dirty="0">
                <a:solidFill>
                  <a:srgbClr val="BDBDBC"/>
                </a:solidFill>
                <a:latin typeface="Times New Roman"/>
                <a:cs typeface="Times New Roman"/>
              </a:rPr>
              <a:t> </a:t>
            </a:r>
            <a:r>
              <a:rPr sz="800" spc="-100" dirty="0">
                <a:solidFill>
                  <a:srgbClr val="BDBDBC"/>
                </a:solidFill>
                <a:latin typeface="Arial"/>
                <a:cs typeface="Arial"/>
              </a:rPr>
              <a:t>D</a:t>
            </a:r>
            <a:r>
              <a:rPr sz="800" spc="25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959595"/>
                </a:solidFill>
                <a:latin typeface="Arial"/>
                <a:cs typeface="Arial"/>
              </a:rPr>
              <a:t>m</a:t>
            </a:r>
            <a:r>
              <a:rPr sz="800" spc="-105" dirty="0">
                <a:solidFill>
                  <a:srgbClr val="BDBDBC"/>
                </a:solidFill>
                <a:latin typeface="Arial"/>
                <a:cs typeface="Arial"/>
              </a:rPr>
              <a:t>enSÕl"</a:t>
            </a:r>
            <a:r>
              <a:rPr sz="800" spc="-70" dirty="0">
                <a:solidFill>
                  <a:srgbClr val="BDBDBC"/>
                </a:solidFill>
                <a:latin typeface="Arial"/>
                <a:cs typeface="Arial"/>
              </a:rPr>
              <a:t>S</a:t>
            </a:r>
            <a:r>
              <a:rPr sz="800" spc="55" dirty="0">
                <a:solidFill>
                  <a:srgbClr val="959595"/>
                </a:solidFill>
                <a:latin typeface="Arial"/>
                <a:cs typeface="Arial"/>
              </a:rPr>
              <a:t>:</a:t>
            </a:r>
            <a:r>
              <a:rPr sz="800" spc="1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CACAC"/>
                </a:solidFill>
                <a:latin typeface="Arial"/>
                <a:cs typeface="Arial"/>
              </a:rPr>
              <a:t>16</a:t>
            </a:r>
            <a:r>
              <a:rPr sz="800" spc="-75" dirty="0">
                <a:solidFill>
                  <a:srgbClr val="ACACAC"/>
                </a:solidFill>
                <a:latin typeface="Arial"/>
                <a:cs typeface="Arial"/>
              </a:rPr>
              <a:t>.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0000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600" spc="-60" dirty="0">
                <a:solidFill>
                  <a:srgbClr val="959595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600" spc="1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ACACAC"/>
                </a:solidFill>
                <a:latin typeface="Arial"/>
                <a:cs typeface="Arial"/>
              </a:rPr>
              <a:t>1</a:t>
            </a:r>
            <a:r>
              <a:rPr sz="800" spc="30" dirty="0">
                <a:solidFill>
                  <a:srgbClr val="ACACAC"/>
                </a:solidFill>
                <a:latin typeface="Arial"/>
                <a:cs typeface="Arial"/>
              </a:rPr>
              <a:t>6</a:t>
            </a:r>
            <a:r>
              <a:rPr sz="800" spc="-4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2000" spc="-204" dirty="0">
                <a:solidFill>
                  <a:srgbClr val="959595"/>
                </a:solidFill>
                <a:latin typeface="Times New Roman"/>
                <a:cs typeface="Times New Roman"/>
              </a:rPr>
              <a:t>ºªºº</a:t>
            </a:r>
            <a:r>
              <a:rPr sz="2000" spc="-19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600" spc="-60" dirty="0">
                <a:solidFill>
                  <a:srgbClr val="ACACAC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600" spc="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ACACAC"/>
                </a:solidFill>
                <a:latin typeface="Times New Roman"/>
                <a:cs typeface="Times New Roman"/>
              </a:rPr>
              <a:t>16</a:t>
            </a:r>
            <a:r>
              <a:rPr sz="850" spc="-6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0000 </a:t>
            </a:r>
            <a:r>
              <a:rPr sz="800" spc="-40" dirty="0">
                <a:solidFill>
                  <a:srgbClr val="BDBDBC"/>
                </a:solidFill>
                <a:latin typeface="Arial"/>
                <a:cs typeface="Arial"/>
              </a:rPr>
              <a:t>cm</a:t>
            </a:r>
            <a:endParaRPr sz="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780144" y="4878474"/>
            <a:ext cx="9969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55" dirty="0">
                <a:solidFill>
                  <a:srgbClr val="808080"/>
                </a:solidFill>
                <a:latin typeface="Times New Roman"/>
                <a:cs typeface="Times New Roman"/>
              </a:rPr>
              <a:t>1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369881" y="4878474"/>
            <a:ext cx="15494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85" dirty="0">
                <a:solidFill>
                  <a:srgbClr val="1C1C1C"/>
                </a:solidFill>
                <a:latin typeface="Times New Roman"/>
                <a:cs typeface="Times New Roman"/>
              </a:rPr>
              <a:t>05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896341" y="4883011"/>
            <a:ext cx="3740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0" dirty="0">
                <a:solidFill>
                  <a:srgbClr val="6E7070"/>
                </a:solidFill>
                <a:latin typeface="Arial"/>
                <a:cs typeface="Arial"/>
              </a:rPr>
              <a:t>U</a:t>
            </a:r>
            <a:r>
              <a:rPr sz="800" spc="-40" dirty="0">
                <a:solidFill>
                  <a:srgbClr val="959595"/>
                </a:solidFill>
                <a:latin typeface="Arial"/>
                <a:cs typeface="Arial"/>
              </a:rPr>
              <a:t>n</a:t>
            </a:r>
            <a:r>
              <a:rPr sz="800" spc="-10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6E7070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775769" y="5980940"/>
            <a:ext cx="8826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5" dirty="0">
                <a:solidFill>
                  <a:srgbClr val="6E7070"/>
                </a:solidFill>
                <a:latin typeface="Times New Roman"/>
                <a:cs typeface="Times New Roman"/>
              </a:rPr>
              <a:t>3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896341" y="5995696"/>
            <a:ext cx="3689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808080"/>
                </a:solidFill>
                <a:latin typeface="Arial"/>
                <a:cs typeface="Arial"/>
              </a:rPr>
              <a:t>Un</a:t>
            </a:r>
            <a:r>
              <a:rPr sz="800" spc="-65" dirty="0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808080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369881" y="5998492"/>
            <a:ext cx="17526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65" dirty="0">
                <a:solidFill>
                  <a:srgbClr val="080808"/>
                </a:solidFill>
                <a:latin typeface="Courier New"/>
                <a:cs typeface="Courier New"/>
              </a:rPr>
              <a:t>0</a:t>
            </a:r>
            <a:r>
              <a:rPr sz="900" spc="155" dirty="0">
                <a:solidFill>
                  <a:srgbClr val="080808"/>
                </a:solidFill>
                <a:latin typeface="Courier New"/>
                <a:cs typeface="Courier New"/>
              </a:rPr>
              <a:t>6</a:t>
            </a:r>
            <a:endParaRPr sz="900">
              <a:latin typeface="Courier New"/>
              <a:cs typeface="Courier New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754905" y="5995628"/>
            <a:ext cx="72517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40" dirty="0">
                <a:solidFill>
                  <a:srgbClr val="343331"/>
                </a:solidFill>
                <a:latin typeface="Times New Roman"/>
                <a:cs typeface="Times New Roman"/>
              </a:rPr>
              <a:t>CR</a:t>
            </a:r>
            <a:r>
              <a:rPr sz="850" dirty="0">
                <a:solidFill>
                  <a:srgbClr val="343331"/>
                </a:solidFill>
                <a:latin typeface="Times New Roman"/>
                <a:cs typeface="Times New Roman"/>
              </a:rPr>
              <a:t>O</a:t>
            </a:r>
            <a:r>
              <a:rPr sz="850" spc="-60" dirty="0">
                <a:solidFill>
                  <a:srgbClr val="6E7070"/>
                </a:solidFill>
                <a:latin typeface="Times New Roman"/>
                <a:cs typeface="Times New Roman"/>
              </a:rPr>
              <a:t>NOMETRO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699961" y="6469302"/>
            <a:ext cx="2018030" cy="851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" algn="just">
              <a:lnSpc>
                <a:spcPts val="915"/>
              </a:lnSpc>
            </a:pPr>
            <a:r>
              <a:rPr sz="850" spc="-120" dirty="0">
                <a:solidFill>
                  <a:srgbClr val="ACACAC"/>
                </a:solidFill>
                <a:latin typeface="Times New Roman"/>
                <a:cs typeface="Times New Roman"/>
              </a:rPr>
              <a:t>lOO </a:t>
            </a:r>
            <a:r>
              <a:rPr sz="850" spc="-4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00" spc="25" dirty="0">
                <a:solidFill>
                  <a:srgbClr val="959595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2</a:t>
            </a:r>
            <a:r>
              <a:rPr sz="800" spc="-30" dirty="0">
                <a:solidFill>
                  <a:srgbClr val="BDBDBC"/>
                </a:solidFill>
                <a:latin typeface="Arial"/>
                <a:cs typeface="Arial"/>
              </a:rPr>
              <a:t>ps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ACACAC"/>
                </a:solidFill>
                <a:latin typeface="Times New Roman"/>
                <a:cs typeface="Times New Roman"/>
              </a:rPr>
              <a:t>de</a:t>
            </a:r>
            <a:r>
              <a:rPr sz="85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00" spc="-90" dirty="0">
                <a:solidFill>
                  <a:srgbClr val="ACACAC"/>
                </a:solidFill>
                <a:latin typeface="Arial"/>
                <a:cs typeface="Arial"/>
              </a:rPr>
              <a:t>mem:S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r</a:t>
            </a:r>
            <a:r>
              <a:rPr sz="800" spc="-40" dirty="0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a; 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30" dirty="0">
                <a:solidFill>
                  <a:srgbClr val="ACACAC"/>
                </a:solidFill>
                <a:latin typeface="Arial"/>
                <a:cs typeface="Arial"/>
              </a:rPr>
              <a:t>E</a:t>
            </a:r>
            <a:r>
              <a:rPr sz="800" spc="-30" dirty="0">
                <a:solidFill>
                  <a:srgbClr val="808080"/>
                </a:solidFill>
                <a:latin typeface="Arial"/>
                <a:cs typeface="Arial"/>
              </a:rPr>
              <a:t>xibe</a:t>
            </a:r>
            <a:r>
              <a:rPr sz="8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tanto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tempo</a:t>
            </a:r>
            <a:endParaRPr sz="800">
              <a:latin typeface="Arial"/>
              <a:cs typeface="Arial"/>
            </a:endParaRPr>
          </a:p>
          <a:p>
            <a:pPr marL="55880" marR="8890" indent="-31115" algn="just">
              <a:lnSpc>
                <a:spcPts val="910"/>
              </a:lnSpc>
              <a:spcBef>
                <a:spcPts val="120"/>
              </a:spcBef>
            </a:pPr>
            <a:r>
              <a:rPr sz="950" dirty="0">
                <a:solidFill>
                  <a:srgbClr val="BDBDBC"/>
                </a:solidFill>
                <a:latin typeface="Times New Roman"/>
                <a:cs typeface="Times New Roman"/>
              </a:rPr>
              <a:t>.J</a:t>
            </a:r>
            <a:r>
              <a:rPr sz="950" spc="-5" dirty="0">
                <a:solidFill>
                  <a:srgbClr val="BDBDBC"/>
                </a:solidFill>
                <a:latin typeface="Times New Roman"/>
                <a:cs typeface="Times New Roman"/>
              </a:rPr>
              <a:t>'a,    </a:t>
            </a:r>
            <a:r>
              <a:rPr sz="950" spc="-40" dirty="0">
                <a:solidFill>
                  <a:srgbClr val="BDBDBC"/>
                </a:solidFill>
                <a:latin typeface="Times New Roman"/>
                <a:cs typeface="Times New Roman"/>
              </a:rPr>
              <a:t> </a:t>
            </a:r>
            <a:r>
              <a:rPr sz="650" spc="60" dirty="0">
                <a:solidFill>
                  <a:srgbClr val="BDBDBC"/>
                </a:solidFill>
                <a:latin typeface="Arial"/>
                <a:cs typeface="Arial"/>
              </a:rPr>
              <a:t>J</a:t>
            </a:r>
            <a:r>
              <a:rPr sz="650" dirty="0">
                <a:solidFill>
                  <a:srgbClr val="BDBDBC"/>
                </a:solidFill>
                <a:latin typeface="Arial"/>
                <a:cs typeface="Arial"/>
              </a:rPr>
              <a:t>  </a:t>
            </a:r>
            <a:r>
              <a:rPr sz="650" spc="-3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ACACAC"/>
                </a:solidFill>
                <a:latin typeface="Arial"/>
                <a:cs typeface="Arial"/>
              </a:rPr>
              <a:t>en</a:t>
            </a:r>
            <a:r>
              <a:rPr sz="800" spc="-85" dirty="0">
                <a:solidFill>
                  <a:srgbClr val="ACACAC"/>
                </a:solidFill>
                <a:latin typeface="Arial"/>
                <a:cs typeface="Arial"/>
              </a:rPr>
              <a:t>,</a:t>
            </a:r>
            <a:r>
              <a:rPr sz="800" spc="-15" dirty="0">
                <a:solidFill>
                  <a:srgbClr val="ACACAC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7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ACACAC"/>
                </a:solidFill>
                <a:latin typeface="Arial"/>
                <a:cs typeface="Arial"/>
              </a:rPr>
              <a:t>qua</a:t>
            </a:r>
            <a:r>
              <a:rPr sz="800" spc="30" dirty="0">
                <a:solidFill>
                  <a:srgbClr val="ACACAC"/>
                </a:solidFill>
                <a:latin typeface="Arial"/>
                <a:cs typeface="Arial"/>
              </a:rPr>
              <a:t>n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4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ACACAC"/>
                </a:solidFill>
                <a:latin typeface="Times New Roman"/>
                <a:cs typeface="Times New Roman"/>
              </a:rPr>
              <a:t>o</a:t>
            </a:r>
            <a:r>
              <a:rPr sz="950" dirty="0">
                <a:solidFill>
                  <a:srgbClr val="ACACAC"/>
                </a:solidFill>
                <a:latin typeface="Times New Roman"/>
                <a:cs typeface="Times New Roman"/>
              </a:rPr>
              <a:t>  </a:t>
            </a:r>
            <a:r>
              <a:rPr sz="950" spc="-1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t</a:t>
            </a:r>
            <a:r>
              <a:rPr sz="800" spc="50" dirty="0">
                <a:solidFill>
                  <a:srgbClr val="959595"/>
                </a:solidFill>
                <a:latin typeface="Arial"/>
                <a:cs typeface="Arial"/>
              </a:rPr>
              <a:t>e</a:t>
            </a:r>
            <a:r>
              <a:rPr sz="800" spc="-105" dirty="0">
                <a:solidFill>
                  <a:srgbClr val="BDBDBC"/>
                </a:solidFill>
                <a:latin typeface="Arial"/>
                <a:cs typeface="Arial"/>
              </a:rPr>
              <a:t>"'1;&gt;c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  </a:t>
            </a:r>
            <a:r>
              <a:rPr sz="800" spc="-10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</a:t>
            </a:r>
            <a:r>
              <a:rPr sz="800" spc="8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la':l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BDBDBC"/>
                </a:solidFill>
                <a:latin typeface="Arial"/>
                <a:cs typeface="Arial"/>
              </a:rPr>
              <a:t>crrentP,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165" dirty="0">
                <a:solidFill>
                  <a:srgbClr val="ACACAC"/>
                </a:solidFill>
                <a:latin typeface="Arial"/>
                <a:cs typeface="Arial"/>
              </a:rPr>
              <a:t>ACé'SSO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 </a:t>
            </a:r>
            <a:r>
              <a:rPr sz="800" spc="-15" dirty="0">
                <a:solidFill>
                  <a:srgbClr val="ACACAC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ACACAC"/>
                </a:solidFill>
                <a:latin typeface="Arial"/>
                <a:cs typeface="Arial"/>
              </a:rPr>
              <a:t>memóna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80" dirty="0">
                <a:solidFill>
                  <a:srgbClr val="ACACAC"/>
                </a:solidFill>
                <a:latin typeface="Arial"/>
                <a:cs typeface="Arial"/>
              </a:rPr>
              <a:t>d</a:t>
            </a:r>
            <a:r>
              <a:rPr sz="800" spc="140" dirty="0">
                <a:solidFill>
                  <a:srgbClr val="ACACAC"/>
                </a:solidFill>
                <a:latin typeface="Arial"/>
                <a:cs typeface="Arial"/>
              </a:rPr>
              <a:t>J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ante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600" spc="5" dirty="0">
                <a:solidFill>
                  <a:srgbClr val="ACACAC"/>
                </a:solidFill>
                <a:latin typeface="Arial"/>
                <a:cs typeface="Arial"/>
              </a:rPr>
              <a:t>'.l</a:t>
            </a:r>
            <a:r>
              <a:rPr sz="6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600" spc="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50" spc="-75" dirty="0">
                <a:solidFill>
                  <a:srgbClr val="ACACAC"/>
                </a:solidFill>
                <a:latin typeface="Arial"/>
                <a:cs typeface="Arial"/>
              </a:rPr>
              <a:t>..;so,</a:t>
            </a:r>
            <a:endParaRPr sz="850">
              <a:latin typeface="Arial"/>
              <a:cs typeface="Arial"/>
            </a:endParaRPr>
          </a:p>
          <a:p>
            <a:pPr marL="12700" marR="5080" algn="just">
              <a:lnSpc>
                <a:spcPct val="87100"/>
              </a:lnSpc>
              <a:spcBef>
                <a:spcPts val="50"/>
              </a:spcBef>
            </a:pPr>
            <a:r>
              <a:rPr sz="850" spc="-70" dirty="0">
                <a:solidFill>
                  <a:srgbClr val="BDBDBC"/>
                </a:solidFill>
                <a:latin typeface="Arial"/>
                <a:cs typeface="Arial"/>
              </a:rPr>
              <a:t>ºe9&lt;i</a:t>
            </a:r>
            <a:r>
              <a:rPr sz="850" spc="8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BDBDBC"/>
                </a:solidFill>
                <a:latin typeface="Arial"/>
                <a:cs typeface="Arial"/>
              </a:rPr>
              <a:t>O?s</a:t>
            </a:r>
            <a:r>
              <a:rPr sz="800" spc="15" dirty="0">
                <a:solidFill>
                  <a:srgbClr val="BDBDBC"/>
                </a:solidFill>
                <a:latin typeface="Arial"/>
                <a:cs typeface="Arial"/>
              </a:rPr>
              <a:t>c</a:t>
            </a:r>
            <a:r>
              <a:rPr sz="800" spc="105" dirty="0">
                <a:solidFill>
                  <a:srgbClr val="BDBDBC"/>
                </a:solidFill>
                <a:latin typeface="Arial"/>
                <a:cs typeface="Arial"/>
              </a:rPr>
              <a:t>ge</a:t>
            </a:r>
            <a:r>
              <a:rPr sz="800" spc="40" dirty="0">
                <a:solidFill>
                  <a:srgbClr val="BDBDBC"/>
                </a:solidFill>
                <a:latin typeface="Arial"/>
                <a:cs typeface="Arial"/>
              </a:rPr>
              <a:t>'</a:t>
            </a:r>
            <a:r>
              <a:rPr sz="800" spc="-90" dirty="0">
                <a:solidFill>
                  <a:srgbClr val="BDBDBC"/>
                </a:solidFill>
                <a:latin typeface="Arial"/>
                <a:cs typeface="Arial"/>
              </a:rPr>
              <a:t>s</a:t>
            </a:r>
            <a:r>
              <a:rPr sz="800" spc="1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BDBDBC"/>
                </a:solidFill>
                <a:latin typeface="Arial"/>
                <a:cs typeface="Arial"/>
              </a:rPr>
              <a:t>durante</a:t>
            </a:r>
            <a:r>
              <a:rPr sz="800" spc="2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ACACAC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170" dirty="0">
                <a:solidFill>
                  <a:srgbClr val="ACACAC"/>
                </a:solidFill>
                <a:latin typeface="Arial"/>
                <a:cs typeface="Arial"/>
              </a:rPr>
              <a:t>USC'</a:t>
            </a:r>
            <a:r>
              <a:rPr sz="800" spc="2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50" spc="-114" dirty="0">
                <a:solidFill>
                  <a:srgbClr val="ACACAC"/>
                </a:solidFill>
                <a:latin typeface="Arial"/>
                <a:cs typeface="Arial"/>
              </a:rPr>
              <a:t>dé'</a:t>
            </a:r>
            <a:r>
              <a:rPr sz="850" spc="8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BDBDBC"/>
                </a:solidFill>
                <a:latin typeface="Arial"/>
                <a:cs typeface="Arial"/>
              </a:rPr>
              <a:t>"</a:t>
            </a:r>
            <a:r>
              <a:rPr sz="800" spc="-130" dirty="0">
                <a:solidFill>
                  <a:srgbClr val="BDBDBC"/>
                </a:solidFill>
                <a:latin typeface="Arial"/>
                <a:cs typeface="Arial"/>
              </a:rPr>
              <a:t>1</a:t>
            </a:r>
            <a:r>
              <a:rPr sz="800" spc="-35" dirty="0">
                <a:solidFill>
                  <a:srgbClr val="BDBDBC"/>
                </a:solidFill>
                <a:latin typeface="Arial"/>
                <a:cs typeface="Arial"/>
              </a:rPr>
              <a:t>e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móna·</a:t>
            </a:r>
            <a:r>
              <a:rPr sz="800" spc="3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50" spc="-35" dirty="0">
                <a:solidFill>
                  <a:srgbClr val="ACACAC"/>
                </a:solidFill>
                <a:latin typeface="Arial"/>
                <a:cs typeface="Arial"/>
              </a:rPr>
              <a:t>3</a:t>
            </a:r>
            <a:r>
              <a:rPr sz="850" spc="-2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BDBDBC"/>
                </a:solidFill>
                <a:latin typeface="Arial"/>
                <a:cs typeface="Arial"/>
              </a:rPr>
              <a:t>d</a:t>
            </a:r>
            <a:r>
              <a:rPr sz="800" spc="-6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ACACAC"/>
                </a:solidFill>
                <a:latin typeface="Arial"/>
                <a:cs typeface="Arial"/>
              </a:rPr>
              <a:t>sp</a:t>
            </a:r>
            <a:r>
              <a:rPr sz="800" spc="-9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ACACAC"/>
                </a:solidFill>
                <a:latin typeface="Times New Roman"/>
                <a:cs typeface="Times New Roman"/>
              </a:rPr>
              <a:t>av:</a:t>
            </a:r>
            <a:r>
              <a:rPr sz="1000" spc="-7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00" spc="-40" dirty="0">
                <a:solidFill>
                  <a:srgbClr val="ACACAC"/>
                </a:solidFill>
                <a:latin typeface="Arial"/>
                <a:cs typeface="Arial"/>
              </a:rPr>
              <a:t>::l</a:t>
            </a:r>
            <a:r>
              <a:rPr sz="800" spc="-114" dirty="0">
                <a:solidFill>
                  <a:srgbClr val="ACACAC"/>
                </a:solidFill>
                <a:latin typeface="Arial"/>
                <a:cs typeface="Arial"/>
              </a:rPr>
              <a:t>c</a:t>
            </a:r>
            <a:r>
              <a:rPr sz="800" spc="-285" dirty="0">
                <a:solidFill>
                  <a:srgbClr val="BDBDBC"/>
                </a:solidFill>
                <a:latin typeface="Arial"/>
                <a:cs typeface="Arial"/>
              </a:rPr>
              <a:t>,</a:t>
            </a:r>
            <a:r>
              <a:rPr sz="800" spc="-25" dirty="0">
                <a:solidFill>
                  <a:srgbClr val="BDBDBC"/>
                </a:solidFill>
                <a:latin typeface="Arial"/>
                <a:cs typeface="Arial"/>
              </a:rPr>
              <a:t>e;ripo·</a:t>
            </a:r>
            <a:r>
              <a:rPr sz="800" spc="9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ACACAC"/>
                </a:solidFill>
                <a:latin typeface="Arial"/>
                <a:cs typeface="Arial"/>
              </a:rPr>
              <a:t>Espaço</a:t>
            </a:r>
            <a:r>
              <a:rPr sz="800" spc="1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59595"/>
                </a:solidFill>
                <a:latin typeface="Arial"/>
                <a:cs typeface="Arial"/>
              </a:rPr>
              <a:t>de</a:t>
            </a:r>
            <a:r>
              <a:rPr sz="800" spc="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ACACAC"/>
                </a:solidFill>
                <a:latin typeface="Arial"/>
                <a:cs typeface="Arial"/>
              </a:rPr>
              <a:t>med</a:t>
            </a:r>
            <a:r>
              <a:rPr sz="800" spc="-1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CACAC"/>
                </a:solidFill>
                <a:latin typeface="Arial"/>
                <a:cs typeface="Arial"/>
              </a:rPr>
              <a:t>d3</a:t>
            </a:r>
            <a:r>
              <a:rPr sz="800" spc="4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BDBDBC"/>
                </a:solidFill>
                <a:latin typeface="Arial"/>
                <a:cs typeface="Arial"/>
              </a:rPr>
              <a:t>c</a:t>
            </a:r>
            <a:r>
              <a:rPr sz="800" spc="-20" dirty="0">
                <a:solidFill>
                  <a:srgbClr val="959595"/>
                </a:solidFill>
                <a:latin typeface="Arial"/>
                <a:cs typeface="Arial"/>
              </a:rPr>
              <a:t>ara</a:t>
            </a:r>
            <a:r>
              <a:rPr sz="800" spc="4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ACACAC"/>
                </a:solidFill>
                <a:latin typeface="Arial"/>
                <a:cs typeface="Arial"/>
              </a:rPr>
              <a:t>10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105" dirty="0">
                <a:solidFill>
                  <a:srgbClr val="BDBDBC"/>
                </a:solidFill>
                <a:latin typeface="Arial"/>
                <a:cs typeface="Arial"/>
              </a:rPr>
              <a:t>'</a:t>
            </a:r>
            <a:r>
              <a:rPr sz="800" spc="-30" dirty="0">
                <a:solidFill>
                  <a:srgbClr val="BDBDBC"/>
                </a:solidFill>
                <a:latin typeface="Arial"/>
                <a:cs typeface="Arial"/>
              </a:rPr>
              <a:t>l</a:t>
            </a:r>
            <a:r>
              <a:rPr sz="800" spc="65" dirty="0">
                <a:solidFill>
                  <a:srgbClr val="BDBDBC"/>
                </a:solidFill>
                <a:latin typeface="Arial"/>
                <a:cs typeface="Arial"/>
              </a:rPr>
              <a:t>o</a:t>
            </a:r>
            <a:r>
              <a:rPr sz="800" spc="-90" dirty="0">
                <a:solidFill>
                  <a:srgbClr val="BDBDBC"/>
                </a:solidFill>
                <a:latin typeface="Arial"/>
                <a:cs typeface="Arial"/>
              </a:rPr>
              <a:t>·</a:t>
            </a:r>
            <a:r>
              <a:rPr sz="800" spc="-15" dirty="0">
                <a:solidFill>
                  <a:srgbClr val="BDBDBC"/>
                </a:solidFill>
                <a:latin typeface="Arial"/>
                <a:cs typeface="Arial"/>
              </a:rPr>
              <a:t>as;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   </a:t>
            </a:r>
            <a:r>
              <a:rPr sz="800" spc="4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BDBDBC"/>
                </a:solidFill>
                <a:latin typeface="Arial"/>
                <a:cs typeface="Arial"/>
              </a:rPr>
              <a:t>Pega</a:t>
            </a:r>
            <a:r>
              <a:rPr sz="800" dirty="0">
                <a:solidFill>
                  <a:srgbClr val="BDBDBC"/>
                </a:solidFill>
                <a:latin typeface="Arial"/>
                <a:cs typeface="Arial"/>
              </a:rPr>
              <a:t>    </a:t>
            </a:r>
            <a:r>
              <a:rPr sz="800" spc="20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959595"/>
                </a:solidFill>
                <a:latin typeface="Arial"/>
                <a:cs typeface="Arial"/>
              </a:rPr>
              <a:t>frequênc</a:t>
            </a:r>
            <a:r>
              <a:rPr sz="800" spc="60" dirty="0">
                <a:solidFill>
                  <a:srgbClr val="959595"/>
                </a:solidFill>
                <a:latin typeface="Arial"/>
                <a:cs typeface="Arial"/>
              </a:rPr>
              <a:t>i</a:t>
            </a:r>
            <a:r>
              <a:rPr sz="800" spc="-55" dirty="0">
                <a:solidFill>
                  <a:srgbClr val="959595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 </a:t>
            </a:r>
            <a:r>
              <a:rPr sz="800" spc="-2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959595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959595"/>
                </a:solidFill>
                <a:latin typeface="Arial"/>
                <a:cs typeface="Arial"/>
              </a:rPr>
              <a:t>    </a:t>
            </a:r>
            <a:r>
              <a:rPr sz="800" spc="1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808080"/>
                </a:solidFill>
                <a:latin typeface="Arial"/>
                <a:cs typeface="Arial"/>
              </a:rPr>
              <a:t>braçada;</a:t>
            </a:r>
            <a:endParaRPr sz="800">
              <a:latin typeface="Arial"/>
              <a:cs typeface="Arial"/>
            </a:endParaRPr>
          </a:p>
          <a:p>
            <a:pPr marL="16510" algn="just">
              <a:lnSpc>
                <a:spcPct val="100000"/>
              </a:lnSpc>
              <a:spcBef>
                <a:spcPts val="25"/>
              </a:spcBef>
            </a:pPr>
            <a:r>
              <a:rPr sz="800" spc="-40" dirty="0">
                <a:solidFill>
                  <a:srgbClr val="ACACAC"/>
                </a:solidFill>
                <a:latin typeface="Arial"/>
                <a:cs typeface="Arial"/>
              </a:rPr>
              <a:t>Resistente</a:t>
            </a:r>
            <a:r>
              <a:rPr sz="800" spc="2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ACACAC"/>
                </a:solidFill>
                <a:latin typeface="Arial"/>
                <a:cs typeface="Arial"/>
              </a:rPr>
              <a:t>a</a:t>
            </a:r>
            <a:r>
              <a:rPr sz="800" spc="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ACACAC"/>
                </a:solidFill>
                <a:latin typeface="Arial"/>
                <a:cs typeface="Arial"/>
              </a:rPr>
              <a:t>agua;</a:t>
            </a:r>
            <a:r>
              <a:rPr sz="800" spc="6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959595"/>
                </a:solidFill>
                <a:latin typeface="Arial"/>
                <a:cs typeface="Arial"/>
              </a:rPr>
              <a:t>Batena</a:t>
            </a:r>
            <a:r>
              <a:rPr sz="800" spc="2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959595"/>
                </a:solidFill>
                <a:latin typeface="Arial"/>
                <a:cs typeface="Arial"/>
              </a:rPr>
              <a:t>ae</a:t>
            </a:r>
            <a:r>
              <a:rPr sz="800" spc="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ACACAC"/>
                </a:solidFill>
                <a:latin typeface="Arial"/>
                <a:cs typeface="Arial"/>
              </a:rPr>
              <a:t>Lít</a:t>
            </a:r>
            <a:r>
              <a:rPr sz="800" spc="-75" dirty="0">
                <a:solidFill>
                  <a:srgbClr val="ACACAC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ACACAC"/>
                </a:solidFill>
                <a:latin typeface="Arial"/>
                <a:cs typeface="Arial"/>
              </a:rPr>
              <a:t>o.</a:t>
            </a:r>
            <a:endParaRPr sz="8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719902" y="6764230"/>
            <a:ext cx="81470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0180" marR="5080" indent="-158115">
              <a:lnSpc>
                <a:spcPts val="950"/>
              </a:lnSpc>
            </a:pPr>
            <a:r>
              <a:rPr sz="850" spc="-30" dirty="0">
                <a:solidFill>
                  <a:srgbClr val="4D4B49"/>
                </a:solidFill>
                <a:latin typeface="Times New Roman"/>
                <a:cs typeface="Times New Roman"/>
              </a:rPr>
              <a:t>C</a:t>
            </a:r>
            <a:r>
              <a:rPr sz="850" spc="-80" dirty="0">
                <a:solidFill>
                  <a:srgbClr val="6E7070"/>
                </a:solidFill>
                <a:latin typeface="Times New Roman"/>
                <a:cs typeface="Times New Roman"/>
              </a:rPr>
              <a:t>RO:</a:t>
            </a:r>
            <a:r>
              <a:rPr sz="850" spc="-45" dirty="0">
                <a:solidFill>
                  <a:srgbClr val="6E7070"/>
                </a:solidFill>
                <a:latin typeface="Times New Roman"/>
                <a:cs typeface="Times New Roman"/>
              </a:rPr>
              <a:t>"</a:t>
            </a:r>
            <a:r>
              <a:rPr sz="850" spc="-70" dirty="0">
                <a:solidFill>
                  <a:srgbClr val="959595"/>
                </a:solidFill>
                <a:latin typeface="Times New Roman"/>
                <a:cs typeface="Times New Roman"/>
              </a:rPr>
              <a:t>:</a:t>
            </a:r>
            <a:r>
              <a:rPr sz="850" spc="245" dirty="0">
                <a:solidFill>
                  <a:srgbClr val="959595"/>
                </a:solidFill>
                <a:latin typeface="Times New Roman"/>
                <a:cs typeface="Times New Roman"/>
              </a:rPr>
              <a:t>Ô</a:t>
            </a:r>
            <a:r>
              <a:rPr sz="850" spc="-15" dirty="0">
                <a:solidFill>
                  <a:srgbClr val="959595"/>
                </a:solidFill>
                <a:latin typeface="Times New Roman"/>
                <a:cs typeface="Times New Roman"/>
              </a:rPr>
              <a:t>'</a:t>
            </a:r>
            <a:r>
              <a:rPr sz="850" spc="204" dirty="0">
                <a:solidFill>
                  <a:srgbClr val="959595"/>
                </a:solidFill>
                <a:latin typeface="Times New Roman"/>
                <a:cs typeface="Times New Roman"/>
              </a:rPr>
              <a:t>l</a:t>
            </a:r>
            <a:r>
              <a:rPr sz="850" spc="25" dirty="0">
                <a:solidFill>
                  <a:srgbClr val="959595"/>
                </a:solidFill>
                <a:latin typeface="Times New Roman"/>
                <a:cs typeface="Times New Roman"/>
              </a:rPr>
              <a:t>!</a:t>
            </a:r>
            <a:r>
              <a:rPr sz="850" spc="-85" dirty="0">
                <a:solidFill>
                  <a:srgbClr val="959595"/>
                </a:solidFill>
                <a:latin typeface="Times New Roman"/>
                <a:cs typeface="Times New Roman"/>
              </a:rPr>
              <a:t>TR.O</a:t>
            </a:r>
            <a:r>
              <a:rPr sz="850" spc="4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850" spc="70" dirty="0">
                <a:solidFill>
                  <a:srgbClr val="5D5D5B"/>
                </a:solidFill>
                <a:latin typeface="Times New Roman"/>
                <a:cs typeface="Times New Roman"/>
              </a:rPr>
              <a:t>-</a:t>
            </a:r>
            <a:r>
              <a:rPr sz="850" spc="55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850" spc="-85" dirty="0">
                <a:solidFill>
                  <a:srgbClr val="5D5D5B"/>
                </a:solidFill>
                <a:latin typeface="Times New Roman"/>
                <a:cs typeface="Times New Roman"/>
              </a:rPr>
              <a:t>NATAÇÃO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891966" y="6832541"/>
            <a:ext cx="36449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5" dirty="0">
                <a:solidFill>
                  <a:srgbClr val="808080"/>
                </a:solidFill>
                <a:latin typeface="Times New Roman"/>
                <a:cs typeface="Times New Roman"/>
              </a:rPr>
              <a:t>UnrddOt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753892" y="6822390"/>
            <a:ext cx="1282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5D5D5B"/>
                </a:solidFill>
                <a:latin typeface="Arial"/>
                <a:cs typeface="Arial"/>
              </a:rPr>
              <a:t>1</a:t>
            </a:r>
            <a:r>
              <a:rPr sz="800" spc="-50" dirty="0">
                <a:solidFill>
                  <a:srgbClr val="5D5D5B"/>
                </a:solidFill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369881" y="6821682"/>
            <a:ext cx="15113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5" dirty="0">
                <a:solidFill>
                  <a:srgbClr val="343331"/>
                </a:solidFill>
                <a:latin typeface="Times New Roman"/>
                <a:cs typeface="Times New Roman"/>
              </a:rPr>
              <a:t>07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64834" y="7470253"/>
            <a:ext cx="6387465" cy="911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810" algn="just">
              <a:lnSpc>
                <a:spcPct val="89500"/>
              </a:lnSpc>
            </a:pP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Destarte,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uma</a:t>
            </a:r>
            <a:r>
              <a:rPr sz="11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43331"/>
                </a:solidFill>
                <a:latin typeface="Arial"/>
                <a:cs typeface="Arial"/>
              </a:rPr>
              <a:t>v</a:t>
            </a:r>
            <a:r>
              <a:rPr sz="1100" spc="-85" dirty="0">
                <a:solidFill>
                  <a:srgbClr val="5D5D5B"/>
                </a:solidFill>
                <a:latin typeface="Arial"/>
                <a:cs typeface="Arial"/>
              </a:rPr>
              <a:t>ez</a:t>
            </a:r>
            <a:r>
              <a:rPr sz="1100" spc="3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5D5D5B"/>
                </a:solidFill>
                <a:latin typeface="Arial"/>
                <a:cs typeface="Arial"/>
              </a:rPr>
              <a:t>v</a:t>
            </a:r>
            <a:r>
              <a:rPr sz="1100" spc="-45" dirty="0">
                <a:solidFill>
                  <a:srgbClr val="808080"/>
                </a:solidFill>
                <a:latin typeface="Arial"/>
                <a:cs typeface="Arial"/>
              </a:rPr>
              <a:t>encido</a:t>
            </a:r>
            <a:r>
              <a:rPr sz="1100" spc="8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959595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808080"/>
                </a:solidFill>
                <a:latin typeface="Arial"/>
                <a:cs typeface="Arial"/>
              </a:rPr>
              <a:t>prazo</a:t>
            </a:r>
            <a:r>
              <a:rPr sz="1100" spc="6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959595"/>
                </a:solidFill>
                <a:latin typeface="Arial"/>
                <a:cs typeface="Arial"/>
              </a:rPr>
              <a:t>r</a:t>
            </a:r>
            <a:r>
              <a:rPr sz="1100" spc="-65" dirty="0">
                <a:solidFill>
                  <a:srgbClr val="959595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BDBDBC"/>
                </a:solidFill>
                <a:latin typeface="Arial"/>
                <a:cs typeface="Arial"/>
              </a:rPr>
              <a:t>c</a:t>
            </a:r>
            <a:r>
              <a:rPr sz="1100" spc="-30" dirty="0">
                <a:solidFill>
                  <a:srgbClr val="BDBDBC"/>
                </a:solidFill>
                <a:latin typeface="Arial"/>
                <a:cs typeface="Arial"/>
              </a:rPr>
              <a:t>u</a:t>
            </a:r>
            <a:r>
              <a:rPr sz="1100" spc="-25" dirty="0">
                <a:solidFill>
                  <a:srgbClr val="959595"/>
                </a:solidFill>
                <a:latin typeface="Arial"/>
                <a:cs typeface="Arial"/>
              </a:rPr>
              <a:t>r</a:t>
            </a:r>
            <a:r>
              <a:rPr sz="1100" spc="-60" dirty="0">
                <a:solidFill>
                  <a:srgbClr val="BDBDBC"/>
                </a:solidFill>
                <a:latin typeface="Arial"/>
                <a:cs typeface="Arial"/>
              </a:rPr>
              <a:t>sai</a:t>
            </a:r>
            <a:r>
              <a:rPr sz="1100" spc="75" dirty="0">
                <a:solidFill>
                  <a:srgbClr val="BDBDB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ACACAC"/>
                </a:solidFill>
                <a:latin typeface="Arial"/>
                <a:cs typeface="Arial"/>
              </a:rPr>
              <a:t>de</a:t>
            </a:r>
            <a:r>
              <a:rPr sz="1100" spc="5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959595"/>
                </a:solidFill>
                <a:latin typeface="Times New Roman"/>
                <a:cs typeface="Times New Roman"/>
              </a:rPr>
              <a:t>OS</a:t>
            </a:r>
            <a:r>
              <a:rPr sz="1200" spc="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959595"/>
                </a:solidFill>
                <a:latin typeface="Times New Roman"/>
                <a:cs typeface="Times New Roman"/>
              </a:rPr>
              <a:t>(CINCO) </a:t>
            </a:r>
            <a:r>
              <a:rPr sz="1150" spc="-14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200" spc="-45" dirty="0">
                <a:solidFill>
                  <a:srgbClr val="959595"/>
                </a:solidFill>
                <a:latin typeface="Times New Roman"/>
                <a:cs typeface="Times New Roman"/>
              </a:rPr>
              <a:t>DIAS</a:t>
            </a:r>
            <a:r>
              <a:rPr sz="1200" spc="6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200" spc="-114" dirty="0">
                <a:solidFill>
                  <a:srgbClr val="959595"/>
                </a:solidFill>
                <a:latin typeface="Times New Roman"/>
                <a:cs typeface="Times New Roman"/>
              </a:rPr>
              <a:t>Ú</a:t>
            </a:r>
            <a:r>
              <a:rPr sz="1200" spc="-55" dirty="0">
                <a:solidFill>
                  <a:srgbClr val="6E7070"/>
                </a:solidFill>
                <a:latin typeface="Times New Roman"/>
                <a:cs typeface="Times New Roman"/>
              </a:rPr>
              <a:t>T</a:t>
            </a:r>
            <a:r>
              <a:rPr sz="1200" dirty="0">
                <a:solidFill>
                  <a:srgbClr val="4D4B49"/>
                </a:solidFill>
                <a:latin typeface="Times New Roman"/>
                <a:cs typeface="Times New Roman"/>
              </a:rPr>
              <a:t>EIS</a:t>
            </a:r>
            <a:r>
              <a:rPr sz="1200" spc="15" dirty="0">
                <a:solidFill>
                  <a:srgbClr val="4D4B49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5D5D5B"/>
                </a:solidFill>
                <a:latin typeface="Arial"/>
                <a:cs typeface="Arial"/>
              </a:rPr>
              <a:t>contados</a:t>
            </a:r>
            <a:r>
              <a:rPr sz="1100" spc="4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5D5D5B"/>
                </a:solidFill>
                <a:latin typeface="Arial"/>
                <a:cs typeface="Arial"/>
              </a:rPr>
              <a:t>d</a:t>
            </a:r>
            <a:r>
              <a:rPr sz="1100" spc="-65" dirty="0">
                <a:solidFill>
                  <a:srgbClr val="343331"/>
                </a:solidFill>
                <a:latin typeface="Arial"/>
                <a:cs typeface="Arial"/>
              </a:rPr>
              <a:t>a</a:t>
            </a:r>
            <a:r>
              <a:rPr sz="1100" spc="3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43331"/>
                </a:solidFill>
                <a:latin typeface="Arial"/>
                <a:cs typeface="Arial"/>
              </a:rPr>
              <a:t>data</a:t>
            </a:r>
            <a:r>
              <a:rPr sz="1100" spc="70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43331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100" spc="-6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vulgação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resultado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331"/>
                </a:solidFill>
                <a:latin typeface="Arial"/>
                <a:cs typeface="Arial"/>
              </a:rPr>
              <a:t>e</a:t>
            </a:r>
            <a:r>
              <a:rPr sz="1100" spc="70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43331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5D5D5B"/>
                </a:solidFill>
                <a:latin typeface="Arial"/>
                <a:cs typeface="Arial"/>
              </a:rPr>
              <a:t>ão</a:t>
            </a:r>
            <a:r>
              <a:rPr sz="1100" spc="125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5D5D5B"/>
                </a:solidFill>
                <a:latin typeface="Arial"/>
                <a:cs typeface="Arial"/>
              </a:rPr>
              <a:t>h</a:t>
            </a:r>
            <a:r>
              <a:rPr sz="1100" spc="-75" dirty="0">
                <a:solidFill>
                  <a:srgbClr val="5D5D5B"/>
                </a:solidFill>
                <a:latin typeface="Arial"/>
                <a:cs typeface="Arial"/>
              </a:rPr>
              <a:t>a</a:t>
            </a:r>
            <a:r>
              <a:rPr sz="1100" spc="-30" dirty="0">
                <a:solidFill>
                  <a:srgbClr val="ACACAC"/>
                </a:solidFill>
                <a:latin typeface="Arial"/>
                <a:cs typeface="Arial"/>
              </a:rPr>
              <a:t>vencc</a:t>
            </a:r>
            <a:r>
              <a:rPr sz="11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959595"/>
                </a:solidFill>
                <a:latin typeface="Times New Roman"/>
                <a:cs typeface="Times New Roman"/>
              </a:rPr>
              <a:t>a</a:t>
            </a:r>
            <a:r>
              <a:rPr sz="1250" spc="14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100" spc="-35" dirty="0">
                <a:solidFill>
                  <a:srgbClr val="808080"/>
                </a:solidFill>
                <a:latin typeface="Arial"/>
                <a:cs typeface="Arial"/>
              </a:rPr>
              <a:t>apr</a:t>
            </a:r>
            <a:r>
              <a:rPr sz="1100" spc="-45" dirty="0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sz="1100" spc="-85" dirty="0">
                <a:solidFill>
                  <a:srgbClr val="ACACAC"/>
                </a:solidFill>
                <a:latin typeface="Arial"/>
                <a:cs typeface="Arial"/>
              </a:rPr>
              <a:t>se</a:t>
            </a:r>
            <a:r>
              <a:rPr sz="1100" spc="-175" dirty="0">
                <a:solidFill>
                  <a:srgbClr val="ACACAC"/>
                </a:solidFill>
                <a:latin typeface="Arial"/>
                <a:cs typeface="Arial"/>
              </a:rPr>
              <a:t>,</a:t>
            </a:r>
            <a:r>
              <a:rPr sz="1100" spc="-100" dirty="0">
                <a:solidFill>
                  <a:srgbClr val="ACACAC"/>
                </a:solidFill>
                <a:latin typeface="Arial"/>
                <a:cs typeface="Arial"/>
              </a:rPr>
              <a:t>1cação</a:t>
            </a:r>
            <a:r>
              <a:rPr sz="1100" spc="114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959595"/>
                </a:solidFill>
                <a:latin typeface="Arial"/>
                <a:cs typeface="Arial"/>
              </a:rPr>
              <a:t>de</a:t>
            </a:r>
            <a:r>
              <a:rPr sz="1100" spc="8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ACACAC"/>
                </a:solidFill>
                <a:latin typeface="Arial"/>
                <a:cs typeface="Arial"/>
              </a:rPr>
              <a:t>recur</a:t>
            </a:r>
            <a:r>
              <a:rPr sz="1100" spc="-85" dirty="0">
                <a:solidFill>
                  <a:srgbClr val="ACACAC"/>
                </a:solidFill>
                <a:latin typeface="Arial"/>
                <a:cs typeface="Arial"/>
              </a:rPr>
              <a:t>s</a:t>
            </a:r>
            <a:r>
              <a:rPr sz="1100" spc="10" dirty="0">
                <a:solidFill>
                  <a:srgbClr val="808080"/>
                </a:solidFill>
                <a:latin typeface="Arial"/>
                <a:cs typeface="Arial"/>
              </a:rPr>
              <a:t>o,</a:t>
            </a:r>
            <a:r>
              <a:rPr sz="1100" spc="5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959595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959595"/>
                </a:solidFill>
                <a:latin typeface="Arial"/>
                <a:cs typeface="Arial"/>
              </a:rPr>
              <a:t>proc</a:t>
            </a:r>
            <a:r>
              <a:rPr sz="1100" dirty="0">
                <a:solidFill>
                  <a:srgbClr val="959595"/>
                </a:solidFill>
                <a:latin typeface="Arial"/>
                <a:cs typeface="Arial"/>
              </a:rPr>
              <a:t>    </a:t>
            </a:r>
            <a:r>
              <a:rPr sz="1100" spc="-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959595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6E7070"/>
                </a:solidFill>
                <a:latin typeface="Arial"/>
                <a:cs typeface="Arial"/>
              </a:rPr>
              <a:t>se</a:t>
            </a:r>
            <a:r>
              <a:rPr sz="1100" spc="-30" dirty="0">
                <a:solidFill>
                  <a:srgbClr val="6E7070"/>
                </a:solidFill>
                <a:latin typeface="Arial"/>
                <a:cs typeface="Arial"/>
              </a:rPr>
              <a:t>r</a:t>
            </a:r>
            <a:r>
              <a:rPr sz="1100" spc="-65" dirty="0">
                <a:solidFill>
                  <a:srgbClr val="4D4B49"/>
                </a:solidFill>
                <a:latin typeface="Arial"/>
                <a:cs typeface="Arial"/>
              </a:rPr>
              <a:t>á</a:t>
            </a:r>
            <a:r>
              <a:rPr sz="1100" spc="105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5D5D5B"/>
                </a:solidFill>
                <a:latin typeface="Arial"/>
                <a:cs typeface="Arial"/>
              </a:rPr>
              <a:t>encaminhad</a:t>
            </a:r>
            <a:r>
              <a:rPr sz="1100" spc="-17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4333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43331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43331"/>
                </a:solidFill>
                <a:latin typeface="Arial"/>
                <a:cs typeface="Arial"/>
              </a:rPr>
              <a:t>ara</a:t>
            </a:r>
            <a:r>
              <a:rPr sz="1100" spc="12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adjudicação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43331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343331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C1C1C"/>
                </a:solidFill>
                <a:latin typeface="Arial"/>
                <a:cs typeface="Arial"/>
              </a:rPr>
              <a:t>homologação</a:t>
            </a:r>
            <a:r>
              <a:rPr sz="11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43331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343331"/>
                </a:solidFill>
                <a:latin typeface="Arial"/>
                <a:cs typeface="Arial"/>
              </a:rPr>
              <a:t>o</a:t>
            </a:r>
            <a:r>
              <a:rPr sz="1100" spc="-85" dirty="0">
                <a:solidFill>
                  <a:srgbClr val="5D5D5B"/>
                </a:solidFill>
                <a:latin typeface="Arial"/>
                <a:cs typeface="Arial"/>
              </a:rPr>
              <a:t>s</a:t>
            </a:r>
            <a:r>
              <a:rPr sz="1100" spc="50" dirty="0">
                <a:solidFill>
                  <a:srgbClr val="5D5D5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D4B49"/>
                </a:solidFill>
                <a:latin typeface="Arial"/>
                <a:cs typeface="Arial"/>
              </a:rPr>
              <a:t>obje</a:t>
            </a:r>
            <a:r>
              <a:rPr sz="1100" spc="15" dirty="0">
                <a:solidFill>
                  <a:srgbClr val="4D4B49"/>
                </a:solidFill>
                <a:latin typeface="Arial"/>
                <a:cs typeface="Arial"/>
              </a:rPr>
              <a:t>t</a:t>
            </a:r>
            <a:r>
              <a:rPr sz="1100" spc="-80" dirty="0">
                <a:solidFill>
                  <a:srgbClr val="6E7070"/>
                </a:solidFill>
                <a:latin typeface="Arial"/>
                <a:cs typeface="Arial"/>
              </a:rPr>
              <a:t>os</a:t>
            </a:r>
            <a:r>
              <a:rPr sz="1100" spc="60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808080"/>
                </a:solidFill>
                <a:latin typeface="Arial"/>
                <a:cs typeface="Arial"/>
              </a:rPr>
              <a:t>aos</a:t>
            </a:r>
            <a:r>
              <a:rPr sz="1100" spc="2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808080"/>
                </a:solidFill>
                <a:latin typeface="Arial"/>
                <a:cs typeface="Arial"/>
              </a:rPr>
              <a:t>licita</a:t>
            </a:r>
            <a:r>
              <a:rPr sz="1100" spc="-415" dirty="0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sz="1100" spc="-480" dirty="0">
                <a:solidFill>
                  <a:srgbClr val="ACACAC"/>
                </a:solidFill>
                <a:latin typeface="Arial"/>
                <a:cs typeface="Arial"/>
              </a:rPr>
              <a:t>.</a:t>
            </a:r>
            <a:r>
              <a:rPr sz="1100" spc="-55" dirty="0">
                <a:solidFill>
                  <a:srgbClr val="ACACAC"/>
                </a:solidFill>
                <a:latin typeface="Arial"/>
                <a:cs typeface="Arial"/>
              </a:rPr>
              <a:t>es</a:t>
            </a:r>
            <a:r>
              <a:rPr sz="1100" spc="-2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ACACAC"/>
                </a:solidFill>
                <a:latin typeface="Arial"/>
                <a:cs typeface="Arial"/>
              </a:rPr>
              <a:t>vencedores.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350">
              <a:latin typeface="Times New Roman"/>
              <a:cs typeface="Times New Roman"/>
            </a:endParaRPr>
          </a:p>
          <a:p>
            <a:pPr marL="795655">
              <a:lnSpc>
                <a:spcPct val="100000"/>
              </a:lnSpc>
            </a:pPr>
            <a:r>
              <a:rPr sz="1400" spc="-325" dirty="0">
                <a:solidFill>
                  <a:srgbClr val="ACACAC"/>
                </a:solidFill>
                <a:latin typeface="Times New Roman"/>
                <a:cs typeface="Times New Roman"/>
              </a:rPr>
              <a:t>1</a:t>
            </a:r>
            <a:r>
              <a:rPr sz="1400" spc="6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1250" i="1" spc="25" dirty="0">
                <a:solidFill>
                  <a:srgbClr val="A5BCCA"/>
                </a:solidFill>
                <a:latin typeface="Times New Roman"/>
                <a:cs typeface="Times New Roman"/>
              </a:rPr>
              <a:t>·li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194871" y="8417417"/>
            <a:ext cx="2219960" cy="345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ts val="1285"/>
              </a:lnSpc>
            </a:pPr>
            <a:r>
              <a:rPr sz="1150" spc="25" dirty="0">
                <a:solidFill>
                  <a:srgbClr val="4D4B49"/>
                </a:solidFill>
                <a:latin typeface="Arial"/>
                <a:cs typeface="Arial"/>
              </a:rPr>
              <a:t>Kel</a:t>
            </a:r>
            <a:r>
              <a:rPr sz="1150" spc="-90" dirty="0">
                <a:solidFill>
                  <a:srgbClr val="4D4B49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4D4B49"/>
                </a:solidFill>
                <a:latin typeface="Arial"/>
                <a:cs typeface="Arial"/>
              </a:rPr>
              <a:t>y</a:t>
            </a:r>
            <a:r>
              <a:rPr sz="1150" dirty="0">
                <a:solidFill>
                  <a:srgbClr val="4D4B49"/>
                </a:solidFill>
                <a:latin typeface="Arial"/>
                <a:cs typeface="Arial"/>
              </a:rPr>
              <a:t>s</a:t>
            </a:r>
            <a:r>
              <a:rPr sz="1150" spc="30" dirty="0">
                <a:solidFill>
                  <a:srgbClr val="959595"/>
                </a:solidFill>
                <a:latin typeface="Arial"/>
                <a:cs typeface="Arial"/>
              </a:rPr>
              <a:t>on</a:t>
            </a:r>
            <a:r>
              <a:rPr sz="1150" spc="-1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808080"/>
                </a:solidFill>
                <a:latin typeface="Arial"/>
                <a:cs typeface="Arial"/>
              </a:rPr>
              <a:t>Sa</a:t>
            </a:r>
            <a:r>
              <a:rPr sz="1150" spc="-45" dirty="0">
                <a:solidFill>
                  <a:srgbClr val="808080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808080"/>
                </a:solidFill>
                <a:latin typeface="Arial"/>
                <a:cs typeface="Arial"/>
              </a:rPr>
              <a:t>ga</a:t>
            </a:r>
            <a:r>
              <a:rPr sz="1150" spc="-55" dirty="0">
                <a:solidFill>
                  <a:srgbClr val="808080"/>
                </a:solidFill>
                <a:latin typeface="Arial"/>
                <a:cs typeface="Arial"/>
              </a:rPr>
              <a:t>d</a:t>
            </a:r>
            <a:r>
              <a:rPr sz="1150" spc="95" dirty="0">
                <a:solidFill>
                  <a:srgbClr val="808080"/>
                </a:solidFill>
                <a:latin typeface="Arial"/>
                <a:cs typeface="Arial"/>
              </a:rPr>
              <a:t>o</a:t>
            </a:r>
            <a:r>
              <a:rPr sz="1150" spc="-2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959595"/>
                </a:solidFill>
                <a:latin typeface="Arial"/>
                <a:cs typeface="Arial"/>
              </a:rPr>
              <a:t>G"</a:t>
            </a:r>
            <a:r>
              <a:rPr sz="1150" spc="-215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50" spc="235" dirty="0">
                <a:solidFill>
                  <a:srgbClr val="ACACAC"/>
                </a:solidFill>
                <a:latin typeface="Arial"/>
                <a:cs typeface="Arial"/>
              </a:rPr>
              <a:t>r</a:t>
            </a:r>
            <a:r>
              <a:rPr sz="1150" spc="320" dirty="0">
                <a:solidFill>
                  <a:srgbClr val="ACACAC"/>
                </a:solidFill>
                <a:latin typeface="Arial"/>
                <a:cs typeface="Arial"/>
              </a:rPr>
              <a:t>n</a:t>
            </a:r>
            <a:r>
              <a:rPr sz="1150" spc="-30" dirty="0">
                <a:solidFill>
                  <a:srgbClr val="ACACAC"/>
                </a:solidFill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  <a:p>
            <a:pPr algn="ctr">
              <a:lnSpc>
                <a:spcPts val="1465"/>
              </a:lnSpc>
            </a:pPr>
            <a:r>
              <a:rPr sz="1100" spc="-210" dirty="0">
                <a:solidFill>
                  <a:srgbClr val="343331"/>
                </a:solidFill>
                <a:latin typeface="Arial"/>
                <a:cs typeface="Arial"/>
              </a:rPr>
              <a:t>R</a:t>
            </a:r>
            <a:r>
              <a:rPr sz="1100" spc="-30" dirty="0">
                <a:solidFill>
                  <a:srgbClr val="5D5D5B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343331"/>
                </a:solidFill>
                <a:latin typeface="Arial"/>
                <a:cs typeface="Arial"/>
              </a:rPr>
              <a:t>p</a:t>
            </a:r>
            <a:r>
              <a:rPr sz="1100" spc="-25" dirty="0">
                <a:solidFill>
                  <a:srgbClr val="5D5D5B"/>
                </a:solidFill>
                <a:latin typeface="Arial"/>
                <a:cs typeface="Arial"/>
              </a:rPr>
              <a:t>r</a:t>
            </a:r>
            <a:r>
              <a:rPr sz="1100" spc="-65" dirty="0">
                <a:solidFill>
                  <a:srgbClr val="5D5D5B"/>
                </a:solidFill>
                <a:latin typeface="Arial"/>
                <a:cs typeface="Arial"/>
              </a:rPr>
              <a:t>e</a:t>
            </a:r>
            <a:r>
              <a:rPr sz="1100" spc="-105" dirty="0">
                <a:solidFill>
                  <a:srgbClr val="808080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5D5D5B"/>
                </a:solidFill>
                <a:latin typeface="Arial"/>
                <a:cs typeface="Arial"/>
              </a:rPr>
              <a:t>e</a:t>
            </a:r>
            <a:r>
              <a:rPr sz="1100" spc="95" dirty="0">
                <a:solidFill>
                  <a:srgbClr val="5D5D5B"/>
                </a:solidFill>
                <a:latin typeface="Arial"/>
                <a:cs typeface="Arial"/>
              </a:rPr>
              <a:t>r</a:t>
            </a:r>
            <a:r>
              <a:rPr sz="1100" spc="-15" dirty="0">
                <a:solidFill>
                  <a:srgbClr val="808080"/>
                </a:solidFill>
                <a:latin typeface="Arial"/>
                <a:cs typeface="Arial"/>
              </a:rPr>
              <a:t>ta</a:t>
            </a:r>
            <a:r>
              <a:rPr sz="1100" spc="35" dirty="0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sz="1100" spc="-130" dirty="0">
                <a:solidFill>
                  <a:srgbClr val="ACACAC"/>
                </a:solidFill>
                <a:latin typeface="Arial"/>
                <a:cs typeface="Arial"/>
              </a:rPr>
              <a:t>1te</a:t>
            </a:r>
            <a:r>
              <a:rPr sz="1100" spc="-2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300" spc="-155" dirty="0">
                <a:solidFill>
                  <a:srgbClr val="808080"/>
                </a:solidFill>
                <a:latin typeface="Arial"/>
                <a:cs typeface="Arial"/>
              </a:rPr>
              <a:t>Corri</a:t>
            </a:r>
            <a:r>
              <a:rPr sz="1300" spc="-7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300" spc="-190" dirty="0">
                <a:solidFill>
                  <a:srgbClr val="959595"/>
                </a:solidFill>
                <a:latin typeface="Arial"/>
                <a:cs typeface="Arial"/>
              </a:rPr>
              <a:t>ssão</a:t>
            </a:r>
            <a:r>
              <a:rPr sz="1300" spc="1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959595"/>
                </a:solidFill>
                <a:latin typeface="Times New Roman"/>
                <a:cs typeface="Times New Roman"/>
              </a:rPr>
              <a:t>1ie</a:t>
            </a:r>
            <a:r>
              <a:rPr sz="950" spc="6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300" spc="-185" dirty="0">
                <a:solidFill>
                  <a:srgbClr val="ACACAC"/>
                </a:solidFill>
                <a:latin typeface="Arial"/>
                <a:cs typeface="Arial"/>
              </a:rPr>
              <a:t>C.:.:n</a:t>
            </a:r>
            <a:r>
              <a:rPr sz="1300" spc="-135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1300" spc="45" dirty="0">
                <a:solidFill>
                  <a:srgbClr val="ACACAC"/>
                </a:solidFill>
                <a:latin typeface="Arial"/>
                <a:cs typeface="Arial"/>
              </a:rPr>
              <a:t>.</a:t>
            </a:r>
            <a:r>
              <a:rPr sz="1300" spc="-125" dirty="0">
                <a:solidFill>
                  <a:srgbClr val="ACACAC"/>
                </a:solidFill>
                <a:latin typeface="Arial"/>
                <a:cs typeface="Arial"/>
              </a:rPr>
              <a:t>,</a:t>
            </a:r>
            <a:r>
              <a:rPr sz="1300" spc="-195" dirty="0">
                <a:solidFill>
                  <a:srgbClr val="ACACAC"/>
                </a:solidFill>
                <a:latin typeface="Arial"/>
                <a:cs typeface="Arial"/>
              </a:rPr>
              <a:t>.</a:t>
            </a:r>
            <a:r>
              <a:rPr sz="1300" spc="-225" dirty="0">
                <a:solidFill>
                  <a:srgbClr val="ACACAC"/>
                </a:solidFill>
                <a:latin typeface="Arial"/>
                <a:cs typeface="Arial"/>
              </a:rPr>
              <a:t>..</a:t>
            </a:r>
            <a:r>
              <a:rPr sz="1300" spc="-165" dirty="0">
                <a:solidFill>
                  <a:srgbClr val="ACACAC"/>
                </a:solidFill>
                <a:latin typeface="Arial"/>
                <a:cs typeface="Arial"/>
              </a:rPr>
              <a:t>.</a:t>
            </a:r>
            <a:r>
              <a:rPr sz="1100" spc="-85" dirty="0">
                <a:solidFill>
                  <a:srgbClr val="ACACAC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100045" y="8399085"/>
            <a:ext cx="1411605" cy="354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5915">
              <a:lnSpc>
                <a:spcPct val="100000"/>
              </a:lnSpc>
            </a:pPr>
            <a:r>
              <a:rPr sz="1250" spc="-95" dirty="0">
                <a:solidFill>
                  <a:srgbClr val="959595"/>
                </a:solidFill>
                <a:latin typeface="Times New Roman"/>
                <a:cs typeface="Times New Roman"/>
              </a:rPr>
              <a:t>ilãa</a:t>
            </a:r>
            <a:r>
              <a:rPr sz="1250" spc="-17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250" spc="-75" dirty="0">
                <a:solidFill>
                  <a:srgbClr val="959595"/>
                </a:solidFill>
                <a:latin typeface="Times New Roman"/>
                <a:cs typeface="Times New Roman"/>
              </a:rPr>
              <a:t>n</a:t>
            </a:r>
            <a:r>
              <a:rPr sz="1250" spc="10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100" spc="-75" dirty="0">
                <a:solidFill>
                  <a:srgbClr val="5D5D5B"/>
                </a:solidFill>
                <a:latin typeface="Arial"/>
                <a:cs typeface="Arial"/>
              </a:rPr>
              <a:t>C</a:t>
            </a:r>
            <a:r>
              <a:rPr sz="1100" spc="75" dirty="0">
                <a:solidFill>
                  <a:srgbClr val="959595"/>
                </a:solidFill>
                <a:latin typeface="Arial"/>
                <a:cs typeface="Arial"/>
              </a:rPr>
              <a:t>r</a:t>
            </a:r>
            <a:r>
              <a:rPr sz="1100" spc="25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1100" spc="90" dirty="0">
                <a:solidFill>
                  <a:srgbClr val="6E7070"/>
                </a:solidFill>
                <a:latin typeface="Arial"/>
                <a:cs typeface="Arial"/>
              </a:rPr>
              <a:t>st</a:t>
            </a:r>
            <a:r>
              <a:rPr sz="1100" spc="5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6E7070"/>
                </a:solidFill>
                <a:latin typeface="Arial"/>
                <a:cs typeface="Arial"/>
              </a:rPr>
              <a:t>a</a:t>
            </a:r>
            <a:r>
              <a:rPr sz="1100" spc="40" dirty="0">
                <a:solidFill>
                  <a:srgbClr val="959595"/>
                </a:solidFill>
                <a:latin typeface="Arial"/>
                <a:cs typeface="Arial"/>
              </a:rPr>
              <a:t>n</a:t>
            </a:r>
            <a:r>
              <a:rPr sz="1100" spc="95" dirty="0">
                <a:solidFill>
                  <a:srgbClr val="6E7070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6E7070"/>
                </a:solidFill>
                <a:latin typeface="Arial"/>
                <a:cs typeface="Arial"/>
              </a:rPr>
              <a:t> </a:t>
            </a:r>
            <a:r>
              <a:rPr sz="1050" i="1" spc="-45" dirty="0">
                <a:solidFill>
                  <a:srgbClr val="6E7070"/>
                </a:solidFill>
                <a:latin typeface="Arial"/>
                <a:cs typeface="Arial"/>
              </a:rPr>
              <a:t>G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100" spc="-75" dirty="0">
                <a:solidFill>
                  <a:srgbClr val="959595"/>
                </a:solidFill>
                <a:latin typeface="Arial"/>
                <a:cs typeface="Arial"/>
              </a:rPr>
              <a:t>Rep</a:t>
            </a:r>
            <a:r>
              <a:rPr sz="1100" spc="30" dirty="0">
                <a:solidFill>
                  <a:srgbClr val="95959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959595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6E7070"/>
                </a:solidFill>
                <a:latin typeface="Arial"/>
                <a:cs typeface="Arial"/>
              </a:rPr>
              <a:t>sentan</a:t>
            </a:r>
            <a:r>
              <a:rPr sz="1100" spc="-5" dirty="0">
                <a:solidFill>
                  <a:srgbClr val="6E7070"/>
                </a:solidFill>
                <a:latin typeface="Arial"/>
                <a:cs typeface="Arial"/>
              </a:rPr>
              <a:t>t</a:t>
            </a:r>
            <a:r>
              <a:rPr sz="1100" spc="-25" dirty="0">
                <a:solidFill>
                  <a:srgbClr val="4D4B49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D4B49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4D4B49"/>
                </a:solidFill>
                <a:latin typeface="Arial"/>
                <a:cs typeface="Arial"/>
              </a:rPr>
              <a:t>Co</a:t>
            </a:r>
            <a:r>
              <a:rPr sz="1100" spc="-40" dirty="0">
                <a:solidFill>
                  <a:srgbClr val="4D4B49"/>
                </a:solidFill>
                <a:latin typeface="Arial"/>
                <a:cs typeface="Arial"/>
              </a:rPr>
              <a:t>m</a:t>
            </a:r>
            <a:r>
              <a:rPr sz="1100" spc="-45" dirty="0">
                <a:solidFill>
                  <a:srgbClr val="6E7070"/>
                </a:solidFill>
                <a:latin typeface="Arial"/>
                <a:cs typeface="Arial"/>
              </a:rPr>
              <a:t>i</a:t>
            </a:r>
            <a:r>
              <a:rPr sz="1100" spc="-75" dirty="0">
                <a:solidFill>
                  <a:srgbClr val="343331"/>
                </a:solidFill>
                <a:latin typeface="Arial"/>
                <a:cs typeface="Arial"/>
              </a:rPr>
              <a:t>s</a:t>
            </a:r>
            <a:r>
              <a:rPr sz="1100" spc="-85" dirty="0">
                <a:solidFill>
                  <a:srgbClr val="5D5D5B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470512" y="9756922"/>
            <a:ext cx="4564380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ts val="1090"/>
              </a:lnSpc>
            </a:pPr>
            <a:r>
              <a:rPr sz="950" spc="-50" dirty="0">
                <a:solidFill>
                  <a:srgbClr val="5D5D5B"/>
                </a:solidFill>
                <a:latin typeface="Times New Roman"/>
                <a:cs typeface="Times New Roman"/>
              </a:rPr>
              <a:t>Di</a:t>
            </a:r>
            <a:r>
              <a:rPr sz="950" spc="-20" dirty="0">
                <a:solidFill>
                  <a:srgbClr val="5D5D5B"/>
                </a:solidFill>
                <a:latin typeface="Times New Roman"/>
                <a:cs typeface="Times New Roman"/>
              </a:rPr>
              <a:t>r</a:t>
            </a:r>
            <a:r>
              <a:rPr sz="950" spc="-10" dirty="0">
                <a:solidFill>
                  <a:srgbClr val="808080"/>
                </a:solidFill>
                <a:latin typeface="Times New Roman"/>
                <a:cs typeface="Times New Roman"/>
              </a:rPr>
              <a:t>et</a:t>
            </a:r>
            <a:r>
              <a:rPr sz="950" spc="-25" dirty="0">
                <a:solidFill>
                  <a:srgbClr val="808080"/>
                </a:solidFill>
                <a:latin typeface="Times New Roman"/>
                <a:cs typeface="Times New Roman"/>
              </a:rPr>
              <a:t>o</a:t>
            </a:r>
            <a:r>
              <a:rPr sz="950" spc="-70" dirty="0">
                <a:solidFill>
                  <a:srgbClr val="5D5D5B"/>
                </a:solidFill>
                <a:latin typeface="Times New Roman"/>
                <a:cs typeface="Times New Roman"/>
              </a:rPr>
              <a:t>r</a:t>
            </a:r>
            <a:r>
              <a:rPr sz="950" spc="25" dirty="0">
                <a:solidFill>
                  <a:srgbClr val="5D5D5B"/>
                </a:solidFill>
                <a:latin typeface="Times New Roman"/>
                <a:cs typeface="Times New Roman"/>
              </a:rPr>
              <a:t>i</a:t>
            </a:r>
            <a:r>
              <a:rPr sz="950" spc="-60" dirty="0">
                <a:solidFill>
                  <a:srgbClr val="959595"/>
                </a:solidFill>
                <a:latin typeface="Times New Roman"/>
                <a:cs typeface="Times New Roman"/>
              </a:rPr>
              <a:t>a</a:t>
            </a:r>
            <a:r>
              <a:rPr sz="950" spc="1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808080"/>
                </a:solidFill>
                <a:latin typeface="Times New Roman"/>
                <a:cs typeface="Times New Roman"/>
              </a:rPr>
              <a:t>de</a:t>
            </a:r>
            <a:r>
              <a:rPr sz="950" spc="-5" dirty="0">
                <a:solidFill>
                  <a:srgbClr val="808080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08080"/>
                </a:solidFill>
                <a:latin typeface="Times New Roman"/>
                <a:cs typeface="Times New Roman"/>
              </a:rPr>
              <a:t>Admin</a:t>
            </a:r>
            <a:r>
              <a:rPr sz="950" spc="60" dirty="0">
                <a:solidFill>
                  <a:srgbClr val="808080"/>
                </a:solidFill>
                <a:latin typeface="Times New Roman"/>
                <a:cs typeface="Times New Roman"/>
              </a:rPr>
              <a:t>i</a:t>
            </a:r>
            <a:r>
              <a:rPr sz="950" spc="-15" dirty="0">
                <a:solidFill>
                  <a:srgbClr val="ACACAC"/>
                </a:solidFill>
                <a:latin typeface="Times New Roman"/>
                <a:cs typeface="Times New Roman"/>
              </a:rPr>
              <a:t>s</a:t>
            </a:r>
            <a:r>
              <a:rPr sz="950" spc="-10" dirty="0">
                <a:solidFill>
                  <a:srgbClr val="ACACAC"/>
                </a:solidFill>
                <a:latin typeface="Times New Roman"/>
                <a:cs typeface="Times New Roman"/>
              </a:rPr>
              <a:t>t</a:t>
            </a:r>
            <a:r>
              <a:rPr sz="950" spc="-30" dirty="0">
                <a:solidFill>
                  <a:srgbClr val="808080"/>
                </a:solidFill>
                <a:latin typeface="Times New Roman"/>
                <a:cs typeface="Times New Roman"/>
              </a:rPr>
              <a:t>ra</a:t>
            </a:r>
            <a:r>
              <a:rPr sz="950" spc="-20" dirty="0">
                <a:solidFill>
                  <a:srgbClr val="ACACAC"/>
                </a:solidFill>
                <a:latin typeface="Times New Roman"/>
                <a:cs typeface="Times New Roman"/>
              </a:rPr>
              <a:t>ção</a:t>
            </a:r>
            <a:r>
              <a:rPr sz="95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ACACAC"/>
                </a:solidFill>
                <a:latin typeface="Times New Roman"/>
                <a:cs typeface="Times New Roman"/>
              </a:rPr>
              <a:t>-</a:t>
            </a:r>
            <a:r>
              <a:rPr sz="95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ACACAC"/>
                </a:solidFill>
                <a:latin typeface="Times New Roman"/>
                <a:cs typeface="Times New Roman"/>
              </a:rPr>
              <a:t>Rua</a:t>
            </a:r>
            <a:r>
              <a:rPr sz="900" spc="2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ACACAC"/>
                </a:solidFill>
                <a:latin typeface="Times New Roman"/>
                <a:cs typeface="Times New Roman"/>
              </a:rPr>
              <a:t>Congonhas,</a:t>
            </a:r>
            <a:r>
              <a:rPr sz="950" spc="7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959595"/>
                </a:solidFill>
                <a:latin typeface="Times New Roman"/>
                <a:cs typeface="Times New Roman"/>
              </a:rPr>
              <a:t>450</a:t>
            </a:r>
            <a:r>
              <a:rPr sz="900" spc="3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00" spc="55" dirty="0">
                <a:solidFill>
                  <a:srgbClr val="959595"/>
                </a:solidFill>
                <a:latin typeface="Times New Roman"/>
                <a:cs typeface="Times New Roman"/>
              </a:rPr>
              <a:t>-</a:t>
            </a:r>
            <a:r>
              <a:rPr sz="900" spc="-10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959595"/>
                </a:solidFill>
                <a:latin typeface="Times New Roman"/>
                <a:cs typeface="Times New Roman"/>
              </a:rPr>
              <a:t>CEP.</a:t>
            </a:r>
            <a:r>
              <a:rPr sz="950" spc="-2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ACACAC"/>
                </a:solidFill>
                <a:latin typeface="Times New Roman"/>
                <a:cs typeface="Times New Roman"/>
              </a:rPr>
              <a:t>30.330.</a:t>
            </a:r>
            <a:r>
              <a:rPr sz="900" spc="-3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-180" dirty="0">
                <a:solidFill>
                  <a:srgbClr val="6E7070"/>
                </a:solidFill>
                <a:latin typeface="Times New Roman"/>
                <a:cs typeface="Times New Roman"/>
              </a:rPr>
              <a:t>1</a:t>
            </a:r>
            <a:r>
              <a:rPr sz="900" spc="20" dirty="0">
                <a:solidFill>
                  <a:srgbClr val="959595"/>
                </a:solidFill>
                <a:latin typeface="Times New Roman"/>
                <a:cs typeface="Times New Roman"/>
              </a:rPr>
              <a:t>00</a:t>
            </a:r>
            <a:r>
              <a:rPr sz="90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ACACAC"/>
                </a:solidFill>
                <a:latin typeface="Times New Roman"/>
                <a:cs typeface="Times New Roman"/>
              </a:rPr>
              <a:t>- </a:t>
            </a:r>
            <a:r>
              <a:rPr sz="950" spc="-114" dirty="0">
                <a:solidFill>
                  <a:srgbClr val="808080"/>
                </a:solidFill>
                <a:latin typeface="Times New Roman"/>
                <a:cs typeface="Times New Roman"/>
              </a:rPr>
              <a:t>F</a:t>
            </a:r>
            <a:r>
              <a:rPr sz="950" spc="-5" dirty="0">
                <a:solidFill>
                  <a:srgbClr val="808080"/>
                </a:solidFill>
                <a:latin typeface="Times New Roman"/>
                <a:cs typeface="Times New Roman"/>
              </a:rPr>
              <a:t>one/</a:t>
            </a:r>
            <a:r>
              <a:rPr sz="950" spc="-75" dirty="0">
                <a:solidFill>
                  <a:srgbClr val="808080"/>
                </a:solidFill>
                <a:latin typeface="Times New Roman"/>
                <a:cs typeface="Times New Roman"/>
              </a:rPr>
              <a:t>F</a:t>
            </a:r>
            <a:r>
              <a:rPr sz="950" spc="-45" dirty="0">
                <a:solidFill>
                  <a:srgbClr val="808080"/>
                </a:solidFill>
                <a:latin typeface="Times New Roman"/>
                <a:cs typeface="Times New Roman"/>
              </a:rPr>
              <a:t>ax</a:t>
            </a:r>
            <a:r>
              <a:rPr sz="950" spc="80" dirty="0">
                <a:solidFill>
                  <a:srgbClr val="808080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959595"/>
                </a:solidFill>
                <a:latin typeface="Times New Roman"/>
                <a:cs typeface="Times New Roman"/>
              </a:rPr>
              <a:t>(031</a:t>
            </a:r>
            <a:r>
              <a:rPr sz="900" spc="-14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959595"/>
                </a:solidFill>
                <a:latin typeface="Times New Roman"/>
                <a:cs typeface="Times New Roman"/>
              </a:rPr>
              <a:t>)</a:t>
            </a:r>
            <a:r>
              <a:rPr sz="900" dirty="0">
                <a:solidFill>
                  <a:srgbClr val="959595"/>
                </a:solidFill>
                <a:latin typeface="Times New Roman"/>
                <a:cs typeface="Times New Roman"/>
              </a:rPr>
              <a:t> 322</a:t>
            </a:r>
            <a:r>
              <a:rPr sz="900" spc="-10" dirty="0">
                <a:solidFill>
                  <a:srgbClr val="959595"/>
                </a:solidFill>
                <a:latin typeface="Times New Roman"/>
                <a:cs typeface="Times New Roman"/>
              </a:rPr>
              <a:t>3</a:t>
            </a:r>
            <a:r>
              <a:rPr sz="900" spc="5" dirty="0">
                <a:solidFill>
                  <a:srgbClr val="BDBDBC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808080"/>
                </a:solidFill>
                <a:latin typeface="Times New Roman"/>
                <a:cs typeface="Times New Roman"/>
              </a:rPr>
              <a:t>26</a:t>
            </a:r>
            <a:r>
              <a:rPr sz="900" spc="-60" dirty="0">
                <a:solidFill>
                  <a:srgbClr val="808080"/>
                </a:solidFill>
                <a:latin typeface="Times New Roman"/>
                <a:cs typeface="Times New Roman"/>
              </a:rPr>
              <a:t> </a:t>
            </a:r>
            <a:r>
              <a:rPr sz="900" spc="-200" dirty="0">
                <a:solidFill>
                  <a:srgbClr val="5D5D5B"/>
                </a:solidFill>
                <a:latin typeface="Times New Roman"/>
                <a:cs typeface="Times New Roman"/>
              </a:rPr>
              <a:t>1</a:t>
            </a:r>
            <a:r>
              <a:rPr sz="900" spc="-30" dirty="0">
                <a:solidFill>
                  <a:srgbClr val="5D5D5B"/>
                </a:solidFill>
                <a:latin typeface="Times New Roman"/>
                <a:cs typeface="Times New Roman"/>
              </a:rPr>
              <a:t> </a:t>
            </a:r>
            <a:r>
              <a:rPr sz="900" spc="-200" dirty="0">
                <a:solidFill>
                  <a:srgbClr val="343331"/>
                </a:solidFill>
                <a:latin typeface="Times New Roman"/>
                <a:cs typeface="Times New Roman"/>
              </a:rPr>
              <a:t>1</a:t>
            </a:r>
            <a:r>
              <a:rPr sz="900" spc="-100" dirty="0">
                <a:solidFill>
                  <a:srgbClr val="343331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E7070"/>
                </a:solidFill>
                <a:latin typeface="Times New Roman"/>
                <a:cs typeface="Times New Roman"/>
              </a:rPr>
              <a:t>Pr</a:t>
            </a:r>
            <a:r>
              <a:rPr sz="900" spc="5" dirty="0">
                <a:solidFill>
                  <a:srgbClr val="6E7070"/>
                </a:solidFill>
                <a:latin typeface="Times New Roman"/>
                <a:cs typeface="Times New Roman"/>
              </a:rPr>
              <a:t>a</a:t>
            </a:r>
            <a:r>
              <a:rPr sz="900" spc="-20" dirty="0">
                <a:solidFill>
                  <a:srgbClr val="959595"/>
                </a:solidFill>
                <a:latin typeface="Times New Roman"/>
                <a:cs typeface="Times New Roman"/>
              </a:rPr>
              <a:t>ç·</a:t>
            </a:r>
            <a:r>
              <a:rPr sz="90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00" spc="-9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08080"/>
                </a:solidFill>
                <a:latin typeface="Times New Roman"/>
                <a:cs typeface="Times New Roman"/>
              </a:rPr>
              <a:t>d</a:t>
            </a:r>
            <a:r>
              <a:rPr sz="950" spc="10" dirty="0">
                <a:solidFill>
                  <a:srgbClr val="ACACAC"/>
                </a:solidFill>
                <a:latin typeface="Times New Roman"/>
                <a:cs typeface="Times New Roman"/>
              </a:rPr>
              <a:t>e</a:t>
            </a:r>
            <a:r>
              <a:rPr sz="950" spc="-2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55" dirty="0">
                <a:solidFill>
                  <a:srgbClr val="ACACAC"/>
                </a:solidFill>
                <a:latin typeface="Times New Roman"/>
                <a:cs typeface="Times New Roman"/>
              </a:rPr>
              <a:t>bportes</a:t>
            </a:r>
            <a:r>
              <a:rPr sz="900" dirty="0">
                <a:solidFill>
                  <a:srgbClr val="ACACAC"/>
                </a:solidFill>
                <a:latin typeface="Times New Roman"/>
                <a:cs typeface="Times New Roman"/>
              </a:rPr>
              <a:t>   </a:t>
            </a:r>
            <a:r>
              <a:rPr sz="900" spc="-8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ACACAC"/>
                </a:solidFill>
                <a:latin typeface="Times New Roman"/>
                <a:cs typeface="Times New Roman"/>
              </a:rPr>
              <a:t>Ru.i</a:t>
            </a:r>
            <a:r>
              <a:rPr sz="900" spc="5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ACACAC"/>
                </a:solidFill>
                <a:latin typeface="Times New Roman"/>
                <a:cs typeface="Times New Roman"/>
              </a:rPr>
              <a:t>Evr: </a:t>
            </a:r>
            <a:r>
              <a:rPr sz="850" spc="-7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700" spc="-50" dirty="0">
                <a:solidFill>
                  <a:srgbClr val="ACACAC"/>
                </a:solidFill>
                <a:latin typeface="Arial"/>
                <a:cs typeface="Arial"/>
              </a:rPr>
              <a:t>:</a:t>
            </a:r>
            <a:r>
              <a:rPr sz="700" spc="-10" dirty="0">
                <a:solidFill>
                  <a:srgbClr val="ACACAC"/>
                </a:solidFill>
                <a:latin typeface="Arial"/>
                <a:cs typeface="Arial"/>
              </a:rPr>
              <a:t>r.J:..</a:t>
            </a:r>
            <a:r>
              <a:rPr sz="700" dirty="0">
                <a:solidFill>
                  <a:srgbClr val="ACACAC"/>
                </a:solidFill>
                <a:latin typeface="Arial"/>
                <a:cs typeface="Arial"/>
              </a:rPr>
              <a:t> </a:t>
            </a:r>
            <a:r>
              <a:rPr sz="900" spc="-90" dirty="0">
                <a:solidFill>
                  <a:srgbClr val="ACACAC"/>
                </a:solidFill>
                <a:latin typeface="Times New Roman"/>
                <a:cs typeface="Times New Roman"/>
              </a:rPr>
              <a:t>d.::</a:t>
            </a:r>
            <a:r>
              <a:rPr sz="900" spc="3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BDBDBC"/>
                </a:solidFill>
                <a:latin typeface="Times New Roman"/>
                <a:cs typeface="Times New Roman"/>
              </a:rPr>
              <a:t>C</a:t>
            </a:r>
            <a:r>
              <a:rPr sz="900" spc="-135" dirty="0">
                <a:solidFill>
                  <a:srgbClr val="BDBDBC"/>
                </a:solidFill>
                <a:latin typeface="Times New Roman"/>
                <a:cs typeface="Times New Roman"/>
              </a:rPr>
              <a:t>:</a:t>
            </a:r>
            <a:r>
              <a:rPr sz="900" spc="150" dirty="0">
                <a:solidFill>
                  <a:srgbClr val="BDBDBC"/>
                </a:solidFill>
                <a:latin typeface="Times New Roman"/>
                <a:cs typeface="Times New Roman"/>
              </a:rPr>
              <a:t>m</a:t>
            </a:r>
            <a:r>
              <a:rPr sz="900" spc="-90" dirty="0">
                <a:solidFill>
                  <a:srgbClr val="BDBDBC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ACACAC"/>
                </a:solidFill>
                <a:latin typeface="Times New Roman"/>
                <a:cs typeface="Times New Roman"/>
              </a:rPr>
              <a:t>alho,</a:t>
            </a:r>
            <a:r>
              <a:rPr sz="950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ACACAC"/>
                </a:solidFill>
                <a:latin typeface="Times New Roman"/>
                <a:cs typeface="Times New Roman"/>
              </a:rPr>
              <a:t>Fin.il</a:t>
            </a:r>
            <a:r>
              <a:rPr sz="950" spc="7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D1D1D1"/>
                </a:solidFill>
                <a:latin typeface="Times New Roman"/>
                <a:cs typeface="Times New Roman"/>
              </a:rPr>
              <a:t>-</a:t>
            </a:r>
            <a:r>
              <a:rPr sz="950" spc="-35" dirty="0">
                <a:solidFill>
                  <a:srgbClr val="D1D1D1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ACACAC"/>
                </a:solidFill>
                <a:latin typeface="Times New Roman"/>
                <a:cs typeface="Times New Roman"/>
              </a:rPr>
              <a:t>CEP</a:t>
            </a:r>
            <a:r>
              <a:rPr sz="900" spc="-1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ACACAC"/>
                </a:solidFill>
                <a:latin typeface="Times New Roman"/>
                <a:cs typeface="Times New Roman"/>
              </a:rPr>
              <a:t>30.330.180</a:t>
            </a:r>
            <a:r>
              <a:rPr sz="900" spc="2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00" spc="55" dirty="0">
                <a:solidFill>
                  <a:srgbClr val="ACACAC"/>
                </a:solidFill>
                <a:latin typeface="Times New Roman"/>
                <a:cs typeface="Times New Roman"/>
              </a:rPr>
              <a:t>-</a:t>
            </a:r>
            <a:r>
              <a:rPr sz="900" spc="-65" dirty="0">
                <a:solidFill>
                  <a:srgbClr val="ACACAC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959595"/>
                </a:solidFill>
                <a:latin typeface="Times New Roman"/>
                <a:cs typeface="Times New Roman"/>
              </a:rPr>
              <a:t>Belo</a:t>
            </a:r>
            <a:r>
              <a:rPr sz="950" spc="-15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959595"/>
                </a:solidFill>
                <a:latin typeface="Times New Roman"/>
                <a:cs typeface="Times New Roman"/>
              </a:rPr>
              <a:t>Horizonte</a:t>
            </a:r>
            <a:r>
              <a:rPr sz="950" spc="5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50" spc="265" dirty="0">
                <a:solidFill>
                  <a:srgbClr val="959595"/>
                </a:solidFill>
                <a:latin typeface="Times New Roman"/>
                <a:cs typeface="Times New Roman"/>
              </a:rPr>
              <a:t>-</a:t>
            </a:r>
            <a:r>
              <a:rPr sz="950" spc="-10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6E7070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573159" y="1541719"/>
          <a:ext cx="6379210" cy="958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1266"/>
                <a:gridCol w="1089439"/>
                <a:gridCol w="2065122"/>
                <a:gridCol w="686916"/>
                <a:gridCol w="336895"/>
                <a:gridCol w="441900"/>
                <a:gridCol w="735044"/>
                <a:gridCol w="739419"/>
              </a:tblGrid>
              <a:tr h="424518">
                <a:tc>
                  <a:txBody>
                    <a:bodyPr/>
                    <a:lstStyle/>
                    <a:p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4B4B4B"/>
                      </a:solidFill>
                      <a:prstDash val="solid"/>
                    </a:lnL>
                    <a:lnR w="8750">
                      <a:solidFill>
                        <a:srgbClr val="444444"/>
                      </a:solidFill>
                      <a:prstDash val="solid"/>
                    </a:lnR>
                    <a:lnT w="4375">
                      <a:solidFill>
                        <a:srgbClr val="5B5B5B"/>
                      </a:solidFill>
                      <a:prstDash val="solid"/>
                    </a:lnT>
                    <a:lnB w="875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829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MATERIA</a:t>
                      </a:r>
                      <a:r>
                        <a:rPr sz="850" spc="-8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444444"/>
                      </a:solidFill>
                      <a:prstDash val="solid"/>
                    </a:lnL>
                    <a:lnR w="8750">
                      <a:solidFill>
                        <a:srgbClr val="9C9C9C"/>
                      </a:solidFill>
                      <a:prstDash val="solid"/>
                    </a:lnR>
                    <a:lnT w="4375">
                      <a:solidFill>
                        <a:srgbClr val="5B5B5B"/>
                      </a:solidFill>
                      <a:prstDash val="solid"/>
                    </a:lnT>
                    <a:lnB w="875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8175">
                        <a:lnSpc>
                          <a:spcPct val="100000"/>
                        </a:lnSpc>
                      </a:pPr>
                      <a:r>
                        <a:rPr sz="850" spc="15" dirty="0">
                          <a:solidFill>
                            <a:srgbClr val="808080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850" spc="-40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850" dirty="0">
                          <a:solidFill>
                            <a:srgbClr val="808080"/>
                          </a:solidFill>
                          <a:latin typeface="Times New Roman"/>
                          <a:cs typeface="Times New Roman"/>
                        </a:rPr>
                        <a:t>PECIFICAÇÃO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9C9C9C"/>
                      </a:solidFill>
                      <a:prstDash val="solid"/>
                    </a:lnL>
                    <a:lnR w="8750">
                      <a:solidFill>
                        <a:srgbClr val="A3A3A3"/>
                      </a:solidFill>
                      <a:prstDash val="solid"/>
                    </a:lnR>
                    <a:lnT w="4375">
                      <a:solidFill>
                        <a:srgbClr val="878787"/>
                      </a:solidFill>
                      <a:prstDash val="solid"/>
                    </a:lnT>
                    <a:lnB w="875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960" marR="48895" indent="8255">
                        <a:lnSpc>
                          <a:spcPts val="950"/>
                        </a:lnSpc>
                      </a:pPr>
                      <a:r>
                        <a:rPr sz="850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UNIDDA</a:t>
                      </a:r>
                      <a:r>
                        <a:rPr sz="850" spc="60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E </a:t>
                      </a:r>
                      <a:r>
                        <a:rPr sz="850" spc="35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850" spc="8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MEDI</a:t>
                      </a:r>
                      <a:r>
                        <a:rPr sz="850" spc="35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A3A3A3"/>
                      </a:solidFill>
                      <a:prstDash val="solid"/>
                    </a:lnL>
                    <a:lnR w="8750">
                      <a:solidFill>
                        <a:srgbClr val="9C9C9C"/>
                      </a:solidFill>
                      <a:prstDash val="solid"/>
                    </a:lnR>
                    <a:lnT w="4375">
                      <a:solidFill>
                        <a:srgbClr val="878787"/>
                      </a:solidFill>
                      <a:prstDash val="solid"/>
                    </a:lnT>
                    <a:lnB w="8750">
                      <a:solidFill>
                        <a:srgbClr val="70707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QUANTI</a:t>
                      </a:r>
                      <a:r>
                        <a:rPr sz="850" spc="4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dirty="0">
                          <a:solidFill>
                            <a:srgbClr val="959595"/>
                          </a:solidFill>
                          <a:latin typeface="Times New Roman"/>
                          <a:cs typeface="Times New Roman"/>
                        </a:rPr>
                        <a:t>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9C9C9C"/>
                      </a:solidFill>
                      <a:prstDash val="solid"/>
                    </a:lnL>
                    <a:lnR w="8750">
                      <a:solidFill>
                        <a:srgbClr val="A0A0A0"/>
                      </a:solidFill>
                      <a:prstDash val="solid"/>
                    </a:lnR>
                    <a:lnB w="8750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85"/>
                        </a:lnSpc>
                      </a:pP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VA</a:t>
                      </a:r>
                      <a:r>
                        <a:rPr sz="850" spc="15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85"/>
                        </a:lnSpc>
                      </a:pPr>
                      <a:r>
                        <a:rPr sz="850" spc="100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50" spc="75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850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850" spc="-35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5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A0A0A0"/>
                      </a:solidFill>
                      <a:prstDash val="solid"/>
                    </a:lnL>
                    <a:lnR w="8750">
                      <a:solidFill>
                        <a:srgbClr val="606060"/>
                      </a:solidFill>
                      <a:prstDash val="solid"/>
                    </a:lnR>
                    <a:lnB w="8750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5104" marR="203200" indent="-8890">
                        <a:lnSpc>
                          <a:spcPts val="950"/>
                        </a:lnSpc>
                      </a:pPr>
                      <a:r>
                        <a:rPr sz="85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606060"/>
                      </a:solidFill>
                      <a:prstDash val="solid"/>
                    </a:lnL>
                    <a:lnT w="4375">
                      <a:solidFill>
                        <a:srgbClr val="444444"/>
                      </a:solidFill>
                      <a:prstDash val="solid"/>
                    </a:lnT>
                    <a:lnB w="8750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265882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04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4B4B4B"/>
                      </a:solidFill>
                      <a:prstDash val="solid"/>
                    </a:lnL>
                    <a:lnR w="8750">
                      <a:solidFill>
                        <a:srgbClr val="444444"/>
                      </a:solidFill>
                      <a:prstDash val="solid"/>
                    </a:lnR>
                    <a:lnT w="8750">
                      <a:solidFill>
                        <a:srgbClr val="4B4B4B"/>
                      </a:solidFill>
                      <a:prstDash val="solid"/>
                    </a:lnT>
                    <a:lnB w="875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7660" marR="163195" indent="-158115">
                        <a:lnSpc>
                          <a:spcPts val="950"/>
                        </a:lnSpc>
                      </a:pPr>
                      <a:r>
                        <a:rPr sz="85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AQUECIMEN</a:t>
                      </a:r>
                      <a:r>
                        <a:rPr sz="850" spc="-1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PISCINA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444444"/>
                      </a:solidFill>
                      <a:prstDash val="solid"/>
                    </a:lnL>
                    <a:lnR w="8750">
                      <a:solidFill>
                        <a:srgbClr val="9C9C9C"/>
                      </a:solidFill>
                      <a:prstDash val="solid"/>
                    </a:lnR>
                    <a:lnT w="8750">
                      <a:solidFill>
                        <a:srgbClr val="606060"/>
                      </a:solidFill>
                      <a:prstDash val="solid"/>
                    </a:lnT>
                    <a:lnB w="875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marR="38100" indent="3810">
                        <a:lnSpc>
                          <a:spcPct val="100000"/>
                        </a:lnSpc>
                      </a:pPr>
                      <a:r>
                        <a:rPr sz="800" spc="-1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Aq</a:t>
                      </a:r>
                      <a:r>
                        <a:rPr sz="800" spc="40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ahot)</a:t>
                      </a:r>
                      <a:r>
                        <a:rPr sz="800" spc="95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tomática;</a:t>
                      </a:r>
                      <a:r>
                        <a:rPr sz="800" spc="105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modelo:</a:t>
                      </a:r>
                      <a:r>
                        <a:rPr sz="800" spc="105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aa</a:t>
                      </a:r>
                      <a:r>
                        <a:rPr sz="800" spc="-85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55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35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Série: </a:t>
                      </a:r>
                      <a:r>
                        <a:rPr sz="800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AMH</a:t>
                      </a:r>
                      <a:r>
                        <a:rPr sz="800" spc="75" dirty="0">
                          <a:solidFill>
                            <a:srgbClr val="6E70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25;</a:t>
                      </a:r>
                      <a:r>
                        <a:rPr sz="800" spc="10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Corrente:</a:t>
                      </a:r>
                      <a:r>
                        <a:rPr sz="800" spc="55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00" spc="-1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2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Hp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9C9C9C"/>
                      </a:solidFill>
                      <a:prstDash val="solid"/>
                    </a:lnL>
                    <a:lnR w="8750">
                      <a:solidFill>
                        <a:srgbClr val="A3A3A3"/>
                      </a:solidFill>
                      <a:prstDash val="solid"/>
                    </a:lnR>
                    <a:lnT w="8750">
                      <a:solidFill>
                        <a:srgbClr val="878787"/>
                      </a:solidFill>
                      <a:prstDash val="solid"/>
                    </a:lnT>
                    <a:lnB w="8750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08080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A3A3A3"/>
                      </a:solidFill>
                      <a:prstDash val="solid"/>
                    </a:lnL>
                    <a:lnR w="8750">
                      <a:solidFill>
                        <a:srgbClr val="9C9C9C"/>
                      </a:solidFill>
                      <a:prstDash val="solid"/>
                    </a:lnR>
                    <a:lnT w="8750">
                      <a:solidFill>
                        <a:srgbClr val="707070"/>
                      </a:solidFill>
                      <a:prstDash val="solid"/>
                    </a:lnT>
                    <a:lnB w="8750">
                      <a:solidFill>
                        <a:srgbClr val="8383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E7070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9C9C9C"/>
                      </a:solidFill>
                      <a:prstDash val="solid"/>
                    </a:lnL>
                    <a:lnR w="8750">
                      <a:solidFill>
                        <a:srgbClr val="A0A0A0"/>
                      </a:solidFill>
                      <a:prstDash val="solid"/>
                    </a:lnR>
                    <a:lnT w="8750">
                      <a:solidFill>
                        <a:srgbClr val="707070"/>
                      </a:solidFill>
                      <a:prstDash val="solid"/>
                    </a:lnT>
                    <a:lnB w="8750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D5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5" dirty="0">
                          <a:solidFill>
                            <a:srgbClr val="5D5D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D5B"/>
                          </a:solidFill>
                          <a:latin typeface="Arial"/>
                          <a:cs typeface="Arial"/>
                        </a:rPr>
                        <a:t>24.85</a:t>
                      </a:r>
                      <a:r>
                        <a:rPr sz="800" spc="-220" dirty="0">
                          <a:solidFill>
                            <a:srgbClr val="5D5D5B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475" dirty="0">
                          <a:solidFill>
                            <a:srgbClr val="5D5D5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D5D5B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343331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A0A0A0"/>
                      </a:solidFill>
                      <a:prstDash val="solid"/>
                    </a:lnL>
                    <a:lnR w="8750">
                      <a:solidFill>
                        <a:srgbClr val="606060"/>
                      </a:solidFill>
                      <a:prstDash val="solid"/>
                    </a:lnR>
                    <a:lnT w="8750">
                      <a:solidFill>
                        <a:srgbClr val="707070"/>
                      </a:solidFill>
                      <a:prstDash val="solid"/>
                    </a:lnT>
                    <a:lnB w="8750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433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0" dirty="0">
                          <a:solidFill>
                            <a:srgbClr val="3433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74</a:t>
                      </a:r>
                      <a:r>
                        <a:rPr sz="800" spc="-1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550</a:t>
                      </a:r>
                      <a:r>
                        <a:rPr sz="800" spc="-10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35" dirty="0">
                          <a:solidFill>
                            <a:srgbClr val="4D4B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606060"/>
                      </a:solidFill>
                      <a:prstDash val="solid"/>
                    </a:lnL>
                    <a:lnT w="8750">
                      <a:solidFill>
                        <a:srgbClr val="4F4F4F"/>
                      </a:solidFill>
                      <a:prstDash val="solid"/>
                    </a:lnT>
                    <a:lnB w="8750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261414">
                <a:tc gridSpan="5"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50">
                      <a:solidFill>
                        <a:srgbClr val="4B4B4B"/>
                      </a:solidFill>
                      <a:prstDash val="solid"/>
                    </a:lnL>
                    <a:lnT w="8750" cap="flat" cmpd="sng" algn="ctr">
                      <a:solidFill>
                        <a:srgbClr val="606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750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E7070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850" spc="-5" dirty="0">
                          <a:solidFill>
                            <a:srgbClr val="6E707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50" dirty="0">
                          <a:solidFill>
                            <a:srgbClr val="4D4B49"/>
                          </a:solidFill>
                          <a:latin typeface="Times New Roman"/>
                          <a:cs typeface="Times New Roman"/>
                        </a:rPr>
                        <a:t>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8750">
                      <a:solidFill>
                        <a:srgbClr val="A0A0A0"/>
                      </a:solidFill>
                      <a:prstDash val="solid"/>
                    </a:lnR>
                    <a:lnT w="8750">
                      <a:solidFill>
                        <a:srgbClr val="676767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3803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95" dirty="0">
                          <a:solidFill>
                            <a:srgbClr val="3433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30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spc="-6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50" spc="-204" dirty="0">
                          <a:solidFill>
                            <a:srgbClr val="5D5D5B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469,</a:t>
                      </a:r>
                      <a:r>
                        <a:rPr sz="850" spc="-7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750">
                      <a:solidFill>
                        <a:srgbClr val="A0A0A0"/>
                      </a:solidFill>
                      <a:prstDash val="solid"/>
                    </a:lnL>
                    <a:lnT w="8750">
                      <a:solidFill>
                        <a:srgbClr val="676767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1319</Words>
  <Application>Microsoft Office PowerPoint</Application>
  <PresentationFormat>Benutzerdefiniert</PresentationFormat>
  <Paragraphs>198</Paragraphs>
  <Slides>3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Office Theme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2018-06-25T18:03:22Z</dcterms:created>
  <dcterms:modified xsi:type="dcterms:W3CDTF">2018-06-25T16:03:24Z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