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jpg" ContentType="image/jp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7569200" cy="10693400"/>
  <p:notesSz cx="7569200" cy="10693400"/>
  <p:defaultTextStyle>
    <a:defPPr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8" d="100"/>
          <a:sy n="78" d="100"/>
        </p:scale>
        <p:origin x="-1536" y="-84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86811271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567690" y="3314954"/>
            <a:ext cx="6433820" cy="224561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135380" y="5988304"/>
            <a:ext cx="5298439" cy="267335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6/28/2018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‹Nr.›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6/28/2018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‹Nr.›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378460" y="2459482"/>
            <a:ext cx="3292602" cy="70576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3898137" y="2459482"/>
            <a:ext cx="3292602" cy="70576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6/28/2018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‹Nr.›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6/28/2018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‹Nr.›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6/28/2018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‹Nr.›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378460" y="427735"/>
            <a:ext cx="6812279" cy="171094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378460" y="2459482"/>
            <a:ext cx="6812279" cy="70576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2573528" y="9944862"/>
            <a:ext cx="2422143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378460" y="9944862"/>
            <a:ext cx="1740916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6/28/2018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5449824" y="9944862"/>
            <a:ext cx="1740916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‹Nr.›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5.xml"/><Relationship Id="rId4" Type="http://schemas.openxmlformats.org/officeDocument/2006/relationships/hyperlink" Target="http://www/" TargetMode="Externa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10.jpg"/><Relationship Id="rId4" Type="http://schemas.openxmlformats.org/officeDocument/2006/relationships/image" Target="../media/image9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841247" y="475487"/>
            <a:ext cx="694944" cy="818387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/>
          <p:nvPr/>
        </p:nvSpPr>
        <p:spPr>
          <a:xfrm>
            <a:off x="1828457" y="607538"/>
            <a:ext cx="1812925" cy="5651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300" b="1" spc="30" dirty="0">
                <a:solidFill>
                  <a:srgbClr val="050505"/>
                </a:solidFill>
                <a:latin typeface="Arial"/>
                <a:cs typeface="Arial"/>
              </a:rPr>
              <a:t>MACKENZIE</a:t>
            </a:r>
            <a:endParaRPr sz="23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20"/>
              </a:spcBef>
            </a:pPr>
            <a:r>
              <a:rPr sz="1600" b="1" spc="30" dirty="0">
                <a:solidFill>
                  <a:srgbClr val="050505"/>
                </a:solidFill>
                <a:latin typeface="Arial"/>
                <a:cs typeface="Arial"/>
              </a:rPr>
              <a:t>ESPORTE</a:t>
            </a:r>
            <a:r>
              <a:rPr sz="1600" b="1" spc="13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600" b="1" spc="-15" dirty="0">
                <a:solidFill>
                  <a:srgbClr val="050505"/>
                </a:solidFill>
                <a:latin typeface="Arial"/>
                <a:cs typeface="Arial"/>
              </a:rPr>
              <a:t>CLUBE</a:t>
            </a:r>
            <a:endParaRPr sz="1600">
              <a:latin typeface="Arial"/>
              <a:cs typeface="Arial"/>
            </a:endParaRPr>
          </a:p>
        </p:txBody>
      </p:sp>
      <p:graphicFrame>
        <p:nvGraphicFramePr>
          <p:cNvPr id="3" name="object 3"/>
          <p:cNvGraphicFramePr>
            <a:graphicFrameLocks noGrp="1"/>
          </p:cNvGraphicFramePr>
          <p:nvPr/>
        </p:nvGraphicFramePr>
        <p:xfrm>
          <a:off x="922851" y="7179084"/>
          <a:ext cx="5835015" cy="2657475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363685"/>
                <a:gridCol w="86375"/>
                <a:gridCol w="1304720"/>
                <a:gridCol w="880800"/>
                <a:gridCol w="728506"/>
                <a:gridCol w="550073"/>
                <a:gridCol w="911486"/>
                <a:gridCol w="1000133"/>
              </a:tblGrid>
              <a:tr h="328187">
                <a:tc gridSpan="2">
                  <a:txBody>
                    <a:bodyPr/>
                    <a:lstStyle/>
                    <a:p>
                      <a:pPr marL="40640">
                        <a:lnSpc>
                          <a:spcPct val="100000"/>
                        </a:lnSpc>
                      </a:pPr>
                      <a:r>
                        <a:rPr sz="950" b="1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Item</a:t>
                      </a:r>
                      <a:endParaRPr sz="9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092">
                      <a:solidFill>
                        <a:srgbClr val="747474"/>
                      </a:solidFill>
                      <a:prstDash val="solid"/>
                    </a:lnL>
                    <a:lnR w="9092">
                      <a:solidFill>
                        <a:srgbClr val="707070"/>
                      </a:solidFill>
                      <a:prstDash val="solid"/>
                    </a:lnR>
                    <a:lnB w="9092">
                      <a:solidFill>
                        <a:srgbClr val="7C7C7C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gridSpan="2">
                  <a:txBody>
                    <a:bodyPr/>
                    <a:lstStyle/>
                    <a:p>
                      <a:pPr marL="45085">
                        <a:lnSpc>
                          <a:spcPct val="100000"/>
                        </a:lnSpc>
                      </a:pPr>
                      <a:r>
                        <a:rPr sz="950" b="1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Mater</a:t>
                      </a:r>
                      <a:r>
                        <a:rPr sz="950" b="1" spc="-5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950" b="1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al</a:t>
                      </a:r>
                      <a:r>
                        <a:rPr sz="950" b="1" spc="1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50" b="1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ou</a:t>
                      </a:r>
                      <a:r>
                        <a:rPr sz="950" b="1" spc="1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50" b="1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equ</a:t>
                      </a:r>
                      <a:r>
                        <a:rPr sz="950" b="1" spc="5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950" b="1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pamento</a:t>
                      </a:r>
                      <a:endParaRPr sz="9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092">
                      <a:solidFill>
                        <a:srgbClr val="707070"/>
                      </a:solidFill>
                      <a:prstDash val="solid"/>
                    </a:lnL>
                    <a:lnR w="9092">
                      <a:solidFill>
                        <a:srgbClr val="808080"/>
                      </a:solidFill>
                      <a:prstDash val="solid"/>
                    </a:lnR>
                    <a:lnB w="9092">
                      <a:solidFill>
                        <a:srgbClr val="A0A0A0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41910" marR="57150">
                        <a:lnSpc>
                          <a:spcPct val="103899"/>
                        </a:lnSpc>
                      </a:pPr>
                      <a:r>
                        <a:rPr sz="950" b="1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Unidade de</a:t>
                      </a:r>
                      <a:r>
                        <a:rPr sz="950" b="1" spc="35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50" b="1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medida</a:t>
                      </a:r>
                      <a:endParaRPr sz="9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092">
                      <a:solidFill>
                        <a:srgbClr val="808080"/>
                      </a:solidFill>
                      <a:prstDash val="solid"/>
                    </a:lnL>
                    <a:lnR w="9092">
                      <a:solidFill>
                        <a:srgbClr val="808080"/>
                      </a:solidFill>
                      <a:prstDash val="solid"/>
                    </a:lnR>
                    <a:lnB w="9092">
                      <a:solidFill>
                        <a:srgbClr val="A0A0A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0640">
                        <a:lnSpc>
                          <a:spcPct val="100000"/>
                        </a:lnSpc>
                      </a:pPr>
                      <a:r>
                        <a:rPr sz="950" b="1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Qtd</a:t>
                      </a:r>
                      <a:r>
                        <a:rPr sz="950" b="1" spc="4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950" b="1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.</a:t>
                      </a:r>
                      <a:endParaRPr sz="9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092">
                      <a:solidFill>
                        <a:srgbClr val="808080"/>
                      </a:solidFill>
                      <a:prstDash val="solid"/>
                    </a:lnL>
                    <a:lnR w="9092">
                      <a:solidFill>
                        <a:srgbClr val="7C7C7C"/>
                      </a:solidFill>
                      <a:prstDash val="solid"/>
                    </a:lnR>
                    <a:lnB w="9092">
                      <a:solidFill>
                        <a:srgbClr val="A0A0A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5085" marR="26034">
                        <a:lnSpc>
                          <a:spcPct val="103899"/>
                        </a:lnSpc>
                        <a:tabLst>
                          <a:tab pos="636270" algn="l"/>
                        </a:tabLst>
                      </a:pPr>
                      <a:r>
                        <a:rPr sz="950" b="1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Custo	Est. unitário</a:t>
                      </a:r>
                      <a:endParaRPr sz="9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092">
                      <a:solidFill>
                        <a:srgbClr val="7C7C7C"/>
                      </a:solidFill>
                      <a:prstDash val="solid"/>
                    </a:lnL>
                    <a:lnR w="9092">
                      <a:solidFill>
                        <a:srgbClr val="707070"/>
                      </a:solidFill>
                      <a:prstDash val="solid"/>
                    </a:lnR>
                    <a:lnB w="9092">
                      <a:solidFill>
                        <a:srgbClr val="A0A0A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3180">
                        <a:lnSpc>
                          <a:spcPct val="100000"/>
                        </a:lnSpc>
                      </a:pPr>
                      <a:r>
                        <a:rPr sz="950" b="1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Custo</a:t>
                      </a:r>
                      <a:r>
                        <a:rPr sz="950" b="1" spc="15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50" b="1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global</a:t>
                      </a:r>
                      <a:endParaRPr sz="9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092">
                      <a:solidFill>
                        <a:srgbClr val="707070"/>
                      </a:solidFill>
                      <a:prstDash val="solid"/>
                    </a:lnL>
                    <a:lnR w="4546">
                      <a:solidFill>
                        <a:srgbClr val="707070"/>
                      </a:solidFill>
                      <a:prstDash val="solid"/>
                    </a:lnR>
                    <a:lnB w="9092">
                      <a:solidFill>
                        <a:srgbClr val="A0A0A0"/>
                      </a:solidFill>
                      <a:prstDash val="solid"/>
                    </a:lnB>
                  </a:tcPr>
                </a:tc>
              </a:tr>
              <a:tr h="150418">
                <a:tc gridSpan="2">
                  <a:txBody>
                    <a:bodyPr/>
                    <a:lstStyle/>
                    <a:p>
                      <a:pPr marL="24765" algn="ctr">
                        <a:lnSpc>
                          <a:spcPct val="100000"/>
                        </a:lnSpc>
                      </a:pPr>
                      <a:r>
                        <a:rPr sz="1000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1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092">
                      <a:solidFill>
                        <a:srgbClr val="747474"/>
                      </a:solidFill>
                      <a:prstDash val="solid"/>
                    </a:lnL>
                    <a:lnR w="9092">
                      <a:solidFill>
                        <a:srgbClr val="707070"/>
                      </a:solidFill>
                      <a:prstDash val="solid"/>
                    </a:lnR>
                    <a:lnT w="9092">
                      <a:solidFill>
                        <a:srgbClr val="7C7C7C"/>
                      </a:solidFill>
                      <a:prstDash val="solid"/>
                    </a:lnT>
                    <a:lnB w="4546">
                      <a:solidFill>
                        <a:srgbClr val="484848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gridSpan="2">
                  <a:txBody>
                    <a:bodyPr/>
                    <a:lstStyle/>
                    <a:p>
                      <a:pPr marL="45085">
                        <a:lnSpc>
                          <a:spcPct val="100000"/>
                        </a:lnSpc>
                      </a:pPr>
                      <a:r>
                        <a:rPr sz="1000" dirty="0">
                          <a:solidFill>
                            <a:srgbClr val="1C1C1C"/>
                          </a:solidFill>
                          <a:latin typeface="Arial"/>
                          <a:cs typeface="Arial"/>
                        </a:rPr>
                        <a:t>Bolas</a:t>
                      </a:r>
                      <a:r>
                        <a:rPr sz="1000" spc="-10" dirty="0">
                          <a:solidFill>
                            <a:srgbClr val="1C1C1C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00" dirty="0">
                          <a:solidFill>
                            <a:srgbClr val="1C1C1C"/>
                          </a:solidFill>
                          <a:latin typeface="Arial"/>
                          <a:cs typeface="Arial"/>
                        </a:rPr>
                        <a:t>de</a:t>
                      </a:r>
                      <a:r>
                        <a:rPr sz="1000" spc="-55" dirty="0">
                          <a:solidFill>
                            <a:srgbClr val="1C1C1C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00" dirty="0">
                          <a:solidFill>
                            <a:srgbClr val="464646"/>
                          </a:solidFill>
                          <a:latin typeface="Arial"/>
                          <a:cs typeface="Arial"/>
                        </a:rPr>
                        <a:t>v</a:t>
                      </a:r>
                      <a:r>
                        <a:rPr sz="1000" spc="65" dirty="0">
                          <a:solidFill>
                            <a:srgbClr val="464646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1000" dirty="0">
                          <a:solidFill>
                            <a:srgbClr val="1C1C1C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1000" spc="-20" dirty="0">
                          <a:solidFill>
                            <a:srgbClr val="1C1C1C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1000" dirty="0">
                          <a:solidFill>
                            <a:srgbClr val="464646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1000" spc="-80" dirty="0">
                          <a:solidFill>
                            <a:srgbClr val="46464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00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ofic</a:t>
                      </a:r>
                      <a:r>
                        <a:rPr sz="1000" spc="-5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1000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al</a:t>
                      </a:r>
                      <a:r>
                        <a:rPr sz="1000" spc="-25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00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pró</a:t>
                      </a:r>
                      <a:r>
                        <a:rPr sz="1000" spc="5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00" spc="65" dirty="0">
                          <a:solidFill>
                            <a:srgbClr val="464646"/>
                          </a:solidFill>
                          <a:latin typeface="Arial"/>
                          <a:cs typeface="Arial"/>
                        </a:rPr>
                        <a:t>7</a:t>
                      </a:r>
                      <a:r>
                        <a:rPr sz="1000" spc="-80" dirty="0">
                          <a:solidFill>
                            <a:srgbClr val="8E9091"/>
                          </a:solidFill>
                          <a:latin typeface="Arial"/>
                          <a:cs typeface="Arial"/>
                        </a:rPr>
                        <a:t>.</a:t>
                      </a:r>
                      <a:r>
                        <a:rPr sz="1000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0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092">
                      <a:solidFill>
                        <a:srgbClr val="707070"/>
                      </a:solidFill>
                      <a:prstDash val="solid"/>
                    </a:lnL>
                    <a:lnR w="9092">
                      <a:solidFill>
                        <a:srgbClr val="808080"/>
                      </a:solidFill>
                      <a:prstDash val="solid"/>
                    </a:lnR>
                    <a:lnT w="9092">
                      <a:solidFill>
                        <a:srgbClr val="A0A0A0"/>
                      </a:solidFill>
                      <a:prstDash val="solid"/>
                    </a:lnT>
                    <a:lnB w="9092">
                      <a:solidFill>
                        <a:srgbClr val="777777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41910">
                        <a:lnSpc>
                          <a:spcPct val="100000"/>
                        </a:lnSpc>
                      </a:pPr>
                      <a:r>
                        <a:rPr sz="1000" dirty="0">
                          <a:solidFill>
                            <a:srgbClr val="1C1C1C"/>
                          </a:solidFill>
                          <a:latin typeface="Arial"/>
                          <a:cs typeface="Arial"/>
                        </a:rPr>
                        <a:t>Unidade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092">
                      <a:solidFill>
                        <a:srgbClr val="808080"/>
                      </a:solidFill>
                      <a:prstDash val="solid"/>
                    </a:lnL>
                    <a:lnR w="9092">
                      <a:solidFill>
                        <a:srgbClr val="808080"/>
                      </a:solidFill>
                      <a:prstDash val="solid"/>
                    </a:lnR>
                    <a:lnT w="9092">
                      <a:solidFill>
                        <a:srgbClr val="A0A0A0"/>
                      </a:solidFill>
                      <a:prstDash val="solid"/>
                    </a:lnT>
                    <a:lnB w="9092">
                      <a:solidFill>
                        <a:srgbClr val="A0A0A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R="635" algn="ctr">
                        <a:lnSpc>
                          <a:spcPct val="100000"/>
                        </a:lnSpc>
                      </a:pPr>
                      <a:r>
                        <a:rPr sz="1000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48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092">
                      <a:solidFill>
                        <a:srgbClr val="808080"/>
                      </a:solidFill>
                      <a:prstDash val="solid"/>
                    </a:lnL>
                    <a:lnR w="9092">
                      <a:solidFill>
                        <a:srgbClr val="7C7C7C"/>
                      </a:solidFill>
                      <a:prstDash val="solid"/>
                    </a:lnR>
                    <a:lnT w="9092">
                      <a:solidFill>
                        <a:srgbClr val="A0A0A0"/>
                      </a:solidFill>
                      <a:prstDash val="solid"/>
                    </a:lnT>
                    <a:lnB w="9092">
                      <a:solidFill>
                        <a:srgbClr val="A0A0A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5085">
                        <a:lnSpc>
                          <a:spcPct val="100000"/>
                        </a:lnSpc>
                      </a:pPr>
                      <a:r>
                        <a:rPr sz="1000" dirty="0">
                          <a:solidFill>
                            <a:srgbClr val="1C1C1C"/>
                          </a:solidFill>
                          <a:latin typeface="Arial"/>
                          <a:cs typeface="Arial"/>
                        </a:rPr>
                        <a:t>R$</a:t>
                      </a:r>
                      <a:r>
                        <a:rPr sz="1000" spc="-70" dirty="0">
                          <a:solidFill>
                            <a:srgbClr val="1C1C1C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00" dirty="0">
                          <a:solidFill>
                            <a:srgbClr val="464646"/>
                          </a:solidFill>
                          <a:latin typeface="Arial"/>
                          <a:cs typeface="Arial"/>
                        </a:rPr>
                        <a:t>299</a:t>
                      </a:r>
                      <a:r>
                        <a:rPr sz="1000" spc="35" dirty="0">
                          <a:solidFill>
                            <a:srgbClr val="46464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00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50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092">
                      <a:solidFill>
                        <a:srgbClr val="7C7C7C"/>
                      </a:solidFill>
                      <a:prstDash val="solid"/>
                    </a:lnL>
                    <a:lnR w="9092">
                      <a:solidFill>
                        <a:srgbClr val="707070"/>
                      </a:solidFill>
                      <a:prstDash val="solid"/>
                    </a:lnR>
                    <a:lnT w="9092">
                      <a:solidFill>
                        <a:srgbClr val="A0A0A0"/>
                      </a:solidFill>
                      <a:prstDash val="solid"/>
                    </a:lnT>
                    <a:lnB w="9092">
                      <a:solidFill>
                        <a:srgbClr val="A0A0A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3180">
                        <a:lnSpc>
                          <a:spcPct val="100000"/>
                        </a:lnSpc>
                      </a:pPr>
                      <a:r>
                        <a:rPr sz="1000" dirty="0">
                          <a:solidFill>
                            <a:srgbClr val="1C1C1C"/>
                          </a:solidFill>
                          <a:latin typeface="Arial"/>
                          <a:cs typeface="Arial"/>
                        </a:rPr>
                        <a:t>R$</a:t>
                      </a:r>
                      <a:r>
                        <a:rPr sz="1000" spc="5" dirty="0">
                          <a:solidFill>
                            <a:srgbClr val="1C1C1C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00" spc="-204" dirty="0">
                          <a:solidFill>
                            <a:srgbClr val="464646"/>
                          </a:solidFill>
                          <a:latin typeface="Arial"/>
                          <a:cs typeface="Arial"/>
                        </a:rPr>
                        <a:t>1</a:t>
                      </a:r>
                      <a:r>
                        <a:rPr sz="1000" spc="15" dirty="0">
                          <a:solidFill>
                            <a:srgbClr val="464646"/>
                          </a:solidFill>
                          <a:latin typeface="Arial"/>
                          <a:cs typeface="Arial"/>
                        </a:rPr>
                        <a:t>4</a:t>
                      </a:r>
                      <a:r>
                        <a:rPr sz="1000" spc="-105" dirty="0">
                          <a:solidFill>
                            <a:srgbClr val="7C7C7C"/>
                          </a:solidFill>
                          <a:latin typeface="Arial"/>
                          <a:cs typeface="Arial"/>
                        </a:rPr>
                        <a:t>.</a:t>
                      </a:r>
                      <a:r>
                        <a:rPr sz="1000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376</a:t>
                      </a:r>
                      <a:r>
                        <a:rPr sz="1000" spc="20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00" dirty="0">
                          <a:solidFill>
                            <a:srgbClr val="464646"/>
                          </a:solidFill>
                          <a:latin typeface="Arial"/>
                          <a:cs typeface="Arial"/>
                        </a:rPr>
                        <a:t>00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092">
                      <a:solidFill>
                        <a:srgbClr val="707070"/>
                      </a:solidFill>
                      <a:prstDash val="solid"/>
                    </a:lnL>
                    <a:lnR w="4546">
                      <a:solidFill>
                        <a:srgbClr val="707070"/>
                      </a:solidFill>
                      <a:prstDash val="solid"/>
                    </a:lnR>
                    <a:lnT w="9092">
                      <a:solidFill>
                        <a:srgbClr val="A0A0A0"/>
                      </a:solidFill>
                      <a:prstDash val="solid"/>
                    </a:lnT>
                    <a:lnB w="9092">
                      <a:solidFill>
                        <a:srgbClr val="A0A0A0"/>
                      </a:solidFill>
                      <a:prstDash val="solid"/>
                    </a:lnB>
                  </a:tcPr>
                </a:tc>
              </a:tr>
              <a:tr h="145859">
                <a:tc gridSpan="2">
                  <a:txBody>
                    <a:bodyPr/>
                    <a:lstStyle/>
                    <a:p>
                      <a:pPr marL="5080" algn="ctr">
                        <a:lnSpc>
                          <a:spcPct val="100000"/>
                        </a:lnSpc>
                      </a:pPr>
                      <a:r>
                        <a:rPr sz="1000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2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092">
                      <a:solidFill>
                        <a:srgbClr val="747474"/>
                      </a:solidFill>
                      <a:prstDash val="solid"/>
                    </a:lnL>
                    <a:lnR w="9092">
                      <a:solidFill>
                        <a:srgbClr val="707070"/>
                      </a:solidFill>
                      <a:prstDash val="solid"/>
                    </a:lnR>
                    <a:lnT w="4546">
                      <a:solidFill>
                        <a:srgbClr val="484848"/>
                      </a:solidFill>
                      <a:prstDash val="solid"/>
                    </a:lnT>
                    <a:lnB w="4546">
                      <a:solidFill>
                        <a:srgbClr val="646464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gridSpan="2">
                  <a:txBody>
                    <a:bodyPr/>
                    <a:lstStyle/>
                    <a:p>
                      <a:pPr marL="49530">
                        <a:lnSpc>
                          <a:spcPct val="100000"/>
                        </a:lnSpc>
                      </a:pPr>
                      <a:r>
                        <a:rPr sz="1000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P</a:t>
                      </a:r>
                      <a:r>
                        <a:rPr sz="1000" spc="-20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1000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into</a:t>
                      </a:r>
                      <a:r>
                        <a:rPr sz="1000" spc="5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00" spc="-25" dirty="0">
                          <a:solidFill>
                            <a:srgbClr val="1C1C1C"/>
                          </a:solidFill>
                          <a:latin typeface="Arial"/>
                          <a:cs typeface="Arial"/>
                        </a:rPr>
                        <a:t>p</a:t>
                      </a:r>
                      <a:r>
                        <a:rPr sz="1000" dirty="0">
                          <a:solidFill>
                            <a:srgbClr val="464646"/>
                          </a:solidFill>
                          <a:latin typeface="Arial"/>
                          <a:cs typeface="Arial"/>
                        </a:rPr>
                        <a:t>ir</a:t>
                      </a:r>
                      <a:r>
                        <a:rPr sz="1000" spc="20" dirty="0">
                          <a:solidFill>
                            <a:srgbClr val="464646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1000" dirty="0">
                          <a:solidFill>
                            <a:srgbClr val="1C1C1C"/>
                          </a:solidFill>
                          <a:latin typeface="Arial"/>
                          <a:cs typeface="Arial"/>
                        </a:rPr>
                        <a:t>midal</a:t>
                      </a:r>
                      <a:r>
                        <a:rPr sz="1000" spc="-55" dirty="0">
                          <a:solidFill>
                            <a:srgbClr val="1C1C1C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00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com</a:t>
                      </a:r>
                      <a:r>
                        <a:rPr sz="1000" spc="15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00" dirty="0">
                          <a:solidFill>
                            <a:srgbClr val="464646"/>
                          </a:solidFill>
                          <a:latin typeface="Arial"/>
                          <a:cs typeface="Arial"/>
                        </a:rPr>
                        <a:t>6</a:t>
                      </a:r>
                      <a:r>
                        <a:rPr sz="1000" spc="-35" dirty="0">
                          <a:solidFill>
                            <a:srgbClr val="46464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00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graduações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092">
                      <a:solidFill>
                        <a:srgbClr val="707070"/>
                      </a:solidFill>
                      <a:prstDash val="solid"/>
                    </a:lnL>
                    <a:lnR w="9092">
                      <a:solidFill>
                        <a:srgbClr val="808080"/>
                      </a:solidFill>
                      <a:prstDash val="solid"/>
                    </a:lnR>
                    <a:lnT w="9092">
                      <a:solidFill>
                        <a:srgbClr val="777777"/>
                      </a:solidFill>
                      <a:prstDash val="solid"/>
                    </a:lnT>
                    <a:lnB w="9092">
                      <a:solidFill>
                        <a:srgbClr val="8C8C8C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46355">
                        <a:lnSpc>
                          <a:spcPct val="100000"/>
                        </a:lnSpc>
                      </a:pPr>
                      <a:r>
                        <a:rPr sz="1000" dirty="0">
                          <a:solidFill>
                            <a:srgbClr val="1C1C1C"/>
                          </a:solidFill>
                          <a:latin typeface="Arial"/>
                          <a:cs typeface="Arial"/>
                        </a:rPr>
                        <a:t>Unida</a:t>
                      </a:r>
                      <a:r>
                        <a:rPr sz="1000" spc="-30" dirty="0">
                          <a:solidFill>
                            <a:srgbClr val="1C1C1C"/>
                          </a:solidFill>
                          <a:latin typeface="Arial"/>
                          <a:cs typeface="Arial"/>
                        </a:rPr>
                        <a:t>d</a:t>
                      </a:r>
                      <a:r>
                        <a:rPr sz="1000" dirty="0">
                          <a:solidFill>
                            <a:srgbClr val="464646"/>
                          </a:solidFill>
                          <a:latin typeface="Arial"/>
                          <a:cs typeface="Arial"/>
                        </a:rPr>
                        <a:t>e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092">
                      <a:solidFill>
                        <a:srgbClr val="808080"/>
                      </a:solidFill>
                      <a:prstDash val="solid"/>
                    </a:lnL>
                    <a:lnR w="9092">
                      <a:solidFill>
                        <a:srgbClr val="808080"/>
                      </a:solidFill>
                      <a:prstDash val="solid"/>
                    </a:lnR>
                    <a:lnT w="9092">
                      <a:solidFill>
                        <a:srgbClr val="A0A0A0"/>
                      </a:solidFill>
                      <a:prstDash val="solid"/>
                    </a:lnT>
                    <a:lnB w="9092">
                      <a:solidFill>
                        <a:srgbClr val="8C8C8C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4765" algn="ctr">
                        <a:lnSpc>
                          <a:spcPct val="100000"/>
                        </a:lnSpc>
                      </a:pPr>
                      <a:r>
                        <a:rPr sz="1000" dirty="0">
                          <a:solidFill>
                            <a:srgbClr val="1C1C1C"/>
                          </a:solidFill>
                          <a:latin typeface="Arial"/>
                          <a:cs typeface="Arial"/>
                        </a:rPr>
                        <a:t>1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092">
                      <a:solidFill>
                        <a:srgbClr val="808080"/>
                      </a:solidFill>
                      <a:prstDash val="solid"/>
                    </a:lnL>
                    <a:lnR w="9092">
                      <a:solidFill>
                        <a:srgbClr val="7C7C7C"/>
                      </a:solidFill>
                      <a:prstDash val="solid"/>
                    </a:lnR>
                    <a:lnT w="9092">
                      <a:solidFill>
                        <a:srgbClr val="A0A0A0"/>
                      </a:solidFill>
                      <a:prstDash val="solid"/>
                    </a:lnT>
                    <a:lnB w="9092">
                      <a:solidFill>
                        <a:srgbClr val="8C8C8C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5085">
                        <a:lnSpc>
                          <a:spcPct val="100000"/>
                        </a:lnSpc>
                      </a:pPr>
                      <a:r>
                        <a:rPr sz="1000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R$</a:t>
                      </a:r>
                      <a:r>
                        <a:rPr sz="1000" spc="5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00" spc="-90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1</a:t>
                      </a:r>
                      <a:r>
                        <a:rPr sz="1000" spc="-140" dirty="0">
                          <a:solidFill>
                            <a:srgbClr val="8E9091"/>
                          </a:solidFill>
                          <a:latin typeface="Arial"/>
                          <a:cs typeface="Arial"/>
                        </a:rPr>
                        <a:t>.</a:t>
                      </a:r>
                      <a:r>
                        <a:rPr sz="1000" dirty="0">
                          <a:solidFill>
                            <a:srgbClr val="464646"/>
                          </a:solidFill>
                          <a:latin typeface="Arial"/>
                          <a:cs typeface="Arial"/>
                        </a:rPr>
                        <a:t>62</a:t>
                      </a:r>
                      <a:r>
                        <a:rPr sz="1000" spc="50" dirty="0">
                          <a:solidFill>
                            <a:srgbClr val="464646"/>
                          </a:solidFill>
                          <a:latin typeface="Arial"/>
                          <a:cs typeface="Arial"/>
                        </a:rPr>
                        <a:t>4</a:t>
                      </a:r>
                      <a:r>
                        <a:rPr sz="1000" spc="-25" dirty="0">
                          <a:solidFill>
                            <a:srgbClr val="646666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1000" dirty="0">
                          <a:solidFill>
                            <a:srgbClr val="464646"/>
                          </a:solidFill>
                          <a:latin typeface="Arial"/>
                          <a:cs typeface="Arial"/>
                        </a:rPr>
                        <a:t>50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092">
                      <a:solidFill>
                        <a:srgbClr val="7C7C7C"/>
                      </a:solidFill>
                      <a:prstDash val="solid"/>
                    </a:lnL>
                    <a:lnR w="9092">
                      <a:solidFill>
                        <a:srgbClr val="707070"/>
                      </a:solidFill>
                      <a:prstDash val="solid"/>
                    </a:lnR>
                    <a:lnT w="9092">
                      <a:solidFill>
                        <a:srgbClr val="A0A0A0"/>
                      </a:solidFill>
                      <a:prstDash val="solid"/>
                    </a:lnT>
                    <a:lnB w="9092">
                      <a:solidFill>
                        <a:srgbClr val="8C8C8C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3180">
                        <a:lnSpc>
                          <a:spcPct val="100000"/>
                        </a:lnSpc>
                      </a:pPr>
                      <a:r>
                        <a:rPr sz="1000" dirty="0">
                          <a:solidFill>
                            <a:srgbClr val="1C1C1C"/>
                          </a:solidFill>
                          <a:latin typeface="Arial"/>
                          <a:cs typeface="Arial"/>
                        </a:rPr>
                        <a:t>R$</a:t>
                      </a:r>
                      <a:r>
                        <a:rPr sz="1000" spc="5" dirty="0">
                          <a:solidFill>
                            <a:srgbClr val="1C1C1C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00" spc="-135" dirty="0">
                          <a:solidFill>
                            <a:srgbClr val="464646"/>
                          </a:solidFill>
                          <a:latin typeface="Arial"/>
                          <a:cs typeface="Arial"/>
                        </a:rPr>
                        <a:t>1</a:t>
                      </a:r>
                      <a:r>
                        <a:rPr sz="1000" dirty="0">
                          <a:solidFill>
                            <a:srgbClr val="464646"/>
                          </a:solidFill>
                          <a:latin typeface="Arial"/>
                          <a:cs typeface="Arial"/>
                        </a:rPr>
                        <a:t>.62</a:t>
                      </a:r>
                      <a:r>
                        <a:rPr sz="1000" spc="5" dirty="0">
                          <a:solidFill>
                            <a:srgbClr val="464646"/>
                          </a:solidFill>
                          <a:latin typeface="Arial"/>
                          <a:cs typeface="Arial"/>
                        </a:rPr>
                        <a:t>4</a:t>
                      </a:r>
                      <a:r>
                        <a:rPr sz="1000" spc="-120" dirty="0">
                          <a:solidFill>
                            <a:srgbClr val="7C7C7C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1000" dirty="0">
                          <a:solidFill>
                            <a:srgbClr val="464646"/>
                          </a:solidFill>
                          <a:latin typeface="Arial"/>
                          <a:cs typeface="Arial"/>
                        </a:rPr>
                        <a:t>50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092">
                      <a:solidFill>
                        <a:srgbClr val="707070"/>
                      </a:solidFill>
                      <a:prstDash val="solid"/>
                    </a:lnL>
                    <a:lnR w="4546">
                      <a:solidFill>
                        <a:srgbClr val="707070"/>
                      </a:solidFill>
                      <a:prstDash val="solid"/>
                    </a:lnR>
                    <a:lnT w="9092">
                      <a:solidFill>
                        <a:srgbClr val="A0A0A0"/>
                      </a:solidFill>
                      <a:prstDash val="solid"/>
                    </a:lnT>
                    <a:lnB w="9092">
                      <a:solidFill>
                        <a:srgbClr val="8C8C8C"/>
                      </a:solidFill>
                      <a:prstDash val="solid"/>
                    </a:lnB>
                  </a:tcPr>
                </a:tc>
              </a:tr>
              <a:tr h="291721">
                <a:tc gridSpan="2">
                  <a:txBody>
                    <a:bodyPr/>
                    <a:lstStyle/>
                    <a:p>
                      <a:pPr marL="4445" algn="ctr">
                        <a:lnSpc>
                          <a:spcPct val="100000"/>
                        </a:lnSpc>
                      </a:pPr>
                      <a:r>
                        <a:rPr sz="1000" dirty="0">
                          <a:solidFill>
                            <a:srgbClr val="464646"/>
                          </a:solidFill>
                          <a:latin typeface="Arial"/>
                          <a:cs typeface="Arial"/>
                        </a:rPr>
                        <a:t>3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092">
                      <a:solidFill>
                        <a:srgbClr val="747474"/>
                      </a:solidFill>
                      <a:prstDash val="solid"/>
                    </a:lnL>
                    <a:lnT w="4546">
                      <a:solidFill>
                        <a:srgbClr val="646464"/>
                      </a:solidFill>
                      <a:prstDash val="solid"/>
                    </a:lnT>
                    <a:lnB w="4546">
                      <a:solidFill>
                        <a:srgbClr val="5B5B5B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gridSpan="2">
                  <a:txBody>
                    <a:bodyPr/>
                    <a:lstStyle/>
                    <a:p>
                      <a:pPr marL="49530" marR="31750">
                        <a:lnSpc>
                          <a:spcPts val="1150"/>
                        </a:lnSpc>
                      </a:pPr>
                      <a:r>
                        <a:rPr sz="1000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Colchonete </a:t>
                      </a:r>
                      <a:r>
                        <a:rPr sz="1000" spc="-75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00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de</a:t>
                      </a:r>
                      <a:r>
                        <a:rPr sz="1000" spc="135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00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courv</a:t>
                      </a:r>
                      <a:r>
                        <a:rPr sz="1000" spc="40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1000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n </a:t>
                      </a:r>
                      <a:r>
                        <a:rPr sz="1000" spc="-110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00" dirty="0">
                          <a:solidFill>
                            <a:srgbClr val="1C1C1C"/>
                          </a:solidFill>
                          <a:latin typeface="Arial"/>
                          <a:cs typeface="Arial"/>
                        </a:rPr>
                        <a:t>1</a:t>
                      </a:r>
                      <a:r>
                        <a:rPr sz="1000" spc="-65" dirty="0">
                          <a:solidFill>
                            <a:srgbClr val="1C1C1C"/>
                          </a:solidFill>
                          <a:latin typeface="Arial"/>
                          <a:cs typeface="Arial"/>
                        </a:rPr>
                        <a:t>0</a:t>
                      </a:r>
                      <a:r>
                        <a:rPr sz="1000" dirty="0">
                          <a:solidFill>
                            <a:srgbClr val="464646"/>
                          </a:solidFill>
                          <a:latin typeface="Arial"/>
                          <a:cs typeface="Arial"/>
                        </a:rPr>
                        <a:t>0</a:t>
                      </a:r>
                      <a:r>
                        <a:rPr sz="1000" spc="95" dirty="0">
                          <a:solidFill>
                            <a:srgbClr val="46464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00" dirty="0">
                          <a:solidFill>
                            <a:srgbClr val="464646"/>
                          </a:solidFill>
                          <a:latin typeface="Arial"/>
                          <a:cs typeface="Arial"/>
                        </a:rPr>
                        <a:t>x </a:t>
                      </a:r>
                      <a:r>
                        <a:rPr sz="1000" spc="-100" dirty="0">
                          <a:solidFill>
                            <a:srgbClr val="46464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00" dirty="0">
                          <a:solidFill>
                            <a:srgbClr val="464646"/>
                          </a:solidFill>
                          <a:latin typeface="Arial"/>
                          <a:cs typeface="Arial"/>
                        </a:rPr>
                        <a:t>60</a:t>
                      </a:r>
                      <a:r>
                        <a:rPr sz="1000" spc="120" dirty="0">
                          <a:solidFill>
                            <a:srgbClr val="46464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00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x </a:t>
                      </a:r>
                      <a:r>
                        <a:rPr sz="1000" spc="-65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00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3 cm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T w="9092">
                      <a:solidFill>
                        <a:srgbClr val="8C8C8C"/>
                      </a:solidFill>
                      <a:prstDash val="solid"/>
                    </a:lnT>
                    <a:lnB w="9092">
                      <a:solidFill>
                        <a:srgbClr val="8C8C8C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50800">
                        <a:lnSpc>
                          <a:spcPct val="100000"/>
                        </a:lnSpc>
                      </a:pPr>
                      <a:r>
                        <a:rPr sz="1000" dirty="0">
                          <a:solidFill>
                            <a:srgbClr val="1C1C1C"/>
                          </a:solidFill>
                          <a:latin typeface="Arial"/>
                          <a:cs typeface="Arial"/>
                        </a:rPr>
                        <a:t>Unida</a:t>
                      </a:r>
                      <a:r>
                        <a:rPr sz="1000" spc="-30" dirty="0">
                          <a:solidFill>
                            <a:srgbClr val="1C1C1C"/>
                          </a:solidFill>
                          <a:latin typeface="Arial"/>
                          <a:cs typeface="Arial"/>
                        </a:rPr>
                        <a:t>d</a:t>
                      </a:r>
                      <a:r>
                        <a:rPr sz="1000" dirty="0">
                          <a:solidFill>
                            <a:srgbClr val="464646"/>
                          </a:solidFill>
                          <a:latin typeface="Arial"/>
                          <a:cs typeface="Arial"/>
                        </a:rPr>
                        <a:t>e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R w="9092">
                      <a:solidFill>
                        <a:srgbClr val="808080"/>
                      </a:solidFill>
                      <a:prstDash val="solid"/>
                    </a:lnR>
                    <a:lnT w="9092">
                      <a:solidFill>
                        <a:srgbClr val="8C8C8C"/>
                      </a:solidFill>
                      <a:prstDash val="solid"/>
                    </a:lnT>
                    <a:lnB w="9092">
                      <a:solidFill>
                        <a:srgbClr val="A0A0A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1000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20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092">
                      <a:solidFill>
                        <a:srgbClr val="808080"/>
                      </a:solidFill>
                      <a:prstDash val="solid"/>
                    </a:lnL>
                    <a:lnT w="9092">
                      <a:solidFill>
                        <a:srgbClr val="8C8C8C"/>
                      </a:solidFill>
                      <a:prstDash val="solid"/>
                    </a:lnT>
                    <a:lnB w="9092">
                      <a:solidFill>
                        <a:srgbClr val="A0A0A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9530">
                        <a:lnSpc>
                          <a:spcPct val="100000"/>
                        </a:lnSpc>
                      </a:pPr>
                      <a:r>
                        <a:rPr sz="1000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R$</a:t>
                      </a:r>
                      <a:r>
                        <a:rPr sz="1000" spc="-70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00" dirty="0">
                          <a:solidFill>
                            <a:srgbClr val="464646"/>
                          </a:solidFill>
                          <a:latin typeface="Arial"/>
                          <a:cs typeface="Arial"/>
                        </a:rPr>
                        <a:t>2</a:t>
                      </a:r>
                      <a:r>
                        <a:rPr sz="1000" spc="55" dirty="0">
                          <a:solidFill>
                            <a:srgbClr val="464646"/>
                          </a:solidFill>
                          <a:latin typeface="Arial"/>
                          <a:cs typeface="Arial"/>
                        </a:rPr>
                        <a:t>8</a:t>
                      </a:r>
                      <a:r>
                        <a:rPr sz="1000" spc="-85" dirty="0">
                          <a:solidFill>
                            <a:srgbClr val="7C7C7C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1000" dirty="0">
                          <a:solidFill>
                            <a:srgbClr val="464646"/>
                          </a:solidFill>
                          <a:latin typeface="Arial"/>
                          <a:cs typeface="Arial"/>
                        </a:rPr>
                        <a:t>30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R w="9092">
                      <a:solidFill>
                        <a:srgbClr val="707070"/>
                      </a:solidFill>
                      <a:prstDash val="solid"/>
                    </a:lnR>
                    <a:lnT w="9092">
                      <a:solidFill>
                        <a:srgbClr val="8C8C8C"/>
                      </a:solidFill>
                      <a:prstDash val="solid"/>
                    </a:lnT>
                  </a:tcPr>
                </a:tc>
                <a:tc>
                  <a:txBody>
                    <a:bodyPr/>
                    <a:lstStyle/>
                    <a:p>
                      <a:pPr marL="43180">
                        <a:lnSpc>
                          <a:spcPct val="100000"/>
                        </a:lnSpc>
                      </a:pPr>
                      <a:r>
                        <a:rPr sz="1000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R$</a:t>
                      </a:r>
                      <a:r>
                        <a:rPr sz="1000" spc="-30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00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56</a:t>
                      </a:r>
                      <a:r>
                        <a:rPr sz="1000" spc="10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6</a:t>
                      </a:r>
                      <a:r>
                        <a:rPr sz="1000" spc="-120" dirty="0">
                          <a:solidFill>
                            <a:srgbClr val="7C7C7C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1000" dirty="0">
                          <a:solidFill>
                            <a:srgbClr val="464646"/>
                          </a:solidFill>
                          <a:latin typeface="Arial"/>
                          <a:cs typeface="Arial"/>
                        </a:rPr>
                        <a:t>00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092">
                      <a:solidFill>
                        <a:srgbClr val="707070"/>
                      </a:solidFill>
                      <a:prstDash val="solid"/>
                    </a:lnL>
                    <a:lnR w="4546">
                      <a:solidFill>
                        <a:srgbClr val="707070"/>
                      </a:solidFill>
                      <a:prstDash val="solid"/>
                    </a:lnR>
                    <a:lnT w="9092">
                      <a:solidFill>
                        <a:srgbClr val="8C8C8C"/>
                      </a:solidFill>
                      <a:prstDash val="solid"/>
                    </a:lnT>
                    <a:lnB w="9092">
                      <a:solidFill>
                        <a:srgbClr val="909090"/>
                      </a:solidFill>
                      <a:prstDash val="solid"/>
                    </a:lnB>
                  </a:tcPr>
                </a:tc>
              </a:tr>
              <a:tr h="207396">
                <a:tc gridSpan="2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1000" dirty="0">
                          <a:solidFill>
                            <a:srgbClr val="1C1C1C"/>
                          </a:solidFill>
                          <a:latin typeface="Arial"/>
                          <a:cs typeface="Arial"/>
                        </a:rPr>
                        <a:t>4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092">
                      <a:solidFill>
                        <a:srgbClr val="747474"/>
                      </a:solidFill>
                      <a:prstDash val="solid"/>
                    </a:lnL>
                    <a:lnR w="4546">
                      <a:solidFill>
                        <a:srgbClr val="4F4F4F"/>
                      </a:solidFill>
                      <a:prstDash val="solid"/>
                    </a:lnR>
                    <a:lnT w="4546">
                      <a:solidFill>
                        <a:srgbClr val="5B5B5B"/>
                      </a:solidFill>
                      <a:prstDash val="solid"/>
                    </a:lnT>
                    <a:lnB w="9092">
                      <a:solidFill>
                        <a:srgbClr val="838383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gridSpan="2">
                  <a:txBody>
                    <a:bodyPr/>
                    <a:lstStyle/>
                    <a:p>
                      <a:pPr marL="52069">
                        <a:lnSpc>
                          <a:spcPct val="100000"/>
                        </a:lnSpc>
                      </a:pPr>
                      <a:r>
                        <a:rPr sz="1000" dirty="0">
                          <a:solidFill>
                            <a:srgbClr val="1C1C1C"/>
                          </a:solidFill>
                          <a:latin typeface="Arial"/>
                          <a:cs typeface="Arial"/>
                        </a:rPr>
                        <a:t>Barra</a:t>
                      </a:r>
                      <a:r>
                        <a:rPr sz="1000" spc="10" dirty="0">
                          <a:solidFill>
                            <a:srgbClr val="1C1C1C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00" dirty="0">
                          <a:solidFill>
                            <a:srgbClr val="1C1C1C"/>
                          </a:solidFill>
                          <a:latin typeface="Arial"/>
                          <a:cs typeface="Arial"/>
                        </a:rPr>
                        <a:t>para</a:t>
                      </a:r>
                      <a:r>
                        <a:rPr sz="1000" spc="50" dirty="0">
                          <a:solidFill>
                            <a:srgbClr val="1C1C1C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00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levantamento</a:t>
                      </a:r>
                      <a:r>
                        <a:rPr sz="1000" spc="65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00" dirty="0">
                          <a:solidFill>
                            <a:srgbClr val="1C1C1C"/>
                          </a:solidFill>
                          <a:latin typeface="Arial"/>
                          <a:cs typeface="Arial"/>
                        </a:rPr>
                        <a:t>olím</a:t>
                      </a:r>
                      <a:r>
                        <a:rPr sz="1000" spc="50" dirty="0">
                          <a:solidFill>
                            <a:srgbClr val="1C1C1C"/>
                          </a:solidFill>
                          <a:latin typeface="Arial"/>
                          <a:cs typeface="Arial"/>
                        </a:rPr>
                        <a:t>p</a:t>
                      </a:r>
                      <a:r>
                        <a:rPr sz="1000" dirty="0">
                          <a:solidFill>
                            <a:srgbClr val="464646"/>
                          </a:solidFill>
                          <a:latin typeface="Arial"/>
                          <a:cs typeface="Arial"/>
                        </a:rPr>
                        <a:t>ico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4546">
                      <a:solidFill>
                        <a:srgbClr val="4F4F4F"/>
                      </a:solidFill>
                      <a:prstDash val="solid"/>
                    </a:lnL>
                    <a:lnR w="4546">
                      <a:solidFill>
                        <a:srgbClr val="4B4B4B"/>
                      </a:solidFill>
                      <a:prstDash val="solid"/>
                    </a:lnR>
                    <a:lnT w="9092">
                      <a:solidFill>
                        <a:srgbClr val="8C8C8C"/>
                      </a:solidFill>
                      <a:prstDash val="solid"/>
                    </a:lnT>
                    <a:lnB w="9092">
                      <a:solidFill>
                        <a:srgbClr val="838383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48260">
                        <a:lnSpc>
                          <a:spcPct val="100000"/>
                        </a:lnSpc>
                      </a:pPr>
                      <a:r>
                        <a:rPr sz="1000" dirty="0">
                          <a:solidFill>
                            <a:srgbClr val="1C1C1C"/>
                          </a:solidFill>
                          <a:latin typeface="Arial"/>
                          <a:cs typeface="Arial"/>
                        </a:rPr>
                        <a:t>Unidade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4546">
                      <a:solidFill>
                        <a:srgbClr val="4B4B4B"/>
                      </a:solidFill>
                      <a:prstDash val="solid"/>
                    </a:lnL>
                    <a:lnR w="9092">
                      <a:solidFill>
                        <a:srgbClr val="808080"/>
                      </a:solidFill>
                      <a:prstDash val="solid"/>
                    </a:lnR>
                    <a:lnT w="9092">
                      <a:solidFill>
                        <a:srgbClr val="A0A0A0"/>
                      </a:solidFill>
                      <a:prstDash val="solid"/>
                    </a:lnT>
                    <a:lnB w="9092">
                      <a:solidFill>
                        <a:srgbClr val="838383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350" algn="ctr">
                        <a:lnSpc>
                          <a:spcPct val="100000"/>
                        </a:lnSpc>
                      </a:pPr>
                      <a:r>
                        <a:rPr sz="1000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5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092">
                      <a:solidFill>
                        <a:srgbClr val="808080"/>
                      </a:solidFill>
                      <a:prstDash val="solid"/>
                    </a:lnL>
                    <a:lnR w="4546">
                      <a:solidFill>
                        <a:srgbClr val="4B4B4B"/>
                      </a:solidFill>
                      <a:prstDash val="solid"/>
                    </a:lnR>
                    <a:lnT w="9092">
                      <a:solidFill>
                        <a:srgbClr val="A0A0A0"/>
                      </a:solidFill>
                      <a:prstDash val="solid"/>
                    </a:lnT>
                    <a:lnB w="9092">
                      <a:solidFill>
                        <a:srgbClr val="838383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7625">
                        <a:lnSpc>
                          <a:spcPct val="100000"/>
                        </a:lnSpc>
                      </a:pPr>
                      <a:r>
                        <a:rPr sz="1000" dirty="0">
                          <a:solidFill>
                            <a:srgbClr val="1C1C1C"/>
                          </a:solidFill>
                          <a:latin typeface="Arial"/>
                          <a:cs typeface="Arial"/>
                        </a:rPr>
                        <a:t>R$</a:t>
                      </a:r>
                      <a:r>
                        <a:rPr sz="1000" spc="-70" dirty="0">
                          <a:solidFill>
                            <a:srgbClr val="1C1C1C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00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23</a:t>
                      </a:r>
                      <a:r>
                        <a:rPr sz="1000" spc="65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9</a:t>
                      </a:r>
                      <a:r>
                        <a:rPr sz="1000" spc="-60" dirty="0">
                          <a:solidFill>
                            <a:srgbClr val="646666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1000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00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4546">
                      <a:solidFill>
                        <a:srgbClr val="4B4B4B"/>
                      </a:solidFill>
                      <a:prstDash val="solid"/>
                    </a:lnL>
                    <a:lnR w="9092">
                      <a:solidFill>
                        <a:srgbClr val="707070"/>
                      </a:solidFill>
                      <a:prstDash val="solid"/>
                    </a:lnR>
                    <a:lnB w="9092">
                      <a:solidFill>
                        <a:srgbClr val="838383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3180">
                        <a:lnSpc>
                          <a:spcPct val="100000"/>
                        </a:lnSpc>
                      </a:pPr>
                      <a:r>
                        <a:rPr sz="1000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R$</a:t>
                      </a:r>
                      <a:r>
                        <a:rPr sz="1000" spc="5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00" spc="-135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1</a:t>
                      </a:r>
                      <a:r>
                        <a:rPr sz="1000" spc="30" dirty="0">
                          <a:solidFill>
                            <a:srgbClr val="7C7C7C"/>
                          </a:solidFill>
                          <a:latin typeface="Arial"/>
                          <a:cs typeface="Arial"/>
                        </a:rPr>
                        <a:t>.</a:t>
                      </a:r>
                      <a:r>
                        <a:rPr sz="1000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19</a:t>
                      </a:r>
                      <a:r>
                        <a:rPr sz="1000" spc="25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5</a:t>
                      </a:r>
                      <a:r>
                        <a:rPr sz="1000" spc="-60" dirty="0">
                          <a:solidFill>
                            <a:srgbClr val="8E9091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1000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00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092">
                      <a:solidFill>
                        <a:srgbClr val="707070"/>
                      </a:solidFill>
                      <a:prstDash val="solid"/>
                    </a:lnL>
                    <a:lnR w="4546">
                      <a:solidFill>
                        <a:srgbClr val="707070"/>
                      </a:solidFill>
                      <a:prstDash val="solid"/>
                    </a:lnR>
                    <a:lnT w="9092">
                      <a:solidFill>
                        <a:srgbClr val="909090"/>
                      </a:solidFill>
                      <a:prstDash val="solid"/>
                    </a:lnT>
                    <a:lnB w="9092">
                      <a:solidFill>
                        <a:srgbClr val="838383"/>
                      </a:solidFill>
                      <a:prstDash val="solid"/>
                    </a:lnB>
                  </a:tcPr>
                </a:tc>
              </a:tr>
              <a:tr h="153839">
                <a:tc gridSpan="2">
                  <a:txBody>
                    <a:bodyPr/>
                    <a:lstStyle/>
                    <a:p>
                      <a:pPr marL="8255" algn="ctr">
                        <a:lnSpc>
                          <a:spcPts val="1190"/>
                        </a:lnSpc>
                      </a:pPr>
                      <a:r>
                        <a:rPr sz="1000" dirty="0">
                          <a:solidFill>
                            <a:srgbClr val="1C1C1C"/>
                          </a:solidFill>
                          <a:latin typeface="Arial"/>
                          <a:cs typeface="Arial"/>
                        </a:rPr>
                        <a:t>5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092">
                      <a:solidFill>
                        <a:srgbClr val="747474"/>
                      </a:solidFill>
                      <a:prstDash val="solid"/>
                    </a:lnL>
                    <a:lnR w="9092">
                      <a:solidFill>
                        <a:srgbClr val="808080"/>
                      </a:solidFill>
                      <a:prstDash val="solid"/>
                    </a:lnR>
                    <a:lnT w="9092">
                      <a:solidFill>
                        <a:srgbClr val="838383"/>
                      </a:solidFill>
                      <a:prstDash val="solid"/>
                    </a:lnT>
                    <a:lnB w="9092">
                      <a:solidFill>
                        <a:srgbClr val="777777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gridSpan="2">
                  <a:txBody>
                    <a:bodyPr/>
                    <a:lstStyle/>
                    <a:p>
                      <a:pPr marL="45085">
                        <a:lnSpc>
                          <a:spcPct val="100000"/>
                        </a:lnSpc>
                      </a:pPr>
                      <a:r>
                        <a:rPr sz="1000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C</a:t>
                      </a:r>
                      <a:r>
                        <a:rPr sz="1000" spc="-35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1000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nto</a:t>
                      </a:r>
                      <a:r>
                        <a:rPr sz="1000" spc="-35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00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de</a:t>
                      </a:r>
                      <a:r>
                        <a:rPr sz="1000" spc="-10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00" dirty="0">
                          <a:solidFill>
                            <a:srgbClr val="1C1C1C"/>
                          </a:solidFill>
                          <a:latin typeface="Arial"/>
                          <a:cs typeface="Arial"/>
                        </a:rPr>
                        <a:t>tra</a:t>
                      </a:r>
                      <a:r>
                        <a:rPr sz="1000" dirty="0">
                          <a:solidFill>
                            <a:srgbClr val="464646"/>
                          </a:solidFill>
                          <a:latin typeface="Arial"/>
                          <a:cs typeface="Arial"/>
                        </a:rPr>
                        <a:t>cão</a:t>
                      </a:r>
                      <a:r>
                        <a:rPr sz="1000" spc="-10" dirty="0">
                          <a:solidFill>
                            <a:srgbClr val="46464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00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duplo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092">
                      <a:solidFill>
                        <a:srgbClr val="808080"/>
                      </a:solidFill>
                      <a:prstDash val="solid"/>
                    </a:lnL>
                    <a:lnR w="4546">
                      <a:solidFill>
                        <a:srgbClr val="4B4B4B"/>
                      </a:solidFill>
                      <a:prstDash val="solid"/>
                    </a:lnR>
                    <a:lnT w="9092">
                      <a:solidFill>
                        <a:srgbClr val="838383"/>
                      </a:solidFill>
                      <a:prstDash val="solid"/>
                    </a:lnT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48260">
                        <a:lnSpc>
                          <a:spcPct val="100000"/>
                        </a:lnSpc>
                      </a:pPr>
                      <a:r>
                        <a:rPr sz="1000" dirty="0">
                          <a:solidFill>
                            <a:srgbClr val="1C1C1C"/>
                          </a:solidFill>
                          <a:latin typeface="Arial"/>
                          <a:cs typeface="Arial"/>
                        </a:rPr>
                        <a:t>Unidade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4546">
                      <a:solidFill>
                        <a:srgbClr val="4B4B4B"/>
                      </a:solidFill>
                      <a:prstDash val="solid"/>
                    </a:lnL>
                    <a:lnR w="9092">
                      <a:solidFill>
                        <a:srgbClr val="808080"/>
                      </a:solidFill>
                      <a:prstDash val="solid"/>
                    </a:lnR>
                    <a:lnT w="9092">
                      <a:solidFill>
                        <a:srgbClr val="838383"/>
                      </a:solidFill>
                      <a:prstDash val="solid"/>
                    </a:lnT>
                    <a:lnB w="4546">
                      <a:solidFill>
                        <a:srgbClr val="90909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5240" algn="ctr">
                        <a:lnSpc>
                          <a:spcPts val="1305"/>
                        </a:lnSpc>
                      </a:pPr>
                      <a:r>
                        <a:rPr sz="1100" dirty="0">
                          <a:solidFill>
                            <a:srgbClr val="313131"/>
                          </a:solidFill>
                          <a:latin typeface="Times New Roman"/>
                          <a:cs typeface="Times New Roman"/>
                        </a:rPr>
                        <a:t>3</a:t>
                      </a: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9092">
                      <a:solidFill>
                        <a:srgbClr val="808080"/>
                      </a:solidFill>
                      <a:prstDash val="solid"/>
                    </a:lnL>
                    <a:lnR w="4546">
                      <a:solidFill>
                        <a:srgbClr val="4B4B4B"/>
                      </a:solidFill>
                      <a:prstDash val="solid"/>
                    </a:lnR>
                    <a:lnT w="9092">
                      <a:solidFill>
                        <a:srgbClr val="838383"/>
                      </a:solidFill>
                      <a:prstDash val="solid"/>
                    </a:lnT>
                    <a:lnB w="4546">
                      <a:solidFill>
                        <a:srgbClr val="5B5B5B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7625">
                        <a:lnSpc>
                          <a:spcPct val="100000"/>
                        </a:lnSpc>
                      </a:pPr>
                      <a:r>
                        <a:rPr sz="1000" dirty="0">
                          <a:solidFill>
                            <a:srgbClr val="1C1C1C"/>
                          </a:solidFill>
                          <a:latin typeface="Arial"/>
                          <a:cs typeface="Arial"/>
                        </a:rPr>
                        <a:t>R$</a:t>
                      </a:r>
                      <a:r>
                        <a:rPr sz="1000" spc="5" dirty="0">
                          <a:solidFill>
                            <a:srgbClr val="1C1C1C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00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18</a:t>
                      </a:r>
                      <a:r>
                        <a:rPr sz="1000" spc="-25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0</a:t>
                      </a:r>
                      <a:r>
                        <a:rPr sz="1000" spc="-120" dirty="0">
                          <a:solidFill>
                            <a:srgbClr val="7C7C7C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1000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50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4546">
                      <a:solidFill>
                        <a:srgbClr val="4B4B4B"/>
                      </a:solidFill>
                      <a:prstDash val="solid"/>
                    </a:lnL>
                    <a:lnR w="9092">
                      <a:solidFill>
                        <a:srgbClr val="707070"/>
                      </a:solidFill>
                      <a:prstDash val="solid"/>
                    </a:lnR>
                    <a:lnT w="9092">
                      <a:solidFill>
                        <a:srgbClr val="838383"/>
                      </a:solidFill>
                      <a:prstDash val="solid"/>
                    </a:lnT>
                    <a:lnB w="9092">
                      <a:solidFill>
                        <a:srgbClr val="77777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3180">
                        <a:lnSpc>
                          <a:spcPts val="1190"/>
                        </a:lnSpc>
                      </a:pPr>
                      <a:r>
                        <a:rPr sz="1000" spc="-10" dirty="0">
                          <a:solidFill>
                            <a:srgbClr val="1C1C1C"/>
                          </a:solidFill>
                          <a:latin typeface="Arial"/>
                          <a:cs typeface="Arial"/>
                        </a:rPr>
                        <a:t>R</a:t>
                      </a:r>
                      <a:r>
                        <a:rPr sz="1000" dirty="0">
                          <a:solidFill>
                            <a:srgbClr val="464646"/>
                          </a:solidFill>
                          <a:latin typeface="Arial"/>
                          <a:cs typeface="Arial"/>
                        </a:rPr>
                        <a:t>$</a:t>
                      </a:r>
                      <a:r>
                        <a:rPr sz="1000" spc="10" dirty="0">
                          <a:solidFill>
                            <a:srgbClr val="46464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00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54</a:t>
                      </a:r>
                      <a:r>
                        <a:rPr sz="1000" spc="10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1</a:t>
                      </a:r>
                      <a:r>
                        <a:rPr sz="1000" spc="-120" dirty="0">
                          <a:solidFill>
                            <a:srgbClr val="7C7C7C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1000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50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092">
                      <a:solidFill>
                        <a:srgbClr val="707070"/>
                      </a:solidFill>
                      <a:prstDash val="solid"/>
                    </a:lnL>
                    <a:lnR w="4546">
                      <a:solidFill>
                        <a:srgbClr val="707070"/>
                      </a:solidFill>
                      <a:prstDash val="solid"/>
                    </a:lnR>
                    <a:lnT w="9092">
                      <a:solidFill>
                        <a:srgbClr val="838383"/>
                      </a:solidFill>
                      <a:prstDash val="solid"/>
                    </a:lnT>
                    <a:lnB w="9092">
                      <a:solidFill>
                        <a:srgbClr val="777777"/>
                      </a:solidFill>
                      <a:prstDash val="solid"/>
                    </a:lnB>
                  </a:tcPr>
                </a:tc>
              </a:tr>
              <a:tr h="315648">
                <a:tc>
                  <a:txBody>
                    <a:bodyPr/>
                    <a:lstStyle/>
                    <a:p>
                      <a:pPr marL="186055">
                        <a:lnSpc>
                          <a:spcPct val="100000"/>
                        </a:lnSpc>
                      </a:pPr>
                      <a:r>
                        <a:rPr sz="1100" dirty="0">
                          <a:solidFill>
                            <a:srgbClr val="1C1C1C"/>
                          </a:solidFill>
                          <a:latin typeface="Times New Roman"/>
                          <a:cs typeface="Times New Roman"/>
                        </a:rPr>
                        <a:t>6</a:t>
                      </a:r>
                      <a:endParaRPr sz="11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ts val="955"/>
                        </a:lnSpc>
                        <a:spcBef>
                          <a:spcPts val="240"/>
                        </a:spcBef>
                        <a:tabLst>
                          <a:tab pos="215900" algn="l"/>
                        </a:tabLst>
                      </a:pPr>
                      <a:r>
                        <a:rPr sz="900" dirty="0">
                          <a:solidFill>
                            <a:srgbClr val="464646"/>
                          </a:solidFill>
                          <a:latin typeface="Times New Roman"/>
                          <a:cs typeface="Times New Roman"/>
                        </a:rPr>
                        <a:t>,</a:t>
                      </a:r>
                      <a:r>
                        <a:rPr sz="900" u="sng" dirty="0">
                          <a:solidFill>
                            <a:srgbClr val="464646"/>
                          </a:solidFill>
                          <a:latin typeface="Times New Roman"/>
                          <a:cs typeface="Times New Roman"/>
                        </a:rPr>
                        <a:t> 	</a:t>
                      </a: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9092">
                      <a:solidFill>
                        <a:srgbClr val="747474"/>
                      </a:solidFill>
                      <a:prstDash val="solid"/>
                    </a:lnL>
                    <a:lnT w="9092">
                      <a:solidFill>
                        <a:srgbClr val="777777"/>
                      </a:solidFill>
                      <a:prstDash val="solid"/>
                    </a:lnT>
                  </a:tcPr>
                </a:tc>
                <a:tc>
                  <a:txBody>
                    <a:bodyPr/>
                    <a:lstStyle/>
                    <a:p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R w="9092">
                      <a:solidFill>
                        <a:srgbClr val="808080"/>
                      </a:solidFill>
                      <a:prstDash val="solid"/>
                    </a:lnR>
                    <a:lnT w="9092">
                      <a:solidFill>
                        <a:srgbClr val="777777"/>
                      </a:solidFill>
                      <a:prstDash val="solid"/>
                    </a:lnT>
                    <a:lnB w="4546">
                      <a:solidFill>
                        <a:srgbClr val="808080"/>
                      </a:solidFill>
                      <a:prstDash val="solid"/>
                    </a:lnB>
                  </a:tcPr>
                </a:tc>
                <a:tc gridSpan="2">
                  <a:txBody>
                    <a:bodyPr/>
                    <a:lstStyle/>
                    <a:p>
                      <a:pPr marL="45085" marR="31750">
                        <a:lnSpc>
                          <a:spcPts val="1110"/>
                        </a:lnSpc>
                      </a:pPr>
                      <a:r>
                        <a:rPr sz="1000" dirty="0">
                          <a:solidFill>
                            <a:srgbClr val="1C1C1C"/>
                          </a:solidFill>
                          <a:latin typeface="Arial"/>
                          <a:cs typeface="Arial"/>
                        </a:rPr>
                        <a:t>Tiras  </a:t>
                      </a:r>
                      <a:r>
                        <a:rPr sz="1000" spc="-125" dirty="0">
                          <a:solidFill>
                            <a:srgbClr val="1C1C1C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00" spc="-105" dirty="0">
                          <a:solidFill>
                            <a:srgbClr val="1C1C1C"/>
                          </a:solidFill>
                          <a:latin typeface="Arial"/>
                          <a:cs typeface="Arial"/>
                        </a:rPr>
                        <a:t>p</a:t>
                      </a:r>
                      <a:r>
                        <a:rPr sz="1000" dirty="0">
                          <a:solidFill>
                            <a:srgbClr val="646666"/>
                          </a:solidFill>
                          <a:latin typeface="Arial"/>
                          <a:cs typeface="Arial"/>
                        </a:rPr>
                        <a:t>/ </a:t>
                      </a:r>
                      <a:r>
                        <a:rPr sz="1000" spc="95" dirty="0">
                          <a:solidFill>
                            <a:srgbClr val="64666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00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treinamento  </a:t>
                      </a:r>
                      <a:r>
                        <a:rPr sz="1000" spc="-105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00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suspenso  </a:t>
                      </a:r>
                      <a:r>
                        <a:rPr sz="1000" spc="-85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00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em </a:t>
                      </a:r>
                      <a:r>
                        <a:rPr sz="1000" spc="-70" dirty="0">
                          <a:solidFill>
                            <a:srgbClr val="1C1C1C"/>
                          </a:solidFill>
                          <a:latin typeface="Arial"/>
                          <a:cs typeface="Arial"/>
                        </a:rPr>
                        <a:t>n</a:t>
                      </a:r>
                      <a:r>
                        <a:rPr sz="1000" dirty="0">
                          <a:solidFill>
                            <a:srgbClr val="464646"/>
                          </a:solidFill>
                          <a:latin typeface="Arial"/>
                          <a:cs typeface="Arial"/>
                        </a:rPr>
                        <a:t>ylon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092">
                      <a:solidFill>
                        <a:srgbClr val="808080"/>
                      </a:solidFill>
                      <a:prstDash val="solid"/>
                    </a:lnL>
                    <a:lnR w="9092">
                      <a:solidFill>
                        <a:srgbClr val="808080"/>
                      </a:solidFill>
                      <a:prstDash val="solid"/>
                    </a:lnR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46355">
                        <a:lnSpc>
                          <a:spcPct val="100000"/>
                        </a:lnSpc>
                      </a:pPr>
                      <a:r>
                        <a:rPr sz="1000" dirty="0">
                          <a:solidFill>
                            <a:srgbClr val="1C1C1C"/>
                          </a:solidFill>
                          <a:latin typeface="Arial"/>
                          <a:cs typeface="Arial"/>
                        </a:rPr>
                        <a:t>Unidade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092">
                      <a:solidFill>
                        <a:srgbClr val="808080"/>
                      </a:solidFill>
                      <a:prstDash val="solid"/>
                    </a:lnL>
                    <a:lnR w="9092">
                      <a:solidFill>
                        <a:srgbClr val="808080"/>
                      </a:solidFill>
                      <a:prstDash val="solid"/>
                    </a:lnR>
                    <a:lnT w="4546">
                      <a:solidFill>
                        <a:srgbClr val="909090"/>
                      </a:solidFill>
                      <a:prstDash val="solid"/>
                    </a:lnT>
                    <a:lnB w="4546">
                      <a:solidFill>
                        <a:srgbClr val="939393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8255" algn="ctr">
                        <a:lnSpc>
                          <a:spcPct val="100000"/>
                        </a:lnSpc>
                      </a:pPr>
                      <a:r>
                        <a:rPr sz="1000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5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092">
                      <a:solidFill>
                        <a:srgbClr val="808080"/>
                      </a:solidFill>
                      <a:prstDash val="solid"/>
                    </a:lnL>
                    <a:lnR w="9092">
                      <a:solidFill>
                        <a:srgbClr val="777777"/>
                      </a:solidFill>
                      <a:prstDash val="solid"/>
                    </a:lnR>
                    <a:lnT w="4546">
                      <a:solidFill>
                        <a:srgbClr val="5B5B5B"/>
                      </a:solidFill>
                      <a:prstDash val="solid"/>
                    </a:lnT>
                    <a:lnB w="4546">
                      <a:solidFill>
                        <a:srgbClr val="939393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5085">
                        <a:lnSpc>
                          <a:spcPct val="100000"/>
                        </a:lnSpc>
                      </a:pPr>
                      <a:r>
                        <a:rPr sz="1000" spc="30" dirty="0">
                          <a:solidFill>
                            <a:srgbClr val="1C1C1C"/>
                          </a:solidFill>
                          <a:latin typeface="Arial"/>
                          <a:cs typeface="Arial"/>
                        </a:rPr>
                        <a:t>R</a:t>
                      </a:r>
                      <a:r>
                        <a:rPr sz="1000" dirty="0">
                          <a:solidFill>
                            <a:srgbClr val="464646"/>
                          </a:solidFill>
                          <a:latin typeface="Arial"/>
                          <a:cs typeface="Arial"/>
                        </a:rPr>
                        <a:t>$</a:t>
                      </a:r>
                      <a:r>
                        <a:rPr sz="1000" spc="-25" dirty="0">
                          <a:solidFill>
                            <a:srgbClr val="46464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00" dirty="0">
                          <a:solidFill>
                            <a:srgbClr val="464646"/>
                          </a:solidFill>
                          <a:latin typeface="Arial"/>
                          <a:cs typeface="Arial"/>
                        </a:rPr>
                        <a:t>24</a:t>
                      </a:r>
                      <a:r>
                        <a:rPr sz="1000" spc="65" dirty="0">
                          <a:solidFill>
                            <a:srgbClr val="464646"/>
                          </a:solidFill>
                          <a:latin typeface="Arial"/>
                          <a:cs typeface="Arial"/>
                        </a:rPr>
                        <a:t>7</a:t>
                      </a:r>
                      <a:r>
                        <a:rPr sz="1000" spc="-155" dirty="0">
                          <a:solidFill>
                            <a:srgbClr val="646666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1000" dirty="0">
                          <a:solidFill>
                            <a:srgbClr val="464646"/>
                          </a:solidFill>
                          <a:latin typeface="Arial"/>
                          <a:cs typeface="Arial"/>
                        </a:rPr>
                        <a:t>00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092">
                      <a:solidFill>
                        <a:srgbClr val="777777"/>
                      </a:solidFill>
                      <a:prstDash val="solid"/>
                    </a:lnL>
                    <a:lnR w="9092">
                      <a:solidFill>
                        <a:srgbClr val="707070"/>
                      </a:solidFill>
                      <a:prstDash val="solid"/>
                    </a:lnR>
                    <a:lnT w="9092">
                      <a:solidFill>
                        <a:srgbClr val="777777"/>
                      </a:solidFill>
                      <a:prstDash val="solid"/>
                    </a:lnT>
                    <a:lnB w="4546">
                      <a:solidFill>
                        <a:srgbClr val="77777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3180">
                        <a:lnSpc>
                          <a:spcPct val="100000"/>
                        </a:lnSpc>
                      </a:pPr>
                      <a:r>
                        <a:rPr sz="1000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R$</a:t>
                      </a:r>
                      <a:r>
                        <a:rPr sz="1000" spc="5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00" spc="-135" dirty="0">
                          <a:solidFill>
                            <a:srgbClr val="464646"/>
                          </a:solidFill>
                          <a:latin typeface="Arial"/>
                          <a:cs typeface="Arial"/>
                        </a:rPr>
                        <a:t>1</a:t>
                      </a:r>
                      <a:r>
                        <a:rPr sz="1000" spc="-45" dirty="0">
                          <a:solidFill>
                            <a:srgbClr val="646666"/>
                          </a:solidFill>
                          <a:latin typeface="Arial"/>
                          <a:cs typeface="Arial"/>
                        </a:rPr>
                        <a:t>.</a:t>
                      </a:r>
                      <a:r>
                        <a:rPr sz="1000" dirty="0">
                          <a:solidFill>
                            <a:srgbClr val="464646"/>
                          </a:solidFill>
                          <a:latin typeface="Arial"/>
                          <a:cs typeface="Arial"/>
                        </a:rPr>
                        <a:t>23</a:t>
                      </a:r>
                      <a:r>
                        <a:rPr sz="1000" spc="80" dirty="0">
                          <a:solidFill>
                            <a:srgbClr val="464646"/>
                          </a:solidFill>
                          <a:latin typeface="Arial"/>
                          <a:cs typeface="Arial"/>
                        </a:rPr>
                        <a:t>5</a:t>
                      </a:r>
                      <a:r>
                        <a:rPr sz="1000" spc="-120" dirty="0">
                          <a:solidFill>
                            <a:srgbClr val="7C7C7C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1000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00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092">
                      <a:solidFill>
                        <a:srgbClr val="707070"/>
                      </a:solidFill>
                      <a:prstDash val="solid"/>
                    </a:lnL>
                    <a:lnR w="4546">
                      <a:solidFill>
                        <a:srgbClr val="707070"/>
                      </a:solidFill>
                      <a:prstDash val="solid"/>
                    </a:lnR>
                    <a:lnT w="9092">
                      <a:solidFill>
                        <a:srgbClr val="777777"/>
                      </a:solidFill>
                      <a:prstDash val="solid"/>
                    </a:lnT>
                    <a:lnB w="4546">
                      <a:solidFill>
                        <a:srgbClr val="777777"/>
                      </a:solidFill>
                      <a:prstDash val="solid"/>
                    </a:lnB>
                  </a:tcPr>
                </a:tc>
              </a:tr>
              <a:tr h="125347">
                <a:tc rowSpan="2" gridSpan="2">
                  <a:txBody>
                    <a:bodyPr/>
                    <a:lstStyle/>
                    <a:p>
                      <a:pPr marL="190500" marR="23495" indent="-195580">
                        <a:lnSpc>
                          <a:spcPct val="101699"/>
                        </a:lnSpc>
                        <a:tabLst>
                          <a:tab pos="413384" algn="l"/>
                        </a:tabLst>
                      </a:pPr>
                      <a:r>
                        <a:rPr sz="1350" baseline="-9259" dirty="0">
                          <a:solidFill>
                            <a:srgbClr val="8E9091"/>
                          </a:solidFill>
                          <a:latin typeface="Times New Roman"/>
                          <a:cs typeface="Times New Roman"/>
                        </a:rPr>
                        <a:t>,</a:t>
                      </a:r>
                      <a:r>
                        <a:rPr sz="1000" u="sng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   </a:t>
                      </a:r>
                      <a:r>
                        <a:rPr sz="1000" u="sng" spc="10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00" u="sng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7 	</a:t>
                      </a:r>
                      <a:r>
                        <a:rPr sz="1000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 8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092">
                      <a:solidFill>
                        <a:srgbClr val="747474"/>
                      </a:solidFill>
                      <a:prstDash val="solid"/>
                    </a:lnL>
                    <a:lnB w="9092">
                      <a:solidFill>
                        <a:srgbClr val="878787"/>
                      </a:solidFill>
                      <a:prstDash val="solid"/>
                    </a:lnB>
                  </a:tcPr>
                </a:tc>
                <a:tc rowSpan="2"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45085">
                        <a:lnSpc>
                          <a:spcPts val="1035"/>
                        </a:lnSpc>
                      </a:pPr>
                      <a:r>
                        <a:rPr sz="1000" u="sng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Obstácu</a:t>
                      </a:r>
                      <a:r>
                        <a:rPr sz="1000" u="sng" spc="-5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1000" u="sng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os</a:t>
                      </a:r>
                      <a:r>
                        <a:rPr sz="1000" u="sng" spc="-10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00" u="sng" spc="-5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c</a:t>
                      </a:r>
                      <a:r>
                        <a:rPr sz="1000" dirty="0">
                          <a:solidFill>
                            <a:srgbClr val="646666"/>
                          </a:solidFill>
                          <a:latin typeface="Arial"/>
                          <a:cs typeface="Arial"/>
                        </a:rPr>
                        <a:t>/</a:t>
                      </a:r>
                      <a:r>
                        <a:rPr sz="1000" spc="15" dirty="0">
                          <a:solidFill>
                            <a:srgbClr val="64666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00" dirty="0">
                          <a:solidFill>
                            <a:srgbClr val="1C1C1C"/>
                          </a:solidFill>
                          <a:latin typeface="Arial"/>
                          <a:cs typeface="Arial"/>
                        </a:rPr>
                        <a:t>ajuste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R w="9092">
                      <a:solidFill>
                        <a:srgbClr val="808080"/>
                      </a:solidFill>
                      <a:prstDash val="solid"/>
                    </a:lnR>
                    <a:lnT w="4546">
                      <a:solidFill>
                        <a:srgbClr val="939393"/>
                      </a:solidFill>
                      <a:prstDash val="solid"/>
                    </a:lnT>
                    <a:lnB w="4546">
                      <a:solidFill>
                        <a:srgbClr val="87878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6355">
                        <a:lnSpc>
                          <a:spcPts val="1019"/>
                        </a:lnSpc>
                      </a:pPr>
                      <a:r>
                        <a:rPr sz="1000" dirty="0">
                          <a:solidFill>
                            <a:srgbClr val="1C1C1C"/>
                          </a:solidFill>
                          <a:latin typeface="Arial"/>
                          <a:cs typeface="Arial"/>
                        </a:rPr>
                        <a:t>Un</a:t>
                      </a:r>
                      <a:r>
                        <a:rPr sz="1000" spc="-85" dirty="0">
                          <a:solidFill>
                            <a:srgbClr val="1C1C1C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1000" dirty="0">
                          <a:solidFill>
                            <a:srgbClr val="1C1C1C"/>
                          </a:solidFill>
                          <a:latin typeface="Arial"/>
                          <a:cs typeface="Arial"/>
                        </a:rPr>
                        <a:t>dade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092">
                      <a:solidFill>
                        <a:srgbClr val="808080"/>
                      </a:solidFill>
                      <a:prstDash val="solid"/>
                    </a:lnL>
                    <a:lnR w="9092">
                      <a:solidFill>
                        <a:srgbClr val="808080"/>
                      </a:solidFill>
                      <a:prstDash val="solid"/>
                    </a:lnR>
                    <a:lnT w="4546">
                      <a:solidFill>
                        <a:srgbClr val="939393"/>
                      </a:solidFill>
                      <a:prstDash val="solid"/>
                    </a:lnT>
                    <a:lnB w="4546">
                      <a:solidFill>
                        <a:srgbClr val="5B5B5B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9685" algn="ctr">
                        <a:lnSpc>
                          <a:spcPts val="1019"/>
                        </a:lnSpc>
                      </a:pPr>
                      <a:r>
                        <a:rPr sz="1000" spc="-125" dirty="0">
                          <a:solidFill>
                            <a:srgbClr val="1C1C1C"/>
                          </a:solidFill>
                          <a:latin typeface="Arial"/>
                          <a:cs typeface="Arial"/>
                        </a:rPr>
                        <a:t>1</a:t>
                      </a:r>
                      <a:r>
                        <a:rPr sz="1000" dirty="0">
                          <a:solidFill>
                            <a:srgbClr val="464646"/>
                          </a:solidFill>
                          <a:latin typeface="Arial"/>
                          <a:cs typeface="Arial"/>
                        </a:rPr>
                        <a:t>0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092">
                      <a:solidFill>
                        <a:srgbClr val="808080"/>
                      </a:solidFill>
                      <a:prstDash val="solid"/>
                    </a:lnL>
                    <a:lnR w="9092">
                      <a:solidFill>
                        <a:srgbClr val="777777"/>
                      </a:solidFill>
                      <a:prstDash val="solid"/>
                    </a:lnR>
                    <a:lnT w="4546">
                      <a:solidFill>
                        <a:srgbClr val="939393"/>
                      </a:solidFill>
                      <a:prstDash val="solid"/>
                    </a:lnT>
                    <a:lnB w="4546">
                      <a:solidFill>
                        <a:srgbClr val="5B5B5B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5085">
                        <a:lnSpc>
                          <a:spcPts val="1035"/>
                        </a:lnSpc>
                      </a:pPr>
                      <a:r>
                        <a:rPr sz="1000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R$</a:t>
                      </a:r>
                      <a:r>
                        <a:rPr sz="1000" spc="-70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00" dirty="0">
                          <a:solidFill>
                            <a:srgbClr val="464646"/>
                          </a:solidFill>
                          <a:latin typeface="Arial"/>
                          <a:cs typeface="Arial"/>
                        </a:rPr>
                        <a:t>7</a:t>
                      </a:r>
                      <a:r>
                        <a:rPr sz="1000" spc="35" dirty="0">
                          <a:solidFill>
                            <a:srgbClr val="464646"/>
                          </a:solidFill>
                          <a:latin typeface="Arial"/>
                          <a:cs typeface="Arial"/>
                        </a:rPr>
                        <a:t>6</a:t>
                      </a:r>
                      <a:r>
                        <a:rPr sz="1000" spc="-25" dirty="0">
                          <a:solidFill>
                            <a:srgbClr val="7C7C7C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1000" dirty="0">
                          <a:solidFill>
                            <a:srgbClr val="464646"/>
                          </a:solidFill>
                          <a:latin typeface="Arial"/>
                          <a:cs typeface="Arial"/>
                        </a:rPr>
                        <a:t>00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092">
                      <a:solidFill>
                        <a:srgbClr val="777777"/>
                      </a:solidFill>
                      <a:prstDash val="solid"/>
                    </a:lnL>
                    <a:lnR w="11365">
                      <a:solidFill>
                        <a:srgbClr val="838383"/>
                      </a:solidFill>
                      <a:prstDash val="solid"/>
                    </a:lnR>
                    <a:lnT w="4546">
                      <a:solidFill>
                        <a:srgbClr val="777777"/>
                      </a:solidFill>
                      <a:prstDash val="solid"/>
                    </a:lnT>
                  </a:tcPr>
                </a:tc>
                <a:tc>
                  <a:txBody>
                    <a:bodyPr/>
                    <a:lstStyle/>
                    <a:p>
                      <a:pPr marL="46355">
                        <a:lnSpc>
                          <a:spcPts val="1019"/>
                        </a:lnSpc>
                      </a:pPr>
                      <a:r>
                        <a:rPr sz="1000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R$</a:t>
                      </a:r>
                      <a:r>
                        <a:rPr sz="1000" spc="-70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00" dirty="0">
                          <a:solidFill>
                            <a:srgbClr val="464646"/>
                          </a:solidFill>
                          <a:latin typeface="Arial"/>
                          <a:cs typeface="Arial"/>
                        </a:rPr>
                        <a:t>76</a:t>
                      </a:r>
                      <a:r>
                        <a:rPr sz="1000" spc="10" dirty="0">
                          <a:solidFill>
                            <a:srgbClr val="464646"/>
                          </a:solidFill>
                          <a:latin typeface="Arial"/>
                          <a:cs typeface="Arial"/>
                        </a:rPr>
                        <a:t>0</a:t>
                      </a:r>
                      <a:r>
                        <a:rPr sz="1000" spc="-120" dirty="0">
                          <a:solidFill>
                            <a:srgbClr val="7C7C7C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1000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00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1365">
                      <a:solidFill>
                        <a:srgbClr val="838383"/>
                      </a:solidFill>
                      <a:prstDash val="solid"/>
                    </a:lnL>
                    <a:lnR w="4546">
                      <a:solidFill>
                        <a:srgbClr val="707070"/>
                      </a:solidFill>
                      <a:prstDash val="solid"/>
                    </a:lnR>
                    <a:lnT w="4546">
                      <a:solidFill>
                        <a:srgbClr val="777777"/>
                      </a:solidFill>
                      <a:prstDash val="solid"/>
                    </a:lnT>
                    <a:lnB w="4546">
                      <a:solidFill>
                        <a:srgbClr val="4F4F4F"/>
                      </a:solidFill>
                      <a:prstDash val="solid"/>
                    </a:lnB>
                  </a:tcPr>
                </a:tc>
              </a:tr>
              <a:tr h="328187">
                <a:tc gridSpan="2"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9092">
                      <a:solidFill>
                        <a:srgbClr val="747474"/>
                      </a:solidFill>
                      <a:prstDash val="solid"/>
                    </a:lnL>
                    <a:lnB w="9092">
                      <a:solidFill>
                        <a:srgbClr val="878787"/>
                      </a:solidFill>
                      <a:prstDash val="solid"/>
                    </a:lnB>
                  </a:tcPr>
                </a:tc>
                <a:tc hMerge="1"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gridSpan="2">
                  <a:txBody>
                    <a:bodyPr/>
                    <a:lstStyle/>
                    <a:p>
                      <a:pPr marL="49530" marR="35560">
                        <a:lnSpc>
                          <a:spcPts val="1180"/>
                        </a:lnSpc>
                      </a:pPr>
                      <a:r>
                        <a:rPr sz="1000" dirty="0">
                          <a:solidFill>
                            <a:srgbClr val="1C1C1C"/>
                          </a:solidFill>
                          <a:latin typeface="Arial"/>
                          <a:cs typeface="Arial"/>
                        </a:rPr>
                        <a:t>Tatame</a:t>
                      </a:r>
                      <a:r>
                        <a:rPr sz="1000" spc="50" dirty="0">
                          <a:solidFill>
                            <a:srgbClr val="1C1C1C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00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de</a:t>
                      </a:r>
                      <a:r>
                        <a:rPr sz="1000" spc="15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00" spc="-20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1000" spc="-80" dirty="0">
                          <a:solidFill>
                            <a:srgbClr val="7C7C7C"/>
                          </a:solidFill>
                          <a:latin typeface="Arial"/>
                          <a:cs typeface="Arial"/>
                        </a:rPr>
                        <a:t>.</a:t>
                      </a:r>
                      <a:r>
                        <a:rPr sz="1000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V.A.</a:t>
                      </a:r>
                      <a:r>
                        <a:rPr sz="1000" spc="95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00" dirty="0">
                          <a:solidFill>
                            <a:srgbClr val="464646"/>
                          </a:solidFill>
                          <a:latin typeface="Arial"/>
                          <a:cs typeface="Arial"/>
                        </a:rPr>
                        <a:t>com</a:t>
                      </a:r>
                      <a:r>
                        <a:rPr sz="1000" spc="15" dirty="0">
                          <a:solidFill>
                            <a:srgbClr val="46464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00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encaixe</a:t>
                      </a:r>
                      <a:r>
                        <a:rPr sz="1000" spc="30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00" dirty="0">
                          <a:solidFill>
                            <a:srgbClr val="464646"/>
                          </a:solidFill>
                          <a:latin typeface="Arial"/>
                          <a:cs typeface="Arial"/>
                        </a:rPr>
                        <a:t>300</a:t>
                      </a:r>
                      <a:r>
                        <a:rPr sz="1000" spc="-15" dirty="0">
                          <a:solidFill>
                            <a:srgbClr val="46464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00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x </a:t>
                      </a:r>
                      <a:r>
                        <a:rPr sz="1000" dirty="0">
                          <a:solidFill>
                            <a:srgbClr val="464646"/>
                          </a:solidFill>
                          <a:latin typeface="Arial"/>
                          <a:cs typeface="Arial"/>
                        </a:rPr>
                        <a:t>200</a:t>
                      </a:r>
                      <a:r>
                        <a:rPr sz="1000" spc="35" dirty="0">
                          <a:solidFill>
                            <a:srgbClr val="46464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00" dirty="0">
                          <a:solidFill>
                            <a:srgbClr val="464646"/>
                          </a:solidFill>
                          <a:latin typeface="Arial"/>
                          <a:cs typeface="Arial"/>
                        </a:rPr>
                        <a:t>cm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R w="9092">
                      <a:solidFill>
                        <a:srgbClr val="808080"/>
                      </a:solidFill>
                      <a:prstDash val="solid"/>
                    </a:lnR>
                    <a:lnB w="9092">
                      <a:solidFill>
                        <a:srgbClr val="ACACAC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50800">
                        <a:lnSpc>
                          <a:spcPct val="100000"/>
                        </a:lnSpc>
                      </a:pPr>
                      <a:r>
                        <a:rPr sz="1000" dirty="0">
                          <a:solidFill>
                            <a:srgbClr val="1C1C1C"/>
                          </a:solidFill>
                          <a:latin typeface="Arial"/>
                          <a:cs typeface="Arial"/>
                        </a:rPr>
                        <a:t>U</a:t>
                      </a:r>
                      <a:r>
                        <a:rPr sz="1000" spc="-10" dirty="0">
                          <a:solidFill>
                            <a:srgbClr val="1C1C1C"/>
                          </a:solidFill>
                          <a:latin typeface="Arial"/>
                          <a:cs typeface="Arial"/>
                        </a:rPr>
                        <a:t>n</a:t>
                      </a:r>
                      <a:r>
                        <a:rPr sz="1000" spc="-180" dirty="0">
                          <a:solidFill>
                            <a:srgbClr val="464646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1000" dirty="0">
                          <a:solidFill>
                            <a:srgbClr val="1C1C1C"/>
                          </a:solidFill>
                          <a:latin typeface="Arial"/>
                          <a:cs typeface="Arial"/>
                        </a:rPr>
                        <a:t>dade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092">
                      <a:solidFill>
                        <a:srgbClr val="808080"/>
                      </a:solidFill>
                      <a:prstDash val="solid"/>
                    </a:lnL>
                    <a:lnR w="9092">
                      <a:solidFill>
                        <a:srgbClr val="808080"/>
                      </a:solidFill>
                      <a:prstDash val="solid"/>
                    </a:lnR>
                    <a:lnT w="4546">
                      <a:solidFill>
                        <a:srgbClr val="5B5B5B"/>
                      </a:solidFill>
                      <a:prstDash val="solid"/>
                    </a:lnT>
                    <a:lnB w="9092">
                      <a:solidFill>
                        <a:srgbClr val="ACACAC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6034" algn="ctr">
                        <a:lnSpc>
                          <a:spcPct val="100000"/>
                        </a:lnSpc>
                      </a:pPr>
                      <a:r>
                        <a:rPr sz="1000" dirty="0">
                          <a:solidFill>
                            <a:srgbClr val="1C1C1C"/>
                          </a:solidFill>
                          <a:latin typeface="Arial"/>
                          <a:cs typeface="Arial"/>
                        </a:rPr>
                        <a:t>16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092">
                      <a:solidFill>
                        <a:srgbClr val="808080"/>
                      </a:solidFill>
                      <a:prstDash val="solid"/>
                    </a:lnL>
                    <a:lnR w="9092">
                      <a:solidFill>
                        <a:srgbClr val="777777"/>
                      </a:solidFill>
                      <a:prstDash val="solid"/>
                    </a:lnR>
                    <a:lnT w="4546">
                      <a:solidFill>
                        <a:srgbClr val="5B5B5B"/>
                      </a:solidFill>
                      <a:prstDash val="solid"/>
                    </a:lnT>
                    <a:lnB w="4546">
                      <a:solidFill>
                        <a:srgbClr val="70707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9530">
                        <a:lnSpc>
                          <a:spcPct val="100000"/>
                        </a:lnSpc>
                      </a:pPr>
                      <a:r>
                        <a:rPr sz="1000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R$</a:t>
                      </a:r>
                      <a:r>
                        <a:rPr sz="1000" spc="20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00" dirty="0">
                          <a:solidFill>
                            <a:srgbClr val="464646"/>
                          </a:solidFill>
                          <a:latin typeface="Arial"/>
                          <a:cs typeface="Arial"/>
                        </a:rPr>
                        <a:t>11</a:t>
                      </a:r>
                      <a:r>
                        <a:rPr sz="1000" spc="-25" dirty="0">
                          <a:solidFill>
                            <a:srgbClr val="464646"/>
                          </a:solidFill>
                          <a:latin typeface="Arial"/>
                          <a:cs typeface="Arial"/>
                        </a:rPr>
                        <a:t>4</a:t>
                      </a:r>
                      <a:r>
                        <a:rPr sz="1000" spc="-155" dirty="0">
                          <a:solidFill>
                            <a:srgbClr val="7C7C7C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1000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60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092">
                      <a:solidFill>
                        <a:srgbClr val="777777"/>
                      </a:solidFill>
                      <a:prstDash val="solid"/>
                    </a:lnL>
                    <a:lnR w="11365">
                      <a:solidFill>
                        <a:srgbClr val="838383"/>
                      </a:solidFill>
                      <a:prstDash val="solid"/>
                    </a:lnR>
                    <a:lnB w="9092">
                      <a:solidFill>
                        <a:srgbClr val="939393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6355">
                        <a:lnSpc>
                          <a:spcPct val="100000"/>
                        </a:lnSpc>
                      </a:pPr>
                      <a:r>
                        <a:rPr sz="1000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R$</a:t>
                      </a:r>
                      <a:r>
                        <a:rPr sz="1000" spc="5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00" spc="-55" dirty="0">
                          <a:solidFill>
                            <a:srgbClr val="464646"/>
                          </a:solidFill>
                          <a:latin typeface="Arial"/>
                          <a:cs typeface="Arial"/>
                        </a:rPr>
                        <a:t>1</a:t>
                      </a:r>
                      <a:r>
                        <a:rPr sz="1000" spc="20" dirty="0">
                          <a:solidFill>
                            <a:srgbClr val="646666"/>
                          </a:solidFill>
                          <a:latin typeface="Arial"/>
                          <a:cs typeface="Arial"/>
                        </a:rPr>
                        <a:t>.</a:t>
                      </a:r>
                      <a:r>
                        <a:rPr sz="1000" dirty="0">
                          <a:solidFill>
                            <a:srgbClr val="464646"/>
                          </a:solidFill>
                          <a:latin typeface="Arial"/>
                          <a:cs typeface="Arial"/>
                        </a:rPr>
                        <a:t>83</a:t>
                      </a:r>
                      <a:r>
                        <a:rPr sz="1000" spc="50" dirty="0">
                          <a:solidFill>
                            <a:srgbClr val="464646"/>
                          </a:solidFill>
                          <a:latin typeface="Arial"/>
                          <a:cs typeface="Arial"/>
                        </a:rPr>
                        <a:t>3</a:t>
                      </a:r>
                      <a:r>
                        <a:rPr sz="1000" spc="-60" dirty="0">
                          <a:solidFill>
                            <a:srgbClr val="7C7C7C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1000" dirty="0">
                          <a:solidFill>
                            <a:srgbClr val="464646"/>
                          </a:solidFill>
                          <a:latin typeface="Arial"/>
                          <a:cs typeface="Arial"/>
                        </a:rPr>
                        <a:t>60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1365">
                      <a:solidFill>
                        <a:srgbClr val="838383"/>
                      </a:solidFill>
                      <a:prstDash val="solid"/>
                    </a:lnL>
                    <a:lnR w="4546">
                      <a:solidFill>
                        <a:srgbClr val="707070"/>
                      </a:solidFill>
                      <a:prstDash val="solid"/>
                    </a:lnR>
                    <a:lnT w="4546">
                      <a:solidFill>
                        <a:srgbClr val="4F4F4F"/>
                      </a:solidFill>
                      <a:prstDash val="solid"/>
                    </a:lnT>
                    <a:lnB w="9092">
                      <a:solidFill>
                        <a:srgbClr val="939393"/>
                      </a:solidFill>
                      <a:prstDash val="solid"/>
                    </a:lnB>
                  </a:tcPr>
                </a:tc>
              </a:tr>
              <a:tr h="148139">
                <a:tc gridSpan="2">
                  <a:txBody>
                    <a:bodyPr/>
                    <a:lstStyle/>
                    <a:p>
                      <a:pPr marL="6985" algn="ctr">
                        <a:lnSpc>
                          <a:spcPct val="100000"/>
                        </a:lnSpc>
                      </a:pPr>
                      <a:r>
                        <a:rPr sz="1000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9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092">
                      <a:solidFill>
                        <a:srgbClr val="747474"/>
                      </a:solidFill>
                      <a:prstDash val="solid"/>
                    </a:lnL>
                    <a:lnR w="4546">
                      <a:solidFill>
                        <a:srgbClr val="484848"/>
                      </a:solidFill>
                      <a:prstDash val="solid"/>
                    </a:lnR>
                    <a:lnT w="9092">
                      <a:solidFill>
                        <a:srgbClr val="878787"/>
                      </a:solidFill>
                      <a:prstDash val="solid"/>
                    </a:lnT>
                    <a:lnB w="4546">
                      <a:solidFill>
                        <a:srgbClr val="484848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gridSpan="2">
                  <a:txBody>
                    <a:bodyPr/>
                    <a:lstStyle/>
                    <a:p>
                      <a:pPr marL="47625">
                        <a:lnSpc>
                          <a:spcPct val="100000"/>
                        </a:lnSpc>
                      </a:pPr>
                      <a:r>
                        <a:rPr sz="1000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Step</a:t>
                      </a:r>
                      <a:r>
                        <a:rPr sz="1000" spc="70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00" dirty="0">
                          <a:solidFill>
                            <a:srgbClr val="1C1C1C"/>
                          </a:solidFill>
                          <a:latin typeface="Arial"/>
                          <a:cs typeface="Arial"/>
                        </a:rPr>
                        <a:t>regulável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4546">
                      <a:solidFill>
                        <a:srgbClr val="484848"/>
                      </a:solidFill>
                      <a:prstDash val="solid"/>
                    </a:lnL>
                    <a:lnR w="9092">
                      <a:solidFill>
                        <a:srgbClr val="808080"/>
                      </a:solidFill>
                      <a:prstDash val="solid"/>
                    </a:lnR>
                    <a:lnT w="9092">
                      <a:solidFill>
                        <a:srgbClr val="ACACAC"/>
                      </a:solidFill>
                      <a:prstDash val="solid"/>
                    </a:lnT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46355">
                        <a:lnSpc>
                          <a:spcPct val="100000"/>
                        </a:lnSpc>
                      </a:pPr>
                      <a:r>
                        <a:rPr sz="1000" dirty="0">
                          <a:solidFill>
                            <a:srgbClr val="1C1C1C"/>
                          </a:solidFill>
                          <a:latin typeface="Arial"/>
                          <a:cs typeface="Arial"/>
                        </a:rPr>
                        <a:t>U</a:t>
                      </a:r>
                      <a:r>
                        <a:rPr sz="1000" spc="-15" dirty="0">
                          <a:solidFill>
                            <a:srgbClr val="1C1C1C"/>
                          </a:solidFill>
                          <a:latin typeface="Arial"/>
                          <a:cs typeface="Arial"/>
                        </a:rPr>
                        <a:t>n</a:t>
                      </a:r>
                      <a:r>
                        <a:rPr sz="1000" spc="-180" dirty="0">
                          <a:solidFill>
                            <a:srgbClr val="464646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1000" dirty="0">
                          <a:solidFill>
                            <a:srgbClr val="1C1C1C"/>
                          </a:solidFill>
                          <a:latin typeface="Arial"/>
                          <a:cs typeface="Arial"/>
                        </a:rPr>
                        <a:t>dade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092">
                      <a:solidFill>
                        <a:srgbClr val="808080"/>
                      </a:solidFill>
                      <a:prstDash val="solid"/>
                    </a:lnL>
                    <a:lnR w="9092">
                      <a:solidFill>
                        <a:srgbClr val="808080"/>
                      </a:solidFill>
                      <a:prstDash val="solid"/>
                    </a:lnR>
                    <a:lnT w="9092">
                      <a:solidFill>
                        <a:srgbClr val="ACACAC"/>
                      </a:solidFill>
                      <a:prstDash val="solid"/>
                    </a:lnT>
                    <a:lnB w="9092">
                      <a:solidFill>
                        <a:srgbClr val="939393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080" algn="ctr">
                        <a:lnSpc>
                          <a:spcPct val="100000"/>
                        </a:lnSpc>
                      </a:pPr>
                      <a:r>
                        <a:rPr sz="1000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6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092">
                      <a:solidFill>
                        <a:srgbClr val="808080"/>
                      </a:solidFill>
                      <a:prstDash val="solid"/>
                    </a:lnL>
                    <a:lnR w="9092">
                      <a:solidFill>
                        <a:srgbClr val="777777"/>
                      </a:solidFill>
                      <a:prstDash val="solid"/>
                    </a:lnR>
                    <a:lnT w="4546">
                      <a:solidFill>
                        <a:srgbClr val="707070"/>
                      </a:solidFill>
                      <a:prstDash val="solid"/>
                    </a:lnT>
                    <a:lnB w="9092">
                      <a:solidFill>
                        <a:srgbClr val="7C7C7C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5085">
                        <a:lnSpc>
                          <a:spcPct val="100000"/>
                        </a:lnSpc>
                      </a:pPr>
                      <a:r>
                        <a:rPr sz="1000" spc="-10" dirty="0">
                          <a:solidFill>
                            <a:srgbClr val="1C1C1C"/>
                          </a:solidFill>
                          <a:latin typeface="Arial"/>
                          <a:cs typeface="Arial"/>
                        </a:rPr>
                        <a:t>R</a:t>
                      </a:r>
                      <a:r>
                        <a:rPr sz="1000" dirty="0">
                          <a:solidFill>
                            <a:srgbClr val="464646"/>
                          </a:solidFill>
                          <a:latin typeface="Arial"/>
                          <a:cs typeface="Arial"/>
                        </a:rPr>
                        <a:t>$</a:t>
                      </a:r>
                      <a:r>
                        <a:rPr sz="1000" spc="-25" dirty="0">
                          <a:solidFill>
                            <a:srgbClr val="46464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00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28</a:t>
                      </a:r>
                      <a:r>
                        <a:rPr sz="1000" spc="65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3</a:t>
                      </a:r>
                      <a:r>
                        <a:rPr sz="1000" spc="-120" dirty="0">
                          <a:solidFill>
                            <a:srgbClr val="7C7C7C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1000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00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092">
                      <a:solidFill>
                        <a:srgbClr val="777777"/>
                      </a:solidFill>
                      <a:prstDash val="solid"/>
                    </a:lnL>
                    <a:lnR w="9092">
                      <a:solidFill>
                        <a:srgbClr val="707070"/>
                      </a:solidFill>
                      <a:prstDash val="solid"/>
                    </a:lnR>
                    <a:lnT w="9092">
                      <a:solidFill>
                        <a:srgbClr val="939393"/>
                      </a:solidFill>
                      <a:prstDash val="solid"/>
                    </a:lnT>
                    <a:lnB w="9092">
                      <a:solidFill>
                        <a:srgbClr val="7C7C7C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7625">
                        <a:lnSpc>
                          <a:spcPct val="100000"/>
                        </a:lnSpc>
                      </a:pPr>
                      <a:r>
                        <a:rPr sz="1000" spc="-10" dirty="0">
                          <a:solidFill>
                            <a:srgbClr val="1C1C1C"/>
                          </a:solidFill>
                          <a:latin typeface="Arial"/>
                          <a:cs typeface="Arial"/>
                        </a:rPr>
                        <a:t>R</a:t>
                      </a:r>
                      <a:r>
                        <a:rPr sz="1000" dirty="0">
                          <a:solidFill>
                            <a:srgbClr val="464646"/>
                          </a:solidFill>
                          <a:latin typeface="Arial"/>
                          <a:cs typeface="Arial"/>
                        </a:rPr>
                        <a:t>$</a:t>
                      </a:r>
                      <a:r>
                        <a:rPr sz="1000" spc="35" dirty="0">
                          <a:solidFill>
                            <a:srgbClr val="46464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00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1.69</a:t>
                      </a:r>
                      <a:r>
                        <a:rPr sz="1000" spc="40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8</a:t>
                      </a:r>
                      <a:r>
                        <a:rPr sz="1000" spc="-60" dirty="0">
                          <a:solidFill>
                            <a:srgbClr val="7C7C7C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1000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00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092">
                      <a:solidFill>
                        <a:srgbClr val="707070"/>
                      </a:solidFill>
                      <a:prstDash val="solid"/>
                    </a:lnL>
                    <a:lnR w="4546">
                      <a:solidFill>
                        <a:srgbClr val="545454"/>
                      </a:solidFill>
                      <a:prstDash val="solid"/>
                    </a:lnR>
                    <a:lnT w="9092">
                      <a:solidFill>
                        <a:srgbClr val="939393"/>
                      </a:solidFill>
                      <a:prstDash val="solid"/>
                    </a:lnT>
                    <a:lnB w="9092">
                      <a:solidFill>
                        <a:srgbClr val="7C7C7C"/>
                      </a:solidFill>
                      <a:prstDash val="solid"/>
                    </a:lnB>
                  </a:tcPr>
                </a:tc>
              </a:tr>
              <a:tr h="157255">
                <a:tc gridSpan="2">
                  <a:txBody>
                    <a:bodyPr/>
                    <a:lstStyle/>
                    <a:p>
                      <a:pPr marL="163195">
                        <a:lnSpc>
                          <a:spcPct val="100000"/>
                        </a:lnSpc>
                      </a:pPr>
                      <a:r>
                        <a:rPr sz="1000" dirty="0">
                          <a:solidFill>
                            <a:srgbClr val="1C1C1C"/>
                          </a:solidFill>
                          <a:latin typeface="Arial"/>
                          <a:cs typeface="Arial"/>
                        </a:rPr>
                        <a:t>10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092">
                      <a:solidFill>
                        <a:srgbClr val="747474"/>
                      </a:solidFill>
                      <a:prstDash val="solid"/>
                    </a:lnL>
                    <a:lnR w="4546">
                      <a:solidFill>
                        <a:srgbClr val="484848"/>
                      </a:solidFill>
                      <a:prstDash val="solid"/>
                    </a:lnR>
                    <a:lnT w="4546">
                      <a:solidFill>
                        <a:srgbClr val="484848"/>
                      </a:solidFill>
                      <a:prstDash val="solid"/>
                    </a:lnT>
                    <a:lnB w="9092">
                      <a:solidFill>
                        <a:srgbClr val="9C9C9C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gridSpan="2">
                  <a:txBody>
                    <a:bodyPr/>
                    <a:lstStyle/>
                    <a:p>
                      <a:pPr marL="56515">
                        <a:lnSpc>
                          <a:spcPct val="100000"/>
                        </a:lnSpc>
                      </a:pPr>
                      <a:r>
                        <a:rPr sz="1000" dirty="0">
                          <a:solidFill>
                            <a:srgbClr val="1C1C1C"/>
                          </a:solidFill>
                          <a:latin typeface="Arial"/>
                          <a:cs typeface="Arial"/>
                        </a:rPr>
                        <a:t>Kit</a:t>
                      </a:r>
                      <a:r>
                        <a:rPr sz="1000" spc="-15" dirty="0">
                          <a:solidFill>
                            <a:srgbClr val="1C1C1C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00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3</a:t>
                      </a:r>
                      <a:r>
                        <a:rPr sz="1000" spc="-40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00" dirty="0">
                          <a:solidFill>
                            <a:srgbClr val="1C1C1C"/>
                          </a:solidFill>
                          <a:latin typeface="Arial"/>
                          <a:cs typeface="Arial"/>
                        </a:rPr>
                        <a:t>faixas</a:t>
                      </a:r>
                      <a:r>
                        <a:rPr sz="1000" spc="85" dirty="0">
                          <a:solidFill>
                            <a:srgbClr val="1C1C1C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00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elásticas</a:t>
                      </a:r>
                      <a:r>
                        <a:rPr sz="1000" spc="100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00" dirty="0">
                          <a:solidFill>
                            <a:srgbClr val="1C1C1C"/>
                          </a:solidFill>
                          <a:latin typeface="Arial"/>
                          <a:cs typeface="Arial"/>
                        </a:rPr>
                        <a:t>theiraband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4546">
                      <a:solidFill>
                        <a:srgbClr val="484848"/>
                      </a:solidFill>
                      <a:prstDash val="solid"/>
                    </a:lnL>
                    <a:lnR w="9092">
                      <a:solidFill>
                        <a:srgbClr val="808080"/>
                      </a:solidFill>
                      <a:prstDash val="solid"/>
                    </a:lnR>
                    <a:lnB w="9092">
                      <a:solidFill>
                        <a:srgbClr val="9C9C9C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50800">
                        <a:lnSpc>
                          <a:spcPct val="100000"/>
                        </a:lnSpc>
                      </a:pPr>
                      <a:r>
                        <a:rPr sz="1000" dirty="0">
                          <a:solidFill>
                            <a:srgbClr val="1C1C1C"/>
                          </a:solidFill>
                          <a:latin typeface="Arial"/>
                          <a:cs typeface="Arial"/>
                        </a:rPr>
                        <a:t>Un</a:t>
                      </a:r>
                      <a:r>
                        <a:rPr sz="1000" spc="-90" dirty="0">
                          <a:solidFill>
                            <a:srgbClr val="1C1C1C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1000" dirty="0">
                          <a:solidFill>
                            <a:srgbClr val="1C1C1C"/>
                          </a:solidFill>
                          <a:latin typeface="Arial"/>
                          <a:cs typeface="Arial"/>
                        </a:rPr>
                        <a:t>dade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092">
                      <a:solidFill>
                        <a:srgbClr val="808080"/>
                      </a:solidFill>
                      <a:prstDash val="solid"/>
                    </a:lnL>
                    <a:lnR w="9092">
                      <a:solidFill>
                        <a:srgbClr val="808080"/>
                      </a:solidFill>
                      <a:prstDash val="solid"/>
                    </a:lnR>
                    <a:lnT w="9092">
                      <a:solidFill>
                        <a:srgbClr val="939393"/>
                      </a:solidFill>
                      <a:prstDash val="solid"/>
                    </a:lnT>
                    <a:lnB w="9092">
                      <a:solidFill>
                        <a:srgbClr val="9C9C9C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8890" algn="ctr">
                        <a:lnSpc>
                          <a:spcPct val="100000"/>
                        </a:lnSpc>
                      </a:pPr>
                      <a:r>
                        <a:rPr sz="1000" dirty="0">
                          <a:solidFill>
                            <a:srgbClr val="464646"/>
                          </a:solidFill>
                          <a:latin typeface="Arial"/>
                          <a:cs typeface="Arial"/>
                        </a:rPr>
                        <a:t>3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092">
                      <a:solidFill>
                        <a:srgbClr val="808080"/>
                      </a:solidFill>
                      <a:prstDash val="solid"/>
                    </a:lnL>
                    <a:lnR w="9092">
                      <a:solidFill>
                        <a:srgbClr val="777777"/>
                      </a:solidFill>
                      <a:prstDash val="solid"/>
                    </a:lnR>
                    <a:lnT w="9092">
                      <a:solidFill>
                        <a:srgbClr val="7C7C7C"/>
                      </a:solidFill>
                      <a:prstDash val="solid"/>
                    </a:lnT>
                    <a:lnB w="4546">
                      <a:solidFill>
                        <a:srgbClr val="67676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5085">
                        <a:lnSpc>
                          <a:spcPct val="100000"/>
                        </a:lnSpc>
                      </a:pPr>
                      <a:r>
                        <a:rPr sz="1000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R$</a:t>
                      </a:r>
                      <a:r>
                        <a:rPr sz="1000" spc="-30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00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75</a:t>
                      </a:r>
                      <a:r>
                        <a:rPr sz="1000" spc="15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00" dirty="0">
                          <a:solidFill>
                            <a:srgbClr val="464646"/>
                          </a:solidFill>
                          <a:latin typeface="Arial"/>
                          <a:cs typeface="Arial"/>
                        </a:rPr>
                        <a:t>00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092">
                      <a:solidFill>
                        <a:srgbClr val="777777"/>
                      </a:solidFill>
                      <a:prstDash val="solid"/>
                    </a:lnL>
                    <a:lnR w="9092">
                      <a:solidFill>
                        <a:srgbClr val="707070"/>
                      </a:solidFill>
                      <a:prstDash val="solid"/>
                    </a:lnR>
                    <a:lnT w="9092">
                      <a:solidFill>
                        <a:srgbClr val="7C7C7C"/>
                      </a:solidFill>
                      <a:prstDash val="solid"/>
                    </a:lnT>
                    <a:lnB w="9092">
                      <a:solidFill>
                        <a:srgbClr val="939393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7625">
                        <a:lnSpc>
                          <a:spcPct val="100000"/>
                        </a:lnSpc>
                      </a:pPr>
                      <a:r>
                        <a:rPr sz="1000" dirty="0">
                          <a:solidFill>
                            <a:srgbClr val="1C1C1C"/>
                          </a:solidFill>
                          <a:latin typeface="Arial"/>
                          <a:cs typeface="Arial"/>
                        </a:rPr>
                        <a:t>R$</a:t>
                      </a:r>
                      <a:r>
                        <a:rPr sz="1000" spc="-105" dirty="0">
                          <a:solidFill>
                            <a:srgbClr val="1C1C1C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00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22</a:t>
                      </a:r>
                      <a:r>
                        <a:rPr sz="1000" spc="30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5</a:t>
                      </a:r>
                      <a:r>
                        <a:rPr sz="1000" spc="-85" dirty="0">
                          <a:solidFill>
                            <a:srgbClr val="646666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1000" dirty="0">
                          <a:solidFill>
                            <a:srgbClr val="464646"/>
                          </a:solidFill>
                          <a:latin typeface="Arial"/>
                          <a:cs typeface="Arial"/>
                        </a:rPr>
                        <a:t>00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092">
                      <a:solidFill>
                        <a:srgbClr val="707070"/>
                      </a:solidFill>
                      <a:prstDash val="solid"/>
                    </a:lnL>
                    <a:lnR w="4546">
                      <a:solidFill>
                        <a:srgbClr val="545454"/>
                      </a:solidFill>
                      <a:prstDash val="solid"/>
                    </a:lnR>
                    <a:lnT w="9092">
                      <a:solidFill>
                        <a:srgbClr val="7C7C7C"/>
                      </a:solidFill>
                      <a:prstDash val="solid"/>
                    </a:lnT>
                    <a:lnB w="9092">
                      <a:solidFill>
                        <a:srgbClr val="939393"/>
                      </a:solidFill>
                      <a:prstDash val="solid"/>
                    </a:lnB>
                  </a:tcPr>
                </a:tc>
              </a:tr>
              <a:tr h="145860">
                <a:tc gridSpan="2">
                  <a:txBody>
                    <a:bodyPr/>
                    <a:lstStyle/>
                    <a:p>
                      <a:pPr marL="158750">
                        <a:lnSpc>
                          <a:spcPts val="1180"/>
                        </a:lnSpc>
                      </a:pPr>
                      <a:r>
                        <a:rPr sz="1000" dirty="0">
                          <a:solidFill>
                            <a:srgbClr val="1C1C1C"/>
                          </a:solidFill>
                          <a:latin typeface="Arial"/>
                          <a:cs typeface="Arial"/>
                        </a:rPr>
                        <a:t>11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092">
                      <a:solidFill>
                        <a:srgbClr val="747474"/>
                      </a:solidFill>
                      <a:prstDash val="solid"/>
                    </a:lnL>
                    <a:lnR w="4546">
                      <a:solidFill>
                        <a:srgbClr val="484848"/>
                      </a:solidFill>
                      <a:prstDash val="solid"/>
                    </a:lnR>
                    <a:lnT w="9092">
                      <a:solidFill>
                        <a:srgbClr val="9C9C9C"/>
                      </a:solidFill>
                      <a:prstDash val="solid"/>
                    </a:lnT>
                    <a:lnB w="9092">
                      <a:solidFill>
                        <a:srgbClr val="979797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gridSpan="2">
                  <a:txBody>
                    <a:bodyPr/>
                    <a:lstStyle/>
                    <a:p>
                      <a:pPr marL="56515">
                        <a:lnSpc>
                          <a:spcPts val="1180"/>
                        </a:lnSpc>
                      </a:pPr>
                      <a:r>
                        <a:rPr sz="1000" dirty="0">
                          <a:solidFill>
                            <a:srgbClr val="1C1C1C"/>
                          </a:solidFill>
                          <a:latin typeface="Arial"/>
                          <a:cs typeface="Arial"/>
                        </a:rPr>
                        <a:t>Banco</a:t>
                      </a:r>
                      <a:r>
                        <a:rPr sz="1000" spc="15" dirty="0">
                          <a:solidFill>
                            <a:srgbClr val="1C1C1C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00" dirty="0">
                          <a:solidFill>
                            <a:srgbClr val="1C1C1C"/>
                          </a:solidFill>
                          <a:latin typeface="Arial"/>
                          <a:cs typeface="Arial"/>
                        </a:rPr>
                        <a:t>para</a:t>
                      </a:r>
                      <a:r>
                        <a:rPr sz="1000" spc="15" dirty="0">
                          <a:solidFill>
                            <a:srgbClr val="1C1C1C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00" dirty="0">
                          <a:solidFill>
                            <a:srgbClr val="1C1C1C"/>
                          </a:solidFill>
                          <a:latin typeface="Arial"/>
                          <a:cs typeface="Arial"/>
                        </a:rPr>
                        <a:t>polimetria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4546">
                      <a:solidFill>
                        <a:srgbClr val="484848"/>
                      </a:solidFill>
                      <a:prstDash val="solid"/>
                    </a:lnL>
                    <a:lnR w="9092">
                      <a:solidFill>
                        <a:srgbClr val="808080"/>
                      </a:solidFill>
                      <a:prstDash val="solid"/>
                    </a:lnR>
                    <a:lnT w="9092">
                      <a:solidFill>
                        <a:srgbClr val="9C9C9C"/>
                      </a:solidFill>
                      <a:prstDash val="solid"/>
                    </a:lnT>
                    <a:lnB w="9092">
                      <a:solidFill>
                        <a:srgbClr val="979797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50800">
                        <a:lnSpc>
                          <a:spcPts val="1180"/>
                        </a:lnSpc>
                      </a:pPr>
                      <a:r>
                        <a:rPr sz="1000" dirty="0">
                          <a:solidFill>
                            <a:srgbClr val="1C1C1C"/>
                          </a:solidFill>
                          <a:latin typeface="Arial"/>
                          <a:cs typeface="Arial"/>
                        </a:rPr>
                        <a:t>U</a:t>
                      </a:r>
                      <a:r>
                        <a:rPr sz="1000" spc="-50" dirty="0">
                          <a:solidFill>
                            <a:srgbClr val="1C1C1C"/>
                          </a:solidFill>
                          <a:latin typeface="Arial"/>
                          <a:cs typeface="Arial"/>
                        </a:rPr>
                        <a:t>n</a:t>
                      </a:r>
                      <a:r>
                        <a:rPr sz="1000" spc="-145" dirty="0">
                          <a:solidFill>
                            <a:srgbClr val="464646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1000" spc="-20" dirty="0">
                          <a:solidFill>
                            <a:srgbClr val="464646"/>
                          </a:solidFill>
                          <a:latin typeface="Arial"/>
                          <a:cs typeface="Arial"/>
                        </a:rPr>
                        <a:t>d</a:t>
                      </a:r>
                      <a:r>
                        <a:rPr sz="1000" dirty="0">
                          <a:solidFill>
                            <a:srgbClr val="1C1C1C"/>
                          </a:solidFill>
                          <a:latin typeface="Arial"/>
                          <a:cs typeface="Arial"/>
                        </a:rPr>
                        <a:t>ade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092">
                      <a:solidFill>
                        <a:srgbClr val="808080"/>
                      </a:solidFill>
                      <a:prstDash val="solid"/>
                    </a:lnL>
                    <a:lnR w="9092">
                      <a:solidFill>
                        <a:srgbClr val="808080"/>
                      </a:solidFill>
                      <a:prstDash val="solid"/>
                    </a:lnR>
                    <a:lnT w="9092">
                      <a:solidFill>
                        <a:srgbClr val="9C9C9C"/>
                      </a:solidFill>
                      <a:prstDash val="solid"/>
                    </a:lnT>
                    <a:lnB w="9092">
                      <a:solidFill>
                        <a:srgbClr val="97979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195"/>
                        </a:lnSpc>
                      </a:pPr>
                      <a:r>
                        <a:rPr sz="1000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4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092">
                      <a:solidFill>
                        <a:srgbClr val="808080"/>
                      </a:solidFill>
                      <a:prstDash val="solid"/>
                    </a:lnL>
                    <a:lnR w="9092">
                      <a:solidFill>
                        <a:srgbClr val="777777"/>
                      </a:solidFill>
                      <a:prstDash val="solid"/>
                    </a:lnR>
                    <a:lnT w="4546">
                      <a:solidFill>
                        <a:srgbClr val="676767"/>
                      </a:solidFill>
                      <a:prstDash val="solid"/>
                    </a:lnT>
                    <a:lnB w="4546">
                      <a:solidFill>
                        <a:srgbClr val="80808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5085">
                        <a:lnSpc>
                          <a:spcPct val="100000"/>
                        </a:lnSpc>
                      </a:pPr>
                      <a:r>
                        <a:rPr sz="1000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R$</a:t>
                      </a:r>
                      <a:r>
                        <a:rPr sz="1000" spc="-70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00" spc="65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8</a:t>
                      </a:r>
                      <a:r>
                        <a:rPr sz="1000" spc="20" dirty="0">
                          <a:solidFill>
                            <a:srgbClr val="7C7C7C"/>
                          </a:solidFill>
                          <a:latin typeface="Arial"/>
                          <a:cs typeface="Arial"/>
                        </a:rPr>
                        <a:t>.</a:t>
                      </a:r>
                      <a:r>
                        <a:rPr sz="1000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55</a:t>
                      </a:r>
                      <a:r>
                        <a:rPr sz="1000" spc="50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0</a:t>
                      </a:r>
                      <a:r>
                        <a:rPr sz="1000" spc="-60" dirty="0">
                          <a:solidFill>
                            <a:srgbClr val="7C7C7C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1000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00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092">
                      <a:solidFill>
                        <a:srgbClr val="777777"/>
                      </a:solidFill>
                      <a:prstDash val="solid"/>
                    </a:lnL>
                    <a:lnR w="9092">
                      <a:solidFill>
                        <a:srgbClr val="707070"/>
                      </a:solidFill>
                      <a:prstDash val="solid"/>
                    </a:lnR>
                    <a:lnT w="9092">
                      <a:solidFill>
                        <a:srgbClr val="939393"/>
                      </a:solidFill>
                      <a:prstDash val="solid"/>
                    </a:lnT>
                    <a:lnB w="4546">
                      <a:solidFill>
                        <a:srgbClr val="A0A0A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7625">
                        <a:lnSpc>
                          <a:spcPct val="100000"/>
                        </a:lnSpc>
                      </a:pPr>
                      <a:r>
                        <a:rPr sz="1000" dirty="0">
                          <a:solidFill>
                            <a:srgbClr val="1C1C1C"/>
                          </a:solidFill>
                          <a:latin typeface="Arial"/>
                          <a:cs typeface="Arial"/>
                        </a:rPr>
                        <a:t>R$</a:t>
                      </a:r>
                      <a:r>
                        <a:rPr sz="1000" spc="-30" dirty="0">
                          <a:solidFill>
                            <a:srgbClr val="1C1C1C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00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3</a:t>
                      </a:r>
                      <a:r>
                        <a:rPr sz="1000" spc="75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4</a:t>
                      </a:r>
                      <a:r>
                        <a:rPr sz="1000" spc="20" dirty="0">
                          <a:solidFill>
                            <a:srgbClr val="7C7C7C"/>
                          </a:solidFill>
                          <a:latin typeface="Arial"/>
                          <a:cs typeface="Arial"/>
                        </a:rPr>
                        <a:t>.</a:t>
                      </a:r>
                      <a:r>
                        <a:rPr sz="1000" dirty="0">
                          <a:solidFill>
                            <a:srgbClr val="464646"/>
                          </a:solidFill>
                          <a:latin typeface="Arial"/>
                          <a:cs typeface="Arial"/>
                        </a:rPr>
                        <a:t>200</a:t>
                      </a:r>
                      <a:r>
                        <a:rPr sz="1000" spc="35" dirty="0">
                          <a:solidFill>
                            <a:srgbClr val="46464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00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00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092">
                      <a:solidFill>
                        <a:srgbClr val="707070"/>
                      </a:solidFill>
                      <a:prstDash val="solid"/>
                    </a:lnL>
                    <a:lnR w="4546">
                      <a:solidFill>
                        <a:srgbClr val="707070"/>
                      </a:solidFill>
                      <a:prstDash val="solid"/>
                    </a:lnR>
                    <a:lnT w="9092">
                      <a:solidFill>
                        <a:srgbClr val="939393"/>
                      </a:solidFill>
                      <a:prstDash val="solid"/>
                    </a:lnT>
                    <a:lnB w="4546">
                      <a:solidFill>
                        <a:srgbClr val="8C8C8C"/>
                      </a:solidFill>
                      <a:prstDash val="solid"/>
                    </a:lnB>
                  </a:tcPr>
                </a:tc>
              </a:tr>
              <a:tr h="152697">
                <a:tc gridSpan="2">
                  <a:txBody>
                    <a:bodyPr/>
                    <a:lstStyle/>
                    <a:p>
                      <a:pPr marL="163195">
                        <a:lnSpc>
                          <a:spcPct val="100000"/>
                        </a:lnSpc>
                      </a:pPr>
                      <a:r>
                        <a:rPr sz="1000" dirty="0">
                          <a:solidFill>
                            <a:srgbClr val="1C1C1C"/>
                          </a:solidFill>
                          <a:latin typeface="Arial"/>
                          <a:cs typeface="Arial"/>
                        </a:rPr>
                        <a:t>12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092">
                      <a:solidFill>
                        <a:srgbClr val="747474"/>
                      </a:solidFill>
                      <a:prstDash val="solid"/>
                    </a:lnL>
                    <a:lnR w="4546">
                      <a:solidFill>
                        <a:srgbClr val="606060"/>
                      </a:solidFill>
                      <a:prstDash val="solid"/>
                    </a:lnR>
                    <a:lnT w="9092">
                      <a:solidFill>
                        <a:srgbClr val="979797"/>
                      </a:solidFill>
                      <a:prstDash val="solid"/>
                    </a:lnT>
                    <a:lnB w="4546">
                      <a:solidFill>
                        <a:srgbClr val="909090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gridSpan="2">
                  <a:txBody>
                    <a:bodyPr/>
                    <a:lstStyle/>
                    <a:p>
                      <a:pPr marL="47625">
                        <a:lnSpc>
                          <a:spcPct val="100000"/>
                        </a:lnSpc>
                      </a:pPr>
                      <a:r>
                        <a:rPr sz="1000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Tubos</a:t>
                      </a:r>
                      <a:r>
                        <a:rPr sz="1000" spc="40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00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com</a:t>
                      </a:r>
                      <a:r>
                        <a:rPr sz="1000" spc="15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00" dirty="0">
                          <a:solidFill>
                            <a:srgbClr val="1C1C1C"/>
                          </a:solidFill>
                          <a:latin typeface="Arial"/>
                          <a:cs typeface="Arial"/>
                        </a:rPr>
                        <a:t>bola</a:t>
                      </a:r>
                      <a:r>
                        <a:rPr sz="1000" spc="15" dirty="0">
                          <a:solidFill>
                            <a:srgbClr val="1C1C1C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00" dirty="0">
                          <a:solidFill>
                            <a:srgbClr val="1C1C1C"/>
                          </a:solidFill>
                          <a:latin typeface="Arial"/>
                          <a:cs typeface="Arial"/>
                        </a:rPr>
                        <a:t>de</a:t>
                      </a:r>
                      <a:r>
                        <a:rPr sz="1000" spc="-10" dirty="0">
                          <a:solidFill>
                            <a:srgbClr val="1C1C1C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00" dirty="0">
                          <a:solidFill>
                            <a:srgbClr val="1C1C1C"/>
                          </a:solidFill>
                          <a:latin typeface="Arial"/>
                          <a:cs typeface="Arial"/>
                        </a:rPr>
                        <a:t>tênis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4546">
                      <a:solidFill>
                        <a:srgbClr val="606060"/>
                      </a:solidFill>
                      <a:prstDash val="solid"/>
                    </a:lnL>
                    <a:lnR w="9092">
                      <a:solidFill>
                        <a:srgbClr val="808080"/>
                      </a:solidFill>
                      <a:prstDash val="solid"/>
                    </a:lnR>
                    <a:lnT w="9092">
                      <a:solidFill>
                        <a:srgbClr val="979797"/>
                      </a:solidFill>
                      <a:prstDash val="solid"/>
                    </a:lnT>
                    <a:lnB w="4546">
                      <a:solidFill>
                        <a:srgbClr val="909090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50800">
                        <a:lnSpc>
                          <a:spcPct val="100000"/>
                        </a:lnSpc>
                      </a:pPr>
                      <a:r>
                        <a:rPr sz="1000" dirty="0">
                          <a:solidFill>
                            <a:srgbClr val="1C1C1C"/>
                          </a:solidFill>
                          <a:latin typeface="Arial"/>
                          <a:cs typeface="Arial"/>
                        </a:rPr>
                        <a:t>U</a:t>
                      </a:r>
                      <a:r>
                        <a:rPr sz="1000" spc="-50" dirty="0">
                          <a:solidFill>
                            <a:srgbClr val="1C1C1C"/>
                          </a:solidFill>
                          <a:latin typeface="Arial"/>
                          <a:cs typeface="Arial"/>
                        </a:rPr>
                        <a:t>n</a:t>
                      </a:r>
                      <a:r>
                        <a:rPr sz="1000" spc="-145" dirty="0">
                          <a:solidFill>
                            <a:srgbClr val="464646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1000" dirty="0">
                          <a:solidFill>
                            <a:srgbClr val="464646"/>
                          </a:solidFill>
                          <a:latin typeface="Arial"/>
                          <a:cs typeface="Arial"/>
                        </a:rPr>
                        <a:t>d</a:t>
                      </a:r>
                      <a:r>
                        <a:rPr sz="1000" spc="15" dirty="0">
                          <a:solidFill>
                            <a:srgbClr val="464646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1000" dirty="0">
                          <a:solidFill>
                            <a:srgbClr val="1C1C1C"/>
                          </a:solidFill>
                          <a:latin typeface="Arial"/>
                          <a:cs typeface="Arial"/>
                        </a:rPr>
                        <a:t>de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092">
                      <a:solidFill>
                        <a:srgbClr val="808080"/>
                      </a:solidFill>
                      <a:prstDash val="solid"/>
                    </a:lnL>
                    <a:lnR w="9092">
                      <a:solidFill>
                        <a:srgbClr val="808080"/>
                      </a:solidFill>
                      <a:prstDash val="solid"/>
                    </a:lnR>
                    <a:lnT w="9092">
                      <a:solidFill>
                        <a:srgbClr val="979797"/>
                      </a:solidFill>
                      <a:prstDash val="solid"/>
                    </a:lnT>
                    <a:lnB w="4546">
                      <a:solidFill>
                        <a:srgbClr val="A3A0A3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4604" algn="ctr">
                        <a:lnSpc>
                          <a:spcPct val="100000"/>
                        </a:lnSpc>
                      </a:pPr>
                      <a:r>
                        <a:rPr sz="1000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3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092">
                      <a:solidFill>
                        <a:srgbClr val="808080"/>
                      </a:solidFill>
                      <a:prstDash val="solid"/>
                    </a:lnL>
                    <a:lnR w="9092">
                      <a:solidFill>
                        <a:srgbClr val="777777"/>
                      </a:solidFill>
                      <a:prstDash val="solid"/>
                    </a:lnR>
                    <a:lnT w="4546">
                      <a:solidFill>
                        <a:srgbClr val="808080"/>
                      </a:solidFill>
                      <a:prstDash val="solid"/>
                    </a:lnT>
                    <a:lnB w="4546">
                      <a:solidFill>
                        <a:srgbClr val="90909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5085">
                        <a:lnSpc>
                          <a:spcPct val="100000"/>
                        </a:lnSpc>
                      </a:pPr>
                      <a:r>
                        <a:rPr sz="1000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R$</a:t>
                      </a:r>
                      <a:r>
                        <a:rPr sz="1000" spc="-35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00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3</a:t>
                      </a:r>
                      <a:r>
                        <a:rPr sz="1000" spc="40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0</a:t>
                      </a:r>
                      <a:r>
                        <a:rPr sz="1000" spc="-25" dirty="0">
                          <a:solidFill>
                            <a:srgbClr val="7C7C7C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1000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00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092">
                      <a:solidFill>
                        <a:srgbClr val="777777"/>
                      </a:solidFill>
                      <a:prstDash val="solid"/>
                    </a:lnL>
                    <a:lnR w="9092">
                      <a:solidFill>
                        <a:srgbClr val="707070"/>
                      </a:solidFill>
                      <a:prstDash val="solid"/>
                    </a:lnR>
                    <a:lnT w="4546">
                      <a:solidFill>
                        <a:srgbClr val="A0A0A0"/>
                      </a:solidFill>
                      <a:prstDash val="solid"/>
                    </a:lnT>
                    <a:lnB w="4546">
                      <a:solidFill>
                        <a:srgbClr val="90909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7625">
                        <a:lnSpc>
                          <a:spcPct val="100000"/>
                        </a:lnSpc>
                      </a:pPr>
                      <a:r>
                        <a:rPr sz="1000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R$</a:t>
                      </a:r>
                      <a:r>
                        <a:rPr sz="1000" spc="-30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00" dirty="0">
                          <a:solidFill>
                            <a:srgbClr val="464646"/>
                          </a:solidFill>
                          <a:latin typeface="Arial"/>
                          <a:cs typeface="Arial"/>
                        </a:rPr>
                        <a:t>9</a:t>
                      </a:r>
                      <a:r>
                        <a:rPr sz="1000" spc="75" dirty="0">
                          <a:solidFill>
                            <a:srgbClr val="464646"/>
                          </a:solidFill>
                          <a:latin typeface="Arial"/>
                          <a:cs typeface="Arial"/>
                        </a:rPr>
                        <a:t>0</a:t>
                      </a:r>
                      <a:r>
                        <a:rPr sz="1000" spc="-60" dirty="0">
                          <a:solidFill>
                            <a:srgbClr val="7C7C7C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1000" dirty="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00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092">
                      <a:solidFill>
                        <a:srgbClr val="707070"/>
                      </a:solidFill>
                      <a:prstDash val="solid"/>
                    </a:lnL>
                    <a:lnR w="4546">
                      <a:solidFill>
                        <a:srgbClr val="707070"/>
                      </a:solidFill>
                      <a:prstDash val="solid"/>
                    </a:lnR>
                    <a:lnT w="4546">
                      <a:solidFill>
                        <a:srgbClr val="8C8C8C"/>
                      </a:solidFill>
                      <a:prstDash val="solid"/>
                    </a:lnT>
                    <a:lnB w="4546">
                      <a:solidFill>
                        <a:srgbClr val="909090"/>
                      </a:solidFill>
                      <a:prstDash val="solid"/>
                    </a:lnB>
                  </a:tcPr>
                </a:tc>
              </a:tr>
            </a:tbl>
          </a:graphicData>
        </a:graphic>
      </p:graphicFrame>
      <p:sp>
        <p:nvSpPr>
          <p:cNvPr id="5" name="object 5"/>
          <p:cNvSpPr txBox="1"/>
          <p:nvPr/>
        </p:nvSpPr>
        <p:spPr>
          <a:xfrm>
            <a:off x="778315" y="1589722"/>
            <a:ext cx="6135370" cy="545782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R="24765" algn="ctr">
              <a:lnSpc>
                <a:spcPct val="100000"/>
              </a:lnSpc>
            </a:pPr>
            <a:r>
              <a:rPr sz="950" b="1" spc="5" dirty="0">
                <a:solidFill>
                  <a:srgbClr val="1C1C1C"/>
                </a:solidFill>
                <a:latin typeface="Arial"/>
                <a:cs typeface="Arial"/>
              </a:rPr>
              <a:t>Edital</a:t>
            </a:r>
            <a:r>
              <a:rPr sz="950" b="1" spc="1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950" b="1" spc="10" dirty="0">
                <a:solidFill>
                  <a:srgbClr val="050505"/>
                </a:solidFill>
                <a:latin typeface="Arial"/>
                <a:cs typeface="Arial"/>
              </a:rPr>
              <a:t>Convite</a:t>
            </a:r>
            <a:r>
              <a:rPr sz="950" b="1" spc="5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950" b="1" spc="20" dirty="0">
                <a:solidFill>
                  <a:srgbClr val="050505"/>
                </a:solidFill>
                <a:latin typeface="Arial"/>
                <a:cs typeface="Arial"/>
              </a:rPr>
              <a:t>de</a:t>
            </a:r>
            <a:r>
              <a:rPr sz="950" b="1" spc="4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950" b="1" spc="30" dirty="0">
                <a:solidFill>
                  <a:srgbClr val="1C1C1C"/>
                </a:solidFill>
                <a:latin typeface="Arial"/>
                <a:cs typeface="Arial"/>
              </a:rPr>
              <a:t>nº</a:t>
            </a:r>
            <a:r>
              <a:rPr sz="950" b="1" spc="-5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950" b="1" spc="5" dirty="0">
                <a:solidFill>
                  <a:srgbClr val="050505"/>
                </a:solidFill>
                <a:latin typeface="Arial"/>
                <a:cs typeface="Arial"/>
              </a:rPr>
              <a:t>03/2015</a:t>
            </a:r>
            <a:endParaRPr sz="9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22"/>
              </a:spcBef>
            </a:pPr>
            <a:endParaRPr sz="1000">
              <a:latin typeface="Times New Roman"/>
              <a:cs typeface="Times New Roman"/>
            </a:endParaRPr>
          </a:p>
          <a:p>
            <a:pPr marL="12700" marR="22860" algn="just">
              <a:lnSpc>
                <a:spcPct val="100499"/>
              </a:lnSpc>
            </a:pPr>
            <a:r>
              <a:rPr sz="1000" spc="15" dirty="0">
                <a:solidFill>
                  <a:srgbClr val="313131"/>
                </a:solidFill>
                <a:latin typeface="Arial"/>
                <a:cs typeface="Arial"/>
              </a:rPr>
              <a:t>O</a:t>
            </a:r>
            <a:r>
              <a:rPr sz="1000" spc="30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1000" spc="-25" dirty="0">
                <a:solidFill>
                  <a:srgbClr val="1C1C1C"/>
                </a:solidFill>
                <a:latin typeface="Arial"/>
                <a:cs typeface="Arial"/>
              </a:rPr>
              <a:t>MACKENZ</a:t>
            </a:r>
            <a:r>
              <a:rPr sz="1000" spc="50" dirty="0">
                <a:solidFill>
                  <a:srgbClr val="1C1C1C"/>
                </a:solidFill>
                <a:latin typeface="Arial"/>
                <a:cs typeface="Arial"/>
              </a:rPr>
              <a:t>I</a:t>
            </a:r>
            <a:r>
              <a:rPr sz="1000" spc="25" dirty="0">
                <a:solidFill>
                  <a:srgbClr val="1C1C1C"/>
                </a:solidFill>
                <a:latin typeface="Arial"/>
                <a:cs typeface="Arial"/>
              </a:rPr>
              <a:t>E </a:t>
            </a:r>
            <a:r>
              <a:rPr sz="1000" spc="-25" dirty="0">
                <a:solidFill>
                  <a:srgbClr val="1C1C1C"/>
                </a:solidFill>
                <a:latin typeface="Arial"/>
                <a:cs typeface="Arial"/>
              </a:rPr>
              <a:t>ESPORTE</a:t>
            </a:r>
            <a:r>
              <a:rPr sz="1000" spc="55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313131"/>
                </a:solidFill>
                <a:latin typeface="Arial"/>
                <a:cs typeface="Arial"/>
              </a:rPr>
              <a:t>CLUB</a:t>
            </a:r>
            <a:r>
              <a:rPr sz="1000" spc="50" dirty="0">
                <a:solidFill>
                  <a:srgbClr val="313131"/>
                </a:solidFill>
                <a:latin typeface="Arial"/>
                <a:cs typeface="Arial"/>
              </a:rPr>
              <a:t>E</a:t>
            </a:r>
            <a:r>
              <a:rPr sz="1000" spc="85" dirty="0">
                <a:solidFill>
                  <a:srgbClr val="646666"/>
                </a:solidFill>
                <a:latin typeface="Arial"/>
                <a:cs typeface="Arial"/>
              </a:rPr>
              <a:t>,</a:t>
            </a:r>
            <a:r>
              <a:rPr sz="1000" spc="-110" dirty="0">
                <a:solidFill>
                  <a:srgbClr val="646666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464646"/>
                </a:solidFill>
                <a:latin typeface="Arial"/>
                <a:cs typeface="Arial"/>
              </a:rPr>
              <a:t>vem</a:t>
            </a:r>
            <a:r>
              <a:rPr sz="1000" spc="70" dirty="0">
                <a:solidFill>
                  <a:srgbClr val="464646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313131"/>
                </a:solidFill>
                <a:latin typeface="Arial"/>
                <a:cs typeface="Arial"/>
              </a:rPr>
              <a:t>abrir</a:t>
            </a:r>
            <a:r>
              <a:rPr sz="1000" spc="15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1000" spc="40" dirty="0">
                <a:solidFill>
                  <a:srgbClr val="313131"/>
                </a:solidFill>
                <a:latin typeface="Arial"/>
                <a:cs typeface="Arial"/>
              </a:rPr>
              <a:t>o</a:t>
            </a:r>
            <a:r>
              <a:rPr sz="1000" spc="50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1C1C1C"/>
                </a:solidFill>
                <a:latin typeface="Arial"/>
                <a:cs typeface="Arial"/>
              </a:rPr>
              <a:t>processo</a:t>
            </a:r>
            <a:r>
              <a:rPr sz="1000" spc="4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313131"/>
                </a:solidFill>
                <a:latin typeface="Arial"/>
                <a:cs typeface="Arial"/>
              </a:rPr>
              <a:t>para</a:t>
            </a:r>
            <a:r>
              <a:rPr sz="1000" spc="50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1000" spc="-30" dirty="0">
                <a:solidFill>
                  <a:srgbClr val="313131"/>
                </a:solidFill>
                <a:latin typeface="Arial"/>
                <a:cs typeface="Arial"/>
              </a:rPr>
              <a:t>a</a:t>
            </a:r>
            <a:r>
              <a:rPr sz="1000" spc="15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313131"/>
                </a:solidFill>
                <a:latin typeface="Arial"/>
                <a:cs typeface="Arial"/>
              </a:rPr>
              <a:t>compra</a:t>
            </a:r>
            <a:r>
              <a:rPr sz="1000" spc="70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313131"/>
                </a:solidFill>
                <a:latin typeface="Arial"/>
                <a:cs typeface="Arial"/>
              </a:rPr>
              <a:t>de</a:t>
            </a:r>
            <a:r>
              <a:rPr sz="1000" spc="55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313131"/>
                </a:solidFill>
                <a:latin typeface="Arial"/>
                <a:cs typeface="Arial"/>
              </a:rPr>
              <a:t>MATERIA</a:t>
            </a:r>
            <a:r>
              <a:rPr sz="1000" spc="0" dirty="0">
                <a:solidFill>
                  <a:srgbClr val="313131"/>
                </a:solidFill>
                <a:latin typeface="Arial"/>
                <a:cs typeface="Arial"/>
              </a:rPr>
              <a:t>I</a:t>
            </a:r>
            <a:r>
              <a:rPr sz="1000" spc="-15" dirty="0">
                <a:solidFill>
                  <a:srgbClr val="313131"/>
                </a:solidFill>
                <a:latin typeface="Arial"/>
                <a:cs typeface="Arial"/>
              </a:rPr>
              <a:t>S</a:t>
            </a:r>
            <a:r>
              <a:rPr sz="1000" spc="65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313131"/>
                </a:solidFill>
                <a:latin typeface="Arial"/>
                <a:cs typeface="Arial"/>
              </a:rPr>
              <a:t>ESPORTIVOS</a:t>
            </a:r>
            <a:r>
              <a:rPr sz="1000" spc="120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313131"/>
                </a:solidFill>
                <a:latin typeface="Arial"/>
                <a:cs typeface="Arial"/>
              </a:rPr>
              <a:t>por</a:t>
            </a:r>
            <a:r>
              <a:rPr sz="1000" spc="-15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313131"/>
                </a:solidFill>
                <a:latin typeface="Arial"/>
                <a:cs typeface="Arial"/>
              </a:rPr>
              <a:t>meio</a:t>
            </a:r>
            <a:r>
              <a:rPr sz="1000" spc="130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313131"/>
                </a:solidFill>
                <a:latin typeface="Arial"/>
                <a:cs typeface="Arial"/>
              </a:rPr>
              <a:t>do</a:t>
            </a:r>
            <a:r>
              <a:rPr sz="1000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1000" spc="-105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313131"/>
                </a:solidFill>
                <a:latin typeface="Arial"/>
                <a:cs typeface="Arial"/>
              </a:rPr>
              <a:t>Convit</a:t>
            </a:r>
            <a:r>
              <a:rPr sz="1000" spc="20" dirty="0">
                <a:solidFill>
                  <a:srgbClr val="313131"/>
                </a:solidFill>
                <a:latin typeface="Arial"/>
                <a:cs typeface="Arial"/>
              </a:rPr>
              <a:t>e</a:t>
            </a:r>
            <a:r>
              <a:rPr sz="1000" spc="85" dirty="0">
                <a:solidFill>
                  <a:srgbClr val="7C7C7C"/>
                </a:solidFill>
                <a:latin typeface="Arial"/>
                <a:cs typeface="Arial"/>
              </a:rPr>
              <a:t>,</a:t>
            </a:r>
            <a:r>
              <a:rPr sz="1000" spc="65" dirty="0">
                <a:solidFill>
                  <a:srgbClr val="7C7C7C"/>
                </a:solidFill>
                <a:latin typeface="Arial"/>
                <a:cs typeface="Arial"/>
              </a:rPr>
              <a:t> </a:t>
            </a:r>
            <a:r>
              <a:rPr sz="1000" spc="-25" dirty="0">
                <a:solidFill>
                  <a:srgbClr val="313131"/>
                </a:solidFill>
                <a:latin typeface="Arial"/>
                <a:cs typeface="Arial"/>
              </a:rPr>
              <a:t>MENOR</a:t>
            </a:r>
            <a:r>
              <a:rPr sz="1000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1000" spc="-50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1000" spc="-25" dirty="0">
                <a:solidFill>
                  <a:srgbClr val="1C1C1C"/>
                </a:solidFill>
                <a:latin typeface="Arial"/>
                <a:cs typeface="Arial"/>
              </a:rPr>
              <a:t>PREÇO</a:t>
            </a:r>
            <a:r>
              <a:rPr sz="100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00" spc="-3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00" spc="-25" dirty="0">
                <a:solidFill>
                  <a:srgbClr val="1C1C1C"/>
                </a:solidFill>
                <a:latin typeface="Arial"/>
                <a:cs typeface="Arial"/>
              </a:rPr>
              <a:t>UNITÁRI</a:t>
            </a:r>
            <a:r>
              <a:rPr sz="1000" spc="55" dirty="0">
                <a:solidFill>
                  <a:srgbClr val="1C1C1C"/>
                </a:solidFill>
                <a:latin typeface="Arial"/>
                <a:cs typeface="Arial"/>
              </a:rPr>
              <a:t>O</a:t>
            </a:r>
            <a:r>
              <a:rPr sz="1000" spc="85" dirty="0">
                <a:solidFill>
                  <a:srgbClr val="7C7C7C"/>
                </a:solidFill>
                <a:latin typeface="Arial"/>
                <a:cs typeface="Arial"/>
              </a:rPr>
              <a:t>,</a:t>
            </a:r>
            <a:r>
              <a:rPr sz="1000" spc="-5" dirty="0">
                <a:solidFill>
                  <a:srgbClr val="7C7C7C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313131"/>
                </a:solidFill>
                <a:latin typeface="Arial"/>
                <a:cs typeface="Arial"/>
              </a:rPr>
              <a:t>cujo </a:t>
            </a:r>
            <a:r>
              <a:rPr sz="1000" spc="-100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313131"/>
                </a:solidFill>
                <a:latin typeface="Arial"/>
                <a:cs typeface="Arial"/>
              </a:rPr>
              <a:t>objeto</a:t>
            </a:r>
            <a:r>
              <a:rPr sz="1000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1000" spc="-114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1000" spc="130" dirty="0">
                <a:solidFill>
                  <a:srgbClr val="313131"/>
                </a:solidFill>
                <a:latin typeface="Times New Roman"/>
                <a:cs typeface="Times New Roman"/>
              </a:rPr>
              <a:t>é</a:t>
            </a:r>
            <a:r>
              <a:rPr sz="1000" dirty="0">
                <a:solidFill>
                  <a:srgbClr val="313131"/>
                </a:solidFill>
                <a:latin typeface="Times New Roman"/>
                <a:cs typeface="Times New Roman"/>
              </a:rPr>
              <a:t> </a:t>
            </a:r>
            <a:r>
              <a:rPr sz="1000" spc="-80" dirty="0">
                <a:solidFill>
                  <a:srgbClr val="313131"/>
                </a:solidFill>
                <a:latin typeface="Times New Roman"/>
                <a:cs typeface="Times New Roman"/>
              </a:rPr>
              <a:t> </a:t>
            </a:r>
            <a:r>
              <a:rPr sz="1000" spc="-30" dirty="0">
                <a:solidFill>
                  <a:srgbClr val="313131"/>
                </a:solidFill>
                <a:latin typeface="Arial"/>
                <a:cs typeface="Arial"/>
              </a:rPr>
              <a:t>a</a:t>
            </a:r>
            <a:r>
              <a:rPr sz="1000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1000" spc="-120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1000" spc="-45" dirty="0">
                <a:solidFill>
                  <a:srgbClr val="1C1C1C"/>
                </a:solidFill>
                <a:latin typeface="Arial"/>
                <a:cs typeface="Arial"/>
              </a:rPr>
              <a:t>Aq</a:t>
            </a:r>
            <a:r>
              <a:rPr sz="1000" spc="0" dirty="0">
                <a:solidFill>
                  <a:srgbClr val="1C1C1C"/>
                </a:solidFill>
                <a:latin typeface="Arial"/>
                <a:cs typeface="Arial"/>
              </a:rPr>
              <a:t>u</a:t>
            </a:r>
            <a:r>
              <a:rPr sz="1000" spc="-10" dirty="0">
                <a:solidFill>
                  <a:srgbClr val="464646"/>
                </a:solidFill>
                <a:latin typeface="Arial"/>
                <a:cs typeface="Arial"/>
              </a:rPr>
              <a:t>i</a:t>
            </a:r>
            <a:r>
              <a:rPr sz="1000" spc="-30" dirty="0">
                <a:solidFill>
                  <a:srgbClr val="464646"/>
                </a:solidFill>
                <a:latin typeface="Arial"/>
                <a:cs typeface="Arial"/>
              </a:rPr>
              <a:t>sição</a:t>
            </a:r>
            <a:r>
              <a:rPr sz="1000" dirty="0">
                <a:solidFill>
                  <a:srgbClr val="464646"/>
                </a:solidFill>
                <a:latin typeface="Arial"/>
                <a:cs typeface="Arial"/>
              </a:rPr>
              <a:t> </a:t>
            </a:r>
            <a:r>
              <a:rPr sz="1000" spc="-70" dirty="0">
                <a:solidFill>
                  <a:srgbClr val="464646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313131"/>
                </a:solidFill>
                <a:latin typeface="Arial"/>
                <a:cs typeface="Arial"/>
              </a:rPr>
              <a:t>de</a:t>
            </a:r>
            <a:r>
              <a:rPr sz="1000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1000" spc="-35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313131"/>
                </a:solidFill>
                <a:latin typeface="Arial"/>
                <a:cs typeface="Arial"/>
              </a:rPr>
              <a:t>Mater</a:t>
            </a:r>
            <a:r>
              <a:rPr sz="1000" spc="-70" dirty="0">
                <a:solidFill>
                  <a:srgbClr val="313131"/>
                </a:solidFill>
                <a:latin typeface="Arial"/>
                <a:cs typeface="Arial"/>
              </a:rPr>
              <a:t>i</a:t>
            </a:r>
            <a:r>
              <a:rPr sz="1000" spc="20" dirty="0">
                <a:solidFill>
                  <a:srgbClr val="313131"/>
                </a:solidFill>
                <a:latin typeface="Arial"/>
                <a:cs typeface="Arial"/>
              </a:rPr>
              <a:t>a</a:t>
            </a:r>
            <a:r>
              <a:rPr sz="1000" spc="-55" dirty="0">
                <a:solidFill>
                  <a:srgbClr val="313131"/>
                </a:solidFill>
                <a:latin typeface="Arial"/>
                <a:cs typeface="Arial"/>
              </a:rPr>
              <a:t>i</a:t>
            </a:r>
            <a:r>
              <a:rPr sz="1000" spc="-10" dirty="0">
                <a:solidFill>
                  <a:srgbClr val="313131"/>
                </a:solidFill>
                <a:latin typeface="Arial"/>
                <a:cs typeface="Arial"/>
              </a:rPr>
              <a:t>s</a:t>
            </a:r>
            <a:r>
              <a:rPr sz="1000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1000" spc="-120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1000" spc="15" dirty="0">
                <a:solidFill>
                  <a:srgbClr val="313131"/>
                </a:solidFill>
                <a:latin typeface="Arial"/>
                <a:cs typeface="Arial"/>
              </a:rPr>
              <a:t>e</a:t>
            </a:r>
            <a:r>
              <a:rPr sz="1000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1000" spc="-130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1000" spc="-30" dirty="0">
                <a:solidFill>
                  <a:srgbClr val="313131"/>
                </a:solidFill>
                <a:latin typeface="Arial"/>
                <a:cs typeface="Arial"/>
              </a:rPr>
              <a:t>Esportivos,</a:t>
            </a:r>
            <a:r>
              <a:rPr sz="1000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1C1C1C"/>
                </a:solidFill>
                <a:latin typeface="Arial"/>
                <a:cs typeface="Arial"/>
              </a:rPr>
              <a:t>para</a:t>
            </a:r>
            <a:r>
              <a:rPr sz="1000" spc="-15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1C1C1C"/>
                </a:solidFill>
                <a:latin typeface="Arial"/>
                <a:cs typeface="Arial"/>
              </a:rPr>
              <a:t>atend</a:t>
            </a:r>
            <a:r>
              <a:rPr sz="1000" spc="10" dirty="0">
                <a:solidFill>
                  <a:srgbClr val="1C1C1C"/>
                </a:solidFill>
                <a:latin typeface="Arial"/>
                <a:cs typeface="Arial"/>
              </a:rPr>
              <a:t>i</a:t>
            </a:r>
            <a:r>
              <a:rPr sz="1000" spc="-10" dirty="0">
                <a:solidFill>
                  <a:srgbClr val="1C1C1C"/>
                </a:solidFill>
                <a:latin typeface="Arial"/>
                <a:cs typeface="Arial"/>
              </a:rPr>
              <a:t>mento</a:t>
            </a:r>
            <a:r>
              <a:rPr sz="100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00" spc="-114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00" spc="-70" dirty="0">
                <a:solidFill>
                  <a:srgbClr val="1C1C1C"/>
                </a:solidFill>
                <a:latin typeface="Arial"/>
                <a:cs typeface="Arial"/>
              </a:rPr>
              <a:t>a</a:t>
            </a:r>
            <a:r>
              <a:rPr sz="100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00" spc="-45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1C1C1C"/>
                </a:solidFill>
                <a:latin typeface="Arial"/>
                <a:cs typeface="Arial"/>
              </a:rPr>
              <a:t>Un</a:t>
            </a:r>
            <a:r>
              <a:rPr sz="1000" spc="-130" dirty="0">
                <a:solidFill>
                  <a:srgbClr val="1C1C1C"/>
                </a:solidFill>
                <a:latin typeface="Arial"/>
                <a:cs typeface="Arial"/>
              </a:rPr>
              <a:t>i</a:t>
            </a:r>
            <a:r>
              <a:rPr sz="1000" spc="-15" dirty="0">
                <a:solidFill>
                  <a:srgbClr val="1C1C1C"/>
                </a:solidFill>
                <a:latin typeface="Arial"/>
                <a:cs typeface="Arial"/>
              </a:rPr>
              <a:t>dade</a:t>
            </a:r>
            <a:r>
              <a:rPr sz="100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00" spc="-9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1C1C1C"/>
                </a:solidFill>
                <a:latin typeface="Arial"/>
                <a:cs typeface="Arial"/>
              </a:rPr>
              <a:t>do</a:t>
            </a:r>
            <a:r>
              <a:rPr sz="100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00" spc="-105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00" spc="-30" dirty="0">
                <a:solidFill>
                  <a:srgbClr val="1C1C1C"/>
                </a:solidFill>
                <a:latin typeface="Arial"/>
                <a:cs typeface="Arial"/>
              </a:rPr>
              <a:t>Mackenz</a:t>
            </a:r>
            <a:r>
              <a:rPr sz="1000" spc="-55" dirty="0">
                <a:solidFill>
                  <a:srgbClr val="1C1C1C"/>
                </a:solidFill>
                <a:latin typeface="Arial"/>
                <a:cs typeface="Arial"/>
              </a:rPr>
              <a:t>i</a:t>
            </a:r>
            <a:r>
              <a:rPr sz="1000" spc="15" dirty="0">
                <a:solidFill>
                  <a:srgbClr val="1C1C1C"/>
                </a:solidFill>
                <a:latin typeface="Arial"/>
                <a:cs typeface="Arial"/>
              </a:rPr>
              <a:t>e</a:t>
            </a:r>
            <a:r>
              <a:rPr sz="100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00" spc="-95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00" spc="-30" dirty="0">
                <a:solidFill>
                  <a:srgbClr val="1C1C1C"/>
                </a:solidFill>
                <a:latin typeface="Arial"/>
                <a:cs typeface="Arial"/>
              </a:rPr>
              <a:t>Esporte</a:t>
            </a:r>
            <a:r>
              <a:rPr sz="100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00" spc="-105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00" spc="-40" dirty="0">
                <a:solidFill>
                  <a:srgbClr val="1C1C1C"/>
                </a:solidFill>
                <a:latin typeface="Arial"/>
                <a:cs typeface="Arial"/>
              </a:rPr>
              <a:t>Clube</a:t>
            </a:r>
            <a:r>
              <a:rPr sz="100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00" spc="-5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00" spc="-45" dirty="0">
                <a:solidFill>
                  <a:srgbClr val="1C1C1C"/>
                </a:solidFill>
                <a:latin typeface="Arial"/>
                <a:cs typeface="Arial"/>
              </a:rPr>
              <a:t>l</a:t>
            </a:r>
            <a:r>
              <a:rPr sz="1000" spc="-35" dirty="0">
                <a:solidFill>
                  <a:srgbClr val="1C1C1C"/>
                </a:solidFill>
                <a:latin typeface="Arial"/>
                <a:cs typeface="Arial"/>
              </a:rPr>
              <a:t>ocalizada</a:t>
            </a:r>
            <a:r>
              <a:rPr sz="100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00" spc="25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00" spc="-35" dirty="0">
                <a:solidFill>
                  <a:srgbClr val="1C1C1C"/>
                </a:solidFill>
                <a:latin typeface="Arial"/>
                <a:cs typeface="Arial"/>
              </a:rPr>
              <a:t>na</a:t>
            </a:r>
            <a:r>
              <a:rPr sz="100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00" spc="-65" dirty="0">
                <a:solidFill>
                  <a:srgbClr val="1C1C1C"/>
                </a:solidFill>
                <a:latin typeface="Arial"/>
                <a:cs typeface="Arial"/>
              </a:rPr>
              <a:t> Rua</a:t>
            </a:r>
            <a:r>
              <a:rPr sz="100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00" spc="-95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00" spc="-35" dirty="0">
                <a:solidFill>
                  <a:srgbClr val="313131"/>
                </a:solidFill>
                <a:latin typeface="Arial"/>
                <a:cs typeface="Arial"/>
              </a:rPr>
              <a:t>Congonhas,</a:t>
            </a:r>
            <a:r>
              <a:rPr sz="1000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1C1C1C"/>
                </a:solidFill>
                <a:latin typeface="Arial"/>
                <a:cs typeface="Arial"/>
              </a:rPr>
              <a:t>n</a:t>
            </a:r>
            <a:r>
              <a:rPr sz="1000" spc="-70" dirty="0">
                <a:solidFill>
                  <a:srgbClr val="1C1C1C"/>
                </a:solidFill>
                <a:latin typeface="Arial"/>
                <a:cs typeface="Arial"/>
              </a:rPr>
              <a:t>.</a:t>
            </a:r>
            <a:r>
              <a:rPr sz="1050" spc="209" baseline="23809" dirty="0">
                <a:solidFill>
                  <a:srgbClr val="1C1C1C"/>
                </a:solidFill>
                <a:latin typeface="Times New Roman"/>
                <a:cs typeface="Times New Roman"/>
              </a:rPr>
              <a:t>0</a:t>
            </a:r>
            <a:r>
              <a:rPr sz="1050" baseline="23809" dirty="0">
                <a:solidFill>
                  <a:srgbClr val="1C1C1C"/>
                </a:solidFill>
                <a:latin typeface="Times New Roman"/>
                <a:cs typeface="Times New Roman"/>
              </a:rPr>
              <a:t> </a:t>
            </a:r>
            <a:r>
              <a:rPr sz="1050" spc="127" baseline="23809" dirty="0">
                <a:solidFill>
                  <a:srgbClr val="1C1C1C"/>
                </a:solidFill>
                <a:latin typeface="Times New Roman"/>
                <a:cs typeface="Times New Roman"/>
              </a:rPr>
              <a:t> </a:t>
            </a:r>
            <a:r>
              <a:rPr sz="1000" spc="-15" dirty="0">
                <a:solidFill>
                  <a:srgbClr val="1C1C1C"/>
                </a:solidFill>
                <a:latin typeface="Arial"/>
                <a:cs typeface="Arial"/>
              </a:rPr>
              <a:t>45</a:t>
            </a:r>
            <a:r>
              <a:rPr sz="1000" spc="-5" dirty="0">
                <a:solidFill>
                  <a:srgbClr val="1C1C1C"/>
                </a:solidFill>
                <a:latin typeface="Arial"/>
                <a:cs typeface="Arial"/>
              </a:rPr>
              <a:t>0</a:t>
            </a:r>
            <a:r>
              <a:rPr sz="1000" spc="275" dirty="0">
                <a:solidFill>
                  <a:srgbClr val="464646"/>
                </a:solidFill>
                <a:latin typeface="Arial"/>
                <a:cs typeface="Arial"/>
              </a:rPr>
              <a:t>,</a:t>
            </a:r>
            <a:r>
              <a:rPr sz="1000" spc="-50" dirty="0">
                <a:solidFill>
                  <a:srgbClr val="464646"/>
                </a:solidFill>
                <a:latin typeface="Arial"/>
                <a:cs typeface="Arial"/>
              </a:rPr>
              <a:t> </a:t>
            </a:r>
            <a:r>
              <a:rPr sz="1000" spc="-25" dirty="0">
                <a:solidFill>
                  <a:srgbClr val="1C1C1C"/>
                </a:solidFill>
                <a:latin typeface="Arial"/>
                <a:cs typeface="Arial"/>
              </a:rPr>
              <a:t>Ba</a:t>
            </a:r>
            <a:r>
              <a:rPr sz="1000" spc="-55" dirty="0">
                <a:solidFill>
                  <a:srgbClr val="1C1C1C"/>
                </a:solidFill>
                <a:latin typeface="Arial"/>
                <a:cs typeface="Arial"/>
              </a:rPr>
              <a:t>i</a:t>
            </a:r>
            <a:r>
              <a:rPr sz="1000" spc="10" dirty="0">
                <a:solidFill>
                  <a:srgbClr val="1C1C1C"/>
                </a:solidFill>
                <a:latin typeface="Arial"/>
                <a:cs typeface="Arial"/>
              </a:rPr>
              <a:t>rro</a:t>
            </a:r>
            <a:r>
              <a:rPr sz="100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00" spc="-10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00" spc="-40" dirty="0">
                <a:solidFill>
                  <a:srgbClr val="313131"/>
                </a:solidFill>
                <a:latin typeface="Arial"/>
                <a:cs typeface="Arial"/>
              </a:rPr>
              <a:t>Santo</a:t>
            </a:r>
            <a:r>
              <a:rPr sz="1000" spc="-20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1000" spc="-30" dirty="0">
                <a:solidFill>
                  <a:srgbClr val="1C1C1C"/>
                </a:solidFill>
                <a:latin typeface="Arial"/>
                <a:cs typeface="Arial"/>
              </a:rPr>
              <a:t>Antôn</a:t>
            </a:r>
            <a:r>
              <a:rPr sz="1000" spc="50" dirty="0">
                <a:solidFill>
                  <a:srgbClr val="1C1C1C"/>
                </a:solidFill>
                <a:latin typeface="Arial"/>
                <a:cs typeface="Arial"/>
              </a:rPr>
              <a:t>i</a:t>
            </a:r>
            <a:r>
              <a:rPr sz="1000" spc="10" dirty="0">
                <a:solidFill>
                  <a:srgbClr val="1C1C1C"/>
                </a:solidFill>
                <a:latin typeface="Arial"/>
                <a:cs typeface="Arial"/>
              </a:rPr>
              <a:t>o,</a:t>
            </a:r>
            <a:r>
              <a:rPr sz="100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00" spc="-135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00" spc="-135" dirty="0">
                <a:solidFill>
                  <a:srgbClr val="313131"/>
                </a:solidFill>
                <a:latin typeface="Arial"/>
                <a:cs typeface="Arial"/>
              </a:rPr>
              <a:t>CEP</a:t>
            </a:r>
            <a:r>
              <a:rPr sz="1000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1000" spc="-95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1000" spc="-25" dirty="0">
                <a:solidFill>
                  <a:srgbClr val="313131"/>
                </a:solidFill>
                <a:latin typeface="Arial"/>
                <a:cs typeface="Arial"/>
              </a:rPr>
              <a:t>30330-100,</a:t>
            </a:r>
            <a:r>
              <a:rPr sz="1000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1000" spc="-95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1C1C1C"/>
                </a:solidFill>
                <a:latin typeface="Arial"/>
                <a:cs typeface="Arial"/>
              </a:rPr>
              <a:t>em</a:t>
            </a:r>
            <a:r>
              <a:rPr sz="100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00" spc="-10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00" spc="-40" dirty="0">
                <a:solidFill>
                  <a:srgbClr val="1C1C1C"/>
                </a:solidFill>
                <a:latin typeface="Arial"/>
                <a:cs typeface="Arial"/>
              </a:rPr>
              <a:t>Belo</a:t>
            </a:r>
            <a:r>
              <a:rPr sz="100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00" spc="-125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1C1C1C"/>
                </a:solidFill>
                <a:latin typeface="Arial"/>
                <a:cs typeface="Arial"/>
              </a:rPr>
              <a:t>Horizonte</a:t>
            </a:r>
            <a:r>
              <a:rPr sz="100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00" spc="-125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00" spc="315" dirty="0">
                <a:solidFill>
                  <a:srgbClr val="464646"/>
                </a:solidFill>
                <a:latin typeface="Arial"/>
                <a:cs typeface="Arial"/>
              </a:rPr>
              <a:t>-</a:t>
            </a:r>
            <a:r>
              <a:rPr sz="1000" spc="75" dirty="0">
                <a:solidFill>
                  <a:srgbClr val="464646"/>
                </a:solidFill>
                <a:latin typeface="Arial"/>
                <a:cs typeface="Arial"/>
              </a:rPr>
              <a:t> </a:t>
            </a:r>
            <a:r>
              <a:rPr sz="1000" spc="-80" dirty="0">
                <a:solidFill>
                  <a:srgbClr val="1C1C1C"/>
                </a:solidFill>
                <a:latin typeface="Arial"/>
                <a:cs typeface="Arial"/>
              </a:rPr>
              <a:t>MG,</a:t>
            </a:r>
            <a:r>
              <a:rPr sz="100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00" spc="-9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313131"/>
                </a:solidFill>
                <a:latin typeface="Arial"/>
                <a:cs typeface="Arial"/>
              </a:rPr>
              <a:t>segu</a:t>
            </a:r>
            <a:r>
              <a:rPr sz="1000" spc="10" dirty="0">
                <a:solidFill>
                  <a:srgbClr val="313131"/>
                </a:solidFill>
                <a:latin typeface="Arial"/>
                <a:cs typeface="Arial"/>
              </a:rPr>
              <a:t>i</a:t>
            </a:r>
            <a:r>
              <a:rPr sz="1000" spc="-10" dirty="0">
                <a:solidFill>
                  <a:srgbClr val="313131"/>
                </a:solidFill>
                <a:latin typeface="Arial"/>
                <a:cs typeface="Arial"/>
              </a:rPr>
              <a:t>ndo</a:t>
            </a:r>
            <a:r>
              <a:rPr sz="1000" spc="75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313131"/>
                </a:solidFill>
                <a:latin typeface="Arial"/>
                <a:cs typeface="Arial"/>
              </a:rPr>
              <a:t>o</a:t>
            </a:r>
            <a:r>
              <a:rPr sz="1000" spc="125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1C1C1C"/>
                </a:solidFill>
                <a:latin typeface="Arial"/>
                <a:cs typeface="Arial"/>
              </a:rPr>
              <a:t>que</a:t>
            </a:r>
            <a:r>
              <a:rPr sz="1000" spc="11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00" spc="20" dirty="0">
                <a:solidFill>
                  <a:srgbClr val="313131"/>
                </a:solidFill>
                <a:latin typeface="Arial"/>
                <a:cs typeface="Arial"/>
              </a:rPr>
              <a:t>d</a:t>
            </a:r>
            <a:r>
              <a:rPr sz="1000" spc="-20" dirty="0">
                <a:solidFill>
                  <a:srgbClr val="313131"/>
                </a:solidFill>
                <a:latin typeface="Arial"/>
                <a:cs typeface="Arial"/>
              </a:rPr>
              <a:t>i</a:t>
            </a:r>
            <a:r>
              <a:rPr sz="1000" spc="-10" dirty="0">
                <a:solidFill>
                  <a:srgbClr val="313131"/>
                </a:solidFill>
                <a:latin typeface="Arial"/>
                <a:cs typeface="Arial"/>
              </a:rPr>
              <a:t>spõe</a:t>
            </a:r>
            <a:r>
              <a:rPr sz="1000" spc="114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313131"/>
                </a:solidFill>
                <a:latin typeface="Arial"/>
                <a:cs typeface="Arial"/>
              </a:rPr>
              <a:t>o</a:t>
            </a:r>
            <a:r>
              <a:rPr sz="1000" spc="125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313131"/>
                </a:solidFill>
                <a:latin typeface="Arial"/>
                <a:cs typeface="Arial"/>
              </a:rPr>
              <a:t>Regulamento</a:t>
            </a:r>
            <a:r>
              <a:rPr sz="1000" spc="135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1C1C1C"/>
                </a:solidFill>
                <a:latin typeface="Arial"/>
                <a:cs typeface="Arial"/>
              </a:rPr>
              <a:t>de</a:t>
            </a:r>
            <a:r>
              <a:rPr sz="1000" spc="9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313131"/>
                </a:solidFill>
                <a:latin typeface="Arial"/>
                <a:cs typeface="Arial"/>
              </a:rPr>
              <a:t>Compras</a:t>
            </a:r>
            <a:r>
              <a:rPr sz="1000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1000" spc="-135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1000" spc="15" dirty="0">
                <a:solidFill>
                  <a:srgbClr val="313131"/>
                </a:solidFill>
                <a:latin typeface="Arial"/>
                <a:cs typeface="Arial"/>
              </a:rPr>
              <a:t>e</a:t>
            </a:r>
            <a:r>
              <a:rPr sz="1000" spc="5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313131"/>
                </a:solidFill>
                <a:latin typeface="Arial"/>
                <a:cs typeface="Arial"/>
              </a:rPr>
              <a:t>Contratações</a:t>
            </a:r>
            <a:r>
              <a:rPr sz="1000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1000" spc="60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313131"/>
                </a:solidFill>
                <a:latin typeface="Arial"/>
                <a:cs typeface="Arial"/>
              </a:rPr>
              <a:t>da</a:t>
            </a:r>
            <a:r>
              <a:rPr sz="1000" dirty="0">
                <a:solidFill>
                  <a:srgbClr val="313131"/>
                </a:solidFill>
                <a:latin typeface="Arial"/>
                <a:cs typeface="Arial"/>
              </a:rPr>
              <a:t>  </a:t>
            </a:r>
            <a:r>
              <a:rPr sz="1000" spc="-15" dirty="0">
                <a:solidFill>
                  <a:srgbClr val="313131"/>
                </a:solidFill>
                <a:latin typeface="Arial"/>
                <a:cs typeface="Arial"/>
              </a:rPr>
              <a:t>Confederaçao</a:t>
            </a:r>
            <a:r>
              <a:rPr sz="1000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1000" spc="95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313131"/>
                </a:solidFill>
                <a:latin typeface="Arial"/>
                <a:cs typeface="Arial"/>
              </a:rPr>
              <a:t>Brasileira</a:t>
            </a:r>
            <a:r>
              <a:rPr sz="1000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1000" spc="55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313131"/>
                </a:solidFill>
                <a:latin typeface="Arial"/>
                <a:cs typeface="Arial"/>
              </a:rPr>
              <a:t>de</a:t>
            </a:r>
            <a:r>
              <a:rPr sz="1000" dirty="0">
                <a:solidFill>
                  <a:srgbClr val="313131"/>
                </a:solidFill>
                <a:latin typeface="Arial"/>
                <a:cs typeface="Arial"/>
              </a:rPr>
              <a:t>  </a:t>
            </a:r>
            <a:r>
              <a:rPr sz="1000" spc="5" dirty="0">
                <a:solidFill>
                  <a:srgbClr val="313131"/>
                </a:solidFill>
                <a:latin typeface="Arial"/>
                <a:cs typeface="Arial"/>
              </a:rPr>
              <a:t>Cl</a:t>
            </a:r>
            <a:r>
              <a:rPr sz="1000" spc="-20" dirty="0">
                <a:solidFill>
                  <a:srgbClr val="313131"/>
                </a:solidFill>
                <a:latin typeface="Arial"/>
                <a:cs typeface="Arial"/>
              </a:rPr>
              <a:t>ubes</a:t>
            </a:r>
            <a:r>
              <a:rPr sz="1000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1000" spc="-50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1000" spc="360" dirty="0">
                <a:solidFill>
                  <a:srgbClr val="313131"/>
                </a:solidFill>
                <a:latin typeface="Arial"/>
                <a:cs typeface="Arial"/>
              </a:rPr>
              <a:t>-</a:t>
            </a:r>
            <a:r>
              <a:rPr sz="1000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1000" spc="-110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1000" spc="-30" dirty="0">
                <a:solidFill>
                  <a:srgbClr val="313131"/>
                </a:solidFill>
                <a:latin typeface="Arial"/>
                <a:cs typeface="Arial"/>
              </a:rPr>
              <a:t>CBC</a:t>
            </a:r>
            <a:r>
              <a:rPr sz="1000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1000" spc="45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1000" spc="15" dirty="0">
                <a:solidFill>
                  <a:srgbClr val="313131"/>
                </a:solidFill>
                <a:latin typeface="Arial"/>
                <a:cs typeface="Arial"/>
              </a:rPr>
              <a:t>e</a:t>
            </a:r>
            <a:r>
              <a:rPr sz="1000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1000" spc="-55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1C1C1C"/>
                </a:solidFill>
                <a:latin typeface="Arial"/>
                <a:cs typeface="Arial"/>
              </a:rPr>
              <a:t>as </a:t>
            </a:r>
            <a:r>
              <a:rPr sz="1000" spc="-5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313131"/>
                </a:solidFill>
                <a:latin typeface="Arial"/>
                <a:cs typeface="Arial"/>
              </a:rPr>
              <a:t>dema</a:t>
            </a:r>
            <a:r>
              <a:rPr sz="1000" spc="30" dirty="0">
                <a:solidFill>
                  <a:srgbClr val="313131"/>
                </a:solidFill>
                <a:latin typeface="Arial"/>
                <a:cs typeface="Arial"/>
              </a:rPr>
              <a:t>i</a:t>
            </a:r>
            <a:r>
              <a:rPr sz="1000" spc="-10" dirty="0">
                <a:solidFill>
                  <a:srgbClr val="313131"/>
                </a:solidFill>
                <a:latin typeface="Arial"/>
                <a:cs typeface="Arial"/>
              </a:rPr>
              <a:t>s</a:t>
            </a:r>
            <a:r>
              <a:rPr sz="1000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1000" spc="25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646666"/>
                </a:solidFill>
                <a:latin typeface="Arial"/>
                <a:cs typeface="Arial"/>
              </a:rPr>
              <a:t>i</a:t>
            </a:r>
            <a:r>
              <a:rPr sz="1000" spc="-15" dirty="0">
                <a:solidFill>
                  <a:srgbClr val="313131"/>
                </a:solidFill>
                <a:latin typeface="Arial"/>
                <a:cs typeface="Arial"/>
              </a:rPr>
              <a:t>nstruções</a:t>
            </a:r>
            <a:r>
              <a:rPr sz="1000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1000" spc="25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313131"/>
                </a:solidFill>
                <a:latin typeface="Arial"/>
                <a:cs typeface="Arial"/>
              </a:rPr>
              <a:t>que</a:t>
            </a:r>
            <a:r>
              <a:rPr sz="1000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1000" spc="-25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1000" spc="40" dirty="0">
                <a:solidFill>
                  <a:srgbClr val="313131"/>
                </a:solidFill>
                <a:latin typeface="Arial"/>
                <a:cs typeface="Arial"/>
              </a:rPr>
              <a:t>o</a:t>
            </a:r>
            <a:r>
              <a:rPr sz="1000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1C1C1C"/>
                </a:solidFill>
                <a:latin typeface="Arial"/>
                <a:cs typeface="Arial"/>
              </a:rPr>
              <a:t>permeiam</a:t>
            </a:r>
            <a:r>
              <a:rPr sz="1000" spc="-5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464646"/>
                </a:solidFill>
                <a:latin typeface="Arial"/>
                <a:cs typeface="Arial"/>
              </a:rPr>
              <a:t>(</a:t>
            </a:r>
            <a:r>
              <a:rPr sz="1000" spc="25" dirty="0">
                <a:solidFill>
                  <a:srgbClr val="464646"/>
                </a:solidFill>
                <a:latin typeface="Arial"/>
                <a:cs typeface="Arial"/>
              </a:rPr>
              <a:t>d</a:t>
            </a:r>
            <a:r>
              <a:rPr sz="1000" spc="-15" dirty="0">
                <a:solidFill>
                  <a:srgbClr val="1C1C1C"/>
                </a:solidFill>
                <a:latin typeface="Arial"/>
                <a:cs typeface="Arial"/>
              </a:rPr>
              <a:t>isponível</a:t>
            </a:r>
            <a:r>
              <a:rPr sz="1000" spc="5" dirty="0">
                <a:solidFill>
                  <a:srgbClr val="1C1C1C"/>
                </a:solidFill>
                <a:latin typeface="Arial"/>
                <a:cs typeface="Arial"/>
              </a:rPr>
              <a:t> no</a:t>
            </a:r>
            <a:r>
              <a:rPr sz="1000" spc="-45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313131"/>
                </a:solidFill>
                <a:latin typeface="Arial"/>
                <a:cs typeface="Arial"/>
              </a:rPr>
              <a:t>site</a:t>
            </a:r>
            <a:r>
              <a:rPr sz="1000" spc="40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1000" u="sng" spc="-155" dirty="0">
                <a:solidFill>
                  <a:srgbClr val="647C89"/>
                </a:solidFill>
                <a:latin typeface="Arial"/>
                <a:cs typeface="Arial"/>
              </a:rPr>
              <a:t>htt_p</a:t>
            </a:r>
            <a:r>
              <a:rPr sz="1000" u="sng" spc="-200" dirty="0">
                <a:solidFill>
                  <a:srgbClr val="647C89"/>
                </a:solidFill>
                <a:latin typeface="Arial"/>
                <a:cs typeface="Arial"/>
              </a:rPr>
              <a:t> </a:t>
            </a:r>
            <a:r>
              <a:rPr sz="1000" u="sng" spc="110" dirty="0">
                <a:solidFill>
                  <a:srgbClr val="8E9091"/>
                </a:solidFill>
                <a:latin typeface="Arial"/>
                <a:cs typeface="Arial"/>
              </a:rPr>
              <a:t>: </a:t>
            </a:r>
            <a:r>
              <a:rPr sz="1000" u="sng" spc="-55" dirty="0">
                <a:solidFill>
                  <a:srgbClr val="8E9091"/>
                </a:solidFill>
                <a:latin typeface="Arial"/>
                <a:cs typeface="Arial"/>
              </a:rPr>
              <a:t>ww</a:t>
            </a:r>
            <a:r>
              <a:rPr sz="1000" u="sng" dirty="0">
                <a:solidFill>
                  <a:srgbClr val="8E9091"/>
                </a:solidFill>
                <a:latin typeface="Arial"/>
                <a:cs typeface="Arial"/>
              </a:rPr>
              <a:t> </a:t>
            </a:r>
            <a:r>
              <a:rPr sz="1000" u="sng" spc="-480" dirty="0">
                <a:solidFill>
                  <a:srgbClr val="647C89"/>
                </a:solidFill>
                <a:latin typeface="Arial"/>
                <a:cs typeface="Arial"/>
              </a:rPr>
              <a:t>.</a:t>
            </a:r>
            <a:r>
              <a:rPr sz="1000" u="sng" spc="-85" dirty="0">
                <a:solidFill>
                  <a:srgbClr val="647C89"/>
                </a:solidFill>
                <a:latin typeface="Arial"/>
                <a:cs typeface="Arial"/>
              </a:rPr>
              <a:t>\</a:t>
            </a:r>
            <a:r>
              <a:rPr sz="1000" spc="-85" dirty="0">
                <a:solidFill>
                  <a:srgbClr val="647C89"/>
                </a:solidFill>
                <a:latin typeface="Arial"/>
                <a:cs typeface="Arial"/>
              </a:rPr>
              <a:t> </a:t>
            </a:r>
            <a:r>
              <a:rPr sz="1000" u="sng" spc="-85" dirty="0">
                <a:solidFill>
                  <a:srgbClr val="647C89"/>
                </a:solidFill>
                <a:latin typeface="Arial"/>
                <a:cs typeface="Arial"/>
              </a:rPr>
              <a:t>\</a:t>
            </a:r>
            <a:r>
              <a:rPr sz="1000" u="sng" spc="-125" dirty="0">
                <a:solidFill>
                  <a:srgbClr val="647C89"/>
                </a:solidFill>
                <a:latin typeface="Arial"/>
                <a:cs typeface="Arial"/>
              </a:rPr>
              <a:t> </a:t>
            </a:r>
            <a:r>
              <a:rPr sz="1000" u="sng" spc="-70" dirty="0">
                <a:solidFill>
                  <a:srgbClr val="7CA5CA"/>
                </a:solidFill>
                <a:latin typeface="Arial"/>
                <a:cs typeface="Arial"/>
              </a:rPr>
              <a:t>.</a:t>
            </a:r>
            <a:r>
              <a:rPr sz="1000" u="sng" spc="-75" dirty="0">
                <a:solidFill>
                  <a:srgbClr val="8E9091"/>
                </a:solidFill>
                <a:latin typeface="Arial"/>
                <a:cs typeface="Arial"/>
              </a:rPr>
              <a:t>cbc</a:t>
            </a:r>
            <a:r>
              <a:rPr sz="1000" u="sng" spc="-225" dirty="0">
                <a:solidFill>
                  <a:srgbClr val="8E9091"/>
                </a:solidFill>
                <a:latin typeface="Arial"/>
                <a:cs typeface="Arial"/>
              </a:rPr>
              <a:t> </a:t>
            </a:r>
            <a:r>
              <a:rPr sz="1000" u="sng" spc="-50" dirty="0">
                <a:solidFill>
                  <a:srgbClr val="4675A8"/>
                </a:solidFill>
                <a:latin typeface="Arial"/>
                <a:cs typeface="Arial"/>
              </a:rPr>
              <a:t>-</a:t>
            </a:r>
            <a:r>
              <a:rPr sz="1000" u="sng" spc="15" dirty="0">
                <a:solidFill>
                  <a:srgbClr val="8E9091"/>
                </a:solidFill>
                <a:latin typeface="Arial"/>
                <a:cs typeface="Arial"/>
              </a:rPr>
              <a:t>c</a:t>
            </a:r>
            <a:r>
              <a:rPr sz="1000" u="sng" spc="45" dirty="0">
                <a:solidFill>
                  <a:srgbClr val="8E9091"/>
                </a:solidFill>
                <a:latin typeface="Arial"/>
                <a:cs typeface="Arial"/>
              </a:rPr>
              <a:t>l</a:t>
            </a:r>
            <a:r>
              <a:rPr sz="1000" u="sng" spc="-75" dirty="0">
                <a:solidFill>
                  <a:srgbClr val="647C89"/>
                </a:solidFill>
                <a:latin typeface="Arial"/>
                <a:cs typeface="Arial"/>
              </a:rPr>
              <a:t>u</a:t>
            </a:r>
            <a:r>
              <a:rPr sz="1000" u="sng" spc="-114" dirty="0">
                <a:solidFill>
                  <a:srgbClr val="647C89"/>
                </a:solidFill>
                <a:latin typeface="Arial"/>
                <a:cs typeface="Arial"/>
              </a:rPr>
              <a:t>b</a:t>
            </a:r>
            <a:r>
              <a:rPr sz="1000" u="sng" spc="-95" dirty="0">
                <a:solidFill>
                  <a:srgbClr val="8E9091"/>
                </a:solidFill>
                <a:latin typeface="Arial"/>
                <a:cs typeface="Arial"/>
              </a:rPr>
              <a:t>e</a:t>
            </a:r>
            <a:r>
              <a:rPr sz="1000" u="sng" spc="-110" dirty="0">
                <a:solidFill>
                  <a:srgbClr val="8EA1AF"/>
                </a:solidFill>
                <a:latin typeface="Arial"/>
                <a:cs typeface="Arial"/>
              </a:rPr>
              <a:t>s</a:t>
            </a:r>
            <a:r>
              <a:rPr sz="1000" u="sng" spc="-75" dirty="0">
                <a:solidFill>
                  <a:srgbClr val="8EA1AF"/>
                </a:solidFill>
                <a:latin typeface="Arial"/>
                <a:cs typeface="Arial"/>
              </a:rPr>
              <a:t>.</a:t>
            </a:r>
            <a:r>
              <a:rPr sz="1000" u="sng" spc="-35" dirty="0">
                <a:solidFill>
                  <a:srgbClr val="8EA1AF"/>
                </a:solidFill>
                <a:latin typeface="Arial"/>
                <a:cs typeface="Arial"/>
              </a:rPr>
              <a:t>c</a:t>
            </a:r>
            <a:r>
              <a:rPr sz="1000" u="sng" spc="-25" dirty="0">
                <a:solidFill>
                  <a:srgbClr val="8E9091"/>
                </a:solidFill>
                <a:latin typeface="Arial"/>
                <a:cs typeface="Arial"/>
              </a:rPr>
              <a:t>o</a:t>
            </a:r>
            <a:r>
              <a:rPr sz="1000" u="sng" spc="-120" dirty="0">
                <a:solidFill>
                  <a:srgbClr val="647C89"/>
                </a:solidFill>
                <a:latin typeface="Arial"/>
                <a:cs typeface="Arial"/>
              </a:rPr>
              <a:t>m</a:t>
            </a:r>
            <a:r>
              <a:rPr sz="1000" u="sng" spc="-235" dirty="0">
                <a:solidFill>
                  <a:srgbClr val="8EA1AF"/>
                </a:solidFill>
                <a:latin typeface="Arial"/>
                <a:cs typeface="Arial"/>
              </a:rPr>
              <a:t>,</a:t>
            </a:r>
            <a:r>
              <a:rPr sz="1000" u="sng" spc="-120" dirty="0">
                <a:solidFill>
                  <a:srgbClr val="8EA1AF"/>
                </a:solidFill>
                <a:latin typeface="Arial"/>
                <a:cs typeface="Arial"/>
              </a:rPr>
              <a:t> </a:t>
            </a:r>
            <a:r>
              <a:rPr sz="1000" u="sng" spc="-90" dirty="0">
                <a:solidFill>
                  <a:srgbClr val="8E9091"/>
                </a:solidFill>
                <a:latin typeface="Arial"/>
                <a:cs typeface="Arial"/>
              </a:rPr>
              <a:t>.</a:t>
            </a:r>
            <a:r>
              <a:rPr sz="1000" u="sng" spc="-185" dirty="0">
                <a:solidFill>
                  <a:srgbClr val="8E9091"/>
                </a:solidFill>
                <a:latin typeface="Arial"/>
                <a:cs typeface="Arial"/>
              </a:rPr>
              <a:t>b</a:t>
            </a:r>
            <a:r>
              <a:rPr sz="1000" u="sng" spc="25" dirty="0">
                <a:solidFill>
                  <a:srgbClr val="647C89"/>
                </a:solidFill>
                <a:latin typeface="Arial"/>
                <a:cs typeface="Arial"/>
              </a:rPr>
              <a:t>r</a:t>
            </a:r>
            <a:r>
              <a:rPr sz="1000" spc="-15" dirty="0">
                <a:solidFill>
                  <a:srgbClr val="464646"/>
                </a:solidFill>
                <a:latin typeface="Arial"/>
                <a:cs typeface="Arial"/>
              </a:rPr>
              <a:t>)</a:t>
            </a:r>
            <a:r>
              <a:rPr sz="1000" spc="10" dirty="0">
                <a:solidFill>
                  <a:srgbClr val="7C7C7C"/>
                </a:solidFill>
                <a:latin typeface="Arial"/>
                <a:cs typeface="Arial"/>
              </a:rPr>
              <a:t>.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8"/>
              </a:spcBef>
            </a:pPr>
            <a:endParaRPr sz="950">
              <a:latin typeface="Times New Roman"/>
              <a:cs typeface="Times New Roman"/>
            </a:endParaRPr>
          </a:p>
          <a:p>
            <a:pPr marL="12700" algn="just">
              <a:lnSpc>
                <a:spcPct val="100000"/>
              </a:lnSpc>
            </a:pPr>
            <a:r>
              <a:rPr sz="950" b="1" spc="-55" dirty="0">
                <a:solidFill>
                  <a:srgbClr val="050505"/>
                </a:solidFill>
                <a:latin typeface="Arial"/>
                <a:cs typeface="Arial"/>
              </a:rPr>
              <a:t>A</a:t>
            </a:r>
            <a:r>
              <a:rPr sz="950" b="1" spc="10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950" b="1" spc="15" dirty="0">
                <a:solidFill>
                  <a:srgbClr val="050505"/>
                </a:solidFill>
                <a:latin typeface="Arial"/>
                <a:cs typeface="Arial"/>
              </a:rPr>
              <a:t>REUNIÃO</a:t>
            </a:r>
            <a:r>
              <a:rPr sz="950" b="1" spc="5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950" b="1" spc="5" dirty="0">
                <a:solidFill>
                  <a:srgbClr val="050505"/>
                </a:solidFill>
                <a:latin typeface="Arial"/>
                <a:cs typeface="Arial"/>
              </a:rPr>
              <a:t>PARA</a:t>
            </a:r>
            <a:r>
              <a:rPr sz="950" b="1" spc="7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950" b="1" spc="-55" dirty="0">
                <a:solidFill>
                  <a:srgbClr val="1C1C1C"/>
                </a:solidFill>
                <a:latin typeface="Arial"/>
                <a:cs typeface="Arial"/>
              </a:rPr>
              <a:t>A</a:t>
            </a:r>
            <a:r>
              <a:rPr sz="950" b="1" spc="105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950" b="1" spc="5" dirty="0">
                <a:solidFill>
                  <a:srgbClr val="1C1C1C"/>
                </a:solidFill>
                <a:latin typeface="Arial"/>
                <a:cs typeface="Arial"/>
              </a:rPr>
              <a:t>ABERTURA</a:t>
            </a:r>
            <a:r>
              <a:rPr sz="950" b="1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950" b="1" spc="-95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950" b="1" spc="25" dirty="0">
                <a:solidFill>
                  <a:srgbClr val="050505"/>
                </a:solidFill>
                <a:latin typeface="Arial"/>
                <a:cs typeface="Arial"/>
              </a:rPr>
              <a:t>DOS</a:t>
            </a:r>
            <a:r>
              <a:rPr sz="950" b="1" spc="10" dirty="0">
                <a:solidFill>
                  <a:srgbClr val="050505"/>
                </a:solidFill>
                <a:latin typeface="Arial"/>
                <a:cs typeface="Arial"/>
              </a:rPr>
              <a:t> ENVELOPES:</a:t>
            </a:r>
            <a:endParaRPr sz="9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7"/>
              </a:spcBef>
            </a:pPr>
            <a:endParaRPr sz="1000">
              <a:latin typeface="Times New Roman"/>
              <a:cs typeface="Times New Roman"/>
            </a:endParaRPr>
          </a:p>
          <a:p>
            <a:pPr marL="17145" algn="just">
              <a:lnSpc>
                <a:spcPct val="100000"/>
              </a:lnSpc>
            </a:pPr>
            <a:r>
              <a:rPr sz="950" b="1" dirty="0">
                <a:solidFill>
                  <a:srgbClr val="050505"/>
                </a:solidFill>
                <a:latin typeface="Arial"/>
                <a:cs typeface="Arial"/>
              </a:rPr>
              <a:t>DIA</a:t>
            </a:r>
            <a:r>
              <a:rPr sz="950" b="1" spc="5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950" b="1" dirty="0">
                <a:solidFill>
                  <a:srgbClr val="050505"/>
                </a:solidFill>
                <a:latin typeface="Arial"/>
                <a:cs typeface="Arial"/>
              </a:rPr>
              <a:t>22</a:t>
            </a:r>
            <a:r>
              <a:rPr sz="950" b="1" spc="3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950" b="1" spc="25" dirty="0">
                <a:solidFill>
                  <a:srgbClr val="050505"/>
                </a:solidFill>
                <a:latin typeface="Arial"/>
                <a:cs typeface="Arial"/>
              </a:rPr>
              <a:t>DE</a:t>
            </a:r>
            <a:r>
              <a:rPr sz="950" b="1" spc="-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950" b="1" spc="5" dirty="0">
                <a:solidFill>
                  <a:srgbClr val="050505"/>
                </a:solidFill>
                <a:latin typeface="Arial"/>
                <a:cs typeface="Arial"/>
              </a:rPr>
              <a:t>JUNHO</a:t>
            </a:r>
            <a:r>
              <a:rPr sz="950" b="1" spc="10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950" b="1" spc="5" dirty="0">
                <a:solidFill>
                  <a:srgbClr val="050505"/>
                </a:solidFill>
                <a:latin typeface="Arial"/>
                <a:cs typeface="Arial"/>
              </a:rPr>
              <a:t>ÀS</a:t>
            </a:r>
            <a:r>
              <a:rPr sz="950" b="1" spc="10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950" b="1" spc="15" dirty="0">
                <a:solidFill>
                  <a:srgbClr val="050505"/>
                </a:solidFill>
                <a:latin typeface="Arial"/>
                <a:cs typeface="Arial"/>
              </a:rPr>
              <a:t>13H30MIN</a:t>
            </a:r>
            <a:r>
              <a:rPr sz="950" b="1" spc="6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950" b="1" spc="5" dirty="0">
                <a:solidFill>
                  <a:srgbClr val="050505"/>
                </a:solidFill>
                <a:latin typeface="Arial"/>
                <a:cs typeface="Arial"/>
              </a:rPr>
              <a:t>HORAS</a:t>
            </a:r>
            <a:r>
              <a:rPr sz="950" b="1" spc="3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950" b="1" spc="75" dirty="0">
                <a:solidFill>
                  <a:srgbClr val="050505"/>
                </a:solidFill>
                <a:latin typeface="Arial"/>
                <a:cs typeface="Arial"/>
              </a:rPr>
              <a:t>-</a:t>
            </a:r>
            <a:r>
              <a:rPr sz="950" b="1" spc="-1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950" b="1" spc="15" dirty="0">
                <a:solidFill>
                  <a:srgbClr val="050505"/>
                </a:solidFill>
                <a:latin typeface="Arial"/>
                <a:cs typeface="Arial"/>
              </a:rPr>
              <a:t>HORÁRIO</a:t>
            </a:r>
            <a:r>
              <a:rPr sz="950" b="1" spc="4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950" b="1" spc="5" dirty="0">
                <a:solidFill>
                  <a:srgbClr val="050505"/>
                </a:solidFill>
                <a:latin typeface="Arial"/>
                <a:cs typeface="Arial"/>
              </a:rPr>
              <a:t>DE</a:t>
            </a:r>
            <a:r>
              <a:rPr sz="950" b="1" spc="3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950" b="1" spc="10" dirty="0">
                <a:solidFill>
                  <a:srgbClr val="050505"/>
                </a:solidFill>
                <a:latin typeface="Arial"/>
                <a:cs typeface="Arial"/>
              </a:rPr>
              <a:t>BRASÍLIA.</a:t>
            </a:r>
            <a:endParaRPr sz="9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37"/>
              </a:spcBef>
            </a:pPr>
            <a:endParaRPr sz="1000">
              <a:latin typeface="Times New Roman"/>
              <a:cs typeface="Times New Roman"/>
            </a:endParaRPr>
          </a:p>
          <a:p>
            <a:pPr marL="12700" marR="28575" algn="just">
              <a:lnSpc>
                <a:spcPts val="1150"/>
              </a:lnSpc>
            </a:pPr>
            <a:r>
              <a:rPr sz="1000" spc="-5" dirty="0">
                <a:solidFill>
                  <a:srgbClr val="1C1C1C"/>
                </a:solidFill>
                <a:latin typeface="Arial"/>
                <a:cs typeface="Arial"/>
              </a:rPr>
              <a:t>Tal </a:t>
            </a:r>
            <a:r>
              <a:rPr sz="1000" spc="6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1C1C1C"/>
                </a:solidFill>
                <a:latin typeface="Arial"/>
                <a:cs typeface="Arial"/>
              </a:rPr>
              <a:t>aqu</a:t>
            </a:r>
            <a:r>
              <a:rPr sz="1000" dirty="0">
                <a:solidFill>
                  <a:srgbClr val="1C1C1C"/>
                </a:solidFill>
                <a:latin typeface="Arial"/>
                <a:cs typeface="Arial"/>
              </a:rPr>
              <a:t>i</a:t>
            </a:r>
            <a:r>
              <a:rPr sz="1000" spc="5" dirty="0">
                <a:solidFill>
                  <a:srgbClr val="1C1C1C"/>
                </a:solidFill>
                <a:latin typeface="Arial"/>
                <a:cs typeface="Arial"/>
              </a:rPr>
              <a:t>s</a:t>
            </a:r>
            <a:r>
              <a:rPr sz="1000" spc="-15" dirty="0">
                <a:solidFill>
                  <a:srgbClr val="1C1C1C"/>
                </a:solidFill>
                <a:latin typeface="Arial"/>
                <a:cs typeface="Arial"/>
              </a:rPr>
              <a:t>ição</a:t>
            </a:r>
            <a:r>
              <a:rPr sz="100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00" spc="8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00" spc="-35" dirty="0">
                <a:solidFill>
                  <a:srgbClr val="313131"/>
                </a:solidFill>
                <a:latin typeface="Arial"/>
                <a:cs typeface="Arial"/>
              </a:rPr>
              <a:t>faz</a:t>
            </a:r>
            <a:r>
              <a:rPr sz="1000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1000" spc="120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313131"/>
                </a:solidFill>
                <a:latin typeface="Arial"/>
                <a:cs typeface="Arial"/>
              </a:rPr>
              <a:t>parte</a:t>
            </a:r>
            <a:r>
              <a:rPr sz="1000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1000" spc="50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1C1C1C"/>
                </a:solidFill>
                <a:latin typeface="Arial"/>
                <a:cs typeface="Arial"/>
              </a:rPr>
              <a:t>do</a:t>
            </a:r>
            <a:r>
              <a:rPr sz="100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00" spc="11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1C1C1C"/>
                </a:solidFill>
                <a:latin typeface="Arial"/>
                <a:cs typeface="Arial"/>
              </a:rPr>
              <a:t>Projeto</a:t>
            </a:r>
            <a:r>
              <a:rPr sz="100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00" spc="95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1C1C1C"/>
                </a:solidFill>
                <a:latin typeface="Arial"/>
                <a:cs typeface="Arial"/>
              </a:rPr>
              <a:t>MACKENZIE</a:t>
            </a:r>
            <a:r>
              <a:rPr sz="1000" dirty="0">
                <a:solidFill>
                  <a:srgbClr val="1C1C1C"/>
                </a:solidFill>
                <a:latin typeface="Arial"/>
                <a:cs typeface="Arial"/>
              </a:rPr>
              <a:t>  </a:t>
            </a:r>
            <a:r>
              <a:rPr sz="1000" spc="-14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00" spc="-30" dirty="0">
                <a:solidFill>
                  <a:srgbClr val="1C1C1C"/>
                </a:solidFill>
                <a:latin typeface="Arial"/>
                <a:cs typeface="Arial"/>
              </a:rPr>
              <a:t>FORMANDO</a:t>
            </a:r>
            <a:r>
              <a:rPr sz="100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00" spc="9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1C1C1C"/>
                </a:solidFill>
                <a:latin typeface="Arial"/>
                <a:cs typeface="Arial"/>
              </a:rPr>
              <a:t>ATLETAS</a:t>
            </a:r>
            <a:r>
              <a:rPr sz="1000" dirty="0">
                <a:solidFill>
                  <a:srgbClr val="1C1C1C"/>
                </a:solidFill>
                <a:latin typeface="Arial"/>
                <a:cs typeface="Arial"/>
              </a:rPr>
              <a:t>  </a:t>
            </a:r>
            <a:r>
              <a:rPr sz="1000" spc="-14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313131"/>
                </a:solidFill>
                <a:latin typeface="Arial"/>
                <a:cs typeface="Arial"/>
              </a:rPr>
              <a:t>OLIMPICO</a:t>
            </a:r>
            <a:r>
              <a:rPr sz="1000" spc="70" dirty="0">
                <a:solidFill>
                  <a:srgbClr val="313131"/>
                </a:solidFill>
                <a:latin typeface="Arial"/>
                <a:cs typeface="Arial"/>
              </a:rPr>
              <a:t>S</a:t>
            </a:r>
            <a:r>
              <a:rPr sz="1000" spc="85" dirty="0">
                <a:solidFill>
                  <a:srgbClr val="7C7C7C"/>
                </a:solidFill>
                <a:latin typeface="Arial"/>
                <a:cs typeface="Arial"/>
              </a:rPr>
              <a:t>,</a:t>
            </a:r>
            <a:r>
              <a:rPr sz="1000" dirty="0">
                <a:solidFill>
                  <a:srgbClr val="7C7C7C"/>
                </a:solidFill>
                <a:latin typeface="Arial"/>
                <a:cs typeface="Arial"/>
              </a:rPr>
              <a:t> </a:t>
            </a:r>
            <a:r>
              <a:rPr sz="1000" spc="-70" dirty="0">
                <a:solidFill>
                  <a:srgbClr val="7C7C7C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313131"/>
                </a:solidFill>
                <a:latin typeface="Arial"/>
                <a:cs typeface="Arial"/>
              </a:rPr>
              <a:t>aprovado</a:t>
            </a:r>
            <a:r>
              <a:rPr sz="1000" dirty="0">
                <a:solidFill>
                  <a:srgbClr val="313131"/>
                </a:solidFill>
                <a:latin typeface="Arial"/>
                <a:cs typeface="Arial"/>
              </a:rPr>
              <a:t>  </a:t>
            </a:r>
            <a:r>
              <a:rPr sz="1000" spc="-125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464646"/>
                </a:solidFill>
                <a:latin typeface="Arial"/>
                <a:cs typeface="Arial"/>
              </a:rPr>
              <a:t>p</a:t>
            </a:r>
            <a:r>
              <a:rPr sz="1000" spc="-35" dirty="0">
                <a:solidFill>
                  <a:srgbClr val="464646"/>
                </a:solidFill>
                <a:latin typeface="Arial"/>
                <a:cs typeface="Arial"/>
              </a:rPr>
              <a:t>e</a:t>
            </a:r>
            <a:r>
              <a:rPr sz="1000" spc="-10" dirty="0">
                <a:solidFill>
                  <a:srgbClr val="050505"/>
                </a:solidFill>
                <a:latin typeface="Arial"/>
                <a:cs typeface="Arial"/>
              </a:rPr>
              <a:t>l</a:t>
            </a:r>
            <a:r>
              <a:rPr sz="1000" spc="-30" dirty="0">
                <a:solidFill>
                  <a:srgbClr val="313131"/>
                </a:solidFill>
                <a:latin typeface="Arial"/>
                <a:cs typeface="Arial"/>
              </a:rPr>
              <a:t>a</a:t>
            </a:r>
            <a:r>
              <a:rPr sz="1000" spc="-15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313131"/>
                </a:solidFill>
                <a:latin typeface="Arial"/>
                <a:cs typeface="Arial"/>
              </a:rPr>
              <a:t>Confederação</a:t>
            </a:r>
            <a:r>
              <a:rPr sz="1000" spc="114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1C1C1C"/>
                </a:solidFill>
                <a:latin typeface="Arial"/>
                <a:cs typeface="Arial"/>
              </a:rPr>
              <a:t>Brasileira</a:t>
            </a:r>
            <a:r>
              <a:rPr sz="1000" spc="4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1C1C1C"/>
                </a:solidFill>
                <a:latin typeface="Arial"/>
                <a:cs typeface="Arial"/>
              </a:rPr>
              <a:t>de</a:t>
            </a:r>
            <a:r>
              <a:rPr sz="1000" spc="25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313131"/>
                </a:solidFill>
                <a:latin typeface="Arial"/>
                <a:cs typeface="Arial"/>
              </a:rPr>
              <a:t>Clubes</a:t>
            </a:r>
            <a:r>
              <a:rPr sz="1000" spc="40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313131"/>
                </a:solidFill>
                <a:latin typeface="Arial"/>
                <a:cs typeface="Arial"/>
              </a:rPr>
              <a:t>pe</a:t>
            </a:r>
            <a:r>
              <a:rPr sz="1000" spc="-50" dirty="0">
                <a:solidFill>
                  <a:srgbClr val="313131"/>
                </a:solidFill>
                <a:latin typeface="Arial"/>
                <a:cs typeface="Arial"/>
              </a:rPr>
              <a:t>l</a:t>
            </a:r>
            <a:r>
              <a:rPr sz="1000" spc="5" dirty="0">
                <a:solidFill>
                  <a:srgbClr val="313131"/>
                </a:solidFill>
                <a:latin typeface="Arial"/>
                <a:cs typeface="Arial"/>
              </a:rPr>
              <a:t>o</a:t>
            </a:r>
            <a:r>
              <a:rPr sz="1000" spc="15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1C1C1C"/>
                </a:solidFill>
                <a:latin typeface="Arial"/>
                <a:cs typeface="Arial"/>
              </a:rPr>
              <a:t>E</a:t>
            </a:r>
            <a:r>
              <a:rPr sz="1000" spc="-5" dirty="0">
                <a:solidFill>
                  <a:srgbClr val="1C1C1C"/>
                </a:solidFill>
                <a:latin typeface="Arial"/>
                <a:cs typeface="Arial"/>
              </a:rPr>
              <a:t>d</a:t>
            </a:r>
            <a:r>
              <a:rPr sz="1000" spc="-85" dirty="0">
                <a:solidFill>
                  <a:srgbClr val="464646"/>
                </a:solidFill>
                <a:latin typeface="Arial"/>
                <a:cs typeface="Arial"/>
              </a:rPr>
              <a:t>i</a:t>
            </a:r>
            <a:r>
              <a:rPr sz="1000" dirty="0">
                <a:solidFill>
                  <a:srgbClr val="1C1C1C"/>
                </a:solidFill>
                <a:latin typeface="Arial"/>
                <a:cs typeface="Arial"/>
              </a:rPr>
              <a:t>tal</a:t>
            </a:r>
            <a:r>
              <a:rPr sz="1000" spc="15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313131"/>
                </a:solidFill>
                <a:latin typeface="Arial"/>
                <a:cs typeface="Arial"/>
              </a:rPr>
              <a:t>01/2</a:t>
            </a:r>
            <a:r>
              <a:rPr sz="1000" spc="85" dirty="0">
                <a:solidFill>
                  <a:srgbClr val="313131"/>
                </a:solidFill>
                <a:latin typeface="Arial"/>
                <a:cs typeface="Arial"/>
              </a:rPr>
              <a:t>0</a:t>
            </a:r>
            <a:r>
              <a:rPr sz="1000" spc="-30" dirty="0">
                <a:solidFill>
                  <a:srgbClr val="050505"/>
                </a:solidFill>
                <a:latin typeface="Arial"/>
                <a:cs typeface="Arial"/>
              </a:rPr>
              <a:t>1</a:t>
            </a:r>
            <a:r>
              <a:rPr sz="1000" spc="-15" dirty="0">
                <a:solidFill>
                  <a:srgbClr val="050505"/>
                </a:solidFill>
                <a:latin typeface="Arial"/>
                <a:cs typeface="Arial"/>
              </a:rPr>
              <a:t>4</a:t>
            </a:r>
            <a:r>
              <a:rPr sz="1000" spc="10" dirty="0">
                <a:solidFill>
                  <a:srgbClr val="8E9091"/>
                </a:solidFill>
                <a:latin typeface="Arial"/>
                <a:cs typeface="Arial"/>
              </a:rPr>
              <a:t>.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32"/>
              </a:spcBef>
            </a:pPr>
            <a:endParaRPr sz="900">
              <a:latin typeface="Times New Roman"/>
              <a:cs typeface="Times New Roman"/>
            </a:endParaRPr>
          </a:p>
          <a:p>
            <a:pPr marL="12700" marR="24130" algn="just">
              <a:lnSpc>
                <a:spcPct val="100000"/>
              </a:lnSpc>
            </a:pPr>
            <a:r>
              <a:rPr sz="1000" spc="-30" dirty="0">
                <a:solidFill>
                  <a:srgbClr val="313131"/>
                </a:solidFill>
                <a:latin typeface="Arial"/>
                <a:cs typeface="Arial"/>
              </a:rPr>
              <a:t>As </a:t>
            </a:r>
            <a:r>
              <a:rPr sz="1000" spc="-105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464646"/>
                </a:solidFill>
                <a:latin typeface="Arial"/>
                <a:cs typeface="Arial"/>
              </a:rPr>
              <a:t>i</a:t>
            </a:r>
            <a:r>
              <a:rPr sz="1000" spc="-15" dirty="0">
                <a:solidFill>
                  <a:srgbClr val="1C1C1C"/>
                </a:solidFill>
                <a:latin typeface="Arial"/>
                <a:cs typeface="Arial"/>
              </a:rPr>
              <a:t>mpugna</a:t>
            </a:r>
            <a:r>
              <a:rPr sz="1000" spc="-15" dirty="0">
                <a:solidFill>
                  <a:srgbClr val="464646"/>
                </a:solidFill>
                <a:latin typeface="Arial"/>
                <a:cs typeface="Arial"/>
              </a:rPr>
              <a:t>ções</a:t>
            </a:r>
            <a:r>
              <a:rPr sz="1000" dirty="0">
                <a:solidFill>
                  <a:srgbClr val="464646"/>
                </a:solidFill>
                <a:latin typeface="Arial"/>
                <a:cs typeface="Arial"/>
              </a:rPr>
              <a:t> </a:t>
            </a:r>
            <a:r>
              <a:rPr sz="1000" spc="-120" dirty="0">
                <a:solidFill>
                  <a:srgbClr val="464646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313131"/>
                </a:solidFill>
                <a:latin typeface="Arial"/>
                <a:cs typeface="Arial"/>
              </a:rPr>
              <a:t>sobre</a:t>
            </a:r>
            <a:r>
              <a:rPr sz="1000" spc="130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313131"/>
                </a:solidFill>
                <a:latin typeface="Arial"/>
                <a:cs typeface="Arial"/>
              </a:rPr>
              <a:t>esse </a:t>
            </a:r>
            <a:r>
              <a:rPr sz="1000" spc="-130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313131"/>
                </a:solidFill>
                <a:latin typeface="Arial"/>
                <a:cs typeface="Arial"/>
              </a:rPr>
              <a:t>processo</a:t>
            </a:r>
            <a:r>
              <a:rPr sz="1000" spc="110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1C1C1C"/>
                </a:solidFill>
                <a:latin typeface="Arial"/>
                <a:cs typeface="Arial"/>
              </a:rPr>
              <a:t>devem</a:t>
            </a:r>
            <a:r>
              <a:rPr sz="100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00" spc="-13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313131"/>
                </a:solidFill>
                <a:latin typeface="Arial"/>
                <a:cs typeface="Arial"/>
              </a:rPr>
              <a:t>ser</a:t>
            </a:r>
            <a:r>
              <a:rPr sz="1000" spc="125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313131"/>
                </a:solidFill>
                <a:latin typeface="Arial"/>
                <a:cs typeface="Arial"/>
              </a:rPr>
              <a:t>entregues</a:t>
            </a:r>
            <a:r>
              <a:rPr sz="1000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1000" spc="-75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950" b="1" spc="20" dirty="0">
                <a:solidFill>
                  <a:srgbClr val="050505"/>
                </a:solidFill>
                <a:latin typeface="Arial"/>
                <a:cs typeface="Arial"/>
              </a:rPr>
              <a:t>por</a:t>
            </a:r>
            <a:r>
              <a:rPr sz="950" b="1" spc="6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950" b="1" spc="10" dirty="0">
                <a:solidFill>
                  <a:srgbClr val="1C1C1C"/>
                </a:solidFill>
                <a:latin typeface="Arial"/>
                <a:cs typeface="Arial"/>
              </a:rPr>
              <a:t>escrito</a:t>
            </a:r>
            <a:r>
              <a:rPr sz="950" b="1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950" b="1" spc="-114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950" b="1" spc="20" dirty="0">
                <a:solidFill>
                  <a:srgbClr val="050505"/>
                </a:solidFill>
                <a:latin typeface="Arial"/>
                <a:cs typeface="Arial"/>
              </a:rPr>
              <a:t>até</a:t>
            </a:r>
            <a:r>
              <a:rPr sz="950" b="1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950" b="1" spc="-11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950" b="1" spc="25" dirty="0">
                <a:solidFill>
                  <a:srgbClr val="050505"/>
                </a:solidFill>
                <a:latin typeface="Arial"/>
                <a:cs typeface="Arial"/>
              </a:rPr>
              <a:t>02</a:t>
            </a:r>
            <a:r>
              <a:rPr sz="950" b="1" spc="13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950" b="1" spc="15" dirty="0">
                <a:solidFill>
                  <a:srgbClr val="050505"/>
                </a:solidFill>
                <a:latin typeface="Arial"/>
                <a:cs typeface="Arial"/>
              </a:rPr>
              <a:t>dias</a:t>
            </a:r>
            <a:r>
              <a:rPr sz="950" b="1" spc="10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950" b="1" spc="10" dirty="0">
                <a:solidFill>
                  <a:srgbClr val="050505"/>
                </a:solidFill>
                <a:latin typeface="Arial"/>
                <a:cs typeface="Arial"/>
              </a:rPr>
              <a:t>antes</a:t>
            </a:r>
            <a:r>
              <a:rPr sz="950" b="1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950" b="1" spc="-10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950" b="1" spc="10" dirty="0">
                <a:solidFill>
                  <a:srgbClr val="1C1C1C"/>
                </a:solidFill>
                <a:latin typeface="Arial"/>
                <a:cs typeface="Arial"/>
              </a:rPr>
              <a:t>do</a:t>
            </a:r>
            <a:r>
              <a:rPr sz="950" b="1" spc="114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950" b="1" spc="5" dirty="0">
                <a:solidFill>
                  <a:srgbClr val="050505"/>
                </a:solidFill>
                <a:latin typeface="Arial"/>
                <a:cs typeface="Arial"/>
              </a:rPr>
              <a:t>dia</a:t>
            </a:r>
            <a:r>
              <a:rPr sz="950" b="1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950" b="1" spc="-114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950" b="1" spc="15" dirty="0">
                <a:solidFill>
                  <a:srgbClr val="050505"/>
                </a:solidFill>
                <a:latin typeface="Arial"/>
                <a:cs typeface="Arial"/>
              </a:rPr>
              <a:t>22</a:t>
            </a:r>
            <a:r>
              <a:rPr sz="950" b="1" spc="114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950" b="1" spc="40" dirty="0">
                <a:solidFill>
                  <a:srgbClr val="1C1C1C"/>
                </a:solidFill>
                <a:latin typeface="Arial"/>
                <a:cs typeface="Arial"/>
              </a:rPr>
              <a:t>de</a:t>
            </a:r>
            <a:r>
              <a:rPr sz="950" b="1" spc="2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950" b="1" spc="10" dirty="0">
                <a:solidFill>
                  <a:srgbClr val="050505"/>
                </a:solidFill>
                <a:latin typeface="Arial"/>
                <a:cs typeface="Arial"/>
              </a:rPr>
              <a:t>Junho</a:t>
            </a:r>
            <a:r>
              <a:rPr sz="950" b="1" spc="6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950" b="1" spc="20" dirty="0">
                <a:solidFill>
                  <a:srgbClr val="050505"/>
                </a:solidFill>
                <a:latin typeface="Arial"/>
                <a:cs typeface="Arial"/>
              </a:rPr>
              <a:t>de</a:t>
            </a:r>
            <a:r>
              <a:rPr sz="950" b="1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950" b="1" spc="10" dirty="0">
                <a:solidFill>
                  <a:srgbClr val="050505"/>
                </a:solidFill>
                <a:latin typeface="Arial"/>
                <a:cs typeface="Arial"/>
              </a:rPr>
              <a:t>2015</a:t>
            </a:r>
            <a:r>
              <a:rPr sz="950" b="1" spc="-16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950" b="1" spc="15" dirty="0">
                <a:solidFill>
                  <a:srgbClr val="313131"/>
                </a:solidFill>
                <a:latin typeface="Arial"/>
                <a:cs typeface="Arial"/>
              </a:rPr>
              <a:t>.</a:t>
            </a:r>
            <a:endParaRPr sz="9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54"/>
              </a:spcBef>
            </a:pPr>
            <a:endParaRPr sz="950">
              <a:latin typeface="Times New Roman"/>
              <a:cs typeface="Times New Roman"/>
            </a:endParaRPr>
          </a:p>
          <a:p>
            <a:pPr marL="17145" marR="5080" indent="4445" algn="just">
              <a:lnSpc>
                <a:spcPct val="96700"/>
              </a:lnSpc>
            </a:pPr>
            <a:r>
              <a:rPr sz="1000" spc="-15" dirty="0">
                <a:solidFill>
                  <a:srgbClr val="1C1C1C"/>
                </a:solidFill>
                <a:latin typeface="Arial"/>
                <a:cs typeface="Arial"/>
              </a:rPr>
              <a:t>Não</a:t>
            </a:r>
            <a:r>
              <a:rPr sz="1000" spc="7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313131"/>
                </a:solidFill>
                <a:latin typeface="Arial"/>
                <a:cs typeface="Arial"/>
              </a:rPr>
              <a:t>serão</a:t>
            </a:r>
            <a:r>
              <a:rPr sz="1000" spc="130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464646"/>
                </a:solidFill>
                <a:latin typeface="Arial"/>
                <a:cs typeface="Arial"/>
              </a:rPr>
              <a:t>considerados</a:t>
            </a:r>
            <a:r>
              <a:rPr sz="1000" dirty="0">
                <a:solidFill>
                  <a:srgbClr val="464646"/>
                </a:solidFill>
                <a:latin typeface="Arial"/>
                <a:cs typeface="Arial"/>
              </a:rPr>
              <a:t> </a:t>
            </a:r>
            <a:r>
              <a:rPr sz="1000" spc="-85" dirty="0">
                <a:solidFill>
                  <a:srgbClr val="464646"/>
                </a:solidFill>
                <a:latin typeface="Arial"/>
                <a:cs typeface="Arial"/>
              </a:rPr>
              <a:t> </a:t>
            </a:r>
            <a:r>
              <a:rPr sz="1000" spc="15" dirty="0">
                <a:solidFill>
                  <a:srgbClr val="313131"/>
                </a:solidFill>
                <a:latin typeface="Arial"/>
                <a:cs typeface="Arial"/>
              </a:rPr>
              <a:t>os</a:t>
            </a:r>
            <a:r>
              <a:rPr sz="1000" spc="135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313131"/>
                </a:solidFill>
                <a:latin typeface="Arial"/>
                <a:cs typeface="Arial"/>
              </a:rPr>
              <a:t>recursos</a:t>
            </a:r>
            <a:r>
              <a:rPr sz="1000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1000" spc="-130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313131"/>
                </a:solidFill>
                <a:latin typeface="Arial"/>
                <a:cs typeface="Arial"/>
              </a:rPr>
              <a:t>entregues</a:t>
            </a:r>
            <a:r>
              <a:rPr sz="1000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1000" spc="-75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313131"/>
                </a:solidFill>
                <a:latin typeface="Arial"/>
                <a:cs typeface="Arial"/>
              </a:rPr>
              <a:t>por</a:t>
            </a:r>
            <a:r>
              <a:rPr sz="1000" spc="95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1000" spc="-25" dirty="0">
                <a:solidFill>
                  <a:srgbClr val="313131"/>
                </a:solidFill>
                <a:latin typeface="Arial"/>
                <a:cs typeface="Arial"/>
              </a:rPr>
              <a:t>fax</a:t>
            </a:r>
            <a:r>
              <a:rPr sz="1000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1000" spc="-120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464646"/>
                </a:solidFill>
                <a:latin typeface="Arial"/>
                <a:cs typeface="Arial"/>
              </a:rPr>
              <a:t>ou</a:t>
            </a:r>
            <a:r>
              <a:rPr sz="1000" spc="100" dirty="0">
                <a:solidFill>
                  <a:srgbClr val="464646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313131"/>
                </a:solidFill>
                <a:latin typeface="Arial"/>
                <a:cs typeface="Arial"/>
              </a:rPr>
              <a:t>fora</a:t>
            </a:r>
            <a:r>
              <a:rPr sz="1000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1000" spc="-114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313131"/>
                </a:solidFill>
                <a:latin typeface="Arial"/>
                <a:cs typeface="Arial"/>
              </a:rPr>
              <a:t>do</a:t>
            </a:r>
            <a:r>
              <a:rPr sz="1000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1000" spc="-110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1000" spc="-25" dirty="0">
                <a:solidFill>
                  <a:srgbClr val="1C1C1C"/>
                </a:solidFill>
                <a:latin typeface="Arial"/>
                <a:cs typeface="Arial"/>
              </a:rPr>
              <a:t>p</a:t>
            </a:r>
            <a:r>
              <a:rPr sz="1000" spc="-10" dirty="0">
                <a:solidFill>
                  <a:srgbClr val="1C1C1C"/>
                </a:solidFill>
                <a:latin typeface="Arial"/>
                <a:cs typeface="Arial"/>
              </a:rPr>
              <a:t>r</a:t>
            </a:r>
            <a:r>
              <a:rPr sz="1000" spc="-15" dirty="0">
                <a:solidFill>
                  <a:srgbClr val="464646"/>
                </a:solidFill>
                <a:latin typeface="Arial"/>
                <a:cs typeface="Arial"/>
              </a:rPr>
              <a:t>az</a:t>
            </a:r>
            <a:r>
              <a:rPr sz="1000" spc="50" dirty="0">
                <a:solidFill>
                  <a:srgbClr val="464646"/>
                </a:solidFill>
                <a:latin typeface="Arial"/>
                <a:cs typeface="Arial"/>
              </a:rPr>
              <a:t>o</a:t>
            </a:r>
            <a:r>
              <a:rPr sz="1000" spc="10" dirty="0">
                <a:solidFill>
                  <a:srgbClr val="7C7C7C"/>
                </a:solidFill>
                <a:latin typeface="Arial"/>
                <a:cs typeface="Arial"/>
              </a:rPr>
              <a:t>.</a:t>
            </a:r>
            <a:r>
              <a:rPr sz="1000" spc="75" dirty="0">
                <a:solidFill>
                  <a:srgbClr val="7C7C7C"/>
                </a:solidFill>
                <a:latin typeface="Arial"/>
                <a:cs typeface="Arial"/>
              </a:rPr>
              <a:t> </a:t>
            </a:r>
            <a:r>
              <a:rPr sz="1000" spc="-30" dirty="0">
                <a:solidFill>
                  <a:srgbClr val="313131"/>
                </a:solidFill>
                <a:latin typeface="Arial"/>
                <a:cs typeface="Arial"/>
              </a:rPr>
              <a:t>Os</a:t>
            </a:r>
            <a:r>
              <a:rPr sz="1000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1000" spc="-114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313131"/>
                </a:solidFill>
                <a:latin typeface="Arial"/>
                <a:cs typeface="Arial"/>
              </a:rPr>
              <a:t>pedidos</a:t>
            </a:r>
            <a:r>
              <a:rPr sz="1000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1000" spc="-125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313131"/>
                </a:solidFill>
                <a:latin typeface="Arial"/>
                <a:cs typeface="Arial"/>
              </a:rPr>
              <a:t>de</a:t>
            </a:r>
            <a:r>
              <a:rPr sz="1000" spc="135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313131"/>
                </a:solidFill>
                <a:latin typeface="Arial"/>
                <a:cs typeface="Arial"/>
              </a:rPr>
              <a:t>esclarecimentos</a:t>
            </a:r>
            <a:r>
              <a:rPr sz="1000" spc="-10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1C1C1C"/>
                </a:solidFill>
                <a:latin typeface="Arial"/>
                <a:cs typeface="Arial"/>
              </a:rPr>
              <a:t>poderão</a:t>
            </a:r>
            <a:r>
              <a:rPr sz="1000" spc="6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313131"/>
                </a:solidFill>
                <a:latin typeface="Arial"/>
                <a:cs typeface="Arial"/>
              </a:rPr>
              <a:t>ser</a:t>
            </a:r>
            <a:r>
              <a:rPr sz="1000" spc="20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313131"/>
                </a:solidFill>
                <a:latin typeface="Arial"/>
                <a:cs typeface="Arial"/>
              </a:rPr>
              <a:t>enviados</a:t>
            </a:r>
            <a:r>
              <a:rPr sz="1000" spc="95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1C1C1C"/>
                </a:solidFill>
                <a:latin typeface="Arial"/>
                <a:cs typeface="Arial"/>
              </a:rPr>
              <a:t>no</a:t>
            </a:r>
            <a:r>
              <a:rPr sz="1000" spc="3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313131"/>
                </a:solidFill>
                <a:latin typeface="Arial"/>
                <a:cs typeface="Arial"/>
              </a:rPr>
              <a:t>máx</a:t>
            </a:r>
            <a:r>
              <a:rPr sz="1000" spc="-20" dirty="0">
                <a:solidFill>
                  <a:srgbClr val="313131"/>
                </a:solidFill>
                <a:latin typeface="Arial"/>
                <a:cs typeface="Arial"/>
              </a:rPr>
              <a:t>i</a:t>
            </a:r>
            <a:r>
              <a:rPr sz="1000" spc="5" dirty="0">
                <a:solidFill>
                  <a:srgbClr val="313131"/>
                </a:solidFill>
                <a:latin typeface="Arial"/>
                <a:cs typeface="Arial"/>
              </a:rPr>
              <a:t>mo</a:t>
            </a:r>
            <a:r>
              <a:rPr sz="1000" spc="-35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313131"/>
                </a:solidFill>
                <a:latin typeface="Arial"/>
                <a:cs typeface="Arial"/>
              </a:rPr>
              <a:t>até</a:t>
            </a:r>
            <a:r>
              <a:rPr sz="1000" spc="-50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1000" spc="15" dirty="0">
                <a:solidFill>
                  <a:srgbClr val="313131"/>
                </a:solidFill>
                <a:latin typeface="Arial"/>
                <a:cs typeface="Arial"/>
              </a:rPr>
              <a:t>do</a:t>
            </a:r>
            <a:r>
              <a:rPr sz="1000" spc="-10" dirty="0">
                <a:solidFill>
                  <a:srgbClr val="313131"/>
                </a:solidFill>
                <a:latin typeface="Arial"/>
                <a:cs typeface="Arial"/>
              </a:rPr>
              <a:t>is</a:t>
            </a:r>
            <a:r>
              <a:rPr sz="1000" spc="15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1000" spc="-25" dirty="0">
                <a:solidFill>
                  <a:srgbClr val="313131"/>
                </a:solidFill>
                <a:latin typeface="Arial"/>
                <a:cs typeface="Arial"/>
              </a:rPr>
              <a:t>antes</a:t>
            </a:r>
            <a:r>
              <a:rPr sz="1000" spc="55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1C1C1C"/>
                </a:solidFill>
                <a:latin typeface="Arial"/>
                <a:cs typeface="Arial"/>
              </a:rPr>
              <a:t>da</a:t>
            </a:r>
            <a:r>
              <a:rPr sz="1000" spc="25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313131"/>
                </a:solidFill>
                <a:latin typeface="Arial"/>
                <a:cs typeface="Arial"/>
              </a:rPr>
              <a:t>sessão</a:t>
            </a:r>
            <a:r>
              <a:rPr sz="1000" spc="85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1C1C1C"/>
                </a:solidFill>
                <a:latin typeface="Arial"/>
                <a:cs typeface="Arial"/>
              </a:rPr>
              <a:t>púb</a:t>
            </a:r>
            <a:r>
              <a:rPr sz="1000" spc="-30" dirty="0">
                <a:solidFill>
                  <a:srgbClr val="1C1C1C"/>
                </a:solidFill>
                <a:latin typeface="Arial"/>
                <a:cs typeface="Arial"/>
              </a:rPr>
              <a:t>l</a:t>
            </a:r>
            <a:r>
              <a:rPr sz="1000" spc="-10" dirty="0">
                <a:solidFill>
                  <a:srgbClr val="464646"/>
                </a:solidFill>
                <a:latin typeface="Arial"/>
                <a:cs typeface="Arial"/>
              </a:rPr>
              <a:t>i</a:t>
            </a:r>
            <a:r>
              <a:rPr sz="1000" spc="-20" dirty="0">
                <a:solidFill>
                  <a:srgbClr val="464646"/>
                </a:solidFill>
                <a:latin typeface="Arial"/>
                <a:cs typeface="Arial"/>
              </a:rPr>
              <a:t>ca</a:t>
            </a:r>
            <a:r>
              <a:rPr sz="1000" spc="20" dirty="0">
                <a:solidFill>
                  <a:srgbClr val="464646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1C1C1C"/>
                </a:solidFill>
                <a:latin typeface="Arial"/>
                <a:cs typeface="Arial"/>
              </a:rPr>
              <a:t>de</a:t>
            </a:r>
            <a:r>
              <a:rPr sz="1000" spc="25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313131"/>
                </a:solidFill>
                <a:latin typeface="Arial"/>
                <a:cs typeface="Arial"/>
              </a:rPr>
              <a:t>abertura</a:t>
            </a:r>
            <a:r>
              <a:rPr sz="1000" spc="45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313131"/>
                </a:solidFill>
                <a:latin typeface="Arial"/>
                <a:cs typeface="Arial"/>
              </a:rPr>
              <a:t>dos</a:t>
            </a:r>
            <a:r>
              <a:rPr sz="1000" spc="35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313131"/>
                </a:solidFill>
                <a:latin typeface="Arial"/>
                <a:cs typeface="Arial"/>
              </a:rPr>
              <a:t>envelope</a:t>
            </a:r>
            <a:r>
              <a:rPr sz="1000" spc="55" dirty="0">
                <a:solidFill>
                  <a:srgbClr val="313131"/>
                </a:solidFill>
                <a:latin typeface="Arial"/>
                <a:cs typeface="Arial"/>
              </a:rPr>
              <a:t>s</a:t>
            </a:r>
            <a:r>
              <a:rPr sz="1000" spc="85" dirty="0">
                <a:solidFill>
                  <a:srgbClr val="7C7C7C"/>
                </a:solidFill>
                <a:latin typeface="Arial"/>
                <a:cs typeface="Arial"/>
              </a:rPr>
              <a:t>,</a:t>
            </a:r>
            <a:r>
              <a:rPr sz="1000" spc="-75" dirty="0">
                <a:solidFill>
                  <a:srgbClr val="7C7C7C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313131"/>
                </a:solidFill>
                <a:latin typeface="Arial"/>
                <a:cs typeface="Arial"/>
              </a:rPr>
              <a:t>para</a:t>
            </a:r>
            <a:r>
              <a:rPr sz="1000" spc="-20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464646"/>
                </a:solidFill>
                <a:latin typeface="Arial"/>
                <a:cs typeface="Arial"/>
              </a:rPr>
              <a:t>o</a:t>
            </a:r>
            <a:r>
              <a:rPr sz="1000" spc="15" dirty="0">
                <a:solidFill>
                  <a:srgbClr val="464646"/>
                </a:solidFill>
                <a:latin typeface="Arial"/>
                <a:cs typeface="Arial"/>
              </a:rPr>
              <a:t> </a:t>
            </a:r>
            <a:r>
              <a:rPr sz="1000" spc="-25" dirty="0">
                <a:solidFill>
                  <a:srgbClr val="313131"/>
                </a:solidFill>
                <a:latin typeface="Arial"/>
                <a:cs typeface="Arial"/>
              </a:rPr>
              <a:t>e</a:t>
            </a:r>
            <a:r>
              <a:rPr sz="1000" spc="25" dirty="0">
                <a:solidFill>
                  <a:srgbClr val="646666"/>
                </a:solidFill>
                <a:latin typeface="Arial"/>
                <a:cs typeface="Arial"/>
              </a:rPr>
              <a:t>-</a:t>
            </a:r>
            <a:r>
              <a:rPr sz="1000" spc="10" dirty="0">
                <a:solidFill>
                  <a:srgbClr val="1C1C1C"/>
                </a:solidFill>
                <a:latin typeface="Arial"/>
                <a:cs typeface="Arial"/>
              </a:rPr>
              <a:t>ma</a:t>
            </a:r>
            <a:r>
              <a:rPr sz="1000" spc="-35" dirty="0">
                <a:solidFill>
                  <a:srgbClr val="1C1C1C"/>
                </a:solidFill>
                <a:latin typeface="Arial"/>
                <a:cs typeface="Arial"/>
              </a:rPr>
              <a:t>i</a:t>
            </a:r>
            <a:r>
              <a:rPr sz="1000" spc="135" dirty="0">
                <a:solidFill>
                  <a:srgbClr val="1C1C1C"/>
                </a:solidFill>
                <a:latin typeface="Arial"/>
                <a:cs typeface="Arial"/>
              </a:rPr>
              <a:t>l</a:t>
            </a:r>
            <a:r>
              <a:rPr sz="1000" spc="165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00" u="sng" spc="-65" dirty="0">
                <a:solidFill>
                  <a:srgbClr val="7C7C7C"/>
                </a:solidFill>
                <a:latin typeface="Arial"/>
                <a:cs typeface="Arial"/>
              </a:rPr>
              <a:t>Rroi</a:t>
            </a:r>
            <a:r>
              <a:rPr sz="1000" u="sng" spc="-95" dirty="0">
                <a:solidFill>
                  <a:srgbClr val="7C7C7C"/>
                </a:solidFill>
                <a:latin typeface="Arial"/>
                <a:cs typeface="Arial"/>
              </a:rPr>
              <a:t>e</a:t>
            </a:r>
            <a:r>
              <a:rPr sz="1000" u="sng" spc="-90" dirty="0">
                <a:solidFill>
                  <a:srgbClr val="464646"/>
                </a:solidFill>
                <a:latin typeface="Arial"/>
                <a:cs typeface="Arial"/>
              </a:rPr>
              <a:t>t</a:t>
            </a:r>
            <a:r>
              <a:rPr sz="1000" u="sng" spc="-190" dirty="0">
                <a:solidFill>
                  <a:srgbClr val="464646"/>
                </a:solidFill>
                <a:latin typeface="Arial"/>
                <a:cs typeface="Arial"/>
              </a:rPr>
              <a:t> </a:t>
            </a:r>
            <a:r>
              <a:rPr sz="1000" u="sng" spc="-80" dirty="0">
                <a:solidFill>
                  <a:srgbClr val="7C7C7C"/>
                </a:solidFill>
                <a:latin typeface="Arial"/>
                <a:cs typeface="Arial"/>
              </a:rPr>
              <a:t>o@mackenzi</a:t>
            </a:r>
            <a:r>
              <a:rPr sz="1000" u="sng" spc="-170" dirty="0">
                <a:solidFill>
                  <a:srgbClr val="7C7C7C"/>
                </a:solidFill>
                <a:latin typeface="Arial"/>
                <a:cs typeface="Arial"/>
              </a:rPr>
              <a:t> </a:t>
            </a:r>
            <a:r>
              <a:rPr sz="1000" u="sng" spc="-60" dirty="0">
                <a:solidFill>
                  <a:srgbClr val="7C7C7C"/>
                </a:solidFill>
                <a:latin typeface="Arial"/>
                <a:cs typeface="Arial"/>
              </a:rPr>
              <a:t>ebh.com.br</a:t>
            </a:r>
            <a:r>
              <a:rPr sz="1000" spc="-150" dirty="0">
                <a:solidFill>
                  <a:srgbClr val="7C7C7C"/>
                </a:solidFill>
                <a:latin typeface="Arial"/>
                <a:cs typeface="Arial"/>
              </a:rPr>
              <a:t> </a:t>
            </a:r>
            <a:r>
              <a:rPr sz="1000" spc="-90" dirty="0">
                <a:solidFill>
                  <a:srgbClr val="464646"/>
                </a:solidFill>
                <a:latin typeface="Arial"/>
                <a:cs typeface="Arial"/>
              </a:rPr>
              <a:t>.</a:t>
            </a:r>
            <a:r>
              <a:rPr sz="1000" dirty="0">
                <a:solidFill>
                  <a:srgbClr val="464646"/>
                </a:solidFill>
                <a:latin typeface="Arial"/>
                <a:cs typeface="Arial"/>
              </a:rPr>
              <a:t>  </a:t>
            </a:r>
            <a:r>
              <a:rPr sz="1000" spc="-10" dirty="0">
                <a:solidFill>
                  <a:srgbClr val="1C1C1C"/>
                </a:solidFill>
                <a:latin typeface="Arial"/>
                <a:cs typeface="Arial"/>
              </a:rPr>
              <a:t>Uma</a:t>
            </a:r>
            <a:r>
              <a:rPr sz="100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00" spc="-105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313131"/>
                </a:solidFill>
                <a:latin typeface="Arial"/>
                <a:cs typeface="Arial"/>
              </a:rPr>
              <a:t>cópia</a:t>
            </a:r>
            <a:r>
              <a:rPr sz="1000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313131"/>
                </a:solidFill>
                <a:latin typeface="Arial"/>
                <a:cs typeface="Arial"/>
              </a:rPr>
              <a:t> de</a:t>
            </a:r>
            <a:r>
              <a:rPr sz="1000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1000" spc="-75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1C1C1C"/>
                </a:solidFill>
                <a:latin typeface="Arial"/>
                <a:cs typeface="Arial"/>
              </a:rPr>
              <a:t>todos</a:t>
            </a:r>
            <a:r>
              <a:rPr sz="100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00" spc="-25" dirty="0">
                <a:solidFill>
                  <a:srgbClr val="313131"/>
                </a:solidFill>
                <a:latin typeface="Arial"/>
                <a:cs typeface="Arial"/>
              </a:rPr>
              <a:t>os</a:t>
            </a:r>
            <a:r>
              <a:rPr sz="1000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1C1C1C"/>
                </a:solidFill>
                <a:latin typeface="Arial"/>
                <a:cs typeface="Arial"/>
              </a:rPr>
              <a:t>pedidos</a:t>
            </a:r>
            <a:r>
              <a:rPr sz="100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00" spc="-55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1C1C1C"/>
                </a:solidFill>
                <a:latin typeface="Arial"/>
                <a:cs typeface="Arial"/>
              </a:rPr>
              <a:t>de</a:t>
            </a:r>
            <a:r>
              <a:rPr sz="100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00" spc="-35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1C1C1C"/>
                </a:solidFill>
                <a:latin typeface="Arial"/>
                <a:cs typeface="Arial"/>
              </a:rPr>
              <a:t>es</a:t>
            </a:r>
            <a:r>
              <a:rPr sz="1000" spc="40" dirty="0">
                <a:solidFill>
                  <a:srgbClr val="1C1C1C"/>
                </a:solidFill>
                <a:latin typeface="Arial"/>
                <a:cs typeface="Arial"/>
              </a:rPr>
              <a:t>c</a:t>
            </a:r>
            <a:r>
              <a:rPr sz="1000" spc="-85" dirty="0">
                <a:solidFill>
                  <a:srgbClr val="464646"/>
                </a:solidFill>
                <a:latin typeface="Arial"/>
                <a:cs typeface="Arial"/>
              </a:rPr>
              <a:t>l</a:t>
            </a:r>
            <a:r>
              <a:rPr sz="1000" spc="10" dirty="0">
                <a:solidFill>
                  <a:srgbClr val="1C1C1C"/>
                </a:solidFill>
                <a:latin typeface="Arial"/>
                <a:cs typeface="Arial"/>
              </a:rPr>
              <a:t>ar</a:t>
            </a:r>
            <a:r>
              <a:rPr sz="1000" spc="-10" dirty="0">
                <a:solidFill>
                  <a:srgbClr val="1C1C1C"/>
                </a:solidFill>
                <a:latin typeface="Arial"/>
                <a:cs typeface="Arial"/>
              </a:rPr>
              <a:t>e</a:t>
            </a:r>
            <a:r>
              <a:rPr sz="1000" spc="-10" dirty="0">
                <a:solidFill>
                  <a:srgbClr val="464646"/>
                </a:solidFill>
                <a:latin typeface="Arial"/>
                <a:cs typeface="Arial"/>
              </a:rPr>
              <a:t>cimento</a:t>
            </a:r>
            <a:r>
              <a:rPr sz="1000" dirty="0">
                <a:solidFill>
                  <a:srgbClr val="464646"/>
                </a:solidFill>
                <a:latin typeface="Arial"/>
                <a:cs typeface="Arial"/>
              </a:rPr>
              <a:t> </a:t>
            </a:r>
            <a:r>
              <a:rPr sz="1000" spc="-50" dirty="0">
                <a:solidFill>
                  <a:srgbClr val="464646"/>
                </a:solidFill>
                <a:latin typeface="Arial"/>
                <a:cs typeface="Arial"/>
              </a:rPr>
              <a:t> </a:t>
            </a:r>
            <a:r>
              <a:rPr sz="1000" spc="15" dirty="0">
                <a:solidFill>
                  <a:srgbClr val="313131"/>
                </a:solidFill>
                <a:latin typeface="Arial"/>
                <a:cs typeface="Arial"/>
              </a:rPr>
              <a:t>e</a:t>
            </a:r>
            <a:r>
              <a:rPr sz="1000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1000" spc="-55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313131"/>
                </a:solidFill>
                <a:latin typeface="Arial"/>
                <a:cs typeface="Arial"/>
              </a:rPr>
              <a:t>suas</a:t>
            </a:r>
            <a:r>
              <a:rPr sz="1000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1C1C1C"/>
                </a:solidFill>
                <a:latin typeface="Arial"/>
                <a:cs typeface="Arial"/>
              </a:rPr>
              <a:t>respostas</a:t>
            </a:r>
            <a:r>
              <a:rPr sz="100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00" spc="-45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313131"/>
                </a:solidFill>
                <a:latin typeface="Arial"/>
                <a:cs typeface="Arial"/>
              </a:rPr>
              <a:t>serão </a:t>
            </a:r>
            <a:r>
              <a:rPr sz="1000" spc="-20" dirty="0">
                <a:solidFill>
                  <a:srgbClr val="1C1C1C"/>
                </a:solidFill>
                <a:latin typeface="Arial"/>
                <a:cs typeface="Arial"/>
              </a:rPr>
              <a:t>repassados</a:t>
            </a:r>
            <a:r>
              <a:rPr sz="1000" spc="4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00" spc="-30" dirty="0">
                <a:solidFill>
                  <a:srgbClr val="313131"/>
                </a:solidFill>
                <a:latin typeface="Arial"/>
                <a:cs typeface="Arial"/>
              </a:rPr>
              <a:t>a</a:t>
            </a:r>
            <a:r>
              <a:rPr sz="1000" spc="15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1C1C1C"/>
                </a:solidFill>
                <a:latin typeface="Arial"/>
                <a:cs typeface="Arial"/>
              </a:rPr>
              <a:t>to</a:t>
            </a:r>
            <a:r>
              <a:rPr sz="1000" spc="55" dirty="0">
                <a:solidFill>
                  <a:srgbClr val="1C1C1C"/>
                </a:solidFill>
                <a:latin typeface="Arial"/>
                <a:cs typeface="Arial"/>
              </a:rPr>
              <a:t>d</a:t>
            </a:r>
            <a:r>
              <a:rPr sz="1000" spc="-25" dirty="0">
                <a:solidFill>
                  <a:srgbClr val="464646"/>
                </a:solidFill>
                <a:latin typeface="Arial"/>
                <a:cs typeface="Arial"/>
              </a:rPr>
              <a:t>os</a:t>
            </a:r>
            <a:r>
              <a:rPr sz="1000" spc="-5" dirty="0">
                <a:solidFill>
                  <a:srgbClr val="464646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464646"/>
                </a:solidFill>
                <a:latin typeface="Arial"/>
                <a:cs typeface="Arial"/>
              </a:rPr>
              <a:t>os</a:t>
            </a:r>
            <a:r>
              <a:rPr sz="1000" spc="25" dirty="0">
                <a:solidFill>
                  <a:srgbClr val="464646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464646"/>
                </a:solidFill>
                <a:latin typeface="Arial"/>
                <a:cs typeface="Arial"/>
              </a:rPr>
              <a:t>i</a:t>
            </a:r>
            <a:r>
              <a:rPr sz="1000" spc="-5" dirty="0">
                <a:solidFill>
                  <a:srgbClr val="1C1C1C"/>
                </a:solidFill>
                <a:latin typeface="Arial"/>
                <a:cs typeface="Arial"/>
              </a:rPr>
              <a:t>nter</a:t>
            </a:r>
            <a:r>
              <a:rPr sz="1000" dirty="0">
                <a:solidFill>
                  <a:srgbClr val="1C1C1C"/>
                </a:solidFill>
                <a:latin typeface="Arial"/>
                <a:cs typeface="Arial"/>
              </a:rPr>
              <a:t>e</a:t>
            </a:r>
            <a:r>
              <a:rPr sz="1000" spc="-15" dirty="0">
                <a:solidFill>
                  <a:srgbClr val="464646"/>
                </a:solidFill>
                <a:latin typeface="Arial"/>
                <a:cs typeface="Arial"/>
              </a:rPr>
              <a:t>ss</a:t>
            </a:r>
            <a:r>
              <a:rPr sz="1000" spc="-30" dirty="0">
                <a:solidFill>
                  <a:srgbClr val="464646"/>
                </a:solidFill>
                <a:latin typeface="Arial"/>
                <a:cs typeface="Arial"/>
              </a:rPr>
              <a:t>a</a:t>
            </a:r>
            <a:r>
              <a:rPr sz="1000" spc="15" dirty="0">
                <a:solidFill>
                  <a:srgbClr val="1C1C1C"/>
                </a:solidFill>
                <a:latin typeface="Arial"/>
                <a:cs typeface="Arial"/>
              </a:rPr>
              <a:t>d</a:t>
            </a:r>
            <a:r>
              <a:rPr sz="1000" dirty="0">
                <a:solidFill>
                  <a:srgbClr val="464646"/>
                </a:solidFill>
                <a:latin typeface="Arial"/>
                <a:cs typeface="Arial"/>
              </a:rPr>
              <a:t>o</a:t>
            </a:r>
            <a:r>
              <a:rPr sz="1000" spc="15" dirty="0">
                <a:solidFill>
                  <a:srgbClr val="464646"/>
                </a:solidFill>
                <a:latin typeface="Arial"/>
                <a:cs typeface="Arial"/>
              </a:rPr>
              <a:t>s</a:t>
            </a:r>
            <a:r>
              <a:rPr sz="1000" spc="110" dirty="0">
                <a:solidFill>
                  <a:srgbClr val="7C7C7C"/>
                </a:solidFill>
                <a:latin typeface="Arial"/>
                <a:cs typeface="Arial"/>
              </a:rPr>
              <a:t>.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10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23"/>
              </a:spcBef>
            </a:pPr>
            <a:endParaRPr sz="950">
              <a:latin typeface="Times New Roman"/>
              <a:cs typeface="Times New Roman"/>
            </a:endParaRPr>
          </a:p>
          <a:p>
            <a:pPr marL="17145" marR="22860" algn="just">
              <a:lnSpc>
                <a:spcPts val="1180"/>
              </a:lnSpc>
            </a:pPr>
            <a:r>
              <a:rPr sz="1000" spc="-15" dirty="0">
                <a:solidFill>
                  <a:srgbClr val="313131"/>
                </a:solidFill>
                <a:latin typeface="Arial"/>
                <a:cs typeface="Arial"/>
              </a:rPr>
              <a:t>Qu</a:t>
            </a:r>
            <a:r>
              <a:rPr sz="1000" spc="10" dirty="0">
                <a:solidFill>
                  <a:srgbClr val="313131"/>
                </a:solidFill>
                <a:latin typeface="Arial"/>
                <a:cs typeface="Arial"/>
              </a:rPr>
              <a:t>a</a:t>
            </a:r>
            <a:r>
              <a:rPr sz="1000" dirty="0">
                <a:solidFill>
                  <a:srgbClr val="050505"/>
                </a:solidFill>
                <a:latin typeface="Arial"/>
                <a:cs typeface="Arial"/>
              </a:rPr>
              <a:t>lq</a:t>
            </a:r>
            <a:r>
              <a:rPr sz="1000" spc="-50" dirty="0">
                <a:solidFill>
                  <a:srgbClr val="050505"/>
                </a:solidFill>
                <a:latin typeface="Arial"/>
                <a:cs typeface="Arial"/>
              </a:rPr>
              <a:t>u</a:t>
            </a:r>
            <a:r>
              <a:rPr sz="1000" spc="-15" dirty="0">
                <a:solidFill>
                  <a:srgbClr val="313131"/>
                </a:solidFill>
                <a:latin typeface="Arial"/>
                <a:cs typeface="Arial"/>
              </a:rPr>
              <a:t>er</a:t>
            </a:r>
            <a:r>
              <a:rPr sz="1000" dirty="0">
                <a:solidFill>
                  <a:srgbClr val="313131"/>
                </a:solidFill>
                <a:latin typeface="Arial"/>
                <a:cs typeface="Arial"/>
              </a:rPr>
              <a:t>  </a:t>
            </a:r>
            <a:r>
              <a:rPr sz="1000" spc="-125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313131"/>
                </a:solidFill>
                <a:latin typeface="Arial"/>
                <a:cs typeface="Arial"/>
              </a:rPr>
              <a:t>alteração</a:t>
            </a:r>
            <a:r>
              <a:rPr sz="1000" dirty="0">
                <a:solidFill>
                  <a:srgbClr val="313131"/>
                </a:solidFill>
                <a:latin typeface="Arial"/>
                <a:cs typeface="Arial"/>
              </a:rPr>
              <a:t>  </a:t>
            </a:r>
            <a:r>
              <a:rPr sz="1000" spc="-35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313131"/>
                </a:solidFill>
                <a:latin typeface="Arial"/>
                <a:cs typeface="Arial"/>
              </a:rPr>
              <a:t>neste</a:t>
            </a:r>
            <a:r>
              <a:rPr sz="1000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1000" spc="135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1000" spc="15" dirty="0">
                <a:solidFill>
                  <a:srgbClr val="313131"/>
                </a:solidFill>
                <a:latin typeface="Arial"/>
                <a:cs typeface="Arial"/>
              </a:rPr>
              <a:t>ed</a:t>
            </a:r>
            <a:r>
              <a:rPr sz="1000" spc="-45" dirty="0">
                <a:solidFill>
                  <a:srgbClr val="313131"/>
                </a:solidFill>
                <a:latin typeface="Arial"/>
                <a:cs typeface="Arial"/>
              </a:rPr>
              <a:t>i</a:t>
            </a:r>
            <a:r>
              <a:rPr sz="1000" dirty="0">
                <a:solidFill>
                  <a:srgbClr val="313131"/>
                </a:solidFill>
                <a:latin typeface="Arial"/>
                <a:cs typeface="Arial"/>
              </a:rPr>
              <a:t>tal </a:t>
            </a:r>
            <a:r>
              <a:rPr sz="1000" spc="130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313131"/>
                </a:solidFill>
                <a:latin typeface="Arial"/>
                <a:cs typeface="Arial"/>
              </a:rPr>
              <a:t>será</a:t>
            </a:r>
            <a:r>
              <a:rPr sz="1000" dirty="0">
                <a:solidFill>
                  <a:srgbClr val="313131"/>
                </a:solidFill>
                <a:latin typeface="Arial"/>
                <a:cs typeface="Arial"/>
              </a:rPr>
              <a:t>  </a:t>
            </a:r>
            <a:r>
              <a:rPr sz="1000" spc="-114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1000" spc="20" dirty="0">
                <a:solidFill>
                  <a:srgbClr val="1C1C1C"/>
                </a:solidFill>
                <a:latin typeface="Arial"/>
                <a:cs typeface="Arial"/>
              </a:rPr>
              <a:t>d</a:t>
            </a:r>
            <a:r>
              <a:rPr sz="1000" spc="-20" dirty="0">
                <a:solidFill>
                  <a:srgbClr val="1C1C1C"/>
                </a:solidFill>
                <a:latin typeface="Arial"/>
                <a:cs typeface="Arial"/>
              </a:rPr>
              <a:t>i</a:t>
            </a:r>
            <a:r>
              <a:rPr sz="1000" dirty="0">
                <a:solidFill>
                  <a:srgbClr val="464646"/>
                </a:solidFill>
                <a:latin typeface="Arial"/>
                <a:cs typeface="Arial"/>
              </a:rPr>
              <a:t>vu</a:t>
            </a:r>
            <a:r>
              <a:rPr sz="1000" spc="-30" dirty="0">
                <a:solidFill>
                  <a:srgbClr val="464646"/>
                </a:solidFill>
                <a:latin typeface="Arial"/>
                <a:cs typeface="Arial"/>
              </a:rPr>
              <a:t>l</a:t>
            </a:r>
            <a:r>
              <a:rPr sz="1000" spc="-20" dirty="0">
                <a:solidFill>
                  <a:srgbClr val="464646"/>
                </a:solidFill>
                <a:latin typeface="Arial"/>
                <a:cs typeface="Arial"/>
              </a:rPr>
              <a:t>g</a:t>
            </a:r>
            <a:r>
              <a:rPr sz="1000" spc="-10" dirty="0">
                <a:solidFill>
                  <a:srgbClr val="1C1C1C"/>
                </a:solidFill>
                <a:latin typeface="Arial"/>
                <a:cs typeface="Arial"/>
              </a:rPr>
              <a:t>ada</a:t>
            </a:r>
            <a:r>
              <a:rPr sz="1000" dirty="0">
                <a:solidFill>
                  <a:srgbClr val="1C1C1C"/>
                </a:solidFill>
                <a:latin typeface="Arial"/>
                <a:cs typeface="Arial"/>
              </a:rPr>
              <a:t>  </a:t>
            </a:r>
            <a:r>
              <a:rPr sz="1000" spc="-55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1C1C1C"/>
                </a:solidFill>
                <a:latin typeface="Arial"/>
                <a:cs typeface="Arial"/>
              </a:rPr>
              <a:t>na</a:t>
            </a:r>
            <a:r>
              <a:rPr sz="1000" dirty="0">
                <a:solidFill>
                  <a:srgbClr val="1C1C1C"/>
                </a:solidFill>
                <a:latin typeface="Arial"/>
                <a:cs typeface="Arial"/>
              </a:rPr>
              <a:t>  </a:t>
            </a:r>
            <a:r>
              <a:rPr sz="1000" spc="-135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313131"/>
                </a:solidFill>
                <a:latin typeface="Arial"/>
                <a:cs typeface="Arial"/>
              </a:rPr>
              <a:t>pág</a:t>
            </a:r>
            <a:r>
              <a:rPr sz="1000" spc="-30" dirty="0">
                <a:solidFill>
                  <a:srgbClr val="313131"/>
                </a:solidFill>
                <a:latin typeface="Arial"/>
                <a:cs typeface="Arial"/>
              </a:rPr>
              <a:t>i</a:t>
            </a:r>
            <a:r>
              <a:rPr sz="1000" spc="5" dirty="0">
                <a:solidFill>
                  <a:srgbClr val="313131"/>
                </a:solidFill>
                <a:latin typeface="Arial"/>
                <a:cs typeface="Arial"/>
              </a:rPr>
              <a:t>na</a:t>
            </a:r>
            <a:r>
              <a:rPr sz="1000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1000" spc="110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313131"/>
                </a:solidFill>
                <a:latin typeface="Arial"/>
                <a:cs typeface="Arial"/>
              </a:rPr>
              <a:t>eletrônica</a:t>
            </a:r>
            <a:r>
              <a:rPr sz="1000" dirty="0">
                <a:solidFill>
                  <a:srgbClr val="313131"/>
                </a:solidFill>
                <a:latin typeface="Arial"/>
                <a:cs typeface="Arial"/>
              </a:rPr>
              <a:t>  </a:t>
            </a:r>
            <a:r>
              <a:rPr sz="1000" spc="-70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313131"/>
                </a:solidFill>
                <a:latin typeface="Arial"/>
                <a:cs typeface="Arial"/>
              </a:rPr>
              <a:t>do</a:t>
            </a:r>
            <a:r>
              <a:rPr sz="1000" dirty="0">
                <a:solidFill>
                  <a:srgbClr val="313131"/>
                </a:solidFill>
                <a:latin typeface="Arial"/>
                <a:cs typeface="Arial"/>
              </a:rPr>
              <a:t>  </a:t>
            </a:r>
            <a:r>
              <a:rPr sz="1000" spc="-100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313131"/>
                </a:solidFill>
                <a:latin typeface="Arial"/>
                <a:cs typeface="Arial"/>
              </a:rPr>
              <a:t>Mackenzie</a:t>
            </a:r>
            <a:r>
              <a:rPr sz="1000" dirty="0">
                <a:solidFill>
                  <a:srgbClr val="313131"/>
                </a:solidFill>
                <a:latin typeface="Arial"/>
                <a:cs typeface="Arial"/>
              </a:rPr>
              <a:t>  </a:t>
            </a:r>
            <a:r>
              <a:rPr sz="1000" spc="-55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313131"/>
                </a:solidFill>
                <a:latin typeface="Arial"/>
                <a:cs typeface="Arial"/>
              </a:rPr>
              <a:t>Esporte</a:t>
            </a:r>
            <a:r>
              <a:rPr sz="1000" dirty="0">
                <a:solidFill>
                  <a:srgbClr val="313131"/>
                </a:solidFill>
                <a:latin typeface="Arial"/>
                <a:cs typeface="Arial"/>
              </a:rPr>
              <a:t>  </a:t>
            </a:r>
            <a:r>
              <a:rPr sz="1000" spc="-95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464646"/>
                </a:solidFill>
                <a:latin typeface="Arial"/>
                <a:cs typeface="Arial"/>
              </a:rPr>
              <a:t>C</a:t>
            </a:r>
            <a:r>
              <a:rPr sz="1000" spc="-35" dirty="0">
                <a:solidFill>
                  <a:srgbClr val="464646"/>
                </a:solidFill>
                <a:latin typeface="Arial"/>
                <a:cs typeface="Arial"/>
              </a:rPr>
              <a:t>l</a:t>
            </a:r>
            <a:r>
              <a:rPr sz="1000" spc="5" dirty="0">
                <a:solidFill>
                  <a:srgbClr val="464646"/>
                </a:solidFill>
                <a:latin typeface="Arial"/>
                <a:cs typeface="Arial"/>
              </a:rPr>
              <a:t>u</a:t>
            </a:r>
            <a:r>
              <a:rPr sz="1000" spc="-45" dirty="0">
                <a:solidFill>
                  <a:srgbClr val="464646"/>
                </a:solidFill>
                <a:latin typeface="Arial"/>
                <a:cs typeface="Arial"/>
              </a:rPr>
              <a:t>b</a:t>
            </a:r>
            <a:r>
              <a:rPr sz="1000" spc="15" dirty="0">
                <a:solidFill>
                  <a:srgbClr val="1C1C1C"/>
                </a:solidFill>
                <a:latin typeface="Arial"/>
                <a:cs typeface="Arial"/>
              </a:rPr>
              <a:t>e</a:t>
            </a:r>
            <a:r>
              <a:rPr sz="1000" spc="5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464646"/>
                </a:solidFill>
                <a:latin typeface="Arial"/>
                <a:cs typeface="Arial"/>
                <a:hlinkClick r:id="rId4"/>
              </a:rPr>
              <a:t>(</a:t>
            </a:r>
            <a:r>
              <a:rPr sz="1000" spc="-40" dirty="0">
                <a:solidFill>
                  <a:srgbClr val="464646"/>
                </a:solidFill>
                <a:latin typeface="Arial"/>
                <a:cs typeface="Arial"/>
                <a:hlinkClick r:id="rId4"/>
              </a:rPr>
              <a:t>h</a:t>
            </a:r>
            <a:r>
              <a:rPr sz="1000" spc="-5" dirty="0">
                <a:solidFill>
                  <a:srgbClr val="1C1C1C"/>
                </a:solidFill>
                <a:latin typeface="Arial"/>
                <a:cs typeface="Arial"/>
                <a:hlinkClick r:id="rId4"/>
              </a:rPr>
              <a:t>tt</a:t>
            </a:r>
            <a:r>
              <a:rPr sz="1000" spc="25" dirty="0">
                <a:solidFill>
                  <a:srgbClr val="1C1C1C"/>
                </a:solidFill>
                <a:latin typeface="Arial"/>
                <a:cs typeface="Arial"/>
                <a:hlinkClick r:id="rId4"/>
              </a:rPr>
              <a:t>p</a:t>
            </a:r>
            <a:r>
              <a:rPr sz="1000" spc="-70" dirty="0">
                <a:solidFill>
                  <a:srgbClr val="646666"/>
                </a:solidFill>
                <a:latin typeface="Arial"/>
                <a:cs typeface="Arial"/>
                <a:hlinkClick r:id="rId4"/>
              </a:rPr>
              <a:t>:</a:t>
            </a:r>
            <a:r>
              <a:rPr sz="1000" spc="-25" dirty="0">
                <a:solidFill>
                  <a:srgbClr val="464646"/>
                </a:solidFill>
                <a:latin typeface="Arial"/>
                <a:cs typeface="Arial"/>
                <a:hlinkClick r:id="rId4"/>
              </a:rPr>
              <a:t>//www</a:t>
            </a:r>
            <a:r>
              <a:rPr sz="1000" spc="-165" dirty="0">
                <a:solidFill>
                  <a:srgbClr val="464646"/>
                </a:solidFill>
                <a:latin typeface="Arial"/>
                <a:cs typeface="Arial"/>
                <a:hlinkClick r:id="rId4"/>
              </a:rPr>
              <a:t> </a:t>
            </a:r>
            <a:r>
              <a:rPr sz="1000" spc="5" dirty="0">
                <a:solidFill>
                  <a:srgbClr val="646666"/>
                </a:solidFill>
                <a:latin typeface="Arial"/>
                <a:cs typeface="Arial"/>
              </a:rPr>
              <a:t>.</a:t>
            </a:r>
            <a:r>
              <a:rPr sz="1000" spc="-15" dirty="0">
                <a:solidFill>
                  <a:srgbClr val="1C1C1C"/>
                </a:solidFill>
                <a:latin typeface="Arial"/>
                <a:cs typeface="Arial"/>
              </a:rPr>
              <a:t>mackenziebh</a:t>
            </a:r>
            <a:r>
              <a:rPr sz="1000" spc="-185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464646"/>
                </a:solidFill>
                <a:latin typeface="Arial"/>
                <a:cs typeface="Arial"/>
              </a:rPr>
              <a:t>.</a:t>
            </a:r>
            <a:r>
              <a:rPr sz="1000" spc="-25" dirty="0">
                <a:solidFill>
                  <a:srgbClr val="464646"/>
                </a:solidFill>
                <a:latin typeface="Arial"/>
                <a:cs typeface="Arial"/>
              </a:rPr>
              <a:t>c</a:t>
            </a:r>
            <a:r>
              <a:rPr sz="1000" dirty="0">
                <a:solidFill>
                  <a:srgbClr val="1C1C1C"/>
                </a:solidFill>
                <a:latin typeface="Arial"/>
                <a:cs typeface="Arial"/>
              </a:rPr>
              <a:t>o</a:t>
            </a:r>
            <a:r>
              <a:rPr sz="1000" spc="75" dirty="0">
                <a:solidFill>
                  <a:srgbClr val="1C1C1C"/>
                </a:solidFill>
                <a:latin typeface="Arial"/>
                <a:cs typeface="Arial"/>
              </a:rPr>
              <a:t>m</a:t>
            </a:r>
            <a:r>
              <a:rPr sz="1000" spc="-70" dirty="0">
                <a:solidFill>
                  <a:srgbClr val="464646"/>
                </a:solidFill>
                <a:latin typeface="Arial"/>
                <a:cs typeface="Arial"/>
              </a:rPr>
              <a:t>.</a:t>
            </a:r>
            <a:r>
              <a:rPr sz="1000" spc="5" dirty="0">
                <a:solidFill>
                  <a:srgbClr val="1C1C1C"/>
                </a:solidFill>
                <a:latin typeface="Arial"/>
                <a:cs typeface="Arial"/>
              </a:rPr>
              <a:t>b</a:t>
            </a:r>
            <a:r>
              <a:rPr sz="1000" spc="-40" dirty="0">
                <a:solidFill>
                  <a:srgbClr val="1C1C1C"/>
                </a:solidFill>
                <a:latin typeface="Arial"/>
                <a:cs typeface="Arial"/>
              </a:rPr>
              <a:t>r</a:t>
            </a:r>
            <a:r>
              <a:rPr sz="1000" spc="-10" dirty="0">
                <a:solidFill>
                  <a:srgbClr val="464646"/>
                </a:solidFill>
                <a:latin typeface="Arial"/>
                <a:cs typeface="Arial"/>
              </a:rPr>
              <a:t>/</a:t>
            </a:r>
            <a:r>
              <a:rPr sz="1000" spc="30" dirty="0">
                <a:solidFill>
                  <a:srgbClr val="464646"/>
                </a:solidFill>
                <a:latin typeface="Arial"/>
                <a:cs typeface="Arial"/>
              </a:rPr>
              <a:t>)</a:t>
            </a:r>
            <a:r>
              <a:rPr sz="1000" spc="110" dirty="0">
                <a:solidFill>
                  <a:srgbClr val="646666"/>
                </a:solidFill>
                <a:latin typeface="Arial"/>
                <a:cs typeface="Arial"/>
              </a:rPr>
              <a:t>.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40"/>
              </a:spcBef>
            </a:pPr>
            <a:endParaRPr sz="900">
              <a:latin typeface="Times New Roman"/>
              <a:cs typeface="Times New Roman"/>
            </a:endParaRPr>
          </a:p>
          <a:p>
            <a:pPr marL="17145" algn="just">
              <a:lnSpc>
                <a:spcPct val="100000"/>
              </a:lnSpc>
            </a:pPr>
            <a:r>
              <a:rPr sz="950" b="1" spc="10" dirty="0">
                <a:solidFill>
                  <a:srgbClr val="050505"/>
                </a:solidFill>
                <a:latin typeface="Arial"/>
                <a:cs typeface="Arial"/>
              </a:rPr>
              <a:t>OBJETO</a:t>
            </a:r>
            <a:endParaRPr sz="9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41"/>
              </a:spcBef>
            </a:pPr>
            <a:endParaRPr sz="1100">
              <a:latin typeface="Times New Roman"/>
              <a:cs typeface="Times New Roman"/>
            </a:endParaRPr>
          </a:p>
          <a:p>
            <a:pPr marL="21590" marR="22225" indent="-9525" algn="just">
              <a:lnSpc>
                <a:spcPts val="1180"/>
              </a:lnSpc>
            </a:pPr>
            <a:r>
              <a:rPr sz="1000" spc="-30" dirty="0">
                <a:solidFill>
                  <a:srgbClr val="1C1C1C"/>
                </a:solidFill>
                <a:latin typeface="Arial"/>
                <a:cs typeface="Arial"/>
              </a:rPr>
              <a:t>Aqu</a:t>
            </a:r>
            <a:r>
              <a:rPr sz="1000" spc="-5" dirty="0">
                <a:solidFill>
                  <a:srgbClr val="1C1C1C"/>
                </a:solidFill>
                <a:latin typeface="Arial"/>
                <a:cs typeface="Arial"/>
              </a:rPr>
              <a:t>i</a:t>
            </a:r>
            <a:r>
              <a:rPr sz="1000" spc="5" dirty="0">
                <a:solidFill>
                  <a:srgbClr val="1C1C1C"/>
                </a:solidFill>
                <a:latin typeface="Arial"/>
                <a:cs typeface="Arial"/>
              </a:rPr>
              <a:t>s</a:t>
            </a:r>
            <a:r>
              <a:rPr sz="1000" spc="-50" dirty="0">
                <a:solidFill>
                  <a:srgbClr val="1C1C1C"/>
                </a:solidFill>
                <a:latin typeface="Arial"/>
                <a:cs typeface="Arial"/>
              </a:rPr>
              <a:t>i</a:t>
            </a:r>
            <a:r>
              <a:rPr sz="1000" spc="-35" dirty="0">
                <a:solidFill>
                  <a:srgbClr val="1C1C1C"/>
                </a:solidFill>
                <a:latin typeface="Arial"/>
                <a:cs typeface="Arial"/>
              </a:rPr>
              <a:t>ção</a:t>
            </a:r>
            <a:r>
              <a:rPr sz="1000" spc="10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1C1C1C"/>
                </a:solidFill>
                <a:latin typeface="Arial"/>
                <a:cs typeface="Arial"/>
              </a:rPr>
              <a:t>d</a:t>
            </a:r>
            <a:r>
              <a:rPr sz="1000" spc="15" dirty="0">
                <a:solidFill>
                  <a:srgbClr val="464646"/>
                </a:solidFill>
                <a:latin typeface="Arial"/>
                <a:cs typeface="Arial"/>
              </a:rPr>
              <a:t>e</a:t>
            </a:r>
            <a:r>
              <a:rPr sz="1000" spc="114" dirty="0">
                <a:solidFill>
                  <a:srgbClr val="464646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1C1C1C"/>
                </a:solidFill>
                <a:latin typeface="Arial"/>
                <a:cs typeface="Arial"/>
              </a:rPr>
              <a:t>Materia</a:t>
            </a:r>
            <a:r>
              <a:rPr sz="1000" spc="-25" dirty="0">
                <a:solidFill>
                  <a:srgbClr val="1C1C1C"/>
                </a:solidFill>
                <a:latin typeface="Arial"/>
                <a:cs typeface="Arial"/>
              </a:rPr>
              <a:t>i</a:t>
            </a:r>
            <a:r>
              <a:rPr sz="1000" spc="-10" dirty="0">
                <a:solidFill>
                  <a:srgbClr val="464646"/>
                </a:solidFill>
                <a:latin typeface="Arial"/>
                <a:cs typeface="Arial"/>
              </a:rPr>
              <a:t>s</a:t>
            </a:r>
            <a:r>
              <a:rPr sz="1000" spc="15" dirty="0">
                <a:solidFill>
                  <a:srgbClr val="464646"/>
                </a:solidFill>
                <a:latin typeface="Arial"/>
                <a:cs typeface="Arial"/>
              </a:rPr>
              <a:t> </a:t>
            </a:r>
            <a:r>
              <a:rPr sz="1000" spc="60" dirty="0">
                <a:solidFill>
                  <a:srgbClr val="313131"/>
                </a:solidFill>
                <a:latin typeface="Arial"/>
                <a:cs typeface="Arial"/>
              </a:rPr>
              <a:t>e</a:t>
            </a:r>
            <a:r>
              <a:rPr sz="1000" spc="105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1000" spc="-25" dirty="0">
                <a:solidFill>
                  <a:srgbClr val="1C1C1C"/>
                </a:solidFill>
                <a:latin typeface="Arial"/>
                <a:cs typeface="Arial"/>
              </a:rPr>
              <a:t>Esport</a:t>
            </a:r>
            <a:r>
              <a:rPr sz="1000" spc="-70" dirty="0">
                <a:solidFill>
                  <a:srgbClr val="1C1C1C"/>
                </a:solidFill>
                <a:latin typeface="Arial"/>
                <a:cs typeface="Arial"/>
              </a:rPr>
              <a:t>i</a:t>
            </a:r>
            <a:r>
              <a:rPr sz="1000" spc="-15" dirty="0">
                <a:solidFill>
                  <a:srgbClr val="1C1C1C"/>
                </a:solidFill>
                <a:latin typeface="Arial"/>
                <a:cs typeface="Arial"/>
              </a:rPr>
              <a:t>vo</a:t>
            </a:r>
            <a:r>
              <a:rPr sz="1000" spc="-20" dirty="0">
                <a:solidFill>
                  <a:srgbClr val="464646"/>
                </a:solidFill>
                <a:latin typeface="Arial"/>
                <a:cs typeface="Arial"/>
              </a:rPr>
              <a:t>s,</a:t>
            </a:r>
            <a:r>
              <a:rPr sz="1000" dirty="0">
                <a:solidFill>
                  <a:srgbClr val="464646"/>
                </a:solidFill>
                <a:latin typeface="Arial"/>
                <a:cs typeface="Arial"/>
              </a:rPr>
              <a:t> </a:t>
            </a:r>
            <a:r>
              <a:rPr sz="1000" spc="-125" dirty="0">
                <a:solidFill>
                  <a:srgbClr val="464646"/>
                </a:solidFill>
                <a:latin typeface="Arial"/>
                <a:cs typeface="Arial"/>
              </a:rPr>
              <a:t> </a:t>
            </a:r>
            <a:r>
              <a:rPr sz="1000" spc="-30" dirty="0">
                <a:solidFill>
                  <a:srgbClr val="1C1C1C"/>
                </a:solidFill>
                <a:latin typeface="Arial"/>
                <a:cs typeface="Arial"/>
              </a:rPr>
              <a:t>para</a:t>
            </a:r>
            <a:r>
              <a:rPr sz="1000" spc="13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313131"/>
                </a:solidFill>
                <a:latin typeface="Arial"/>
                <a:cs typeface="Arial"/>
              </a:rPr>
              <a:t>atend</a:t>
            </a:r>
            <a:r>
              <a:rPr sz="1000" spc="10" dirty="0">
                <a:solidFill>
                  <a:srgbClr val="313131"/>
                </a:solidFill>
                <a:latin typeface="Arial"/>
                <a:cs typeface="Arial"/>
              </a:rPr>
              <a:t>i</a:t>
            </a:r>
            <a:r>
              <a:rPr sz="1000" spc="-10" dirty="0">
                <a:solidFill>
                  <a:srgbClr val="313131"/>
                </a:solidFill>
                <a:latin typeface="Arial"/>
                <a:cs typeface="Arial"/>
              </a:rPr>
              <a:t>mento</a:t>
            </a:r>
            <a:r>
              <a:rPr sz="1000" spc="90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1000" spc="-70" dirty="0">
                <a:solidFill>
                  <a:srgbClr val="313131"/>
                </a:solidFill>
                <a:latin typeface="Arial"/>
                <a:cs typeface="Arial"/>
              </a:rPr>
              <a:t>a</a:t>
            </a:r>
            <a:r>
              <a:rPr sz="1000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1000" spc="-114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1000" spc="-30" dirty="0">
                <a:solidFill>
                  <a:srgbClr val="1C1C1C"/>
                </a:solidFill>
                <a:latin typeface="Arial"/>
                <a:cs typeface="Arial"/>
              </a:rPr>
              <a:t>Un</a:t>
            </a:r>
            <a:r>
              <a:rPr sz="1000" spc="-90" dirty="0">
                <a:solidFill>
                  <a:srgbClr val="1C1C1C"/>
                </a:solidFill>
                <a:latin typeface="Arial"/>
                <a:cs typeface="Arial"/>
              </a:rPr>
              <a:t>i</a:t>
            </a:r>
            <a:r>
              <a:rPr sz="1000" spc="-15" dirty="0">
                <a:solidFill>
                  <a:srgbClr val="1C1C1C"/>
                </a:solidFill>
                <a:latin typeface="Arial"/>
                <a:cs typeface="Arial"/>
              </a:rPr>
              <a:t>dade</a:t>
            </a:r>
            <a:r>
              <a:rPr sz="1000" spc="45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1C1C1C"/>
                </a:solidFill>
                <a:latin typeface="Arial"/>
                <a:cs typeface="Arial"/>
              </a:rPr>
              <a:t>do</a:t>
            </a:r>
            <a:r>
              <a:rPr sz="1000" spc="135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00" spc="-35" dirty="0">
                <a:solidFill>
                  <a:srgbClr val="313131"/>
                </a:solidFill>
                <a:latin typeface="Arial"/>
                <a:cs typeface="Arial"/>
              </a:rPr>
              <a:t>Mackenz</a:t>
            </a:r>
            <a:r>
              <a:rPr sz="1000" spc="-50" dirty="0">
                <a:solidFill>
                  <a:srgbClr val="313131"/>
                </a:solidFill>
                <a:latin typeface="Arial"/>
                <a:cs typeface="Arial"/>
              </a:rPr>
              <a:t>i</a:t>
            </a:r>
            <a:r>
              <a:rPr sz="1000" spc="15" dirty="0">
                <a:solidFill>
                  <a:srgbClr val="313131"/>
                </a:solidFill>
                <a:latin typeface="Arial"/>
                <a:cs typeface="Arial"/>
              </a:rPr>
              <a:t>e</a:t>
            </a:r>
            <a:r>
              <a:rPr sz="1000" spc="114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1000" spc="-25" dirty="0">
                <a:solidFill>
                  <a:srgbClr val="313131"/>
                </a:solidFill>
                <a:latin typeface="Arial"/>
                <a:cs typeface="Arial"/>
              </a:rPr>
              <a:t>Esporte</a:t>
            </a:r>
            <a:r>
              <a:rPr sz="1000" spc="65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1000" spc="-30" dirty="0">
                <a:solidFill>
                  <a:srgbClr val="313131"/>
                </a:solidFill>
                <a:latin typeface="Arial"/>
                <a:cs typeface="Arial"/>
              </a:rPr>
              <a:t>Clube</a:t>
            </a:r>
            <a:r>
              <a:rPr sz="1000" spc="100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050505"/>
                </a:solidFill>
                <a:latin typeface="Arial"/>
                <a:cs typeface="Arial"/>
              </a:rPr>
              <a:t>l</a:t>
            </a:r>
            <a:r>
              <a:rPr sz="1000" spc="-60" dirty="0">
                <a:solidFill>
                  <a:srgbClr val="050505"/>
                </a:solidFill>
                <a:latin typeface="Arial"/>
                <a:cs typeface="Arial"/>
              </a:rPr>
              <a:t>o</a:t>
            </a:r>
            <a:r>
              <a:rPr sz="1000" spc="-30" dirty="0">
                <a:solidFill>
                  <a:srgbClr val="313131"/>
                </a:solidFill>
                <a:latin typeface="Arial"/>
                <a:cs typeface="Arial"/>
              </a:rPr>
              <a:t>calizada</a:t>
            </a:r>
            <a:r>
              <a:rPr sz="1000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1000" spc="-105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1000" spc="-35" dirty="0">
                <a:solidFill>
                  <a:srgbClr val="1C1C1C"/>
                </a:solidFill>
                <a:latin typeface="Arial"/>
                <a:cs typeface="Arial"/>
              </a:rPr>
              <a:t>na</a:t>
            </a:r>
            <a:r>
              <a:rPr sz="1000" spc="-2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00" spc="-65" dirty="0">
                <a:solidFill>
                  <a:srgbClr val="313131"/>
                </a:solidFill>
                <a:latin typeface="Arial"/>
                <a:cs typeface="Arial"/>
              </a:rPr>
              <a:t>Rua</a:t>
            </a:r>
            <a:r>
              <a:rPr sz="1000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1000" spc="-35" dirty="0">
                <a:solidFill>
                  <a:srgbClr val="313131"/>
                </a:solidFill>
                <a:latin typeface="Arial"/>
                <a:cs typeface="Arial"/>
              </a:rPr>
              <a:t>Congonhas,</a:t>
            </a:r>
            <a:r>
              <a:rPr sz="1000" spc="110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1C1C1C"/>
                </a:solidFill>
                <a:latin typeface="Arial"/>
                <a:cs typeface="Arial"/>
              </a:rPr>
              <a:t>n</a:t>
            </a:r>
            <a:r>
              <a:rPr sz="1000" spc="-30" dirty="0">
                <a:solidFill>
                  <a:srgbClr val="1C1C1C"/>
                </a:solidFill>
                <a:latin typeface="Arial"/>
                <a:cs typeface="Arial"/>
              </a:rPr>
              <a:t>.</a:t>
            </a:r>
            <a:r>
              <a:rPr sz="1000" spc="114" dirty="0">
                <a:solidFill>
                  <a:srgbClr val="464646"/>
                </a:solidFill>
                <a:latin typeface="Arial"/>
                <a:cs typeface="Arial"/>
              </a:rPr>
              <a:t>º</a:t>
            </a:r>
            <a:r>
              <a:rPr sz="1000" spc="60" dirty="0">
                <a:solidFill>
                  <a:srgbClr val="464646"/>
                </a:solidFill>
                <a:latin typeface="Arial"/>
                <a:cs typeface="Arial"/>
              </a:rPr>
              <a:t> </a:t>
            </a:r>
            <a:r>
              <a:rPr sz="1000" spc="-25" dirty="0">
                <a:solidFill>
                  <a:srgbClr val="1C1C1C"/>
                </a:solidFill>
                <a:latin typeface="Arial"/>
                <a:cs typeface="Arial"/>
              </a:rPr>
              <a:t>45</a:t>
            </a:r>
            <a:r>
              <a:rPr sz="1000" spc="20" dirty="0">
                <a:solidFill>
                  <a:srgbClr val="1C1C1C"/>
                </a:solidFill>
                <a:latin typeface="Arial"/>
                <a:cs typeface="Arial"/>
              </a:rPr>
              <a:t>0</a:t>
            </a:r>
            <a:r>
              <a:rPr sz="1000" spc="180" dirty="0">
                <a:solidFill>
                  <a:srgbClr val="464646"/>
                </a:solidFill>
                <a:latin typeface="Arial"/>
                <a:cs typeface="Arial"/>
              </a:rPr>
              <a:t>,</a:t>
            </a:r>
            <a:r>
              <a:rPr sz="1000" spc="-135" dirty="0">
                <a:solidFill>
                  <a:srgbClr val="464646"/>
                </a:solidFill>
                <a:latin typeface="Arial"/>
                <a:cs typeface="Arial"/>
              </a:rPr>
              <a:t> </a:t>
            </a:r>
            <a:r>
              <a:rPr sz="1000" spc="-35" dirty="0">
                <a:solidFill>
                  <a:srgbClr val="1C1C1C"/>
                </a:solidFill>
                <a:latin typeface="Arial"/>
                <a:cs typeface="Arial"/>
              </a:rPr>
              <a:t>Bai</a:t>
            </a:r>
            <a:r>
              <a:rPr sz="1000" spc="10" dirty="0">
                <a:solidFill>
                  <a:srgbClr val="1C1C1C"/>
                </a:solidFill>
                <a:latin typeface="Arial"/>
                <a:cs typeface="Arial"/>
              </a:rPr>
              <a:t>rro</a:t>
            </a:r>
            <a:r>
              <a:rPr sz="100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00" spc="-30" dirty="0">
                <a:solidFill>
                  <a:srgbClr val="313131"/>
                </a:solidFill>
                <a:latin typeface="Arial"/>
                <a:cs typeface="Arial"/>
              </a:rPr>
              <a:t>Santo</a:t>
            </a:r>
            <a:r>
              <a:rPr sz="1000" spc="5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313131"/>
                </a:solidFill>
                <a:latin typeface="Arial"/>
                <a:cs typeface="Arial"/>
              </a:rPr>
              <a:t>Antôn</a:t>
            </a:r>
            <a:r>
              <a:rPr sz="1000" spc="0" dirty="0">
                <a:solidFill>
                  <a:srgbClr val="313131"/>
                </a:solidFill>
                <a:latin typeface="Arial"/>
                <a:cs typeface="Arial"/>
              </a:rPr>
              <a:t>i</a:t>
            </a:r>
            <a:r>
              <a:rPr sz="1000" spc="30" dirty="0">
                <a:solidFill>
                  <a:srgbClr val="313131"/>
                </a:solidFill>
                <a:latin typeface="Arial"/>
                <a:cs typeface="Arial"/>
              </a:rPr>
              <a:t>o,</a:t>
            </a:r>
            <a:r>
              <a:rPr sz="1000" spc="-45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1000" spc="-105" dirty="0">
                <a:solidFill>
                  <a:srgbClr val="1C1C1C"/>
                </a:solidFill>
                <a:latin typeface="Arial"/>
                <a:cs typeface="Arial"/>
              </a:rPr>
              <a:t>CEP</a:t>
            </a:r>
            <a:r>
              <a:rPr sz="1000" spc="3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00" spc="-30" dirty="0">
                <a:solidFill>
                  <a:srgbClr val="313131"/>
                </a:solidFill>
                <a:latin typeface="Arial"/>
                <a:cs typeface="Arial"/>
              </a:rPr>
              <a:t>30330-100,</a:t>
            </a:r>
            <a:r>
              <a:rPr sz="1000" spc="90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313131"/>
                </a:solidFill>
                <a:latin typeface="Arial"/>
                <a:cs typeface="Arial"/>
              </a:rPr>
              <a:t>em</a:t>
            </a:r>
            <a:r>
              <a:rPr sz="1000" spc="35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1000" spc="-140" dirty="0">
                <a:solidFill>
                  <a:srgbClr val="050505"/>
                </a:solidFill>
                <a:latin typeface="Arial"/>
                <a:cs typeface="Arial"/>
              </a:rPr>
              <a:t>B</a:t>
            </a:r>
            <a:r>
              <a:rPr sz="1000" dirty="0">
                <a:solidFill>
                  <a:srgbClr val="313131"/>
                </a:solidFill>
                <a:latin typeface="Arial"/>
                <a:cs typeface="Arial"/>
              </a:rPr>
              <a:t>elo</a:t>
            </a:r>
            <a:r>
              <a:rPr sz="1000" spc="70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313131"/>
                </a:solidFill>
                <a:latin typeface="Arial"/>
                <a:cs typeface="Arial"/>
              </a:rPr>
              <a:t>Horizonte</a:t>
            </a:r>
            <a:r>
              <a:rPr sz="1000" spc="10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1000" spc="360" dirty="0">
                <a:solidFill>
                  <a:srgbClr val="464646"/>
                </a:solidFill>
                <a:latin typeface="Arial"/>
                <a:cs typeface="Arial"/>
              </a:rPr>
              <a:t>-</a:t>
            </a:r>
            <a:r>
              <a:rPr sz="1000" spc="-45" dirty="0">
                <a:solidFill>
                  <a:srgbClr val="464646"/>
                </a:solidFill>
                <a:latin typeface="Arial"/>
                <a:cs typeface="Arial"/>
              </a:rPr>
              <a:t> </a:t>
            </a:r>
            <a:r>
              <a:rPr sz="1000" spc="-65" dirty="0">
                <a:solidFill>
                  <a:srgbClr val="1C1C1C"/>
                </a:solidFill>
                <a:latin typeface="Arial"/>
                <a:cs typeface="Arial"/>
              </a:rPr>
              <a:t>MG.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2"/>
              </a:spcBef>
            </a:pPr>
            <a:endParaRPr sz="950">
              <a:latin typeface="Times New Roman"/>
              <a:cs typeface="Times New Roman"/>
            </a:endParaRPr>
          </a:p>
          <a:p>
            <a:pPr marL="17145" marR="15240" indent="-5080" algn="just">
              <a:lnSpc>
                <a:spcPts val="1150"/>
              </a:lnSpc>
            </a:pPr>
            <a:r>
              <a:rPr sz="1000" spc="-20" dirty="0">
                <a:solidFill>
                  <a:srgbClr val="313131"/>
                </a:solidFill>
                <a:latin typeface="Arial"/>
                <a:cs typeface="Arial"/>
              </a:rPr>
              <a:t>Abaixo</a:t>
            </a:r>
            <a:r>
              <a:rPr sz="1000" spc="90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1000" spc="-30" dirty="0">
                <a:solidFill>
                  <a:srgbClr val="313131"/>
                </a:solidFill>
                <a:latin typeface="Arial"/>
                <a:cs typeface="Arial"/>
              </a:rPr>
              <a:t>a</a:t>
            </a:r>
            <a:r>
              <a:rPr sz="1000" spc="50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313131"/>
                </a:solidFill>
                <a:latin typeface="Arial"/>
                <a:cs typeface="Arial"/>
              </a:rPr>
              <a:t>relação</a:t>
            </a:r>
            <a:r>
              <a:rPr sz="1000" spc="50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313131"/>
                </a:solidFill>
                <a:latin typeface="Arial"/>
                <a:cs typeface="Arial"/>
              </a:rPr>
              <a:t>de</a:t>
            </a:r>
            <a:r>
              <a:rPr sz="1000" spc="25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464646"/>
                </a:solidFill>
                <a:latin typeface="Arial"/>
                <a:cs typeface="Arial"/>
              </a:rPr>
              <a:t>itens</a:t>
            </a:r>
            <a:r>
              <a:rPr sz="1000" spc="5" dirty="0">
                <a:solidFill>
                  <a:srgbClr val="464646"/>
                </a:solidFill>
                <a:latin typeface="Arial"/>
                <a:cs typeface="Arial"/>
              </a:rPr>
              <a:t> </a:t>
            </a:r>
            <a:r>
              <a:rPr sz="1000" spc="15" dirty="0">
                <a:solidFill>
                  <a:srgbClr val="313131"/>
                </a:solidFill>
                <a:latin typeface="Arial"/>
                <a:cs typeface="Arial"/>
              </a:rPr>
              <a:t>a</a:t>
            </a:r>
            <a:r>
              <a:rPr sz="1000" spc="5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313131"/>
                </a:solidFill>
                <a:latin typeface="Arial"/>
                <a:cs typeface="Arial"/>
              </a:rPr>
              <a:t>serem</a:t>
            </a:r>
            <a:r>
              <a:rPr sz="1000" spc="40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313131"/>
                </a:solidFill>
                <a:latin typeface="Arial"/>
                <a:cs typeface="Arial"/>
              </a:rPr>
              <a:t>adqu</a:t>
            </a:r>
            <a:r>
              <a:rPr sz="1000" spc="35" dirty="0">
                <a:solidFill>
                  <a:srgbClr val="313131"/>
                </a:solidFill>
                <a:latin typeface="Arial"/>
                <a:cs typeface="Arial"/>
              </a:rPr>
              <a:t>i</a:t>
            </a:r>
            <a:r>
              <a:rPr sz="1000" spc="25" dirty="0">
                <a:solidFill>
                  <a:srgbClr val="313131"/>
                </a:solidFill>
                <a:latin typeface="Arial"/>
                <a:cs typeface="Arial"/>
              </a:rPr>
              <a:t>r</a:t>
            </a:r>
            <a:r>
              <a:rPr sz="1000" spc="-50" dirty="0">
                <a:solidFill>
                  <a:srgbClr val="313131"/>
                </a:solidFill>
                <a:latin typeface="Arial"/>
                <a:cs typeface="Arial"/>
              </a:rPr>
              <a:t>i</a:t>
            </a:r>
            <a:r>
              <a:rPr sz="1000" spc="-25" dirty="0">
                <a:solidFill>
                  <a:srgbClr val="313131"/>
                </a:solidFill>
                <a:latin typeface="Arial"/>
                <a:cs typeface="Arial"/>
              </a:rPr>
              <a:t>dos</a:t>
            </a:r>
            <a:r>
              <a:rPr sz="1000" spc="70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646666"/>
                </a:solidFill>
                <a:latin typeface="Arial"/>
                <a:cs typeface="Arial"/>
              </a:rPr>
              <a:t>(</a:t>
            </a:r>
            <a:r>
              <a:rPr sz="1000" spc="-15" dirty="0">
                <a:solidFill>
                  <a:srgbClr val="313131"/>
                </a:solidFill>
                <a:latin typeface="Arial"/>
                <a:cs typeface="Arial"/>
              </a:rPr>
              <a:t>cada</a:t>
            </a:r>
            <a:r>
              <a:rPr sz="1000" spc="30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313131"/>
                </a:solidFill>
                <a:latin typeface="Arial"/>
                <a:cs typeface="Arial"/>
              </a:rPr>
              <a:t>empresa</a:t>
            </a:r>
            <a:r>
              <a:rPr sz="1000" spc="95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313131"/>
                </a:solidFill>
                <a:latin typeface="Arial"/>
                <a:cs typeface="Arial"/>
              </a:rPr>
              <a:t>poderá</a:t>
            </a:r>
            <a:r>
              <a:rPr sz="1000" spc="30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313131"/>
                </a:solidFill>
                <a:latin typeface="Arial"/>
                <a:cs typeface="Arial"/>
              </a:rPr>
              <a:t>enviar</a:t>
            </a:r>
            <a:r>
              <a:rPr sz="1000" spc="65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464646"/>
                </a:solidFill>
                <a:latin typeface="Arial"/>
                <a:cs typeface="Arial"/>
              </a:rPr>
              <a:t>proposta</a:t>
            </a:r>
            <a:r>
              <a:rPr sz="1000" spc="95" dirty="0">
                <a:solidFill>
                  <a:srgbClr val="464646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464646"/>
                </a:solidFill>
                <a:latin typeface="Arial"/>
                <a:cs typeface="Arial"/>
              </a:rPr>
              <a:t>para</a:t>
            </a:r>
            <a:r>
              <a:rPr sz="1000" spc="50" dirty="0">
                <a:solidFill>
                  <a:srgbClr val="464646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464646"/>
                </a:solidFill>
                <a:latin typeface="Arial"/>
                <a:cs typeface="Arial"/>
              </a:rPr>
              <a:t>um</a:t>
            </a:r>
            <a:r>
              <a:rPr sz="1000" spc="-25" dirty="0">
                <a:solidFill>
                  <a:srgbClr val="464646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464646"/>
                </a:solidFill>
                <a:latin typeface="Arial"/>
                <a:cs typeface="Arial"/>
              </a:rPr>
              <a:t>ou</a:t>
            </a:r>
            <a:r>
              <a:rPr sz="1000" spc="30" dirty="0">
                <a:solidFill>
                  <a:srgbClr val="464646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313131"/>
                </a:solidFill>
                <a:latin typeface="Arial"/>
                <a:cs typeface="Arial"/>
              </a:rPr>
              <a:t>ma</a:t>
            </a:r>
            <a:r>
              <a:rPr sz="1000" spc="-40" dirty="0">
                <a:solidFill>
                  <a:srgbClr val="313131"/>
                </a:solidFill>
                <a:latin typeface="Arial"/>
                <a:cs typeface="Arial"/>
              </a:rPr>
              <a:t>i</a:t>
            </a:r>
            <a:r>
              <a:rPr sz="1000" spc="-10" dirty="0">
                <a:solidFill>
                  <a:srgbClr val="313131"/>
                </a:solidFill>
                <a:latin typeface="Arial"/>
                <a:cs typeface="Arial"/>
              </a:rPr>
              <a:t>s</a:t>
            </a:r>
            <a:r>
              <a:rPr sz="1000" spc="15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313131"/>
                </a:solidFill>
                <a:latin typeface="Arial"/>
                <a:cs typeface="Arial"/>
              </a:rPr>
              <a:t>iten</a:t>
            </a:r>
            <a:r>
              <a:rPr sz="1000" spc="25" dirty="0">
                <a:solidFill>
                  <a:srgbClr val="313131"/>
                </a:solidFill>
                <a:latin typeface="Arial"/>
                <a:cs typeface="Arial"/>
              </a:rPr>
              <a:t>s</a:t>
            </a:r>
            <a:r>
              <a:rPr sz="1000" spc="-10" dirty="0">
                <a:solidFill>
                  <a:srgbClr val="7C7C7C"/>
                </a:solidFill>
                <a:latin typeface="Arial"/>
                <a:cs typeface="Arial"/>
              </a:rPr>
              <a:t>, </a:t>
            </a:r>
            <a:r>
              <a:rPr sz="1000" spc="-15" dirty="0">
                <a:solidFill>
                  <a:srgbClr val="313131"/>
                </a:solidFill>
                <a:latin typeface="Arial"/>
                <a:cs typeface="Arial"/>
              </a:rPr>
              <a:t>de</a:t>
            </a:r>
            <a:r>
              <a:rPr sz="1000" spc="-10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1C1C1C"/>
                </a:solidFill>
                <a:latin typeface="Arial"/>
                <a:cs typeface="Arial"/>
              </a:rPr>
              <a:t>forma</a:t>
            </a:r>
            <a:r>
              <a:rPr sz="1000" spc="8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00" spc="-25" dirty="0">
                <a:solidFill>
                  <a:srgbClr val="313131"/>
                </a:solidFill>
                <a:latin typeface="Arial"/>
                <a:cs typeface="Arial"/>
              </a:rPr>
              <a:t>independente</a:t>
            </a:r>
            <a:r>
              <a:rPr sz="1000" spc="-10" dirty="0">
                <a:solidFill>
                  <a:srgbClr val="313131"/>
                </a:solidFill>
                <a:latin typeface="Arial"/>
                <a:cs typeface="Arial"/>
              </a:rPr>
              <a:t>)</a:t>
            </a:r>
            <a:r>
              <a:rPr sz="1000" spc="-15" dirty="0">
                <a:solidFill>
                  <a:srgbClr val="313131"/>
                </a:solidFill>
                <a:latin typeface="Arial"/>
                <a:cs typeface="Arial"/>
              </a:rPr>
              <a:t>.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32"/>
              </a:spcBef>
            </a:pPr>
            <a:endParaRPr sz="900">
              <a:latin typeface="Times New Roman"/>
              <a:cs typeface="Times New Roman"/>
            </a:endParaRPr>
          </a:p>
          <a:p>
            <a:pPr marR="2900680" algn="ctr">
              <a:lnSpc>
                <a:spcPct val="100000"/>
              </a:lnSpc>
            </a:pPr>
            <a:r>
              <a:rPr sz="1000" spc="-15" dirty="0">
                <a:solidFill>
                  <a:srgbClr val="313131"/>
                </a:solidFill>
                <a:latin typeface="Arial"/>
                <a:cs typeface="Arial"/>
              </a:rPr>
              <a:t>Ver</a:t>
            </a:r>
            <a:r>
              <a:rPr sz="1000" spc="5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313131"/>
                </a:solidFill>
                <a:latin typeface="Arial"/>
                <a:cs typeface="Arial"/>
              </a:rPr>
              <a:t>Anexo</a:t>
            </a:r>
            <a:r>
              <a:rPr sz="1000" spc="130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700" spc="-155" dirty="0">
                <a:solidFill>
                  <a:srgbClr val="1C1C1C"/>
                </a:solidFill>
                <a:latin typeface="Times New Roman"/>
                <a:cs typeface="Times New Roman"/>
              </a:rPr>
              <a:t>1</a:t>
            </a:r>
            <a:r>
              <a:rPr sz="700" dirty="0">
                <a:solidFill>
                  <a:srgbClr val="1C1C1C"/>
                </a:solidFill>
                <a:latin typeface="Times New Roman"/>
                <a:cs typeface="Times New Roman"/>
              </a:rPr>
              <a:t> </a:t>
            </a:r>
            <a:r>
              <a:rPr sz="700" spc="-50" dirty="0">
                <a:solidFill>
                  <a:srgbClr val="1C1C1C"/>
                </a:solidFill>
                <a:latin typeface="Times New Roman"/>
                <a:cs typeface="Times New Roman"/>
              </a:rPr>
              <a:t> </a:t>
            </a:r>
            <a:r>
              <a:rPr sz="1000" dirty="0">
                <a:solidFill>
                  <a:srgbClr val="313131"/>
                </a:solidFill>
                <a:latin typeface="Arial"/>
                <a:cs typeface="Arial"/>
              </a:rPr>
              <a:t>com</a:t>
            </a:r>
            <a:r>
              <a:rPr sz="1000" spc="-20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313131"/>
                </a:solidFill>
                <a:latin typeface="Arial"/>
                <a:cs typeface="Arial"/>
              </a:rPr>
              <a:t>especificação</a:t>
            </a:r>
            <a:r>
              <a:rPr sz="1000" spc="60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313131"/>
                </a:solidFill>
                <a:latin typeface="Arial"/>
                <a:cs typeface="Arial"/>
              </a:rPr>
              <a:t>dos</a:t>
            </a:r>
            <a:r>
              <a:rPr sz="1000" spc="35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1000" spc="-45" dirty="0">
                <a:solidFill>
                  <a:srgbClr val="464646"/>
                </a:solidFill>
                <a:latin typeface="Arial"/>
                <a:cs typeface="Arial"/>
              </a:rPr>
              <a:t>i</a:t>
            </a:r>
            <a:r>
              <a:rPr sz="1000" dirty="0">
                <a:solidFill>
                  <a:srgbClr val="050505"/>
                </a:solidFill>
                <a:latin typeface="Arial"/>
                <a:cs typeface="Arial"/>
              </a:rPr>
              <a:t>t</a:t>
            </a:r>
            <a:r>
              <a:rPr sz="1000" spc="-20" dirty="0">
                <a:solidFill>
                  <a:srgbClr val="313131"/>
                </a:solidFill>
                <a:latin typeface="Arial"/>
                <a:cs typeface="Arial"/>
              </a:rPr>
              <a:t>ens.</a:t>
            </a:r>
            <a:endParaRPr sz="10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827532" y="521208"/>
            <a:ext cx="708660" cy="822959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/>
          <p:nvPr/>
        </p:nvSpPr>
        <p:spPr>
          <a:xfrm>
            <a:off x="1809681" y="644142"/>
            <a:ext cx="1798320" cy="57975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350" b="1" spc="-20" dirty="0">
                <a:solidFill>
                  <a:srgbClr val="030303"/>
                </a:solidFill>
                <a:latin typeface="Arial"/>
                <a:cs typeface="Arial"/>
              </a:rPr>
              <a:t>MACKENZIE</a:t>
            </a:r>
            <a:endParaRPr sz="2350">
              <a:latin typeface="Arial"/>
              <a:cs typeface="Arial"/>
            </a:endParaRPr>
          </a:p>
          <a:p>
            <a:pPr marL="17145">
              <a:lnSpc>
                <a:spcPct val="100000"/>
              </a:lnSpc>
              <a:spcBef>
                <a:spcPts val="25"/>
              </a:spcBef>
            </a:pPr>
            <a:r>
              <a:rPr sz="1650" b="1" spc="-15" dirty="0">
                <a:solidFill>
                  <a:srgbClr val="030303"/>
                </a:solidFill>
                <a:latin typeface="Arial"/>
                <a:cs typeface="Arial"/>
              </a:rPr>
              <a:t>ESPORTE</a:t>
            </a:r>
            <a:r>
              <a:rPr sz="1650" b="1" spc="114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1650" b="1" spc="-60" dirty="0">
                <a:solidFill>
                  <a:srgbClr val="030303"/>
                </a:solidFill>
                <a:latin typeface="Arial"/>
                <a:cs typeface="Arial"/>
              </a:rPr>
              <a:t>CLUBE</a:t>
            </a:r>
            <a:endParaRPr sz="1650">
              <a:latin typeface="Arial"/>
              <a:cs typeface="Aria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772187" y="6134916"/>
            <a:ext cx="6076950" cy="382397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7145" algn="just">
              <a:lnSpc>
                <a:spcPct val="100000"/>
              </a:lnSpc>
            </a:pPr>
            <a:r>
              <a:rPr sz="950" b="1" spc="10" dirty="0">
                <a:solidFill>
                  <a:srgbClr val="181818"/>
                </a:solidFill>
                <a:latin typeface="Arial"/>
                <a:cs typeface="Arial"/>
              </a:rPr>
              <a:t>FONTE</a:t>
            </a:r>
            <a:r>
              <a:rPr sz="950" b="1" spc="45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950" b="1" spc="15" dirty="0">
                <a:solidFill>
                  <a:srgbClr val="030303"/>
                </a:solidFill>
                <a:latin typeface="Arial"/>
                <a:cs typeface="Arial"/>
              </a:rPr>
              <a:t>DE</a:t>
            </a:r>
            <a:r>
              <a:rPr sz="950" b="1" spc="-5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950" b="1" spc="10" dirty="0">
                <a:solidFill>
                  <a:srgbClr val="030303"/>
                </a:solidFill>
                <a:latin typeface="Arial"/>
                <a:cs typeface="Arial"/>
              </a:rPr>
              <a:t>RECURSOS</a:t>
            </a:r>
            <a:endParaRPr sz="9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6"/>
              </a:spcBef>
            </a:pPr>
            <a:endParaRPr sz="1000">
              <a:latin typeface="Times New Roman"/>
              <a:cs typeface="Times New Roman"/>
            </a:endParaRPr>
          </a:p>
          <a:p>
            <a:pPr marL="12700" marR="5080" algn="just">
              <a:lnSpc>
                <a:spcPct val="94200"/>
              </a:lnSpc>
            </a:pPr>
            <a:r>
              <a:rPr sz="1000" spc="5" dirty="0">
                <a:solidFill>
                  <a:srgbClr val="2A2A2A"/>
                </a:solidFill>
                <a:latin typeface="Arial"/>
                <a:cs typeface="Arial"/>
              </a:rPr>
              <a:t>O</a:t>
            </a:r>
            <a:r>
              <a:rPr sz="1000" spc="-5" dirty="0">
                <a:solidFill>
                  <a:srgbClr val="2A2A2A"/>
                </a:solidFill>
                <a:latin typeface="Arial"/>
                <a:cs typeface="Arial"/>
              </a:rPr>
              <a:t> </a:t>
            </a:r>
            <a:r>
              <a:rPr sz="1000" spc="-25" dirty="0">
                <a:solidFill>
                  <a:srgbClr val="2A2A2A"/>
                </a:solidFill>
                <a:latin typeface="Arial"/>
                <a:cs typeface="Arial"/>
              </a:rPr>
              <a:t>valor</a:t>
            </a:r>
            <a:r>
              <a:rPr sz="1000" spc="40" dirty="0">
                <a:solidFill>
                  <a:srgbClr val="2A2A2A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2A2A2A"/>
                </a:solidFill>
                <a:latin typeface="Arial"/>
                <a:cs typeface="Arial"/>
              </a:rPr>
              <a:t>total</a:t>
            </a:r>
            <a:r>
              <a:rPr sz="1000" spc="15" dirty="0">
                <a:solidFill>
                  <a:srgbClr val="2A2A2A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2A2A2A"/>
                </a:solidFill>
                <a:latin typeface="Arial"/>
                <a:cs typeface="Arial"/>
              </a:rPr>
              <a:t>deste</a:t>
            </a:r>
            <a:r>
              <a:rPr sz="1000" spc="45" dirty="0">
                <a:solidFill>
                  <a:srgbClr val="2A2A2A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2A2A2A"/>
                </a:solidFill>
                <a:latin typeface="Arial"/>
                <a:cs typeface="Arial"/>
              </a:rPr>
              <a:t>edital</a:t>
            </a:r>
            <a:r>
              <a:rPr sz="1000" spc="5" dirty="0">
                <a:solidFill>
                  <a:srgbClr val="2A2A2A"/>
                </a:solidFill>
                <a:latin typeface="Arial"/>
                <a:cs typeface="Arial"/>
              </a:rPr>
              <a:t> </a:t>
            </a:r>
            <a:r>
              <a:rPr sz="1050" spc="100" dirty="0">
                <a:solidFill>
                  <a:srgbClr val="2A2A2A"/>
                </a:solidFill>
                <a:latin typeface="Times New Roman"/>
                <a:cs typeface="Times New Roman"/>
              </a:rPr>
              <a:t>é</a:t>
            </a:r>
            <a:r>
              <a:rPr sz="1050" spc="-20" dirty="0">
                <a:solidFill>
                  <a:srgbClr val="2A2A2A"/>
                </a:solidFill>
                <a:latin typeface="Times New Roman"/>
                <a:cs typeface="Times New Roman"/>
              </a:rPr>
              <a:t> </a:t>
            </a:r>
            <a:r>
              <a:rPr sz="1000" spc="-25" dirty="0">
                <a:solidFill>
                  <a:srgbClr val="2A2A2A"/>
                </a:solidFill>
                <a:latin typeface="Arial"/>
                <a:cs typeface="Arial"/>
              </a:rPr>
              <a:t>estimado</a:t>
            </a:r>
            <a:r>
              <a:rPr sz="1000" spc="85" dirty="0">
                <a:solidFill>
                  <a:srgbClr val="2A2A2A"/>
                </a:solidFill>
                <a:latin typeface="Arial"/>
                <a:cs typeface="Arial"/>
              </a:rPr>
              <a:t> </a:t>
            </a:r>
            <a:r>
              <a:rPr sz="1000" spc="-25" dirty="0">
                <a:solidFill>
                  <a:srgbClr val="2A2A2A"/>
                </a:solidFill>
                <a:latin typeface="Arial"/>
                <a:cs typeface="Arial"/>
              </a:rPr>
              <a:t>em</a:t>
            </a:r>
            <a:r>
              <a:rPr sz="1000" spc="40" dirty="0">
                <a:solidFill>
                  <a:srgbClr val="2A2A2A"/>
                </a:solidFill>
                <a:latin typeface="Arial"/>
                <a:cs typeface="Arial"/>
              </a:rPr>
              <a:t> </a:t>
            </a:r>
            <a:r>
              <a:rPr sz="950" b="1" spc="20" dirty="0">
                <a:solidFill>
                  <a:srgbClr val="030303"/>
                </a:solidFill>
                <a:latin typeface="Arial"/>
                <a:cs typeface="Arial"/>
              </a:rPr>
              <a:t>R$</a:t>
            </a:r>
            <a:r>
              <a:rPr sz="950" b="1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950" b="1" spc="10" dirty="0">
                <a:solidFill>
                  <a:srgbClr val="181818"/>
                </a:solidFill>
                <a:latin typeface="Arial"/>
                <a:cs typeface="Arial"/>
              </a:rPr>
              <a:t>12</a:t>
            </a:r>
            <a:r>
              <a:rPr sz="950" b="1" spc="25" dirty="0">
                <a:solidFill>
                  <a:srgbClr val="181818"/>
                </a:solidFill>
                <a:latin typeface="Arial"/>
                <a:cs typeface="Arial"/>
              </a:rPr>
              <a:t>8</a:t>
            </a:r>
            <a:r>
              <a:rPr sz="950" b="1" spc="15" dirty="0">
                <a:solidFill>
                  <a:srgbClr val="3F3F3F"/>
                </a:solidFill>
                <a:latin typeface="Arial"/>
                <a:cs typeface="Arial"/>
              </a:rPr>
              <a:t>.</a:t>
            </a:r>
            <a:r>
              <a:rPr sz="950" b="1" spc="10" dirty="0">
                <a:solidFill>
                  <a:srgbClr val="030303"/>
                </a:solidFill>
                <a:latin typeface="Arial"/>
                <a:cs typeface="Arial"/>
              </a:rPr>
              <a:t>35</a:t>
            </a:r>
            <a:r>
              <a:rPr sz="950" b="1" spc="25" dirty="0">
                <a:solidFill>
                  <a:srgbClr val="030303"/>
                </a:solidFill>
                <a:latin typeface="Arial"/>
                <a:cs typeface="Arial"/>
              </a:rPr>
              <a:t>0</a:t>
            </a:r>
            <a:r>
              <a:rPr sz="950" b="1" dirty="0">
                <a:solidFill>
                  <a:srgbClr val="2A2A2A"/>
                </a:solidFill>
                <a:latin typeface="Arial"/>
                <a:cs typeface="Arial"/>
              </a:rPr>
              <a:t>,</a:t>
            </a:r>
            <a:r>
              <a:rPr sz="950" b="1" spc="-25" dirty="0">
                <a:solidFill>
                  <a:srgbClr val="2A2A2A"/>
                </a:solidFill>
                <a:latin typeface="Arial"/>
                <a:cs typeface="Arial"/>
              </a:rPr>
              <a:t>4</a:t>
            </a:r>
            <a:r>
              <a:rPr sz="950" b="1" spc="55" dirty="0">
                <a:solidFill>
                  <a:srgbClr val="030303"/>
                </a:solidFill>
                <a:latin typeface="Arial"/>
                <a:cs typeface="Arial"/>
              </a:rPr>
              <a:t>0</a:t>
            </a:r>
            <a:r>
              <a:rPr sz="950" b="1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950" b="1" spc="5" dirty="0">
                <a:solidFill>
                  <a:srgbClr val="030303"/>
                </a:solidFill>
                <a:latin typeface="Arial"/>
                <a:cs typeface="Arial"/>
              </a:rPr>
              <a:t>(cento</a:t>
            </a:r>
            <a:r>
              <a:rPr sz="950" b="1" spc="25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950" b="1" spc="30" dirty="0">
                <a:solidFill>
                  <a:srgbClr val="181818"/>
                </a:solidFill>
                <a:latin typeface="Arial"/>
                <a:cs typeface="Arial"/>
              </a:rPr>
              <a:t>e</a:t>
            </a:r>
            <a:r>
              <a:rPr sz="950" b="1" spc="-10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950" b="1" spc="5" dirty="0">
                <a:solidFill>
                  <a:srgbClr val="030303"/>
                </a:solidFill>
                <a:latin typeface="Arial"/>
                <a:cs typeface="Arial"/>
              </a:rPr>
              <a:t>vinte</a:t>
            </a:r>
            <a:r>
              <a:rPr sz="950" b="1" spc="45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950" b="1" spc="15" dirty="0">
                <a:solidFill>
                  <a:srgbClr val="030303"/>
                </a:solidFill>
                <a:latin typeface="Arial"/>
                <a:cs typeface="Arial"/>
              </a:rPr>
              <a:t>oito</a:t>
            </a:r>
            <a:r>
              <a:rPr sz="950" b="1" spc="40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950" b="1" spc="5" dirty="0">
                <a:solidFill>
                  <a:srgbClr val="030303"/>
                </a:solidFill>
                <a:latin typeface="Arial"/>
                <a:cs typeface="Arial"/>
              </a:rPr>
              <a:t>mil</a:t>
            </a:r>
            <a:r>
              <a:rPr sz="950" b="1" spc="-45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950" b="1" spc="10" dirty="0">
                <a:solidFill>
                  <a:srgbClr val="030303"/>
                </a:solidFill>
                <a:latin typeface="Arial"/>
                <a:cs typeface="Arial"/>
              </a:rPr>
              <a:t>trezentos</a:t>
            </a:r>
            <a:r>
              <a:rPr sz="950" b="1" spc="30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950" b="1" spc="65" dirty="0">
                <a:solidFill>
                  <a:srgbClr val="030303"/>
                </a:solidFill>
                <a:latin typeface="Arial"/>
                <a:cs typeface="Arial"/>
              </a:rPr>
              <a:t>e</a:t>
            </a:r>
            <a:r>
              <a:rPr sz="950" b="1" spc="-10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950" b="1" spc="5" dirty="0">
                <a:solidFill>
                  <a:srgbClr val="030303"/>
                </a:solidFill>
                <a:latin typeface="Arial"/>
                <a:cs typeface="Arial"/>
              </a:rPr>
              <a:t>cinquenta</a:t>
            </a:r>
            <a:r>
              <a:rPr sz="950" b="1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950" b="1" spc="-130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950" b="1" dirty="0">
                <a:solidFill>
                  <a:srgbClr val="030303"/>
                </a:solidFill>
                <a:latin typeface="Arial"/>
                <a:cs typeface="Arial"/>
              </a:rPr>
              <a:t>reais </a:t>
            </a:r>
            <a:r>
              <a:rPr sz="950" b="1" spc="30" dirty="0">
                <a:solidFill>
                  <a:srgbClr val="030303"/>
                </a:solidFill>
                <a:latin typeface="Arial"/>
                <a:cs typeface="Arial"/>
              </a:rPr>
              <a:t>e</a:t>
            </a:r>
            <a:r>
              <a:rPr sz="950" b="1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950" b="1" spc="-95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950" b="1" dirty="0">
                <a:solidFill>
                  <a:srgbClr val="030303"/>
                </a:solidFill>
                <a:latin typeface="Arial"/>
                <a:cs typeface="Arial"/>
              </a:rPr>
              <a:t>quarenta </a:t>
            </a:r>
            <a:r>
              <a:rPr sz="950" b="1" spc="-35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950" b="1" spc="10" dirty="0">
                <a:solidFill>
                  <a:srgbClr val="030303"/>
                </a:solidFill>
                <a:latin typeface="Arial"/>
                <a:cs typeface="Arial"/>
              </a:rPr>
              <a:t>centavos</a:t>
            </a:r>
            <a:r>
              <a:rPr sz="950" b="1" spc="5" dirty="0">
                <a:solidFill>
                  <a:srgbClr val="030303"/>
                </a:solidFill>
                <a:latin typeface="Arial"/>
                <a:cs typeface="Arial"/>
              </a:rPr>
              <a:t>)</a:t>
            </a:r>
            <a:r>
              <a:rPr sz="950" b="1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950" b="1" spc="-55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1000" spc="-30" dirty="0">
                <a:solidFill>
                  <a:srgbClr val="2A2A2A"/>
                </a:solidFill>
                <a:latin typeface="Arial"/>
                <a:cs typeface="Arial"/>
              </a:rPr>
              <a:t>e</a:t>
            </a:r>
            <a:r>
              <a:rPr sz="1000" spc="114" dirty="0">
                <a:solidFill>
                  <a:srgbClr val="2A2A2A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2A2A2A"/>
                </a:solidFill>
                <a:latin typeface="Arial"/>
                <a:cs typeface="Arial"/>
              </a:rPr>
              <a:t>correrá</a:t>
            </a:r>
            <a:r>
              <a:rPr sz="1000" dirty="0">
                <a:solidFill>
                  <a:srgbClr val="2A2A2A"/>
                </a:solidFill>
                <a:latin typeface="Arial"/>
                <a:cs typeface="Arial"/>
              </a:rPr>
              <a:t> </a:t>
            </a:r>
            <a:r>
              <a:rPr sz="1000" spc="-80" dirty="0">
                <a:solidFill>
                  <a:srgbClr val="2A2A2A"/>
                </a:solidFill>
                <a:latin typeface="Arial"/>
                <a:cs typeface="Arial"/>
              </a:rPr>
              <a:t> </a:t>
            </a:r>
            <a:r>
              <a:rPr sz="1000" spc="80" dirty="0">
                <a:solidFill>
                  <a:srgbClr val="181818"/>
                </a:solidFill>
                <a:latin typeface="Times New Roman"/>
                <a:cs typeface="Times New Roman"/>
              </a:rPr>
              <a:t>à</a:t>
            </a:r>
            <a:r>
              <a:rPr sz="1000" dirty="0">
                <a:solidFill>
                  <a:srgbClr val="181818"/>
                </a:solidFill>
                <a:latin typeface="Times New Roman"/>
                <a:cs typeface="Times New Roman"/>
              </a:rPr>
              <a:t> </a:t>
            </a:r>
            <a:r>
              <a:rPr sz="1000" spc="-40" dirty="0">
                <a:solidFill>
                  <a:srgbClr val="181818"/>
                </a:solidFill>
                <a:latin typeface="Times New Roman"/>
                <a:cs typeface="Times New Roman"/>
              </a:rPr>
              <a:t> </a:t>
            </a:r>
            <a:r>
              <a:rPr sz="1000" spc="-25" dirty="0">
                <a:solidFill>
                  <a:srgbClr val="3F3F3F"/>
                </a:solidFill>
                <a:latin typeface="Arial"/>
                <a:cs typeface="Arial"/>
              </a:rPr>
              <a:t>conta</a:t>
            </a:r>
            <a:r>
              <a:rPr sz="1000" dirty="0">
                <a:solidFill>
                  <a:srgbClr val="3F3F3F"/>
                </a:solidFill>
                <a:latin typeface="Arial"/>
                <a:cs typeface="Arial"/>
              </a:rPr>
              <a:t> </a:t>
            </a:r>
            <a:r>
              <a:rPr sz="1000" spc="-135" dirty="0">
                <a:solidFill>
                  <a:srgbClr val="3F3F3F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2A2A2A"/>
                </a:solidFill>
                <a:latin typeface="Arial"/>
                <a:cs typeface="Arial"/>
              </a:rPr>
              <a:t>dos</a:t>
            </a:r>
            <a:r>
              <a:rPr sz="1000" dirty="0">
                <a:solidFill>
                  <a:srgbClr val="2A2A2A"/>
                </a:solidFill>
                <a:latin typeface="Arial"/>
                <a:cs typeface="Arial"/>
              </a:rPr>
              <a:t> </a:t>
            </a:r>
            <a:r>
              <a:rPr sz="1000" spc="-95" dirty="0">
                <a:solidFill>
                  <a:srgbClr val="2A2A2A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2A2A2A"/>
                </a:solidFill>
                <a:latin typeface="Arial"/>
                <a:cs typeface="Arial"/>
              </a:rPr>
              <a:t>recursos</a:t>
            </a:r>
            <a:r>
              <a:rPr sz="1000" spc="120" dirty="0">
                <a:solidFill>
                  <a:srgbClr val="2A2A2A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3F3F3F"/>
                </a:solidFill>
                <a:latin typeface="Arial"/>
                <a:cs typeface="Arial"/>
              </a:rPr>
              <a:t>orçamentários</a:t>
            </a:r>
            <a:r>
              <a:rPr sz="1000" dirty="0">
                <a:solidFill>
                  <a:srgbClr val="3F3F3F"/>
                </a:solidFill>
                <a:latin typeface="Arial"/>
                <a:cs typeface="Arial"/>
              </a:rPr>
              <a:t> </a:t>
            </a:r>
            <a:r>
              <a:rPr sz="1000" spc="-25" dirty="0">
                <a:solidFill>
                  <a:srgbClr val="3F3F3F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2A2A2A"/>
                </a:solidFill>
                <a:latin typeface="Arial"/>
                <a:cs typeface="Arial"/>
              </a:rPr>
              <a:t>vi</a:t>
            </a:r>
            <a:r>
              <a:rPr sz="1000" spc="15" dirty="0">
                <a:solidFill>
                  <a:srgbClr val="2A2A2A"/>
                </a:solidFill>
                <a:latin typeface="Arial"/>
                <a:cs typeface="Arial"/>
              </a:rPr>
              <a:t>ncu</a:t>
            </a:r>
            <a:r>
              <a:rPr sz="1000" spc="-40" dirty="0">
                <a:solidFill>
                  <a:srgbClr val="2A2A2A"/>
                </a:solidFill>
                <a:latin typeface="Arial"/>
                <a:cs typeface="Arial"/>
              </a:rPr>
              <a:t>l</a:t>
            </a:r>
            <a:r>
              <a:rPr sz="1000" spc="-25" dirty="0">
                <a:solidFill>
                  <a:srgbClr val="2A2A2A"/>
                </a:solidFill>
                <a:latin typeface="Arial"/>
                <a:cs typeface="Arial"/>
              </a:rPr>
              <a:t>ados</a:t>
            </a:r>
            <a:r>
              <a:rPr sz="1000" dirty="0">
                <a:solidFill>
                  <a:srgbClr val="2A2A2A"/>
                </a:solidFill>
                <a:latin typeface="Arial"/>
                <a:cs typeface="Arial"/>
              </a:rPr>
              <a:t> </a:t>
            </a:r>
            <a:r>
              <a:rPr sz="1000" spc="-80" dirty="0">
                <a:solidFill>
                  <a:srgbClr val="2A2A2A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2A2A2A"/>
                </a:solidFill>
                <a:latin typeface="Arial"/>
                <a:cs typeface="Arial"/>
              </a:rPr>
              <a:t>ao</a:t>
            </a:r>
            <a:r>
              <a:rPr sz="1000" dirty="0">
                <a:solidFill>
                  <a:srgbClr val="2A2A2A"/>
                </a:solidFill>
                <a:latin typeface="Arial"/>
                <a:cs typeface="Arial"/>
              </a:rPr>
              <a:t> </a:t>
            </a:r>
            <a:r>
              <a:rPr sz="1000" spc="-75" dirty="0">
                <a:solidFill>
                  <a:srgbClr val="2A2A2A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181818"/>
                </a:solidFill>
                <a:latin typeface="Arial"/>
                <a:cs typeface="Arial"/>
              </a:rPr>
              <a:t>Projeto</a:t>
            </a:r>
            <a:r>
              <a:rPr sz="1000" spc="130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000" spc="-30" dirty="0">
                <a:solidFill>
                  <a:srgbClr val="2A2A2A"/>
                </a:solidFill>
                <a:latin typeface="Arial"/>
                <a:cs typeface="Arial"/>
              </a:rPr>
              <a:t>MACKENZ</a:t>
            </a:r>
            <a:r>
              <a:rPr sz="1000" spc="90" dirty="0">
                <a:solidFill>
                  <a:srgbClr val="2A2A2A"/>
                </a:solidFill>
                <a:latin typeface="Arial"/>
                <a:cs typeface="Arial"/>
              </a:rPr>
              <a:t>I</a:t>
            </a:r>
            <a:r>
              <a:rPr sz="1000" spc="20" dirty="0">
                <a:solidFill>
                  <a:srgbClr val="2A2A2A"/>
                </a:solidFill>
                <a:latin typeface="Arial"/>
                <a:cs typeface="Arial"/>
              </a:rPr>
              <a:t>E</a:t>
            </a:r>
            <a:r>
              <a:rPr sz="1000" spc="5" dirty="0">
                <a:solidFill>
                  <a:srgbClr val="2A2A2A"/>
                </a:solidFill>
                <a:latin typeface="Arial"/>
                <a:cs typeface="Arial"/>
              </a:rPr>
              <a:t> </a:t>
            </a:r>
            <a:r>
              <a:rPr sz="1000" spc="-40" dirty="0">
                <a:solidFill>
                  <a:srgbClr val="181818"/>
                </a:solidFill>
                <a:latin typeface="Arial"/>
                <a:cs typeface="Arial"/>
              </a:rPr>
              <a:t>FORMANDO</a:t>
            </a:r>
            <a:r>
              <a:rPr sz="1000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000" spc="-114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000" spc="-30" dirty="0">
                <a:solidFill>
                  <a:srgbClr val="2A2A2A"/>
                </a:solidFill>
                <a:latin typeface="Arial"/>
                <a:cs typeface="Arial"/>
              </a:rPr>
              <a:t>ATLETAS</a:t>
            </a:r>
            <a:r>
              <a:rPr sz="1000" dirty="0">
                <a:solidFill>
                  <a:srgbClr val="2A2A2A"/>
                </a:solidFill>
                <a:latin typeface="Arial"/>
                <a:cs typeface="Arial"/>
              </a:rPr>
              <a:t> </a:t>
            </a:r>
            <a:r>
              <a:rPr sz="1000" spc="-105" dirty="0">
                <a:solidFill>
                  <a:srgbClr val="2A2A2A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2A2A2A"/>
                </a:solidFill>
                <a:latin typeface="Arial"/>
                <a:cs typeface="Arial"/>
              </a:rPr>
              <a:t>OLÍMPICO</a:t>
            </a:r>
            <a:r>
              <a:rPr sz="1000" spc="80" dirty="0">
                <a:solidFill>
                  <a:srgbClr val="2A2A2A"/>
                </a:solidFill>
                <a:latin typeface="Arial"/>
                <a:cs typeface="Arial"/>
              </a:rPr>
              <a:t>S</a:t>
            </a:r>
            <a:r>
              <a:rPr sz="1000" spc="85" dirty="0">
                <a:solidFill>
                  <a:srgbClr val="606060"/>
                </a:solidFill>
                <a:latin typeface="Arial"/>
                <a:cs typeface="Arial"/>
              </a:rPr>
              <a:t>,</a:t>
            </a:r>
            <a:r>
              <a:rPr sz="1000" spc="-5" dirty="0">
                <a:solidFill>
                  <a:srgbClr val="606060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2A2A2A"/>
                </a:solidFill>
                <a:latin typeface="Arial"/>
                <a:cs typeface="Arial"/>
              </a:rPr>
              <a:t>convênio</a:t>
            </a:r>
            <a:r>
              <a:rPr sz="1000" spc="100" dirty="0">
                <a:solidFill>
                  <a:srgbClr val="2A2A2A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2A2A2A"/>
                </a:solidFill>
                <a:latin typeface="Arial"/>
                <a:cs typeface="Arial"/>
              </a:rPr>
              <a:t>celebrado</a:t>
            </a:r>
            <a:r>
              <a:rPr sz="1000" dirty="0">
                <a:solidFill>
                  <a:srgbClr val="2A2A2A"/>
                </a:solidFill>
                <a:latin typeface="Arial"/>
                <a:cs typeface="Arial"/>
              </a:rPr>
              <a:t> </a:t>
            </a:r>
            <a:r>
              <a:rPr sz="1000" spc="-140" dirty="0">
                <a:solidFill>
                  <a:srgbClr val="2A2A2A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2A2A2A"/>
                </a:solidFill>
                <a:latin typeface="Arial"/>
                <a:cs typeface="Arial"/>
              </a:rPr>
              <a:t>entre</a:t>
            </a:r>
            <a:r>
              <a:rPr sz="1000" spc="80" dirty="0">
                <a:solidFill>
                  <a:srgbClr val="2A2A2A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2A2A2A"/>
                </a:solidFill>
                <a:latin typeface="Arial"/>
                <a:cs typeface="Arial"/>
              </a:rPr>
              <a:t>esta</a:t>
            </a:r>
            <a:r>
              <a:rPr sz="1000" dirty="0">
                <a:solidFill>
                  <a:srgbClr val="2A2A2A"/>
                </a:solidFill>
                <a:latin typeface="Arial"/>
                <a:cs typeface="Arial"/>
              </a:rPr>
              <a:t> </a:t>
            </a:r>
            <a:r>
              <a:rPr sz="1000" spc="-135" dirty="0">
                <a:solidFill>
                  <a:srgbClr val="2A2A2A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2A2A2A"/>
                </a:solidFill>
                <a:latin typeface="Arial"/>
                <a:cs typeface="Arial"/>
              </a:rPr>
              <a:t>entidade</a:t>
            </a:r>
            <a:r>
              <a:rPr sz="1000" spc="120" dirty="0">
                <a:solidFill>
                  <a:srgbClr val="2A2A2A"/>
                </a:solidFill>
                <a:latin typeface="Arial"/>
                <a:cs typeface="Arial"/>
              </a:rPr>
              <a:t> </a:t>
            </a:r>
            <a:r>
              <a:rPr sz="1000" spc="55" dirty="0">
                <a:solidFill>
                  <a:srgbClr val="2A2A2A"/>
                </a:solidFill>
                <a:latin typeface="Arial"/>
                <a:cs typeface="Arial"/>
              </a:rPr>
              <a:t>e</a:t>
            </a:r>
            <a:r>
              <a:rPr sz="1000" spc="65" dirty="0">
                <a:solidFill>
                  <a:srgbClr val="2A2A2A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2A2A2A"/>
                </a:solidFill>
                <a:latin typeface="Arial"/>
                <a:cs typeface="Arial"/>
              </a:rPr>
              <a:t>a</a:t>
            </a:r>
            <a:r>
              <a:rPr sz="1000" spc="75" dirty="0">
                <a:solidFill>
                  <a:srgbClr val="2A2A2A"/>
                </a:solidFill>
                <a:latin typeface="Arial"/>
                <a:cs typeface="Arial"/>
              </a:rPr>
              <a:t> </a:t>
            </a:r>
            <a:r>
              <a:rPr sz="1000" spc="-25" dirty="0">
                <a:solidFill>
                  <a:srgbClr val="2A2A2A"/>
                </a:solidFill>
                <a:latin typeface="Arial"/>
                <a:cs typeface="Arial"/>
              </a:rPr>
              <a:t>Confederação</a:t>
            </a:r>
            <a:r>
              <a:rPr sz="1000" dirty="0">
                <a:solidFill>
                  <a:srgbClr val="2A2A2A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2A2A2A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181818"/>
                </a:solidFill>
                <a:latin typeface="Arial"/>
                <a:cs typeface="Arial"/>
              </a:rPr>
              <a:t>Brasi</a:t>
            </a:r>
            <a:r>
              <a:rPr sz="1000" spc="-55" dirty="0">
                <a:solidFill>
                  <a:srgbClr val="181818"/>
                </a:solidFill>
                <a:latin typeface="Arial"/>
                <a:cs typeface="Arial"/>
              </a:rPr>
              <a:t>l</a:t>
            </a:r>
            <a:r>
              <a:rPr sz="1000" spc="-5" dirty="0">
                <a:solidFill>
                  <a:srgbClr val="181818"/>
                </a:solidFill>
                <a:latin typeface="Arial"/>
                <a:cs typeface="Arial"/>
              </a:rPr>
              <a:t>eira </a:t>
            </a:r>
            <a:r>
              <a:rPr sz="1000" spc="5" dirty="0">
                <a:solidFill>
                  <a:srgbClr val="2A2A2A"/>
                </a:solidFill>
                <a:latin typeface="Arial"/>
                <a:cs typeface="Arial"/>
              </a:rPr>
              <a:t>de</a:t>
            </a:r>
            <a:r>
              <a:rPr sz="1000" spc="-20" dirty="0">
                <a:solidFill>
                  <a:srgbClr val="2A2A2A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181818"/>
                </a:solidFill>
                <a:latin typeface="Arial"/>
                <a:cs typeface="Arial"/>
              </a:rPr>
              <a:t>Clube</a:t>
            </a:r>
            <a:r>
              <a:rPr sz="1000" spc="25" dirty="0">
                <a:solidFill>
                  <a:srgbClr val="181818"/>
                </a:solidFill>
                <a:latin typeface="Arial"/>
                <a:cs typeface="Arial"/>
              </a:rPr>
              <a:t>s</a:t>
            </a:r>
            <a:r>
              <a:rPr sz="1000" spc="105" dirty="0">
                <a:solidFill>
                  <a:srgbClr val="727272"/>
                </a:solidFill>
                <a:latin typeface="Arial"/>
                <a:cs typeface="Arial"/>
              </a:rPr>
              <a:t>.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44"/>
              </a:spcBef>
            </a:pPr>
            <a:endParaRPr sz="950">
              <a:latin typeface="Times New Roman"/>
              <a:cs typeface="Times New Roman"/>
            </a:endParaRPr>
          </a:p>
          <a:p>
            <a:pPr marL="17145" algn="just">
              <a:lnSpc>
                <a:spcPct val="100000"/>
              </a:lnSpc>
            </a:pPr>
            <a:r>
              <a:rPr sz="950" b="1" spc="5" dirty="0">
                <a:solidFill>
                  <a:srgbClr val="030303"/>
                </a:solidFill>
                <a:latin typeface="Arial"/>
                <a:cs typeface="Arial"/>
              </a:rPr>
              <a:t>CONDIÇAO</a:t>
            </a:r>
            <a:r>
              <a:rPr sz="950" b="1" spc="110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950" b="1" spc="15" dirty="0">
                <a:solidFill>
                  <a:srgbClr val="030303"/>
                </a:solidFill>
                <a:latin typeface="Arial"/>
                <a:cs typeface="Arial"/>
              </a:rPr>
              <a:t>DE</a:t>
            </a:r>
            <a:r>
              <a:rPr sz="950" b="1" spc="-5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950" b="1" spc="10" dirty="0">
                <a:solidFill>
                  <a:srgbClr val="030303"/>
                </a:solidFill>
                <a:latin typeface="Arial"/>
                <a:cs typeface="Arial"/>
              </a:rPr>
              <a:t>PARTICIPAÇÃO</a:t>
            </a:r>
            <a:endParaRPr sz="9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40"/>
              </a:spcBef>
            </a:pPr>
            <a:endParaRPr sz="950">
              <a:latin typeface="Times New Roman"/>
              <a:cs typeface="Times New Roman"/>
            </a:endParaRPr>
          </a:p>
          <a:p>
            <a:pPr marL="21590" algn="just">
              <a:lnSpc>
                <a:spcPts val="1170"/>
              </a:lnSpc>
            </a:pPr>
            <a:r>
              <a:rPr sz="1000" spc="-30" dirty="0">
                <a:solidFill>
                  <a:srgbClr val="2A2A2A"/>
                </a:solidFill>
                <a:latin typeface="Arial"/>
                <a:cs typeface="Arial"/>
              </a:rPr>
              <a:t>Para</a:t>
            </a:r>
            <a:r>
              <a:rPr sz="1000" spc="35" dirty="0">
                <a:solidFill>
                  <a:srgbClr val="2A2A2A"/>
                </a:solidFill>
                <a:latin typeface="Arial"/>
                <a:cs typeface="Arial"/>
              </a:rPr>
              <a:t> </a:t>
            </a:r>
            <a:r>
              <a:rPr sz="1000" spc="-25" dirty="0">
                <a:solidFill>
                  <a:srgbClr val="181818"/>
                </a:solidFill>
                <a:latin typeface="Arial"/>
                <a:cs typeface="Arial"/>
              </a:rPr>
              <a:t>participar</a:t>
            </a:r>
            <a:r>
              <a:rPr sz="1000" spc="35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2A2A2A"/>
                </a:solidFill>
                <a:latin typeface="Arial"/>
                <a:cs typeface="Arial"/>
              </a:rPr>
              <a:t>a</a:t>
            </a:r>
            <a:r>
              <a:rPr sz="1000" spc="5" dirty="0">
                <a:solidFill>
                  <a:srgbClr val="2A2A2A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2A2A2A"/>
                </a:solidFill>
                <a:latin typeface="Arial"/>
                <a:cs typeface="Arial"/>
              </a:rPr>
              <a:t>empresa</a:t>
            </a:r>
            <a:r>
              <a:rPr sz="1000" spc="65" dirty="0">
                <a:solidFill>
                  <a:srgbClr val="2A2A2A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2A2A2A"/>
                </a:solidFill>
                <a:latin typeface="Arial"/>
                <a:cs typeface="Arial"/>
              </a:rPr>
              <a:t>deve</a:t>
            </a:r>
            <a:r>
              <a:rPr sz="1000" spc="10" dirty="0">
                <a:solidFill>
                  <a:srgbClr val="2A2A2A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2A2A2A"/>
                </a:solidFill>
                <a:latin typeface="Arial"/>
                <a:cs typeface="Arial"/>
              </a:rPr>
              <a:t>atuar</a:t>
            </a:r>
            <a:r>
              <a:rPr sz="1000" spc="30" dirty="0">
                <a:solidFill>
                  <a:srgbClr val="2A2A2A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2A2A2A"/>
                </a:solidFill>
                <a:latin typeface="Arial"/>
                <a:cs typeface="Arial"/>
              </a:rPr>
              <a:t>em </a:t>
            </a:r>
            <a:r>
              <a:rPr sz="1000" spc="-10" dirty="0">
                <a:solidFill>
                  <a:srgbClr val="181818"/>
                </a:solidFill>
                <a:latin typeface="Arial"/>
                <a:cs typeface="Arial"/>
              </a:rPr>
              <a:t>ramo</a:t>
            </a:r>
            <a:r>
              <a:rPr sz="1000" spc="-50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181818"/>
                </a:solidFill>
                <a:latin typeface="Arial"/>
                <a:cs typeface="Arial"/>
              </a:rPr>
              <a:t>de</a:t>
            </a:r>
            <a:r>
              <a:rPr sz="1000" spc="-20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2A2A2A"/>
                </a:solidFill>
                <a:latin typeface="Arial"/>
                <a:cs typeface="Arial"/>
              </a:rPr>
              <a:t>atividade</a:t>
            </a:r>
            <a:r>
              <a:rPr sz="1000" spc="30" dirty="0">
                <a:solidFill>
                  <a:srgbClr val="2A2A2A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2A2A2A"/>
                </a:solidFill>
                <a:latin typeface="Arial"/>
                <a:cs typeface="Arial"/>
              </a:rPr>
              <a:t>compatível</a:t>
            </a:r>
            <a:r>
              <a:rPr sz="1000" spc="25" dirty="0">
                <a:solidFill>
                  <a:srgbClr val="2A2A2A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2A2A2A"/>
                </a:solidFill>
                <a:latin typeface="Arial"/>
                <a:cs typeface="Arial"/>
              </a:rPr>
              <a:t>com</a:t>
            </a:r>
            <a:r>
              <a:rPr sz="1000" spc="15" dirty="0">
                <a:solidFill>
                  <a:srgbClr val="2A2A2A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2A2A2A"/>
                </a:solidFill>
                <a:latin typeface="Arial"/>
                <a:cs typeface="Arial"/>
              </a:rPr>
              <a:t>o</a:t>
            </a:r>
            <a:r>
              <a:rPr sz="1000" spc="-55" dirty="0">
                <a:solidFill>
                  <a:srgbClr val="2A2A2A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2A2A2A"/>
                </a:solidFill>
                <a:latin typeface="Arial"/>
                <a:cs typeface="Arial"/>
              </a:rPr>
              <a:t>objeto</a:t>
            </a:r>
            <a:r>
              <a:rPr sz="1000" spc="-20" dirty="0">
                <a:solidFill>
                  <a:srgbClr val="2A2A2A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181818"/>
                </a:solidFill>
                <a:latin typeface="Arial"/>
                <a:cs typeface="Arial"/>
              </a:rPr>
              <a:t>deste</a:t>
            </a:r>
            <a:r>
              <a:rPr sz="1000" spc="-25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2A2A2A"/>
                </a:solidFill>
                <a:latin typeface="Arial"/>
                <a:cs typeface="Arial"/>
              </a:rPr>
              <a:t>edital.</a:t>
            </a:r>
            <a:endParaRPr sz="1000">
              <a:latin typeface="Arial"/>
              <a:cs typeface="Arial"/>
            </a:endParaRPr>
          </a:p>
          <a:p>
            <a:pPr marL="12700" marR="14604" algn="just">
              <a:lnSpc>
                <a:spcPct val="86700"/>
              </a:lnSpc>
              <a:spcBef>
                <a:spcPts val="130"/>
              </a:spcBef>
            </a:pPr>
            <a:r>
              <a:rPr sz="1000" spc="-55" dirty="0">
                <a:solidFill>
                  <a:srgbClr val="2A2A2A"/>
                </a:solidFill>
                <a:latin typeface="Arial"/>
                <a:cs typeface="Arial"/>
              </a:rPr>
              <a:t>A </a:t>
            </a:r>
            <a:r>
              <a:rPr sz="1000" spc="-110" dirty="0">
                <a:solidFill>
                  <a:srgbClr val="2A2A2A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2A2A2A"/>
                </a:solidFill>
                <a:latin typeface="Arial"/>
                <a:cs typeface="Arial"/>
              </a:rPr>
              <a:t>empres</a:t>
            </a:r>
            <a:r>
              <a:rPr sz="1000" spc="75" dirty="0">
                <a:solidFill>
                  <a:srgbClr val="2A2A2A"/>
                </a:solidFill>
                <a:latin typeface="Arial"/>
                <a:cs typeface="Arial"/>
              </a:rPr>
              <a:t>a</a:t>
            </a:r>
            <a:r>
              <a:rPr sz="1000" spc="-10" dirty="0">
                <a:solidFill>
                  <a:srgbClr val="878787"/>
                </a:solidFill>
                <a:latin typeface="Arial"/>
                <a:cs typeface="Arial"/>
              </a:rPr>
              <a:t>,</a:t>
            </a:r>
            <a:r>
              <a:rPr sz="1000" spc="85" dirty="0">
                <a:solidFill>
                  <a:srgbClr val="878787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3F3F3F"/>
                </a:solidFill>
                <a:latin typeface="Arial"/>
                <a:cs typeface="Arial"/>
              </a:rPr>
              <a:t>ou</a:t>
            </a:r>
            <a:r>
              <a:rPr sz="1000" spc="135" dirty="0">
                <a:solidFill>
                  <a:srgbClr val="3F3F3F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2A2A2A"/>
                </a:solidFill>
                <a:latin typeface="Arial"/>
                <a:cs typeface="Arial"/>
              </a:rPr>
              <a:t>seu</a:t>
            </a:r>
            <a:r>
              <a:rPr sz="1000" dirty="0">
                <a:solidFill>
                  <a:srgbClr val="2A2A2A"/>
                </a:solidFill>
                <a:latin typeface="Arial"/>
                <a:cs typeface="Arial"/>
              </a:rPr>
              <a:t> </a:t>
            </a:r>
            <a:r>
              <a:rPr sz="1000" spc="-95" dirty="0">
                <a:solidFill>
                  <a:srgbClr val="2A2A2A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2A2A2A"/>
                </a:solidFill>
                <a:latin typeface="Arial"/>
                <a:cs typeface="Arial"/>
              </a:rPr>
              <a:t>representant</a:t>
            </a:r>
            <a:r>
              <a:rPr sz="1000" spc="80" dirty="0">
                <a:solidFill>
                  <a:srgbClr val="2A2A2A"/>
                </a:solidFill>
                <a:latin typeface="Arial"/>
                <a:cs typeface="Arial"/>
              </a:rPr>
              <a:t>e</a:t>
            </a:r>
            <a:r>
              <a:rPr sz="1000" spc="-10" dirty="0">
                <a:solidFill>
                  <a:srgbClr val="878787"/>
                </a:solidFill>
                <a:latin typeface="Arial"/>
                <a:cs typeface="Arial"/>
              </a:rPr>
              <a:t>,</a:t>
            </a:r>
            <a:r>
              <a:rPr sz="1000" spc="85" dirty="0">
                <a:solidFill>
                  <a:srgbClr val="878787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2A2A2A"/>
                </a:solidFill>
                <a:latin typeface="Arial"/>
                <a:cs typeface="Arial"/>
              </a:rPr>
              <a:t>pode</a:t>
            </a:r>
            <a:r>
              <a:rPr sz="1000" spc="75" dirty="0">
                <a:solidFill>
                  <a:srgbClr val="2A2A2A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2A2A2A"/>
                </a:solidFill>
                <a:latin typeface="Arial"/>
                <a:cs typeface="Arial"/>
              </a:rPr>
              <a:t>se</a:t>
            </a:r>
            <a:r>
              <a:rPr sz="1000" dirty="0">
                <a:solidFill>
                  <a:srgbClr val="2A2A2A"/>
                </a:solidFill>
                <a:latin typeface="Arial"/>
                <a:cs typeface="Arial"/>
              </a:rPr>
              <a:t> </a:t>
            </a:r>
            <a:r>
              <a:rPr sz="1000" spc="-110" dirty="0">
                <a:solidFill>
                  <a:srgbClr val="2A2A2A"/>
                </a:solidFill>
                <a:latin typeface="Arial"/>
                <a:cs typeface="Arial"/>
              </a:rPr>
              <a:t> </a:t>
            </a:r>
            <a:r>
              <a:rPr sz="950" b="1" dirty="0">
                <a:solidFill>
                  <a:srgbClr val="030303"/>
                </a:solidFill>
                <a:latin typeface="Arial"/>
                <a:cs typeface="Arial"/>
              </a:rPr>
              <a:t>credenciar </a:t>
            </a:r>
            <a:r>
              <a:rPr sz="950" b="1" spc="-55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1000" spc="-35" dirty="0">
                <a:solidFill>
                  <a:srgbClr val="3F3F3F"/>
                </a:solidFill>
                <a:latin typeface="Arial"/>
                <a:cs typeface="Arial"/>
              </a:rPr>
              <a:t>ju</a:t>
            </a:r>
            <a:r>
              <a:rPr sz="1000" spc="-145" dirty="0">
                <a:solidFill>
                  <a:srgbClr val="3F3F3F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181818"/>
                </a:solidFill>
                <a:latin typeface="Arial"/>
                <a:cs typeface="Arial"/>
              </a:rPr>
              <a:t>nto</a:t>
            </a:r>
            <a:r>
              <a:rPr sz="1000" spc="114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2A2A2A"/>
                </a:solidFill>
                <a:latin typeface="Arial"/>
                <a:cs typeface="Arial"/>
              </a:rPr>
              <a:t>aos</a:t>
            </a:r>
            <a:r>
              <a:rPr sz="1000" dirty="0">
                <a:solidFill>
                  <a:srgbClr val="2A2A2A"/>
                </a:solidFill>
                <a:latin typeface="Arial"/>
                <a:cs typeface="Arial"/>
              </a:rPr>
              <a:t> </a:t>
            </a:r>
            <a:r>
              <a:rPr sz="1000" spc="-95" dirty="0">
                <a:solidFill>
                  <a:srgbClr val="2A2A2A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181818"/>
                </a:solidFill>
                <a:latin typeface="Arial"/>
                <a:cs typeface="Arial"/>
              </a:rPr>
              <a:t>respons</a:t>
            </a:r>
            <a:r>
              <a:rPr sz="1000" spc="35" dirty="0">
                <a:solidFill>
                  <a:srgbClr val="181818"/>
                </a:solidFill>
                <a:latin typeface="Arial"/>
                <a:cs typeface="Arial"/>
              </a:rPr>
              <a:t>á</a:t>
            </a:r>
            <a:r>
              <a:rPr sz="1000" spc="-25" dirty="0">
                <a:solidFill>
                  <a:srgbClr val="3F3F3F"/>
                </a:solidFill>
                <a:latin typeface="Arial"/>
                <a:cs typeface="Arial"/>
              </a:rPr>
              <a:t>veis</a:t>
            </a:r>
            <a:r>
              <a:rPr sz="1000" dirty="0">
                <a:solidFill>
                  <a:srgbClr val="3F3F3F"/>
                </a:solidFill>
                <a:latin typeface="Arial"/>
                <a:cs typeface="Arial"/>
              </a:rPr>
              <a:t> </a:t>
            </a:r>
            <a:r>
              <a:rPr sz="1000" spc="-45" dirty="0">
                <a:solidFill>
                  <a:srgbClr val="3F3F3F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2A2A2A"/>
                </a:solidFill>
                <a:latin typeface="Arial"/>
                <a:cs typeface="Arial"/>
              </a:rPr>
              <a:t>pe</a:t>
            </a:r>
            <a:r>
              <a:rPr sz="1000" spc="-50" dirty="0">
                <a:solidFill>
                  <a:srgbClr val="2A2A2A"/>
                </a:solidFill>
                <a:latin typeface="Arial"/>
                <a:cs typeface="Arial"/>
              </a:rPr>
              <a:t>l</a:t>
            </a:r>
            <a:r>
              <a:rPr sz="1000" dirty="0">
                <a:solidFill>
                  <a:srgbClr val="2A2A2A"/>
                </a:solidFill>
                <a:latin typeface="Arial"/>
                <a:cs typeface="Arial"/>
              </a:rPr>
              <a:t>o </a:t>
            </a:r>
            <a:r>
              <a:rPr sz="1000" spc="-120" dirty="0">
                <a:solidFill>
                  <a:srgbClr val="2A2A2A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2A2A2A"/>
                </a:solidFill>
                <a:latin typeface="Arial"/>
                <a:cs typeface="Arial"/>
              </a:rPr>
              <a:t>processo</a:t>
            </a:r>
            <a:r>
              <a:rPr sz="1000" dirty="0">
                <a:solidFill>
                  <a:srgbClr val="2A2A2A"/>
                </a:solidFill>
                <a:latin typeface="Arial"/>
                <a:cs typeface="Arial"/>
              </a:rPr>
              <a:t> </a:t>
            </a:r>
            <a:r>
              <a:rPr sz="1000" spc="-90" dirty="0">
                <a:solidFill>
                  <a:srgbClr val="2A2A2A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2A2A2A"/>
                </a:solidFill>
                <a:latin typeface="Arial"/>
                <a:cs typeface="Arial"/>
              </a:rPr>
              <a:t>de</a:t>
            </a:r>
            <a:r>
              <a:rPr sz="1000" spc="135" dirty="0">
                <a:solidFill>
                  <a:srgbClr val="2A2A2A"/>
                </a:solidFill>
                <a:latin typeface="Arial"/>
                <a:cs typeface="Arial"/>
              </a:rPr>
              <a:t> </a:t>
            </a:r>
            <a:r>
              <a:rPr sz="1000" spc="-25" dirty="0">
                <a:solidFill>
                  <a:srgbClr val="3F3F3F"/>
                </a:solidFill>
                <a:latin typeface="Arial"/>
                <a:cs typeface="Arial"/>
              </a:rPr>
              <a:t>compra</a:t>
            </a:r>
            <a:r>
              <a:rPr sz="1000" spc="-15" dirty="0">
                <a:solidFill>
                  <a:srgbClr val="3F3F3F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3F3F3F"/>
                </a:solidFill>
                <a:latin typeface="Arial"/>
                <a:cs typeface="Arial"/>
              </a:rPr>
              <a:t>com</a:t>
            </a:r>
            <a:r>
              <a:rPr sz="1000" dirty="0">
                <a:solidFill>
                  <a:srgbClr val="3F3F3F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3F3F3F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2A2A2A"/>
                </a:solidFill>
                <a:latin typeface="Arial"/>
                <a:cs typeface="Arial"/>
              </a:rPr>
              <a:t>no </a:t>
            </a:r>
            <a:r>
              <a:rPr sz="1000" spc="-70" dirty="0">
                <a:solidFill>
                  <a:srgbClr val="2A2A2A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2A2A2A"/>
                </a:solidFill>
                <a:latin typeface="Arial"/>
                <a:cs typeface="Arial"/>
              </a:rPr>
              <a:t>mínimo</a:t>
            </a:r>
            <a:r>
              <a:rPr sz="1000" dirty="0">
                <a:solidFill>
                  <a:srgbClr val="2A2A2A"/>
                </a:solidFill>
                <a:latin typeface="Arial"/>
                <a:cs typeface="Arial"/>
              </a:rPr>
              <a:t> </a:t>
            </a:r>
            <a:r>
              <a:rPr sz="1000" spc="-40" dirty="0">
                <a:solidFill>
                  <a:srgbClr val="2A2A2A"/>
                </a:solidFill>
                <a:latin typeface="Arial"/>
                <a:cs typeface="Arial"/>
              </a:rPr>
              <a:t> </a:t>
            </a:r>
            <a:r>
              <a:rPr sz="900" b="1" spc="40" dirty="0">
                <a:solidFill>
                  <a:srgbClr val="030303"/>
                </a:solidFill>
                <a:latin typeface="Arial"/>
                <a:cs typeface="Arial"/>
              </a:rPr>
              <a:t>20</a:t>
            </a:r>
            <a:r>
              <a:rPr sz="900" b="1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900" b="1" spc="50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900" b="1" spc="35" dirty="0">
                <a:solidFill>
                  <a:srgbClr val="030303"/>
                </a:solidFill>
                <a:latin typeface="Arial"/>
                <a:cs typeface="Arial"/>
              </a:rPr>
              <a:t>minutos</a:t>
            </a:r>
            <a:r>
              <a:rPr sz="900" b="1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900" b="1" spc="55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900" b="1" spc="30" dirty="0">
                <a:solidFill>
                  <a:srgbClr val="030303"/>
                </a:solidFill>
                <a:latin typeface="Arial"/>
                <a:cs typeface="Arial"/>
              </a:rPr>
              <a:t>de</a:t>
            </a:r>
            <a:r>
              <a:rPr sz="900" b="1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900" b="1" spc="10" dirty="0">
                <a:solidFill>
                  <a:srgbClr val="030303"/>
                </a:solidFill>
                <a:latin typeface="Arial"/>
                <a:cs typeface="Arial"/>
              </a:rPr>
              <a:t> </a:t>
            </a:r>
            <a:r>
              <a:rPr sz="900" b="1" spc="30" dirty="0">
                <a:solidFill>
                  <a:srgbClr val="030303"/>
                </a:solidFill>
                <a:latin typeface="Arial"/>
                <a:cs typeface="Arial"/>
              </a:rPr>
              <a:t>antecedênci</a:t>
            </a:r>
            <a:r>
              <a:rPr sz="900" b="1" spc="125" dirty="0">
                <a:solidFill>
                  <a:srgbClr val="030303"/>
                </a:solidFill>
                <a:latin typeface="Arial"/>
                <a:cs typeface="Arial"/>
              </a:rPr>
              <a:t>a</a:t>
            </a:r>
            <a:r>
              <a:rPr sz="900" b="1" spc="75" dirty="0">
                <a:solidFill>
                  <a:srgbClr val="2A2A2A"/>
                </a:solidFill>
                <a:latin typeface="Arial"/>
                <a:cs typeface="Arial"/>
              </a:rPr>
              <a:t>,</a:t>
            </a:r>
            <a:r>
              <a:rPr sz="900" b="1" dirty="0">
                <a:solidFill>
                  <a:srgbClr val="2A2A2A"/>
                </a:solidFill>
                <a:latin typeface="Arial"/>
                <a:cs typeface="Arial"/>
              </a:rPr>
              <a:t> </a:t>
            </a:r>
            <a:r>
              <a:rPr sz="900" b="1" spc="-50" dirty="0">
                <a:solidFill>
                  <a:srgbClr val="2A2A2A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2A2A2A"/>
                </a:solidFill>
                <a:latin typeface="Arial"/>
                <a:cs typeface="Arial"/>
              </a:rPr>
              <a:t>no </a:t>
            </a:r>
            <a:r>
              <a:rPr sz="1000" spc="-110" dirty="0">
                <a:solidFill>
                  <a:srgbClr val="2A2A2A"/>
                </a:solidFill>
                <a:latin typeface="Arial"/>
                <a:cs typeface="Arial"/>
              </a:rPr>
              <a:t> </a:t>
            </a:r>
            <a:r>
              <a:rPr sz="1000" spc="15" dirty="0">
                <a:solidFill>
                  <a:srgbClr val="2A2A2A"/>
                </a:solidFill>
                <a:latin typeface="Arial"/>
                <a:cs typeface="Arial"/>
              </a:rPr>
              <a:t>d</a:t>
            </a:r>
            <a:r>
              <a:rPr sz="1000" spc="-15" dirty="0">
                <a:solidFill>
                  <a:srgbClr val="2A2A2A"/>
                </a:solidFill>
                <a:latin typeface="Arial"/>
                <a:cs typeface="Arial"/>
              </a:rPr>
              <a:t>ia,</a:t>
            </a:r>
            <a:r>
              <a:rPr sz="1000" dirty="0">
                <a:solidFill>
                  <a:srgbClr val="2A2A2A"/>
                </a:solidFill>
                <a:latin typeface="Arial"/>
                <a:cs typeface="Arial"/>
              </a:rPr>
              <a:t> </a:t>
            </a:r>
            <a:r>
              <a:rPr sz="1000" spc="-25" dirty="0">
                <a:solidFill>
                  <a:srgbClr val="2A2A2A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2A2A2A"/>
                </a:solidFill>
                <a:latin typeface="Arial"/>
                <a:cs typeface="Arial"/>
              </a:rPr>
              <a:t>local</a:t>
            </a:r>
            <a:r>
              <a:rPr sz="1000" dirty="0">
                <a:solidFill>
                  <a:srgbClr val="2A2A2A"/>
                </a:solidFill>
                <a:latin typeface="Arial"/>
                <a:cs typeface="Arial"/>
              </a:rPr>
              <a:t> </a:t>
            </a:r>
            <a:r>
              <a:rPr sz="1000" spc="-85" dirty="0">
                <a:solidFill>
                  <a:srgbClr val="2A2A2A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3F3F3F"/>
                </a:solidFill>
                <a:latin typeface="Arial"/>
                <a:cs typeface="Arial"/>
              </a:rPr>
              <a:t>e</a:t>
            </a:r>
            <a:r>
              <a:rPr sz="1000" dirty="0">
                <a:solidFill>
                  <a:srgbClr val="3F3F3F"/>
                </a:solidFill>
                <a:latin typeface="Arial"/>
                <a:cs typeface="Arial"/>
              </a:rPr>
              <a:t> </a:t>
            </a:r>
            <a:r>
              <a:rPr sz="1000" spc="-25" dirty="0">
                <a:solidFill>
                  <a:srgbClr val="3F3F3F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2A2A2A"/>
                </a:solidFill>
                <a:latin typeface="Arial"/>
                <a:cs typeface="Arial"/>
              </a:rPr>
              <a:t>horário</a:t>
            </a:r>
            <a:r>
              <a:rPr sz="1000" dirty="0">
                <a:solidFill>
                  <a:srgbClr val="2A2A2A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2A2A2A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2A2A2A"/>
                </a:solidFill>
                <a:latin typeface="Arial"/>
                <a:cs typeface="Arial"/>
              </a:rPr>
              <a:t>para</a:t>
            </a:r>
            <a:r>
              <a:rPr sz="1000" dirty="0">
                <a:solidFill>
                  <a:srgbClr val="2A2A2A"/>
                </a:solidFill>
                <a:latin typeface="Arial"/>
                <a:cs typeface="Arial"/>
              </a:rPr>
              <a:t> </a:t>
            </a:r>
            <a:r>
              <a:rPr sz="1000" spc="-50" dirty="0">
                <a:solidFill>
                  <a:srgbClr val="2A2A2A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3F3F3F"/>
                </a:solidFill>
                <a:latin typeface="Arial"/>
                <a:cs typeface="Arial"/>
              </a:rPr>
              <a:t>abertura</a:t>
            </a:r>
            <a:r>
              <a:rPr sz="1000" dirty="0">
                <a:solidFill>
                  <a:srgbClr val="3F3F3F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3F3F3F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2A2A2A"/>
                </a:solidFill>
                <a:latin typeface="Arial"/>
                <a:cs typeface="Arial"/>
              </a:rPr>
              <a:t>de</a:t>
            </a:r>
            <a:r>
              <a:rPr sz="1000" dirty="0">
                <a:solidFill>
                  <a:srgbClr val="2A2A2A"/>
                </a:solidFill>
                <a:latin typeface="Arial"/>
                <a:cs typeface="Arial"/>
              </a:rPr>
              <a:t> </a:t>
            </a:r>
            <a:r>
              <a:rPr sz="1000" spc="-50" dirty="0">
                <a:solidFill>
                  <a:srgbClr val="2A2A2A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2A2A2A"/>
                </a:solidFill>
                <a:latin typeface="Arial"/>
                <a:cs typeface="Arial"/>
              </a:rPr>
              <a:t>enve</a:t>
            </a:r>
            <a:r>
              <a:rPr sz="1000" spc="-30" dirty="0">
                <a:solidFill>
                  <a:srgbClr val="2A2A2A"/>
                </a:solidFill>
                <a:latin typeface="Arial"/>
                <a:cs typeface="Arial"/>
              </a:rPr>
              <a:t>l</a:t>
            </a:r>
            <a:r>
              <a:rPr sz="1000" spc="-15" dirty="0">
                <a:solidFill>
                  <a:srgbClr val="2A2A2A"/>
                </a:solidFill>
                <a:latin typeface="Arial"/>
                <a:cs typeface="Arial"/>
              </a:rPr>
              <a:t>opes</a:t>
            </a:r>
            <a:r>
              <a:rPr sz="1000" dirty="0">
                <a:solidFill>
                  <a:srgbClr val="2A2A2A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2A2A2A"/>
                </a:solidFill>
                <a:latin typeface="Arial"/>
                <a:cs typeface="Arial"/>
              </a:rPr>
              <a:t> de</a:t>
            </a:r>
            <a:r>
              <a:rPr sz="1000" spc="-10" dirty="0">
                <a:solidFill>
                  <a:srgbClr val="2A2A2A"/>
                </a:solidFill>
                <a:latin typeface="Arial"/>
                <a:cs typeface="Arial"/>
              </a:rPr>
              <a:t> </a:t>
            </a:r>
            <a:r>
              <a:rPr sz="1000" spc="-25" dirty="0">
                <a:solidFill>
                  <a:srgbClr val="181818"/>
                </a:solidFill>
                <a:latin typeface="Arial"/>
                <a:cs typeface="Arial"/>
              </a:rPr>
              <a:t>documentos</a:t>
            </a:r>
            <a:r>
              <a:rPr sz="1000" spc="120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100" i="1" spc="5" dirty="0">
                <a:solidFill>
                  <a:srgbClr val="2A2A2A"/>
                </a:solidFill>
                <a:latin typeface="Times New Roman"/>
                <a:cs typeface="Times New Roman"/>
              </a:rPr>
              <a:t>e</a:t>
            </a:r>
            <a:r>
              <a:rPr sz="1100" i="1" dirty="0">
                <a:solidFill>
                  <a:srgbClr val="2A2A2A"/>
                </a:solidFill>
                <a:latin typeface="Times New Roman"/>
                <a:cs typeface="Times New Roman"/>
              </a:rPr>
              <a:t> </a:t>
            </a:r>
            <a:r>
              <a:rPr sz="1000" dirty="0">
                <a:solidFill>
                  <a:srgbClr val="181818"/>
                </a:solidFill>
                <a:latin typeface="Arial"/>
                <a:cs typeface="Arial"/>
              </a:rPr>
              <a:t>do</a:t>
            </a:r>
            <a:r>
              <a:rPr sz="1000" spc="-5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2A2A2A"/>
                </a:solidFill>
                <a:latin typeface="Arial"/>
                <a:cs typeface="Arial"/>
              </a:rPr>
              <a:t>orçamento</a:t>
            </a:r>
            <a:r>
              <a:rPr sz="1000" spc="30" dirty="0">
                <a:solidFill>
                  <a:srgbClr val="2A2A2A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2A2A2A"/>
                </a:solidFill>
                <a:latin typeface="Arial"/>
                <a:cs typeface="Arial"/>
              </a:rPr>
              <a:t>co</a:t>
            </a:r>
            <a:r>
              <a:rPr sz="1000" spc="15" dirty="0">
                <a:solidFill>
                  <a:srgbClr val="2A2A2A"/>
                </a:solidFill>
                <a:latin typeface="Arial"/>
                <a:cs typeface="Arial"/>
              </a:rPr>
              <a:t>m</a:t>
            </a:r>
            <a:r>
              <a:rPr sz="1000" spc="105" dirty="0">
                <a:solidFill>
                  <a:srgbClr val="878787"/>
                </a:solidFill>
                <a:latin typeface="Arial"/>
                <a:cs typeface="Arial"/>
              </a:rPr>
              <a:t>: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53"/>
              </a:spcBef>
            </a:pPr>
            <a:endParaRPr sz="900">
              <a:latin typeface="Times New Roman"/>
              <a:cs typeface="Times New Roman"/>
            </a:endParaRPr>
          </a:p>
          <a:p>
            <a:pPr marL="467995" indent="-225425">
              <a:lnSpc>
                <a:spcPct val="100000"/>
              </a:lnSpc>
              <a:buClr>
                <a:srgbClr val="030303"/>
              </a:buClr>
              <a:buFont typeface="Arial"/>
              <a:buChar char="•"/>
              <a:tabLst>
                <a:tab pos="468630" algn="l"/>
              </a:tabLst>
            </a:pPr>
            <a:r>
              <a:rPr sz="1000" spc="-25" dirty="0">
                <a:solidFill>
                  <a:srgbClr val="2A2A2A"/>
                </a:solidFill>
                <a:latin typeface="Arial"/>
                <a:cs typeface="Arial"/>
              </a:rPr>
              <a:t>Carta</a:t>
            </a:r>
            <a:r>
              <a:rPr sz="1000" spc="35" dirty="0">
                <a:solidFill>
                  <a:srgbClr val="2A2A2A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2A2A2A"/>
                </a:solidFill>
                <a:latin typeface="Arial"/>
                <a:cs typeface="Arial"/>
              </a:rPr>
              <a:t>de</a:t>
            </a:r>
            <a:r>
              <a:rPr sz="1000" spc="-20" dirty="0">
                <a:solidFill>
                  <a:srgbClr val="2A2A2A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2A2A2A"/>
                </a:solidFill>
                <a:latin typeface="Arial"/>
                <a:cs typeface="Arial"/>
              </a:rPr>
              <a:t>Credenc</a:t>
            </a:r>
            <a:r>
              <a:rPr sz="1000" spc="10" dirty="0">
                <a:solidFill>
                  <a:srgbClr val="2A2A2A"/>
                </a:solidFill>
                <a:latin typeface="Arial"/>
                <a:cs typeface="Arial"/>
              </a:rPr>
              <a:t>i</a:t>
            </a:r>
            <a:r>
              <a:rPr sz="1000" spc="-20" dirty="0">
                <a:solidFill>
                  <a:srgbClr val="2A2A2A"/>
                </a:solidFill>
                <a:latin typeface="Arial"/>
                <a:cs typeface="Arial"/>
              </a:rPr>
              <a:t>amento</a:t>
            </a:r>
            <a:r>
              <a:rPr sz="1000" spc="40" dirty="0">
                <a:solidFill>
                  <a:srgbClr val="2A2A2A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3F3F3F"/>
                </a:solidFill>
                <a:latin typeface="Arial"/>
                <a:cs typeface="Arial"/>
              </a:rPr>
              <a:t>(</a:t>
            </a:r>
            <a:r>
              <a:rPr sz="1000" spc="-20" dirty="0">
                <a:solidFill>
                  <a:srgbClr val="3F3F3F"/>
                </a:solidFill>
                <a:latin typeface="Arial"/>
                <a:cs typeface="Arial"/>
              </a:rPr>
              <a:t>Anexo</a:t>
            </a:r>
            <a:r>
              <a:rPr sz="1000" spc="60" dirty="0">
                <a:solidFill>
                  <a:srgbClr val="3F3F3F"/>
                </a:solidFill>
                <a:latin typeface="Arial"/>
                <a:cs typeface="Arial"/>
              </a:rPr>
              <a:t> </a:t>
            </a:r>
            <a:r>
              <a:rPr sz="1050" spc="-280" dirty="0">
                <a:solidFill>
                  <a:srgbClr val="181818"/>
                </a:solidFill>
                <a:latin typeface="Times New Roman"/>
                <a:cs typeface="Times New Roman"/>
              </a:rPr>
              <a:t>11</a:t>
            </a:r>
            <a:r>
              <a:rPr sz="1050" dirty="0">
                <a:solidFill>
                  <a:srgbClr val="3F3F3F"/>
                </a:solidFill>
                <a:latin typeface="Times New Roman"/>
                <a:cs typeface="Times New Roman"/>
              </a:rPr>
              <a:t>)</a:t>
            </a:r>
            <a:r>
              <a:rPr sz="1050" spc="-25" dirty="0">
                <a:solidFill>
                  <a:srgbClr val="727272"/>
                </a:solidFill>
                <a:latin typeface="Times New Roman"/>
                <a:cs typeface="Times New Roman"/>
              </a:rPr>
              <a:t>,</a:t>
            </a:r>
            <a:r>
              <a:rPr sz="1050" spc="-5" dirty="0">
                <a:solidFill>
                  <a:srgbClr val="727272"/>
                </a:solidFill>
                <a:latin typeface="Times New Roman"/>
                <a:cs typeface="Times New Roman"/>
              </a:rPr>
              <a:t> </a:t>
            </a:r>
            <a:r>
              <a:rPr sz="1000" spc="-15" dirty="0">
                <a:solidFill>
                  <a:srgbClr val="3F3F3F"/>
                </a:solidFill>
                <a:latin typeface="Arial"/>
                <a:cs typeface="Arial"/>
              </a:rPr>
              <a:t>doc</a:t>
            </a:r>
            <a:r>
              <a:rPr sz="1000" spc="60" dirty="0">
                <a:solidFill>
                  <a:srgbClr val="3F3F3F"/>
                </a:solidFill>
                <a:latin typeface="Arial"/>
                <a:cs typeface="Arial"/>
              </a:rPr>
              <a:t>u</a:t>
            </a:r>
            <a:r>
              <a:rPr sz="1000" spc="-15" dirty="0">
                <a:solidFill>
                  <a:srgbClr val="181818"/>
                </a:solidFill>
                <a:latin typeface="Arial"/>
                <a:cs typeface="Arial"/>
              </a:rPr>
              <a:t>me</a:t>
            </a:r>
            <a:r>
              <a:rPr sz="1000" spc="-75" dirty="0">
                <a:solidFill>
                  <a:srgbClr val="181818"/>
                </a:solidFill>
                <a:latin typeface="Arial"/>
                <a:cs typeface="Arial"/>
              </a:rPr>
              <a:t>n</a:t>
            </a:r>
            <a:r>
              <a:rPr sz="1000" spc="-15" dirty="0">
                <a:solidFill>
                  <a:srgbClr val="3F3F3F"/>
                </a:solidFill>
                <a:latin typeface="Arial"/>
                <a:cs typeface="Arial"/>
              </a:rPr>
              <a:t>to</a:t>
            </a:r>
            <a:r>
              <a:rPr sz="1000" spc="5" dirty="0">
                <a:solidFill>
                  <a:srgbClr val="3F3F3F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3F3F3F"/>
                </a:solidFill>
                <a:latin typeface="Arial"/>
                <a:cs typeface="Arial"/>
              </a:rPr>
              <a:t>credenc</a:t>
            </a:r>
            <a:r>
              <a:rPr sz="1000" spc="20" dirty="0">
                <a:solidFill>
                  <a:srgbClr val="3F3F3F"/>
                </a:solidFill>
                <a:latin typeface="Arial"/>
                <a:cs typeface="Arial"/>
              </a:rPr>
              <a:t>i</a:t>
            </a:r>
            <a:r>
              <a:rPr sz="1000" spc="15" dirty="0">
                <a:solidFill>
                  <a:srgbClr val="3F3F3F"/>
                </a:solidFill>
                <a:latin typeface="Arial"/>
                <a:cs typeface="Arial"/>
              </a:rPr>
              <a:t>al</a:t>
            </a:r>
            <a:r>
              <a:rPr sz="1000" spc="-60" dirty="0">
                <a:solidFill>
                  <a:srgbClr val="3F3F3F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2A2A2A"/>
                </a:solidFill>
                <a:latin typeface="Arial"/>
                <a:cs typeface="Arial"/>
              </a:rPr>
              <a:t>e</a:t>
            </a:r>
            <a:r>
              <a:rPr sz="1000" spc="-30" dirty="0">
                <a:solidFill>
                  <a:srgbClr val="2A2A2A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2A2A2A"/>
                </a:solidFill>
                <a:latin typeface="Arial"/>
                <a:cs typeface="Arial"/>
              </a:rPr>
              <a:t>documento</a:t>
            </a:r>
            <a:r>
              <a:rPr sz="1000" spc="60" dirty="0">
                <a:solidFill>
                  <a:srgbClr val="2A2A2A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2A2A2A"/>
                </a:solidFill>
                <a:latin typeface="Arial"/>
                <a:cs typeface="Arial"/>
              </a:rPr>
              <a:t>de</a:t>
            </a:r>
            <a:r>
              <a:rPr sz="1000" spc="15" dirty="0">
                <a:solidFill>
                  <a:srgbClr val="2A2A2A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2A2A2A"/>
                </a:solidFill>
                <a:latin typeface="Arial"/>
                <a:cs typeface="Arial"/>
              </a:rPr>
              <a:t>iden</a:t>
            </a:r>
            <a:r>
              <a:rPr sz="1000" spc="-5" dirty="0">
                <a:solidFill>
                  <a:srgbClr val="2A2A2A"/>
                </a:solidFill>
                <a:latin typeface="Arial"/>
                <a:cs typeface="Arial"/>
              </a:rPr>
              <a:t>t</a:t>
            </a:r>
            <a:r>
              <a:rPr sz="1000" spc="-50" dirty="0">
                <a:solidFill>
                  <a:srgbClr val="606060"/>
                </a:solidFill>
                <a:latin typeface="Arial"/>
                <a:cs typeface="Arial"/>
              </a:rPr>
              <a:t>i</a:t>
            </a:r>
            <a:r>
              <a:rPr sz="1000" spc="-10" dirty="0">
                <a:solidFill>
                  <a:srgbClr val="2A2A2A"/>
                </a:solidFill>
                <a:latin typeface="Arial"/>
                <a:cs typeface="Arial"/>
              </a:rPr>
              <a:t>dade</a:t>
            </a:r>
            <a:r>
              <a:rPr sz="1000" spc="5" dirty="0">
                <a:solidFill>
                  <a:srgbClr val="2A2A2A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2A2A2A"/>
                </a:solidFill>
                <a:latin typeface="Arial"/>
                <a:cs typeface="Arial"/>
              </a:rPr>
              <a:t>ofic</a:t>
            </a:r>
            <a:r>
              <a:rPr sz="1000" spc="-45" dirty="0">
                <a:solidFill>
                  <a:srgbClr val="2A2A2A"/>
                </a:solidFill>
                <a:latin typeface="Arial"/>
                <a:cs typeface="Arial"/>
              </a:rPr>
              <a:t>i</a:t>
            </a:r>
            <a:r>
              <a:rPr sz="1000" spc="10" dirty="0">
                <a:solidFill>
                  <a:srgbClr val="2A2A2A"/>
                </a:solidFill>
                <a:latin typeface="Arial"/>
                <a:cs typeface="Arial"/>
              </a:rPr>
              <a:t>a</a:t>
            </a:r>
            <a:r>
              <a:rPr sz="1000" spc="-10" dirty="0">
                <a:solidFill>
                  <a:srgbClr val="030303"/>
                </a:solidFill>
                <a:latin typeface="Arial"/>
                <a:cs typeface="Arial"/>
              </a:rPr>
              <a:t>l</a:t>
            </a:r>
            <a:r>
              <a:rPr sz="1000" spc="85" dirty="0">
                <a:solidFill>
                  <a:srgbClr val="727272"/>
                </a:solidFill>
                <a:latin typeface="Arial"/>
                <a:cs typeface="Arial"/>
              </a:rPr>
              <a:t>;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51"/>
              </a:spcBef>
              <a:buClr>
                <a:srgbClr val="030303"/>
              </a:buClr>
              <a:buFont typeface="Arial"/>
              <a:buChar char="•"/>
            </a:pPr>
            <a:endParaRPr sz="1050">
              <a:latin typeface="Times New Roman"/>
              <a:cs typeface="Times New Roman"/>
            </a:endParaRPr>
          </a:p>
          <a:p>
            <a:pPr marL="21590" marR="10160" indent="-5080" algn="just">
              <a:lnSpc>
                <a:spcPct val="96800"/>
              </a:lnSpc>
            </a:pPr>
            <a:r>
              <a:rPr sz="1000" spc="-20" dirty="0">
                <a:solidFill>
                  <a:srgbClr val="2A2A2A"/>
                </a:solidFill>
                <a:latin typeface="Arial"/>
                <a:cs typeface="Arial"/>
              </a:rPr>
              <a:t>Ob</a:t>
            </a:r>
            <a:r>
              <a:rPr sz="1000" dirty="0">
                <a:solidFill>
                  <a:srgbClr val="2A2A2A"/>
                </a:solidFill>
                <a:latin typeface="Arial"/>
                <a:cs typeface="Arial"/>
              </a:rPr>
              <a:t>s</a:t>
            </a:r>
            <a:r>
              <a:rPr sz="1000" spc="25" dirty="0">
                <a:solidFill>
                  <a:srgbClr val="727272"/>
                </a:solidFill>
                <a:latin typeface="Arial"/>
                <a:cs typeface="Arial"/>
              </a:rPr>
              <a:t>.:</a:t>
            </a:r>
            <a:r>
              <a:rPr sz="1000" spc="-45" dirty="0">
                <a:solidFill>
                  <a:srgbClr val="727272"/>
                </a:solidFill>
                <a:latin typeface="Arial"/>
                <a:cs typeface="Arial"/>
              </a:rPr>
              <a:t> </a:t>
            </a:r>
            <a:r>
              <a:rPr sz="1000" spc="-25" dirty="0">
                <a:solidFill>
                  <a:srgbClr val="2A2A2A"/>
                </a:solidFill>
                <a:latin typeface="Arial"/>
                <a:cs typeface="Arial"/>
              </a:rPr>
              <a:t>documento</a:t>
            </a:r>
            <a:r>
              <a:rPr sz="1000" spc="110" dirty="0">
                <a:solidFill>
                  <a:srgbClr val="2A2A2A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2A2A2A"/>
                </a:solidFill>
                <a:latin typeface="Arial"/>
                <a:cs typeface="Arial"/>
              </a:rPr>
              <a:t>credencial</a:t>
            </a:r>
            <a:r>
              <a:rPr sz="1000" spc="130" dirty="0">
                <a:solidFill>
                  <a:srgbClr val="2A2A2A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2A2A2A"/>
                </a:solidFill>
                <a:latin typeface="Arial"/>
                <a:cs typeface="Arial"/>
              </a:rPr>
              <a:t>pode</a:t>
            </a:r>
            <a:r>
              <a:rPr sz="1000" spc="50" dirty="0">
                <a:solidFill>
                  <a:srgbClr val="2A2A2A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2A2A2A"/>
                </a:solidFill>
                <a:latin typeface="Arial"/>
                <a:cs typeface="Arial"/>
              </a:rPr>
              <a:t>ser</a:t>
            </a:r>
            <a:r>
              <a:rPr sz="1000" spc="20" dirty="0">
                <a:solidFill>
                  <a:srgbClr val="2A2A2A"/>
                </a:solidFill>
                <a:latin typeface="Arial"/>
                <a:cs typeface="Arial"/>
              </a:rPr>
              <a:t> </a:t>
            </a:r>
            <a:r>
              <a:rPr sz="1000" spc="40" dirty="0">
                <a:solidFill>
                  <a:srgbClr val="2A2A2A"/>
                </a:solidFill>
                <a:latin typeface="Arial"/>
                <a:cs typeface="Arial"/>
              </a:rPr>
              <a:t>o</a:t>
            </a:r>
            <a:r>
              <a:rPr sz="1000" spc="-30" dirty="0">
                <a:solidFill>
                  <a:srgbClr val="2A2A2A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2A2A2A"/>
                </a:solidFill>
                <a:latin typeface="Arial"/>
                <a:cs typeface="Arial"/>
              </a:rPr>
              <a:t>contrato</a:t>
            </a:r>
            <a:r>
              <a:rPr sz="1000" spc="50" dirty="0">
                <a:solidFill>
                  <a:srgbClr val="2A2A2A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2A2A2A"/>
                </a:solidFill>
                <a:latin typeface="Arial"/>
                <a:cs typeface="Arial"/>
              </a:rPr>
              <a:t>socia</a:t>
            </a:r>
            <a:r>
              <a:rPr sz="1000" spc="90" dirty="0">
                <a:solidFill>
                  <a:srgbClr val="2A2A2A"/>
                </a:solidFill>
                <a:latin typeface="Arial"/>
                <a:cs typeface="Arial"/>
              </a:rPr>
              <a:t>l</a:t>
            </a:r>
            <a:r>
              <a:rPr sz="1000" spc="10" dirty="0">
                <a:solidFill>
                  <a:srgbClr val="878787"/>
                </a:solidFill>
                <a:latin typeface="Arial"/>
                <a:cs typeface="Arial"/>
              </a:rPr>
              <a:t>.</a:t>
            </a:r>
            <a:r>
              <a:rPr sz="1000" spc="-75" dirty="0">
                <a:solidFill>
                  <a:srgbClr val="878787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2A2A2A"/>
                </a:solidFill>
                <a:latin typeface="Arial"/>
                <a:cs typeface="Arial"/>
              </a:rPr>
              <a:t>quando</a:t>
            </a:r>
            <a:r>
              <a:rPr sz="1000" spc="75" dirty="0">
                <a:solidFill>
                  <a:srgbClr val="2A2A2A"/>
                </a:solidFill>
                <a:latin typeface="Arial"/>
                <a:cs typeface="Arial"/>
              </a:rPr>
              <a:t> </a:t>
            </a:r>
            <a:r>
              <a:rPr sz="1000" spc="-30" dirty="0">
                <a:solidFill>
                  <a:srgbClr val="2A2A2A"/>
                </a:solidFill>
                <a:latin typeface="Arial"/>
                <a:cs typeface="Arial"/>
              </a:rPr>
              <a:t>a</a:t>
            </a:r>
            <a:r>
              <a:rPr sz="1000" spc="45" dirty="0">
                <a:solidFill>
                  <a:srgbClr val="2A2A2A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2A2A2A"/>
                </a:solidFill>
                <a:latin typeface="Arial"/>
                <a:cs typeface="Arial"/>
              </a:rPr>
              <a:t>pessoa</a:t>
            </a:r>
            <a:r>
              <a:rPr sz="1000" spc="75" dirty="0">
                <a:solidFill>
                  <a:srgbClr val="2A2A2A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2A2A2A"/>
                </a:solidFill>
                <a:latin typeface="Arial"/>
                <a:cs typeface="Arial"/>
              </a:rPr>
              <a:t>credenciada</a:t>
            </a:r>
            <a:r>
              <a:rPr sz="1000" spc="120" dirty="0">
                <a:solidFill>
                  <a:srgbClr val="2A2A2A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2A2A2A"/>
                </a:solidFill>
                <a:latin typeface="Arial"/>
                <a:cs typeface="Arial"/>
              </a:rPr>
              <a:t>for</a:t>
            </a:r>
            <a:r>
              <a:rPr sz="1000" spc="70" dirty="0">
                <a:solidFill>
                  <a:srgbClr val="2A2A2A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2A2A2A"/>
                </a:solidFill>
                <a:latin typeface="Arial"/>
                <a:cs typeface="Arial"/>
              </a:rPr>
              <a:t>sóc</a:t>
            </a:r>
            <a:r>
              <a:rPr sz="1000" spc="-5" dirty="0">
                <a:solidFill>
                  <a:srgbClr val="2A2A2A"/>
                </a:solidFill>
                <a:latin typeface="Arial"/>
                <a:cs typeface="Arial"/>
              </a:rPr>
              <a:t>i</a:t>
            </a:r>
            <a:r>
              <a:rPr sz="1000" spc="-30" dirty="0">
                <a:solidFill>
                  <a:srgbClr val="2A2A2A"/>
                </a:solidFill>
                <a:latin typeface="Arial"/>
                <a:cs typeface="Arial"/>
              </a:rPr>
              <a:t>a</a:t>
            </a:r>
            <a:r>
              <a:rPr sz="1000" spc="10" dirty="0">
                <a:solidFill>
                  <a:srgbClr val="2A2A2A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2A2A2A"/>
                </a:solidFill>
                <a:latin typeface="Arial"/>
                <a:cs typeface="Arial"/>
              </a:rPr>
              <a:t>da</a:t>
            </a:r>
            <a:r>
              <a:rPr sz="1000" spc="25" dirty="0">
                <a:solidFill>
                  <a:srgbClr val="2A2A2A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2A2A2A"/>
                </a:solidFill>
                <a:latin typeface="Arial"/>
                <a:cs typeface="Arial"/>
              </a:rPr>
              <a:t>empresa</a:t>
            </a:r>
            <a:r>
              <a:rPr sz="1000" spc="-10" dirty="0">
                <a:solidFill>
                  <a:srgbClr val="2A2A2A"/>
                </a:solidFill>
                <a:latin typeface="Arial"/>
                <a:cs typeface="Arial"/>
              </a:rPr>
              <a:t> </a:t>
            </a:r>
            <a:r>
              <a:rPr sz="1000" spc="-25" dirty="0">
                <a:solidFill>
                  <a:srgbClr val="2A2A2A"/>
                </a:solidFill>
                <a:latin typeface="Arial"/>
                <a:cs typeface="Arial"/>
              </a:rPr>
              <a:t>Fornecedora</a:t>
            </a:r>
            <a:r>
              <a:rPr sz="1000" dirty="0">
                <a:solidFill>
                  <a:srgbClr val="2A2A2A"/>
                </a:solidFill>
                <a:latin typeface="Arial"/>
                <a:cs typeface="Arial"/>
              </a:rPr>
              <a:t>  </a:t>
            </a:r>
            <a:r>
              <a:rPr sz="1000" spc="-10" dirty="0">
                <a:solidFill>
                  <a:srgbClr val="2A2A2A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2A2A2A"/>
                </a:solidFill>
                <a:latin typeface="Arial"/>
                <a:cs typeface="Arial"/>
              </a:rPr>
              <a:t>ou  </a:t>
            </a:r>
            <a:r>
              <a:rPr sz="1000" spc="-30" dirty="0">
                <a:solidFill>
                  <a:srgbClr val="2A2A2A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2A2A2A"/>
                </a:solidFill>
                <a:latin typeface="Arial"/>
                <a:cs typeface="Arial"/>
              </a:rPr>
              <a:t>procuração/dec</a:t>
            </a:r>
            <a:r>
              <a:rPr sz="1000" spc="50" dirty="0">
                <a:solidFill>
                  <a:srgbClr val="2A2A2A"/>
                </a:solidFill>
                <a:latin typeface="Arial"/>
                <a:cs typeface="Arial"/>
              </a:rPr>
              <a:t>l</a:t>
            </a:r>
            <a:r>
              <a:rPr sz="1000" spc="-15" dirty="0">
                <a:solidFill>
                  <a:srgbClr val="2A2A2A"/>
                </a:solidFill>
                <a:latin typeface="Arial"/>
                <a:cs typeface="Arial"/>
              </a:rPr>
              <a:t>aração</a:t>
            </a:r>
            <a:r>
              <a:rPr sz="1000" dirty="0">
                <a:solidFill>
                  <a:srgbClr val="2A2A2A"/>
                </a:solidFill>
                <a:latin typeface="Arial"/>
                <a:cs typeface="Arial"/>
              </a:rPr>
              <a:t>  </a:t>
            </a:r>
            <a:r>
              <a:rPr sz="1000" spc="-65" dirty="0">
                <a:solidFill>
                  <a:srgbClr val="2A2A2A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2A2A2A"/>
                </a:solidFill>
                <a:latin typeface="Arial"/>
                <a:cs typeface="Arial"/>
              </a:rPr>
              <a:t>do  </a:t>
            </a:r>
            <a:r>
              <a:rPr sz="1000" spc="-30" dirty="0">
                <a:solidFill>
                  <a:srgbClr val="2A2A2A"/>
                </a:solidFill>
                <a:latin typeface="Arial"/>
                <a:cs typeface="Arial"/>
              </a:rPr>
              <a:t> </a:t>
            </a:r>
            <a:r>
              <a:rPr sz="1000" spc="-25" dirty="0">
                <a:solidFill>
                  <a:srgbClr val="2A2A2A"/>
                </a:solidFill>
                <a:latin typeface="Arial"/>
                <a:cs typeface="Arial"/>
              </a:rPr>
              <a:t>fornecedor</a:t>
            </a:r>
            <a:r>
              <a:rPr sz="1000" dirty="0">
                <a:solidFill>
                  <a:srgbClr val="2A2A2A"/>
                </a:solidFill>
                <a:latin typeface="Arial"/>
                <a:cs typeface="Arial"/>
              </a:rPr>
              <a:t>  </a:t>
            </a:r>
            <a:r>
              <a:rPr sz="1000" spc="45" dirty="0">
                <a:solidFill>
                  <a:srgbClr val="2A2A2A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2A2A2A"/>
                </a:solidFill>
                <a:latin typeface="Arial"/>
                <a:cs typeface="Arial"/>
              </a:rPr>
              <a:t>autent</a:t>
            </a:r>
            <a:r>
              <a:rPr sz="1000" spc="0" dirty="0">
                <a:solidFill>
                  <a:srgbClr val="2A2A2A"/>
                </a:solidFill>
                <a:latin typeface="Arial"/>
                <a:cs typeface="Arial"/>
              </a:rPr>
              <a:t>i</a:t>
            </a:r>
            <a:r>
              <a:rPr sz="1000" spc="-20" dirty="0">
                <a:solidFill>
                  <a:srgbClr val="2A2A2A"/>
                </a:solidFill>
                <a:latin typeface="Arial"/>
                <a:cs typeface="Arial"/>
              </a:rPr>
              <a:t>cada</a:t>
            </a:r>
            <a:r>
              <a:rPr sz="1000" dirty="0">
                <a:solidFill>
                  <a:srgbClr val="2A2A2A"/>
                </a:solidFill>
                <a:latin typeface="Arial"/>
                <a:cs typeface="Arial"/>
              </a:rPr>
              <a:t>  </a:t>
            </a:r>
            <a:r>
              <a:rPr sz="1000" spc="-25" dirty="0">
                <a:solidFill>
                  <a:srgbClr val="2A2A2A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2A2A2A"/>
                </a:solidFill>
                <a:latin typeface="Arial"/>
                <a:cs typeface="Arial"/>
              </a:rPr>
              <a:t>dando</a:t>
            </a:r>
            <a:r>
              <a:rPr sz="1000" dirty="0">
                <a:solidFill>
                  <a:srgbClr val="2A2A2A"/>
                </a:solidFill>
                <a:latin typeface="Arial"/>
                <a:cs typeface="Arial"/>
              </a:rPr>
              <a:t>  </a:t>
            </a:r>
            <a:r>
              <a:rPr sz="1000" spc="25" dirty="0">
                <a:solidFill>
                  <a:srgbClr val="2A2A2A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3F3F3F"/>
                </a:solidFill>
                <a:latin typeface="Arial"/>
                <a:cs typeface="Arial"/>
              </a:rPr>
              <a:t>poderes</a:t>
            </a:r>
            <a:r>
              <a:rPr sz="1000" dirty="0">
                <a:solidFill>
                  <a:srgbClr val="3F3F3F"/>
                </a:solidFill>
                <a:latin typeface="Arial"/>
                <a:cs typeface="Arial"/>
              </a:rPr>
              <a:t>  </a:t>
            </a:r>
            <a:r>
              <a:rPr sz="1000" spc="30" dirty="0">
                <a:solidFill>
                  <a:srgbClr val="3F3F3F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2A2A2A"/>
                </a:solidFill>
                <a:latin typeface="Arial"/>
                <a:cs typeface="Arial"/>
              </a:rPr>
              <a:t>para</a:t>
            </a:r>
            <a:r>
              <a:rPr sz="1000" dirty="0">
                <a:solidFill>
                  <a:srgbClr val="2A2A2A"/>
                </a:solidFill>
                <a:latin typeface="Arial"/>
                <a:cs typeface="Arial"/>
              </a:rPr>
              <a:t>  </a:t>
            </a:r>
            <a:r>
              <a:rPr sz="1000" spc="-40" dirty="0">
                <a:solidFill>
                  <a:srgbClr val="2A2A2A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2A2A2A"/>
                </a:solidFill>
                <a:latin typeface="Arial"/>
                <a:cs typeface="Arial"/>
              </a:rPr>
              <a:t>que</a:t>
            </a:r>
            <a:r>
              <a:rPr sz="1000" dirty="0">
                <a:solidFill>
                  <a:srgbClr val="2A2A2A"/>
                </a:solidFill>
                <a:latin typeface="Arial"/>
                <a:cs typeface="Arial"/>
              </a:rPr>
              <a:t>  </a:t>
            </a:r>
            <a:r>
              <a:rPr sz="1000" spc="-20" dirty="0">
                <a:solidFill>
                  <a:srgbClr val="2A2A2A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2A2A2A"/>
                </a:solidFill>
                <a:latin typeface="Arial"/>
                <a:cs typeface="Arial"/>
              </a:rPr>
              <a:t>esse</a:t>
            </a:r>
            <a:r>
              <a:rPr sz="1000" spc="-10" dirty="0">
                <a:solidFill>
                  <a:srgbClr val="2A2A2A"/>
                </a:solidFill>
                <a:latin typeface="Arial"/>
                <a:cs typeface="Arial"/>
              </a:rPr>
              <a:t> </a:t>
            </a:r>
            <a:r>
              <a:rPr sz="1000" spc="-25" dirty="0">
                <a:solidFill>
                  <a:srgbClr val="2A2A2A"/>
                </a:solidFill>
                <a:latin typeface="Arial"/>
                <a:cs typeface="Arial"/>
              </a:rPr>
              <a:t>representante</a:t>
            </a:r>
            <a:r>
              <a:rPr sz="1000" spc="120" dirty="0">
                <a:solidFill>
                  <a:srgbClr val="2A2A2A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2A2A2A"/>
                </a:solidFill>
                <a:latin typeface="Arial"/>
                <a:cs typeface="Arial"/>
              </a:rPr>
              <a:t>possa</a:t>
            </a:r>
            <a:r>
              <a:rPr sz="1000" spc="15" dirty="0">
                <a:solidFill>
                  <a:srgbClr val="2A2A2A"/>
                </a:solidFill>
                <a:latin typeface="Arial"/>
                <a:cs typeface="Arial"/>
              </a:rPr>
              <a:t> </a:t>
            </a:r>
            <a:r>
              <a:rPr sz="1000" spc="-25" dirty="0">
                <a:solidFill>
                  <a:srgbClr val="2A2A2A"/>
                </a:solidFill>
                <a:latin typeface="Arial"/>
                <a:cs typeface="Arial"/>
              </a:rPr>
              <a:t>falar</a:t>
            </a:r>
            <a:r>
              <a:rPr sz="1000" spc="75" dirty="0">
                <a:solidFill>
                  <a:srgbClr val="2A2A2A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2A2A2A"/>
                </a:solidFill>
                <a:latin typeface="Arial"/>
                <a:cs typeface="Arial"/>
              </a:rPr>
              <a:t>em</a:t>
            </a:r>
            <a:r>
              <a:rPr sz="1000" spc="35" dirty="0">
                <a:solidFill>
                  <a:srgbClr val="2A2A2A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2A2A2A"/>
                </a:solidFill>
                <a:latin typeface="Arial"/>
                <a:cs typeface="Arial"/>
              </a:rPr>
              <a:t>nome</a:t>
            </a:r>
            <a:r>
              <a:rPr sz="1000" spc="-5" dirty="0">
                <a:solidFill>
                  <a:srgbClr val="2A2A2A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2A2A2A"/>
                </a:solidFill>
                <a:latin typeface="Arial"/>
                <a:cs typeface="Arial"/>
              </a:rPr>
              <a:t>da</a:t>
            </a:r>
            <a:r>
              <a:rPr sz="1000" spc="25" dirty="0">
                <a:solidFill>
                  <a:srgbClr val="2A2A2A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2A2A2A"/>
                </a:solidFill>
                <a:latin typeface="Arial"/>
                <a:cs typeface="Arial"/>
              </a:rPr>
              <a:t>respectiva</a:t>
            </a:r>
            <a:r>
              <a:rPr sz="1000" spc="25" dirty="0">
                <a:solidFill>
                  <a:srgbClr val="2A2A2A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181818"/>
                </a:solidFill>
                <a:latin typeface="Arial"/>
                <a:cs typeface="Arial"/>
              </a:rPr>
              <a:t>empresa</a:t>
            </a:r>
            <a:r>
              <a:rPr sz="1000" spc="-145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000" spc="-90" dirty="0">
                <a:solidFill>
                  <a:srgbClr val="606060"/>
                </a:solidFill>
                <a:latin typeface="Arial"/>
                <a:cs typeface="Arial"/>
              </a:rPr>
              <a:t>.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8"/>
              </a:spcBef>
            </a:pPr>
            <a:endParaRPr sz="1000">
              <a:latin typeface="Times New Roman"/>
              <a:cs typeface="Times New Roman"/>
            </a:endParaRPr>
          </a:p>
          <a:p>
            <a:pPr marL="472440" indent="-225425">
              <a:lnSpc>
                <a:spcPct val="100000"/>
              </a:lnSpc>
              <a:buClr>
                <a:srgbClr val="030303"/>
              </a:buClr>
              <a:buFont typeface="Arial"/>
              <a:buChar char="•"/>
              <a:tabLst>
                <a:tab pos="473075" algn="l"/>
              </a:tabLst>
            </a:pPr>
            <a:r>
              <a:rPr sz="1000" spc="-20" dirty="0">
                <a:solidFill>
                  <a:srgbClr val="181818"/>
                </a:solidFill>
                <a:latin typeface="Arial"/>
                <a:cs typeface="Arial"/>
              </a:rPr>
              <a:t>Declar</a:t>
            </a:r>
            <a:r>
              <a:rPr sz="1000" spc="5" dirty="0">
                <a:solidFill>
                  <a:srgbClr val="181818"/>
                </a:solidFill>
                <a:latin typeface="Arial"/>
                <a:cs typeface="Arial"/>
              </a:rPr>
              <a:t>a</a:t>
            </a:r>
            <a:r>
              <a:rPr sz="1000" dirty="0">
                <a:solidFill>
                  <a:srgbClr val="3F3F3F"/>
                </a:solidFill>
                <a:latin typeface="Arial"/>
                <a:cs typeface="Arial"/>
              </a:rPr>
              <a:t>ção</a:t>
            </a:r>
            <a:r>
              <a:rPr sz="1000" spc="-10" dirty="0">
                <a:solidFill>
                  <a:srgbClr val="3F3F3F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2A2A2A"/>
                </a:solidFill>
                <a:latin typeface="Arial"/>
                <a:cs typeface="Arial"/>
              </a:rPr>
              <a:t>de</a:t>
            </a:r>
            <a:r>
              <a:rPr sz="1000" spc="25" dirty="0">
                <a:solidFill>
                  <a:srgbClr val="2A2A2A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3F3F3F"/>
                </a:solidFill>
                <a:latin typeface="Arial"/>
                <a:cs typeface="Arial"/>
              </a:rPr>
              <a:t>Concordancia</a:t>
            </a:r>
            <a:r>
              <a:rPr sz="1000" spc="130" dirty="0">
                <a:solidFill>
                  <a:srgbClr val="3F3F3F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3F3F3F"/>
                </a:solidFill>
                <a:latin typeface="Arial"/>
                <a:cs typeface="Arial"/>
              </a:rPr>
              <a:t>(</a:t>
            </a:r>
            <a:r>
              <a:rPr sz="1000" spc="-20" dirty="0">
                <a:solidFill>
                  <a:srgbClr val="3F3F3F"/>
                </a:solidFill>
                <a:latin typeface="Arial"/>
                <a:cs typeface="Arial"/>
              </a:rPr>
              <a:t>Anexo</a:t>
            </a:r>
            <a:r>
              <a:rPr sz="1000" spc="25" dirty="0">
                <a:solidFill>
                  <a:srgbClr val="3F3F3F"/>
                </a:solidFill>
                <a:latin typeface="Arial"/>
                <a:cs typeface="Arial"/>
              </a:rPr>
              <a:t> </a:t>
            </a:r>
            <a:r>
              <a:rPr sz="1000" spc="25" dirty="0">
                <a:solidFill>
                  <a:srgbClr val="2A2A2A"/>
                </a:solidFill>
                <a:latin typeface="Arial"/>
                <a:cs typeface="Arial"/>
              </a:rPr>
              <a:t>Ili</a:t>
            </a:r>
            <a:r>
              <a:rPr sz="1000" spc="-15" dirty="0">
                <a:solidFill>
                  <a:srgbClr val="2A2A2A"/>
                </a:solidFill>
                <a:latin typeface="Arial"/>
                <a:cs typeface="Arial"/>
              </a:rPr>
              <a:t>)</a:t>
            </a:r>
            <a:r>
              <a:rPr sz="1000" spc="85" dirty="0">
                <a:solidFill>
                  <a:srgbClr val="727272"/>
                </a:solidFill>
                <a:latin typeface="Arial"/>
                <a:cs typeface="Arial"/>
              </a:rPr>
              <a:t>;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30"/>
              </a:spcBef>
              <a:buClr>
                <a:srgbClr val="030303"/>
              </a:buClr>
              <a:buFont typeface="Arial"/>
              <a:buChar char="•"/>
            </a:pPr>
            <a:endParaRPr sz="950">
              <a:latin typeface="Times New Roman"/>
              <a:cs typeface="Times New Roman"/>
            </a:endParaRPr>
          </a:p>
          <a:p>
            <a:pPr marL="472440" indent="-225425">
              <a:lnSpc>
                <a:spcPct val="100000"/>
              </a:lnSpc>
              <a:buClr>
                <a:srgbClr val="030303"/>
              </a:buClr>
              <a:buFont typeface="Arial"/>
              <a:buChar char="•"/>
              <a:tabLst>
                <a:tab pos="473075" algn="l"/>
              </a:tabLst>
            </a:pPr>
            <a:r>
              <a:rPr sz="1000" spc="-20" dirty="0">
                <a:solidFill>
                  <a:srgbClr val="181818"/>
                </a:solidFill>
                <a:latin typeface="Arial"/>
                <a:cs typeface="Arial"/>
              </a:rPr>
              <a:t>Declaração</a:t>
            </a:r>
            <a:r>
              <a:rPr sz="1000" spc="35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2A2A2A"/>
                </a:solidFill>
                <a:latin typeface="Arial"/>
                <a:cs typeface="Arial"/>
              </a:rPr>
              <a:t>de</a:t>
            </a:r>
            <a:r>
              <a:rPr sz="1000" spc="60" dirty="0">
                <a:solidFill>
                  <a:srgbClr val="2A2A2A"/>
                </a:solidFill>
                <a:latin typeface="Arial"/>
                <a:cs typeface="Arial"/>
              </a:rPr>
              <a:t> </a:t>
            </a:r>
            <a:r>
              <a:rPr sz="1000" spc="-25" dirty="0">
                <a:solidFill>
                  <a:srgbClr val="2A2A2A"/>
                </a:solidFill>
                <a:latin typeface="Arial"/>
                <a:cs typeface="Arial"/>
              </a:rPr>
              <a:t>Elaboração</a:t>
            </a:r>
            <a:r>
              <a:rPr sz="1000" spc="105" dirty="0">
                <a:solidFill>
                  <a:srgbClr val="2A2A2A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181818"/>
                </a:solidFill>
                <a:latin typeface="Arial"/>
                <a:cs typeface="Arial"/>
              </a:rPr>
              <a:t>In</a:t>
            </a:r>
            <a:r>
              <a:rPr sz="1000" spc="-95" dirty="0">
                <a:solidFill>
                  <a:srgbClr val="181818"/>
                </a:solidFill>
                <a:latin typeface="Arial"/>
                <a:cs typeface="Arial"/>
              </a:rPr>
              <a:t>d</a:t>
            </a:r>
            <a:r>
              <a:rPr sz="1000" spc="-25" dirty="0">
                <a:solidFill>
                  <a:srgbClr val="3F3F3F"/>
                </a:solidFill>
                <a:latin typeface="Arial"/>
                <a:cs typeface="Arial"/>
              </a:rPr>
              <a:t>ependente</a:t>
            </a:r>
            <a:r>
              <a:rPr sz="1000" spc="110" dirty="0">
                <a:solidFill>
                  <a:srgbClr val="3F3F3F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2A2A2A"/>
                </a:solidFill>
                <a:latin typeface="Arial"/>
                <a:cs typeface="Arial"/>
              </a:rPr>
              <a:t>de</a:t>
            </a:r>
            <a:r>
              <a:rPr sz="1000" spc="60" dirty="0">
                <a:solidFill>
                  <a:srgbClr val="2A2A2A"/>
                </a:solidFill>
                <a:latin typeface="Arial"/>
                <a:cs typeface="Arial"/>
              </a:rPr>
              <a:t> </a:t>
            </a:r>
            <a:r>
              <a:rPr sz="1000" spc="-25" dirty="0">
                <a:solidFill>
                  <a:srgbClr val="181818"/>
                </a:solidFill>
                <a:latin typeface="Arial"/>
                <a:cs typeface="Arial"/>
              </a:rPr>
              <a:t>Proposta</a:t>
            </a:r>
            <a:r>
              <a:rPr sz="1000" spc="70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3F3F3F"/>
                </a:solidFill>
                <a:latin typeface="Arial"/>
                <a:cs typeface="Arial"/>
              </a:rPr>
              <a:t>(</a:t>
            </a:r>
            <a:r>
              <a:rPr sz="1000" dirty="0">
                <a:solidFill>
                  <a:srgbClr val="3F3F3F"/>
                </a:solidFill>
                <a:latin typeface="Arial"/>
                <a:cs typeface="Arial"/>
              </a:rPr>
              <a:t>A</a:t>
            </a:r>
            <a:r>
              <a:rPr sz="1000" spc="-20" dirty="0">
                <a:solidFill>
                  <a:srgbClr val="181818"/>
                </a:solidFill>
                <a:latin typeface="Arial"/>
                <a:cs typeface="Arial"/>
              </a:rPr>
              <a:t>n</a:t>
            </a:r>
            <a:r>
              <a:rPr sz="1000" spc="-35" dirty="0">
                <a:solidFill>
                  <a:srgbClr val="181818"/>
                </a:solidFill>
                <a:latin typeface="Arial"/>
                <a:cs typeface="Arial"/>
              </a:rPr>
              <a:t>e</a:t>
            </a:r>
            <a:r>
              <a:rPr sz="1000" spc="-25" dirty="0">
                <a:solidFill>
                  <a:srgbClr val="3F3F3F"/>
                </a:solidFill>
                <a:latin typeface="Arial"/>
                <a:cs typeface="Arial"/>
              </a:rPr>
              <a:t>xo</a:t>
            </a:r>
            <a:r>
              <a:rPr sz="1000" spc="55" dirty="0">
                <a:solidFill>
                  <a:srgbClr val="3F3F3F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181818"/>
                </a:solidFill>
                <a:latin typeface="Arial"/>
                <a:cs typeface="Arial"/>
              </a:rPr>
              <a:t>I</a:t>
            </a:r>
            <a:r>
              <a:rPr sz="1000" spc="-25" dirty="0">
                <a:solidFill>
                  <a:srgbClr val="181818"/>
                </a:solidFill>
                <a:latin typeface="Arial"/>
                <a:cs typeface="Arial"/>
              </a:rPr>
              <a:t>V</a:t>
            </a:r>
            <a:r>
              <a:rPr sz="1000" spc="20" dirty="0">
                <a:solidFill>
                  <a:srgbClr val="3F3F3F"/>
                </a:solidFill>
                <a:latin typeface="Arial"/>
                <a:cs typeface="Arial"/>
              </a:rPr>
              <a:t>)</a:t>
            </a:r>
            <a:r>
              <a:rPr sz="1000" spc="10" dirty="0">
                <a:solidFill>
                  <a:srgbClr val="878787"/>
                </a:solidFill>
                <a:latin typeface="Arial"/>
                <a:cs typeface="Arial"/>
              </a:rPr>
              <a:t>.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36"/>
              </a:spcBef>
            </a:pPr>
            <a:endParaRPr sz="900">
              <a:latin typeface="Times New Roman"/>
              <a:cs typeface="Times New Roman"/>
            </a:endParaRPr>
          </a:p>
          <a:p>
            <a:pPr marL="21590" marR="12065" algn="just">
              <a:lnSpc>
                <a:spcPct val="101299"/>
              </a:lnSpc>
            </a:pPr>
            <a:r>
              <a:rPr sz="1000" spc="-10" dirty="0">
                <a:solidFill>
                  <a:srgbClr val="2A2A2A"/>
                </a:solidFill>
                <a:latin typeface="Arial"/>
                <a:cs typeface="Arial"/>
              </a:rPr>
              <a:t>Não</a:t>
            </a:r>
            <a:r>
              <a:rPr sz="1000" spc="70" dirty="0">
                <a:solidFill>
                  <a:srgbClr val="2A2A2A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3F3F3F"/>
                </a:solidFill>
                <a:latin typeface="Arial"/>
                <a:cs typeface="Arial"/>
              </a:rPr>
              <a:t>comparecer</a:t>
            </a:r>
            <a:r>
              <a:rPr sz="1000" dirty="0">
                <a:solidFill>
                  <a:srgbClr val="3F3F3F"/>
                </a:solidFill>
                <a:latin typeface="Arial"/>
                <a:cs typeface="Arial"/>
              </a:rPr>
              <a:t> </a:t>
            </a:r>
            <a:r>
              <a:rPr sz="1000" spc="-30" dirty="0">
                <a:solidFill>
                  <a:srgbClr val="3F3F3F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2A2A2A"/>
                </a:solidFill>
                <a:latin typeface="Arial"/>
                <a:cs typeface="Arial"/>
              </a:rPr>
              <a:t>pessoal</a:t>
            </a:r>
            <a:r>
              <a:rPr sz="1000" spc="-15" dirty="0">
                <a:solidFill>
                  <a:srgbClr val="2A2A2A"/>
                </a:solidFill>
                <a:latin typeface="Arial"/>
                <a:cs typeface="Arial"/>
              </a:rPr>
              <a:t>ment</a:t>
            </a:r>
            <a:r>
              <a:rPr sz="1000" spc="0" dirty="0">
                <a:solidFill>
                  <a:srgbClr val="2A2A2A"/>
                </a:solidFill>
                <a:latin typeface="Arial"/>
                <a:cs typeface="Arial"/>
              </a:rPr>
              <a:t>e</a:t>
            </a:r>
            <a:r>
              <a:rPr sz="1000" spc="-10" dirty="0">
                <a:solidFill>
                  <a:srgbClr val="727272"/>
                </a:solidFill>
                <a:latin typeface="Arial"/>
                <a:cs typeface="Arial"/>
              </a:rPr>
              <a:t>,</a:t>
            </a:r>
            <a:r>
              <a:rPr sz="1000" spc="85" dirty="0">
                <a:solidFill>
                  <a:srgbClr val="727272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2A2A2A"/>
                </a:solidFill>
                <a:latin typeface="Arial"/>
                <a:cs typeface="Arial"/>
              </a:rPr>
              <a:t>apenas</a:t>
            </a:r>
            <a:r>
              <a:rPr sz="1000" spc="130" dirty="0">
                <a:solidFill>
                  <a:srgbClr val="2A2A2A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2A2A2A"/>
                </a:solidFill>
                <a:latin typeface="Arial"/>
                <a:cs typeface="Arial"/>
              </a:rPr>
              <a:t>enviando</a:t>
            </a:r>
            <a:r>
              <a:rPr sz="1000" dirty="0">
                <a:solidFill>
                  <a:srgbClr val="2A2A2A"/>
                </a:solidFill>
                <a:latin typeface="Arial"/>
                <a:cs typeface="Arial"/>
              </a:rPr>
              <a:t> </a:t>
            </a:r>
            <a:r>
              <a:rPr sz="1000" spc="-130" dirty="0">
                <a:solidFill>
                  <a:srgbClr val="2A2A2A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181818"/>
                </a:solidFill>
                <a:latin typeface="Arial"/>
                <a:cs typeface="Arial"/>
              </a:rPr>
              <a:t>a</a:t>
            </a:r>
            <a:r>
              <a:rPr sz="1000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000" spc="-130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2A2A2A"/>
                </a:solidFill>
                <a:latin typeface="Arial"/>
                <a:cs typeface="Arial"/>
              </a:rPr>
              <a:t>proposta</a:t>
            </a:r>
            <a:r>
              <a:rPr sz="1000" dirty="0">
                <a:solidFill>
                  <a:srgbClr val="2A2A2A"/>
                </a:solidFill>
                <a:latin typeface="Arial"/>
                <a:cs typeface="Arial"/>
              </a:rPr>
              <a:t> </a:t>
            </a:r>
            <a:r>
              <a:rPr sz="1000" spc="-70" dirty="0">
                <a:solidFill>
                  <a:srgbClr val="2A2A2A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2A2A2A"/>
                </a:solidFill>
                <a:latin typeface="Arial"/>
                <a:cs typeface="Arial"/>
              </a:rPr>
              <a:t>pe</a:t>
            </a:r>
            <a:r>
              <a:rPr sz="1000" spc="-50" dirty="0">
                <a:solidFill>
                  <a:srgbClr val="2A2A2A"/>
                </a:solidFill>
                <a:latin typeface="Arial"/>
                <a:cs typeface="Arial"/>
              </a:rPr>
              <a:t>l</a:t>
            </a:r>
            <a:r>
              <a:rPr sz="1000" spc="-30" dirty="0">
                <a:solidFill>
                  <a:srgbClr val="2A2A2A"/>
                </a:solidFill>
                <a:latin typeface="Arial"/>
                <a:cs typeface="Arial"/>
              </a:rPr>
              <a:t>os</a:t>
            </a:r>
            <a:r>
              <a:rPr sz="1000" dirty="0">
                <a:solidFill>
                  <a:srgbClr val="2A2A2A"/>
                </a:solidFill>
                <a:latin typeface="Arial"/>
                <a:cs typeface="Arial"/>
              </a:rPr>
              <a:t> </a:t>
            </a:r>
            <a:r>
              <a:rPr sz="1000" spc="-140" dirty="0">
                <a:solidFill>
                  <a:srgbClr val="2A2A2A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2A2A2A"/>
                </a:solidFill>
                <a:latin typeface="Arial"/>
                <a:cs typeface="Arial"/>
              </a:rPr>
              <a:t>Correio</a:t>
            </a:r>
            <a:r>
              <a:rPr sz="1000" spc="80" dirty="0">
                <a:solidFill>
                  <a:srgbClr val="2A2A2A"/>
                </a:solidFill>
                <a:latin typeface="Arial"/>
                <a:cs typeface="Arial"/>
              </a:rPr>
              <a:t>s</a:t>
            </a:r>
            <a:r>
              <a:rPr sz="1000" spc="-10" dirty="0">
                <a:solidFill>
                  <a:srgbClr val="727272"/>
                </a:solidFill>
                <a:latin typeface="Arial"/>
                <a:cs typeface="Arial"/>
              </a:rPr>
              <a:t>,</a:t>
            </a:r>
            <a:r>
              <a:rPr sz="1000" spc="120" dirty="0">
                <a:solidFill>
                  <a:srgbClr val="727272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2A2A2A"/>
                </a:solidFill>
                <a:latin typeface="Arial"/>
                <a:cs typeface="Arial"/>
              </a:rPr>
              <a:t>não</a:t>
            </a:r>
            <a:r>
              <a:rPr sz="1000" dirty="0">
                <a:solidFill>
                  <a:srgbClr val="2A2A2A"/>
                </a:solidFill>
                <a:latin typeface="Arial"/>
                <a:cs typeface="Arial"/>
              </a:rPr>
              <a:t> </a:t>
            </a:r>
            <a:r>
              <a:rPr sz="1000" spc="-135" dirty="0">
                <a:solidFill>
                  <a:srgbClr val="2A2A2A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2A2A2A"/>
                </a:solidFill>
                <a:latin typeface="Arial"/>
                <a:cs typeface="Arial"/>
              </a:rPr>
              <a:t>inabilitará</a:t>
            </a:r>
            <a:r>
              <a:rPr sz="1000" dirty="0">
                <a:solidFill>
                  <a:srgbClr val="2A2A2A"/>
                </a:solidFill>
                <a:latin typeface="Arial"/>
                <a:cs typeface="Arial"/>
              </a:rPr>
              <a:t> </a:t>
            </a:r>
            <a:r>
              <a:rPr sz="1000" spc="-90" dirty="0">
                <a:solidFill>
                  <a:srgbClr val="2A2A2A"/>
                </a:solidFill>
                <a:latin typeface="Arial"/>
                <a:cs typeface="Arial"/>
              </a:rPr>
              <a:t> </a:t>
            </a:r>
            <a:r>
              <a:rPr sz="1000" spc="-25" dirty="0">
                <a:solidFill>
                  <a:srgbClr val="181818"/>
                </a:solidFill>
                <a:latin typeface="Arial"/>
                <a:cs typeface="Arial"/>
              </a:rPr>
              <a:t>as</a:t>
            </a:r>
            <a:r>
              <a:rPr sz="1000" spc="125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2A2A2A"/>
                </a:solidFill>
                <a:latin typeface="Arial"/>
                <a:cs typeface="Arial"/>
              </a:rPr>
              <a:t>empresas</a:t>
            </a:r>
            <a:r>
              <a:rPr sz="1000" spc="-10" dirty="0">
                <a:solidFill>
                  <a:srgbClr val="2A2A2A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181818"/>
                </a:solidFill>
                <a:latin typeface="Arial"/>
                <a:cs typeface="Arial"/>
              </a:rPr>
              <a:t>part</a:t>
            </a:r>
            <a:r>
              <a:rPr sz="1000" spc="-70" dirty="0">
                <a:solidFill>
                  <a:srgbClr val="181818"/>
                </a:solidFill>
                <a:latin typeface="Arial"/>
                <a:cs typeface="Arial"/>
              </a:rPr>
              <a:t>i</a:t>
            </a:r>
            <a:r>
              <a:rPr sz="1000" spc="40" dirty="0">
                <a:solidFill>
                  <a:srgbClr val="181818"/>
                </a:solidFill>
                <a:latin typeface="Arial"/>
                <a:cs typeface="Arial"/>
              </a:rPr>
              <a:t>c</a:t>
            </a:r>
            <a:r>
              <a:rPr sz="1000" spc="-20" dirty="0">
                <a:solidFill>
                  <a:srgbClr val="181818"/>
                </a:solidFill>
                <a:latin typeface="Arial"/>
                <a:cs typeface="Arial"/>
              </a:rPr>
              <a:t>ipantes</a:t>
            </a:r>
            <a:r>
              <a:rPr sz="1000" spc="5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181818"/>
                </a:solidFill>
                <a:latin typeface="Arial"/>
                <a:cs typeface="Arial"/>
              </a:rPr>
              <a:t>do</a:t>
            </a:r>
            <a:r>
              <a:rPr sz="1000" spc="30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2A2A2A"/>
                </a:solidFill>
                <a:latin typeface="Arial"/>
                <a:cs typeface="Arial"/>
              </a:rPr>
              <a:t>certam</a:t>
            </a:r>
            <a:r>
              <a:rPr sz="1000" spc="60" dirty="0">
                <a:solidFill>
                  <a:srgbClr val="2A2A2A"/>
                </a:solidFill>
                <a:latin typeface="Arial"/>
                <a:cs typeface="Arial"/>
              </a:rPr>
              <a:t>e</a:t>
            </a:r>
            <a:r>
              <a:rPr sz="1000" spc="85" dirty="0">
                <a:solidFill>
                  <a:srgbClr val="727272"/>
                </a:solidFill>
                <a:latin typeface="Arial"/>
                <a:cs typeface="Arial"/>
              </a:rPr>
              <a:t>,</a:t>
            </a:r>
            <a:r>
              <a:rPr sz="1000" spc="-114" dirty="0">
                <a:solidFill>
                  <a:srgbClr val="727272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181818"/>
                </a:solidFill>
                <a:latin typeface="Arial"/>
                <a:cs typeface="Arial"/>
              </a:rPr>
              <a:t>mas</a:t>
            </a:r>
            <a:r>
              <a:rPr sz="1000" spc="-20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000" spc="-30" dirty="0">
                <a:solidFill>
                  <a:srgbClr val="3F3F3F"/>
                </a:solidFill>
                <a:latin typeface="Arial"/>
                <a:cs typeface="Arial"/>
              </a:rPr>
              <a:t>a</a:t>
            </a:r>
            <a:r>
              <a:rPr sz="1000" spc="45" dirty="0">
                <a:solidFill>
                  <a:srgbClr val="3F3F3F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3F3F3F"/>
                </a:solidFill>
                <a:latin typeface="Arial"/>
                <a:cs typeface="Arial"/>
              </a:rPr>
              <a:t>impede</a:t>
            </a:r>
            <a:r>
              <a:rPr sz="1000" spc="25" dirty="0">
                <a:solidFill>
                  <a:srgbClr val="3F3F3F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2A2A2A"/>
                </a:solidFill>
                <a:latin typeface="Arial"/>
                <a:cs typeface="Arial"/>
              </a:rPr>
              <a:t>de</a:t>
            </a:r>
            <a:r>
              <a:rPr sz="1000" spc="-55" dirty="0">
                <a:solidFill>
                  <a:srgbClr val="2A2A2A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2A2A2A"/>
                </a:solidFill>
                <a:latin typeface="Arial"/>
                <a:cs typeface="Arial"/>
              </a:rPr>
              <a:t>se</a:t>
            </a:r>
            <a:r>
              <a:rPr sz="1000" spc="25" dirty="0">
                <a:solidFill>
                  <a:srgbClr val="2A2A2A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2A2A2A"/>
                </a:solidFill>
                <a:latin typeface="Arial"/>
                <a:cs typeface="Arial"/>
              </a:rPr>
              <a:t>manifestar</a:t>
            </a:r>
            <a:r>
              <a:rPr sz="1000" spc="95" dirty="0">
                <a:solidFill>
                  <a:srgbClr val="2A2A2A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2A2A2A"/>
                </a:solidFill>
                <a:latin typeface="Arial"/>
                <a:cs typeface="Arial"/>
              </a:rPr>
              <a:t>sobre</a:t>
            </a:r>
            <a:r>
              <a:rPr sz="1000" spc="20" dirty="0">
                <a:solidFill>
                  <a:srgbClr val="2A2A2A"/>
                </a:solidFill>
                <a:latin typeface="Arial"/>
                <a:cs typeface="Arial"/>
              </a:rPr>
              <a:t> </a:t>
            </a:r>
            <a:r>
              <a:rPr sz="1000" spc="40" dirty="0">
                <a:solidFill>
                  <a:srgbClr val="2A2A2A"/>
                </a:solidFill>
                <a:latin typeface="Arial"/>
                <a:cs typeface="Arial"/>
              </a:rPr>
              <a:t>o</a:t>
            </a:r>
            <a:r>
              <a:rPr sz="1000" spc="5" dirty="0">
                <a:solidFill>
                  <a:srgbClr val="2A2A2A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181818"/>
                </a:solidFill>
                <a:latin typeface="Arial"/>
                <a:cs typeface="Arial"/>
              </a:rPr>
              <a:t>processo</a:t>
            </a:r>
            <a:r>
              <a:rPr sz="1000" spc="5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2A2A2A"/>
                </a:solidFill>
                <a:latin typeface="Arial"/>
                <a:cs typeface="Arial"/>
              </a:rPr>
              <a:t>de</a:t>
            </a:r>
            <a:r>
              <a:rPr sz="1000" spc="-20" dirty="0">
                <a:solidFill>
                  <a:srgbClr val="2A2A2A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2A2A2A"/>
                </a:solidFill>
                <a:latin typeface="Arial"/>
                <a:cs typeface="Arial"/>
              </a:rPr>
              <a:t>abert</a:t>
            </a:r>
            <a:r>
              <a:rPr sz="1000" spc="40" dirty="0">
                <a:solidFill>
                  <a:srgbClr val="2A2A2A"/>
                </a:solidFill>
                <a:latin typeface="Arial"/>
                <a:cs typeface="Arial"/>
              </a:rPr>
              <a:t>u</a:t>
            </a:r>
            <a:r>
              <a:rPr sz="1000" spc="-55" dirty="0">
                <a:solidFill>
                  <a:srgbClr val="030303"/>
                </a:solidFill>
                <a:latin typeface="Arial"/>
                <a:cs typeface="Arial"/>
              </a:rPr>
              <a:t>r</a:t>
            </a:r>
            <a:r>
              <a:rPr sz="1000" spc="10" dirty="0">
                <a:solidFill>
                  <a:srgbClr val="2A2A2A"/>
                </a:solidFill>
                <a:latin typeface="Arial"/>
                <a:cs typeface="Arial"/>
              </a:rPr>
              <a:t>a</a:t>
            </a:r>
            <a:r>
              <a:rPr sz="1000" spc="5" dirty="0">
                <a:solidFill>
                  <a:srgbClr val="2A2A2A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181818"/>
                </a:solidFill>
                <a:latin typeface="Arial"/>
                <a:cs typeface="Arial"/>
              </a:rPr>
              <a:t>de</a:t>
            </a:r>
            <a:r>
              <a:rPr sz="1000" spc="15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2A2A2A"/>
                </a:solidFill>
                <a:latin typeface="Arial"/>
                <a:cs typeface="Arial"/>
              </a:rPr>
              <a:t>envelopes</a:t>
            </a:r>
            <a:r>
              <a:rPr sz="1000" spc="-155" dirty="0">
                <a:solidFill>
                  <a:srgbClr val="2A2A2A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727272"/>
                </a:solidFill>
                <a:latin typeface="Arial"/>
                <a:cs typeface="Arial"/>
              </a:rPr>
              <a:t>.</a:t>
            </a:r>
            <a:r>
              <a:rPr sz="1000" spc="-75" dirty="0">
                <a:solidFill>
                  <a:srgbClr val="727272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2A2A2A"/>
                </a:solidFill>
                <a:latin typeface="Arial"/>
                <a:cs typeface="Arial"/>
              </a:rPr>
              <a:t>Cada</a:t>
            </a:r>
            <a:endParaRPr sz="1000">
              <a:latin typeface="Arial"/>
              <a:cs typeface="Arial"/>
            </a:endParaRPr>
          </a:p>
        </p:txBody>
      </p:sp>
      <p:graphicFrame>
        <p:nvGraphicFramePr>
          <p:cNvPr id="3" name="object 3"/>
          <p:cNvGraphicFramePr>
            <a:graphicFrameLocks noGrp="1"/>
          </p:cNvGraphicFramePr>
          <p:nvPr/>
        </p:nvGraphicFramePr>
        <p:xfrm>
          <a:off x="895403" y="1633993"/>
          <a:ext cx="5807710" cy="438277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448829"/>
                <a:gridCol w="1881022"/>
                <a:gridCol w="288695"/>
                <a:gridCol w="721734"/>
                <a:gridCol w="545812"/>
                <a:gridCol w="906679"/>
                <a:gridCol w="992386"/>
              </a:tblGrid>
              <a:tr h="183821">
                <a:tc>
                  <a:txBody>
                    <a:bodyPr/>
                    <a:lstStyle/>
                    <a:p>
                      <a:pPr marL="160020">
                        <a:lnSpc>
                          <a:spcPct val="100000"/>
                        </a:lnSpc>
                      </a:pPr>
                      <a:r>
                        <a:rPr sz="10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13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021">
                      <a:solidFill>
                        <a:srgbClr val="7C7C7C"/>
                      </a:solidFill>
                      <a:prstDash val="solid"/>
                    </a:lnL>
                    <a:lnR w="9021">
                      <a:solidFill>
                        <a:srgbClr val="7C7C7C"/>
                      </a:solidFill>
                      <a:prstDash val="solid"/>
                    </a:lnR>
                    <a:lnB w="9021">
                      <a:solidFill>
                        <a:srgbClr val="707070"/>
                      </a:solidFill>
                      <a:prstDash val="solid"/>
                    </a:lnB>
                  </a:tcPr>
                </a:tc>
                <a:tc gridSpan="2">
                  <a:txBody>
                    <a:bodyPr/>
                    <a:lstStyle/>
                    <a:p>
                      <a:pPr marL="45085">
                        <a:lnSpc>
                          <a:spcPct val="100000"/>
                        </a:lnSpc>
                      </a:pPr>
                      <a:r>
                        <a:rPr sz="10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Corda</a:t>
                      </a:r>
                      <a:r>
                        <a:rPr sz="1000" spc="6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00" dirty="0">
                          <a:solidFill>
                            <a:srgbClr val="181818"/>
                          </a:solidFill>
                          <a:latin typeface="Arial"/>
                          <a:cs typeface="Arial"/>
                        </a:rPr>
                        <a:t>naval</a:t>
                      </a:r>
                      <a:r>
                        <a:rPr sz="1000" spc="-5" dirty="0">
                          <a:solidFill>
                            <a:srgbClr val="181818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c/</a:t>
                      </a:r>
                      <a:r>
                        <a:rPr sz="1000" spc="5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00" spc="-165" dirty="0">
                          <a:solidFill>
                            <a:srgbClr val="181818"/>
                          </a:solidFill>
                          <a:latin typeface="Arial"/>
                          <a:cs typeface="Arial"/>
                        </a:rPr>
                        <a:t>1</a:t>
                      </a:r>
                      <a:r>
                        <a:rPr sz="95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O</a:t>
                      </a:r>
                      <a:r>
                        <a:rPr sz="950" spc="4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metros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021">
                      <a:solidFill>
                        <a:srgbClr val="7C7C7C"/>
                      </a:solidFill>
                      <a:prstDash val="solid"/>
                    </a:lnL>
                    <a:lnR w="9021">
                      <a:solidFill>
                        <a:srgbClr val="878787"/>
                      </a:solidFill>
                      <a:prstDash val="solid"/>
                    </a:lnR>
                    <a:lnB w="9021">
                      <a:solidFill>
                        <a:srgbClr val="8C8C8C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45085">
                        <a:lnSpc>
                          <a:spcPct val="100000"/>
                        </a:lnSpc>
                      </a:pPr>
                      <a:r>
                        <a:rPr sz="10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Unidade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021">
                      <a:solidFill>
                        <a:srgbClr val="878787"/>
                      </a:solidFill>
                      <a:prstDash val="solid"/>
                    </a:lnL>
                    <a:lnR w="9021">
                      <a:solidFill>
                        <a:srgbClr val="878787"/>
                      </a:solidFill>
                      <a:prstDash val="solid"/>
                    </a:lnR>
                    <a:lnT w="9021">
                      <a:solidFill>
                        <a:srgbClr val="939393"/>
                      </a:solidFill>
                      <a:prstDash val="solid"/>
                    </a:lnT>
                    <a:lnB w="9021">
                      <a:solidFill>
                        <a:srgbClr val="8C8C8C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34290" algn="ctr">
                        <a:lnSpc>
                          <a:spcPct val="100000"/>
                        </a:lnSpc>
                      </a:pPr>
                      <a:r>
                        <a:rPr sz="10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1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021">
                      <a:solidFill>
                        <a:srgbClr val="878787"/>
                      </a:solidFill>
                      <a:prstDash val="solid"/>
                    </a:lnL>
                    <a:lnR w="9021">
                      <a:solidFill>
                        <a:srgbClr val="838383"/>
                      </a:solidFill>
                      <a:prstDash val="solid"/>
                    </a:lnR>
                    <a:lnT w="9021">
                      <a:solidFill>
                        <a:srgbClr val="AFAFAF"/>
                      </a:solidFill>
                      <a:prstDash val="solid"/>
                    </a:lnT>
                    <a:lnB w="9021">
                      <a:solidFill>
                        <a:srgbClr val="8C8C8C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5085">
                        <a:lnSpc>
                          <a:spcPct val="100000"/>
                        </a:lnSpc>
                      </a:pPr>
                      <a:r>
                        <a:rPr sz="10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R$</a:t>
                      </a:r>
                      <a:r>
                        <a:rPr sz="1000" spc="-3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38</a:t>
                      </a:r>
                      <a:r>
                        <a:rPr sz="1000" spc="15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0</a:t>
                      </a:r>
                      <a:r>
                        <a:rPr sz="1000" spc="-120" dirty="0">
                          <a:solidFill>
                            <a:srgbClr val="727272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10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00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021">
                      <a:solidFill>
                        <a:srgbClr val="838383"/>
                      </a:solidFill>
                      <a:prstDash val="solid"/>
                    </a:lnL>
                    <a:lnR w="9021">
                      <a:solidFill>
                        <a:srgbClr val="808080"/>
                      </a:solidFill>
                      <a:prstDash val="solid"/>
                    </a:lnR>
                    <a:lnB w="9021">
                      <a:solidFill>
                        <a:srgbClr val="8C8C8C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5085">
                        <a:lnSpc>
                          <a:spcPct val="100000"/>
                        </a:lnSpc>
                      </a:pPr>
                      <a:r>
                        <a:rPr sz="10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R$</a:t>
                      </a:r>
                      <a:r>
                        <a:rPr sz="1000" spc="-3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380,00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021">
                      <a:solidFill>
                        <a:srgbClr val="808080"/>
                      </a:solidFill>
                      <a:prstDash val="solid"/>
                    </a:lnL>
                    <a:lnR w="4510">
                      <a:solidFill>
                        <a:srgbClr val="777777"/>
                      </a:solidFill>
                      <a:prstDash val="solid"/>
                    </a:lnR>
                    <a:lnB w="9021">
                      <a:solidFill>
                        <a:srgbClr val="8C8C8C"/>
                      </a:solidFill>
                      <a:prstDash val="solid"/>
                    </a:lnB>
                  </a:tcPr>
                </a:tc>
              </a:tr>
              <a:tr h="173609">
                <a:tc>
                  <a:txBody>
                    <a:bodyPr/>
                    <a:lstStyle/>
                    <a:p>
                      <a:pPr marL="160020">
                        <a:lnSpc>
                          <a:spcPct val="100000"/>
                        </a:lnSpc>
                      </a:pPr>
                      <a:r>
                        <a:rPr sz="10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14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021">
                      <a:solidFill>
                        <a:srgbClr val="7C7C7C"/>
                      </a:solidFill>
                      <a:prstDash val="solid"/>
                    </a:lnL>
                    <a:lnR w="9021">
                      <a:solidFill>
                        <a:srgbClr val="7C7C7C"/>
                      </a:solidFill>
                      <a:prstDash val="solid"/>
                    </a:lnR>
                    <a:lnT w="9021">
                      <a:solidFill>
                        <a:srgbClr val="707070"/>
                      </a:solidFill>
                      <a:prstDash val="solid"/>
                    </a:lnT>
                    <a:lnB w="9021">
                      <a:solidFill>
                        <a:srgbClr val="909090"/>
                      </a:solidFill>
                      <a:prstDash val="solid"/>
                    </a:lnB>
                  </a:tcPr>
                </a:tc>
                <a:tc gridSpan="2">
                  <a:txBody>
                    <a:bodyPr/>
                    <a:lstStyle/>
                    <a:p>
                      <a:pPr marL="45085">
                        <a:lnSpc>
                          <a:spcPct val="100000"/>
                        </a:lnSpc>
                      </a:pPr>
                      <a:r>
                        <a:rPr sz="1000" dirty="0">
                          <a:solidFill>
                            <a:srgbClr val="181818"/>
                          </a:solidFill>
                          <a:latin typeface="Arial"/>
                          <a:cs typeface="Arial"/>
                        </a:rPr>
                        <a:t>Mini </a:t>
                      </a:r>
                      <a:r>
                        <a:rPr sz="10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bandc/3</a:t>
                      </a:r>
                      <a:r>
                        <a:rPr sz="1000" spc="-35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00" dirty="0">
                          <a:solidFill>
                            <a:srgbClr val="181818"/>
                          </a:solidFill>
                          <a:latin typeface="Arial"/>
                          <a:cs typeface="Arial"/>
                        </a:rPr>
                        <a:t>faixas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021">
                      <a:solidFill>
                        <a:srgbClr val="7C7C7C"/>
                      </a:solidFill>
                      <a:prstDash val="solid"/>
                    </a:lnL>
                    <a:lnR w="9021">
                      <a:solidFill>
                        <a:srgbClr val="878787"/>
                      </a:solidFill>
                      <a:prstDash val="solid"/>
                    </a:lnR>
                    <a:lnT w="9021">
                      <a:solidFill>
                        <a:srgbClr val="8C8C8C"/>
                      </a:solidFill>
                      <a:prstDash val="solid"/>
                    </a:lnT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45085">
                        <a:lnSpc>
                          <a:spcPct val="100000"/>
                        </a:lnSpc>
                      </a:pPr>
                      <a:r>
                        <a:rPr sz="1000" dirty="0">
                          <a:solidFill>
                            <a:srgbClr val="181818"/>
                          </a:solidFill>
                          <a:latin typeface="Arial"/>
                          <a:cs typeface="Arial"/>
                        </a:rPr>
                        <a:t>Unidade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021">
                      <a:solidFill>
                        <a:srgbClr val="878787"/>
                      </a:solidFill>
                      <a:prstDash val="solid"/>
                    </a:lnL>
                    <a:lnR w="9021">
                      <a:solidFill>
                        <a:srgbClr val="878787"/>
                      </a:solidFill>
                      <a:prstDash val="solid"/>
                    </a:lnR>
                    <a:lnT w="9021">
                      <a:solidFill>
                        <a:srgbClr val="8C8C8C"/>
                      </a:solidFill>
                      <a:prstDash val="solid"/>
                    </a:lnT>
                    <a:lnB w="11291">
                      <a:solidFill>
                        <a:srgbClr val="8C8C8C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0955" algn="ctr">
                        <a:lnSpc>
                          <a:spcPct val="100000"/>
                        </a:lnSpc>
                      </a:pPr>
                      <a:r>
                        <a:rPr sz="10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10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021">
                      <a:solidFill>
                        <a:srgbClr val="878787"/>
                      </a:solidFill>
                      <a:prstDash val="solid"/>
                    </a:lnL>
                    <a:lnR w="9021">
                      <a:solidFill>
                        <a:srgbClr val="838383"/>
                      </a:solidFill>
                      <a:prstDash val="solid"/>
                    </a:lnR>
                    <a:lnT w="9021">
                      <a:solidFill>
                        <a:srgbClr val="8C8C8C"/>
                      </a:solidFill>
                      <a:prstDash val="solid"/>
                    </a:lnT>
                    <a:lnB w="9021">
                      <a:solidFill>
                        <a:srgbClr val="8C8C8C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5085">
                        <a:lnSpc>
                          <a:spcPct val="100000"/>
                        </a:lnSpc>
                      </a:pPr>
                      <a:r>
                        <a:rPr sz="10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R$</a:t>
                      </a:r>
                      <a:r>
                        <a:rPr sz="1000" spc="5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11</a:t>
                      </a:r>
                      <a:r>
                        <a:rPr sz="1000" spc="-2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0</a:t>
                      </a:r>
                      <a:r>
                        <a:rPr sz="1000" spc="-120" dirty="0">
                          <a:solidFill>
                            <a:srgbClr val="878787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10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00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021">
                      <a:solidFill>
                        <a:srgbClr val="838383"/>
                      </a:solidFill>
                      <a:prstDash val="solid"/>
                    </a:lnL>
                    <a:lnR w="9021">
                      <a:solidFill>
                        <a:srgbClr val="808080"/>
                      </a:solidFill>
                      <a:prstDash val="solid"/>
                    </a:lnR>
                    <a:lnT w="9021">
                      <a:solidFill>
                        <a:srgbClr val="8C8C8C"/>
                      </a:solidFill>
                      <a:prstDash val="solid"/>
                    </a:lnT>
                    <a:lnB w="9021">
                      <a:solidFill>
                        <a:srgbClr val="8C8C8C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5085">
                        <a:lnSpc>
                          <a:spcPct val="100000"/>
                        </a:lnSpc>
                      </a:pPr>
                      <a:r>
                        <a:rPr sz="10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R$</a:t>
                      </a:r>
                      <a:r>
                        <a:rPr sz="1000" spc="5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00" spc="-6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1</a:t>
                      </a:r>
                      <a:r>
                        <a:rPr sz="1000" dirty="0">
                          <a:solidFill>
                            <a:srgbClr val="878787"/>
                          </a:solidFill>
                          <a:latin typeface="Arial"/>
                          <a:cs typeface="Arial"/>
                        </a:rPr>
                        <a:t>.</a:t>
                      </a:r>
                      <a:r>
                        <a:rPr sz="1000" spc="-185" dirty="0">
                          <a:solidFill>
                            <a:srgbClr val="87878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00" dirty="0">
                          <a:solidFill>
                            <a:srgbClr val="181818"/>
                          </a:solidFill>
                          <a:latin typeface="Arial"/>
                          <a:cs typeface="Arial"/>
                        </a:rPr>
                        <a:t>10</a:t>
                      </a:r>
                      <a:r>
                        <a:rPr sz="1000" spc="15" dirty="0">
                          <a:solidFill>
                            <a:srgbClr val="181818"/>
                          </a:solidFill>
                          <a:latin typeface="Arial"/>
                          <a:cs typeface="Arial"/>
                        </a:rPr>
                        <a:t>0</a:t>
                      </a:r>
                      <a:r>
                        <a:rPr sz="1000" spc="-65" dirty="0">
                          <a:solidFill>
                            <a:srgbClr val="727272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1000" dirty="0">
                          <a:solidFill>
                            <a:srgbClr val="181818"/>
                          </a:solidFill>
                          <a:latin typeface="Arial"/>
                          <a:cs typeface="Arial"/>
                        </a:rPr>
                        <a:t>00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021">
                      <a:solidFill>
                        <a:srgbClr val="808080"/>
                      </a:solidFill>
                      <a:prstDash val="solid"/>
                    </a:lnL>
                    <a:lnR w="4510">
                      <a:solidFill>
                        <a:srgbClr val="777777"/>
                      </a:solidFill>
                      <a:prstDash val="solid"/>
                    </a:lnR>
                    <a:lnT w="9021">
                      <a:solidFill>
                        <a:srgbClr val="8C8C8C"/>
                      </a:solidFill>
                      <a:prstDash val="solid"/>
                    </a:lnT>
                    <a:lnB w="9021">
                      <a:solidFill>
                        <a:srgbClr val="8C8C8C"/>
                      </a:solidFill>
                      <a:prstDash val="solid"/>
                    </a:lnB>
                  </a:tcPr>
                </a:tc>
              </a:tr>
              <a:tr h="180416">
                <a:tc>
                  <a:txBody>
                    <a:bodyPr/>
                    <a:lstStyle/>
                    <a:p>
                      <a:pPr marL="160020">
                        <a:lnSpc>
                          <a:spcPct val="100000"/>
                        </a:lnSpc>
                      </a:pPr>
                      <a:r>
                        <a:rPr sz="10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15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021">
                      <a:solidFill>
                        <a:srgbClr val="7C7C7C"/>
                      </a:solidFill>
                      <a:prstDash val="solid"/>
                    </a:lnL>
                    <a:lnR w="9021">
                      <a:solidFill>
                        <a:srgbClr val="7C7C7C"/>
                      </a:solidFill>
                      <a:prstDash val="solid"/>
                    </a:lnR>
                    <a:lnT w="9021">
                      <a:solidFill>
                        <a:srgbClr val="909090"/>
                      </a:solidFill>
                      <a:prstDash val="solid"/>
                    </a:lnT>
                    <a:lnB w="9021">
                      <a:solidFill>
                        <a:srgbClr val="939393"/>
                      </a:solidFill>
                      <a:prstDash val="solid"/>
                    </a:lnB>
                  </a:tcPr>
                </a:tc>
                <a:tc gridSpan="2">
                  <a:txBody>
                    <a:bodyPr/>
                    <a:lstStyle/>
                    <a:p>
                      <a:pPr marL="45085">
                        <a:lnSpc>
                          <a:spcPct val="100000"/>
                        </a:lnSpc>
                      </a:pPr>
                      <a:r>
                        <a:rPr sz="1000" dirty="0">
                          <a:solidFill>
                            <a:srgbClr val="181818"/>
                          </a:solidFill>
                          <a:latin typeface="Arial"/>
                          <a:cs typeface="Arial"/>
                        </a:rPr>
                        <a:t>Escada</a:t>
                      </a:r>
                      <a:r>
                        <a:rPr sz="1000" spc="35" dirty="0">
                          <a:solidFill>
                            <a:srgbClr val="181818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de</a:t>
                      </a:r>
                      <a:r>
                        <a:rPr sz="1000" spc="-55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chão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021">
                      <a:solidFill>
                        <a:srgbClr val="7C7C7C"/>
                      </a:solidFill>
                      <a:prstDash val="solid"/>
                    </a:lnL>
                    <a:lnR w="9021">
                      <a:solidFill>
                        <a:srgbClr val="878787"/>
                      </a:solidFill>
                      <a:prstDash val="solid"/>
                    </a:lnR>
                    <a:lnB w="9021">
                      <a:solidFill>
                        <a:srgbClr val="939393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45085">
                        <a:lnSpc>
                          <a:spcPct val="100000"/>
                        </a:lnSpc>
                      </a:pPr>
                      <a:r>
                        <a:rPr sz="1000" dirty="0">
                          <a:solidFill>
                            <a:srgbClr val="181818"/>
                          </a:solidFill>
                          <a:latin typeface="Arial"/>
                          <a:cs typeface="Arial"/>
                        </a:rPr>
                        <a:t>U</a:t>
                      </a:r>
                      <a:r>
                        <a:rPr sz="1000" spc="-25" dirty="0">
                          <a:solidFill>
                            <a:srgbClr val="181818"/>
                          </a:solidFill>
                          <a:latin typeface="Arial"/>
                          <a:cs typeface="Arial"/>
                        </a:rPr>
                        <a:t>n</a:t>
                      </a:r>
                      <a:r>
                        <a:rPr sz="1000" dirty="0">
                          <a:solidFill>
                            <a:srgbClr val="3F3F3F"/>
                          </a:solidFill>
                          <a:latin typeface="Arial"/>
                          <a:cs typeface="Arial"/>
                        </a:rPr>
                        <a:t>idade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021">
                      <a:solidFill>
                        <a:srgbClr val="878787"/>
                      </a:solidFill>
                      <a:prstDash val="solid"/>
                    </a:lnL>
                    <a:lnR w="9021">
                      <a:solidFill>
                        <a:srgbClr val="878787"/>
                      </a:solidFill>
                      <a:prstDash val="solid"/>
                    </a:lnR>
                    <a:lnT w="11291">
                      <a:solidFill>
                        <a:srgbClr val="8C8C8C"/>
                      </a:solidFill>
                      <a:prstDash val="solid"/>
                    </a:lnT>
                    <a:lnB w="9021">
                      <a:solidFill>
                        <a:srgbClr val="939393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10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4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021">
                      <a:solidFill>
                        <a:srgbClr val="878787"/>
                      </a:solidFill>
                      <a:prstDash val="solid"/>
                    </a:lnL>
                    <a:lnR w="9021">
                      <a:solidFill>
                        <a:srgbClr val="838383"/>
                      </a:solidFill>
                      <a:prstDash val="solid"/>
                    </a:lnR>
                    <a:lnT w="9021">
                      <a:solidFill>
                        <a:srgbClr val="8C8C8C"/>
                      </a:solidFill>
                      <a:prstDash val="solid"/>
                    </a:lnT>
                    <a:lnB w="9021">
                      <a:solidFill>
                        <a:srgbClr val="939393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5085">
                        <a:lnSpc>
                          <a:spcPct val="100000"/>
                        </a:lnSpc>
                      </a:pPr>
                      <a:r>
                        <a:rPr sz="10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R$</a:t>
                      </a:r>
                      <a:r>
                        <a:rPr sz="1000" spc="5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00" spc="-200" dirty="0">
                          <a:solidFill>
                            <a:srgbClr val="181818"/>
                          </a:solidFill>
                          <a:latin typeface="Arial"/>
                          <a:cs typeface="Arial"/>
                        </a:rPr>
                        <a:t>1</a:t>
                      </a:r>
                      <a:r>
                        <a:rPr sz="1000" dirty="0">
                          <a:solidFill>
                            <a:srgbClr val="181818"/>
                          </a:solidFill>
                          <a:latin typeface="Arial"/>
                          <a:cs typeface="Arial"/>
                        </a:rPr>
                        <a:t>4</a:t>
                      </a:r>
                      <a:r>
                        <a:rPr sz="1000" spc="70" dirty="0">
                          <a:solidFill>
                            <a:srgbClr val="181818"/>
                          </a:solidFill>
                          <a:latin typeface="Arial"/>
                          <a:cs typeface="Arial"/>
                        </a:rPr>
                        <a:t>9</a:t>
                      </a:r>
                      <a:r>
                        <a:rPr sz="1000" spc="-155" dirty="0">
                          <a:solidFill>
                            <a:srgbClr val="878787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10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00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021">
                      <a:solidFill>
                        <a:srgbClr val="838383"/>
                      </a:solidFill>
                      <a:prstDash val="solid"/>
                    </a:lnL>
                    <a:lnR w="9021">
                      <a:solidFill>
                        <a:srgbClr val="808080"/>
                      </a:solidFill>
                      <a:prstDash val="solid"/>
                    </a:lnR>
                    <a:lnT w="9021">
                      <a:solidFill>
                        <a:srgbClr val="8C8C8C"/>
                      </a:solidFill>
                      <a:prstDash val="solid"/>
                    </a:lnT>
                    <a:lnB w="9021">
                      <a:solidFill>
                        <a:srgbClr val="77777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5085">
                        <a:lnSpc>
                          <a:spcPct val="100000"/>
                        </a:lnSpc>
                      </a:pPr>
                      <a:r>
                        <a:rPr sz="10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R$</a:t>
                      </a:r>
                      <a:r>
                        <a:rPr sz="1000" spc="-65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59</a:t>
                      </a:r>
                      <a:r>
                        <a:rPr sz="1000" spc="15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6</a:t>
                      </a:r>
                      <a:r>
                        <a:rPr sz="1000" spc="-120" dirty="0">
                          <a:solidFill>
                            <a:srgbClr val="878787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10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00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021">
                      <a:solidFill>
                        <a:srgbClr val="808080"/>
                      </a:solidFill>
                      <a:prstDash val="solid"/>
                    </a:lnL>
                    <a:lnR w="4510">
                      <a:solidFill>
                        <a:srgbClr val="777777"/>
                      </a:solidFill>
                      <a:prstDash val="solid"/>
                    </a:lnR>
                    <a:lnT w="9021">
                      <a:solidFill>
                        <a:srgbClr val="8C8C8C"/>
                      </a:solidFill>
                      <a:prstDash val="solid"/>
                    </a:lnT>
                    <a:lnB w="9021">
                      <a:solidFill>
                        <a:srgbClr val="777777"/>
                      </a:solidFill>
                      <a:prstDash val="solid"/>
                    </a:lnB>
                  </a:tcPr>
                </a:tc>
              </a:tr>
              <a:tr h="222401">
                <a:tc>
                  <a:txBody>
                    <a:bodyPr/>
                    <a:lstStyle/>
                    <a:p>
                      <a:pPr marL="160020">
                        <a:lnSpc>
                          <a:spcPct val="100000"/>
                        </a:lnSpc>
                      </a:pPr>
                      <a:r>
                        <a:rPr sz="10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16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021">
                      <a:solidFill>
                        <a:srgbClr val="7C7C7C"/>
                      </a:solidFill>
                      <a:prstDash val="solid"/>
                    </a:lnL>
                    <a:lnR w="9021">
                      <a:solidFill>
                        <a:srgbClr val="7C7C7C"/>
                      </a:solidFill>
                      <a:prstDash val="solid"/>
                    </a:lnR>
                    <a:lnT w="9021">
                      <a:solidFill>
                        <a:srgbClr val="939393"/>
                      </a:solidFill>
                      <a:prstDash val="solid"/>
                    </a:lnT>
                    <a:lnB w="9021">
                      <a:solidFill>
                        <a:srgbClr val="838383"/>
                      </a:solidFill>
                      <a:prstDash val="solid"/>
                    </a:lnB>
                  </a:tcPr>
                </a:tc>
                <a:tc gridSpan="2">
                  <a:txBody>
                    <a:bodyPr/>
                    <a:lstStyle/>
                    <a:p>
                      <a:pPr marL="49530">
                        <a:lnSpc>
                          <a:spcPct val="100000"/>
                        </a:lnSpc>
                      </a:pPr>
                      <a:r>
                        <a:rPr sz="1000" dirty="0">
                          <a:solidFill>
                            <a:srgbClr val="181818"/>
                          </a:solidFill>
                          <a:latin typeface="Arial"/>
                          <a:cs typeface="Arial"/>
                        </a:rPr>
                        <a:t>Bo</a:t>
                      </a:r>
                      <a:r>
                        <a:rPr sz="1000" spc="-45" dirty="0">
                          <a:solidFill>
                            <a:srgbClr val="181818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1000" dirty="0">
                          <a:solidFill>
                            <a:srgbClr val="181818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1000" spc="-25" dirty="0">
                          <a:solidFill>
                            <a:srgbClr val="181818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de</a:t>
                      </a:r>
                      <a:r>
                        <a:rPr sz="1000" spc="-2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00" dirty="0">
                          <a:solidFill>
                            <a:srgbClr val="181818"/>
                          </a:solidFill>
                          <a:latin typeface="Arial"/>
                          <a:cs typeface="Arial"/>
                        </a:rPr>
                        <a:t>tempo</a:t>
                      </a:r>
                      <a:r>
                        <a:rPr sz="1000" spc="15" dirty="0">
                          <a:solidFill>
                            <a:srgbClr val="181818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00" dirty="0">
                          <a:solidFill>
                            <a:srgbClr val="181818"/>
                          </a:solidFill>
                          <a:latin typeface="Arial"/>
                          <a:cs typeface="Arial"/>
                        </a:rPr>
                        <a:t>de</a:t>
                      </a:r>
                      <a:r>
                        <a:rPr sz="1000" spc="15" dirty="0">
                          <a:solidFill>
                            <a:srgbClr val="181818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reação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021">
                      <a:solidFill>
                        <a:srgbClr val="7C7C7C"/>
                      </a:solidFill>
                      <a:prstDash val="solid"/>
                    </a:lnL>
                    <a:lnR w="9021">
                      <a:solidFill>
                        <a:srgbClr val="878787"/>
                      </a:solidFill>
                      <a:prstDash val="solid"/>
                    </a:lnR>
                    <a:lnT w="9021">
                      <a:solidFill>
                        <a:srgbClr val="939393"/>
                      </a:solidFill>
                      <a:prstDash val="solid"/>
                    </a:lnT>
                    <a:lnB w="9021">
                      <a:solidFill>
                        <a:srgbClr val="838383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45085">
                        <a:lnSpc>
                          <a:spcPct val="100000"/>
                        </a:lnSpc>
                      </a:pPr>
                      <a:r>
                        <a:rPr sz="10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Unidade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021">
                      <a:solidFill>
                        <a:srgbClr val="878787"/>
                      </a:solidFill>
                      <a:prstDash val="solid"/>
                    </a:lnL>
                    <a:lnR w="9021">
                      <a:solidFill>
                        <a:srgbClr val="878787"/>
                      </a:solidFill>
                      <a:prstDash val="solid"/>
                    </a:lnR>
                    <a:lnT w="9021">
                      <a:solidFill>
                        <a:srgbClr val="939393"/>
                      </a:solidFill>
                      <a:prstDash val="solid"/>
                    </a:lnT>
                    <a:lnB w="9021">
                      <a:solidFill>
                        <a:srgbClr val="838383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5400" algn="ctr">
                        <a:lnSpc>
                          <a:spcPct val="100000"/>
                        </a:lnSpc>
                      </a:pPr>
                      <a:r>
                        <a:rPr sz="10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10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021">
                      <a:solidFill>
                        <a:srgbClr val="878787"/>
                      </a:solidFill>
                      <a:prstDash val="solid"/>
                    </a:lnL>
                    <a:lnR w="9021">
                      <a:solidFill>
                        <a:srgbClr val="838383"/>
                      </a:solidFill>
                      <a:prstDash val="solid"/>
                    </a:lnR>
                    <a:lnT w="9021">
                      <a:solidFill>
                        <a:srgbClr val="939393"/>
                      </a:solidFill>
                      <a:prstDash val="solid"/>
                    </a:lnT>
                    <a:lnB w="9021">
                      <a:solidFill>
                        <a:srgbClr val="8C8C8C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5085">
                        <a:lnSpc>
                          <a:spcPct val="100000"/>
                        </a:lnSpc>
                      </a:pPr>
                      <a:r>
                        <a:rPr sz="1000" dirty="0">
                          <a:solidFill>
                            <a:srgbClr val="181818"/>
                          </a:solidFill>
                          <a:latin typeface="Arial"/>
                          <a:cs typeface="Arial"/>
                        </a:rPr>
                        <a:t>R$</a:t>
                      </a:r>
                      <a:r>
                        <a:rPr sz="1000" spc="-65" dirty="0">
                          <a:solidFill>
                            <a:srgbClr val="181818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2</a:t>
                      </a:r>
                      <a:r>
                        <a:rPr sz="1000" spc="6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8</a:t>
                      </a:r>
                      <a:r>
                        <a:rPr sz="1000" spc="-30" dirty="0">
                          <a:solidFill>
                            <a:srgbClr val="727272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10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50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021">
                      <a:solidFill>
                        <a:srgbClr val="838383"/>
                      </a:solidFill>
                      <a:prstDash val="solid"/>
                    </a:lnL>
                    <a:lnR w="9021">
                      <a:solidFill>
                        <a:srgbClr val="808080"/>
                      </a:solidFill>
                      <a:prstDash val="solid"/>
                    </a:lnR>
                    <a:lnT w="9021">
                      <a:solidFill>
                        <a:srgbClr val="777777"/>
                      </a:solidFill>
                      <a:prstDash val="solid"/>
                    </a:lnT>
                    <a:lnB w="9021">
                      <a:solidFill>
                        <a:srgbClr val="8C8C8C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5085">
                        <a:lnSpc>
                          <a:spcPct val="100000"/>
                        </a:lnSpc>
                      </a:pPr>
                      <a:r>
                        <a:rPr sz="10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R$</a:t>
                      </a:r>
                      <a:r>
                        <a:rPr sz="1000" spc="-65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285,00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021">
                      <a:solidFill>
                        <a:srgbClr val="808080"/>
                      </a:solidFill>
                      <a:prstDash val="solid"/>
                    </a:lnL>
                    <a:lnR w="6766">
                      <a:solidFill>
                        <a:srgbClr val="646464"/>
                      </a:solidFill>
                      <a:prstDash val="solid"/>
                    </a:lnR>
                    <a:lnT w="9021">
                      <a:solidFill>
                        <a:srgbClr val="777777"/>
                      </a:solidFill>
                      <a:prstDash val="solid"/>
                    </a:lnT>
                    <a:lnB w="9021">
                      <a:solidFill>
                        <a:srgbClr val="8C8C8C"/>
                      </a:solidFill>
                      <a:prstDash val="solid"/>
                    </a:lnB>
                  </a:tcPr>
                </a:tc>
              </a:tr>
              <a:tr h="133894">
                <a:tc>
                  <a:txBody>
                    <a:bodyPr/>
                    <a:lstStyle/>
                    <a:p>
                      <a:pPr marL="160020">
                        <a:lnSpc>
                          <a:spcPts val="1125"/>
                        </a:lnSpc>
                      </a:pPr>
                      <a:r>
                        <a:rPr sz="10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17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021">
                      <a:solidFill>
                        <a:srgbClr val="7C7C7C"/>
                      </a:solidFill>
                      <a:prstDash val="solid"/>
                    </a:lnL>
                    <a:lnR w="9021">
                      <a:solidFill>
                        <a:srgbClr val="7C7C7C"/>
                      </a:solidFill>
                      <a:prstDash val="solid"/>
                    </a:lnR>
                    <a:lnT w="9021">
                      <a:solidFill>
                        <a:srgbClr val="838383"/>
                      </a:solidFill>
                      <a:prstDash val="solid"/>
                    </a:lnT>
                    <a:lnB w="4510">
                      <a:solidFill>
                        <a:srgbClr val="90909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5085">
                        <a:lnSpc>
                          <a:spcPts val="1070"/>
                        </a:lnSpc>
                      </a:pPr>
                      <a:r>
                        <a:rPr sz="10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Corda sisai</a:t>
                      </a:r>
                      <a:r>
                        <a:rPr sz="1000" spc="-25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c/</a:t>
                      </a:r>
                      <a:r>
                        <a:rPr sz="1000" spc="15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5 metros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021">
                      <a:solidFill>
                        <a:srgbClr val="7C7C7C"/>
                      </a:solidFill>
                      <a:prstDash val="solid"/>
                    </a:lnL>
                    <a:lnT w="9021">
                      <a:solidFill>
                        <a:srgbClr val="838383"/>
                      </a:solidFill>
                      <a:prstDash val="solid"/>
                    </a:lnT>
                  </a:tcPr>
                </a:tc>
                <a:tc rowSpan="2">
                  <a:txBody>
                    <a:bodyPr/>
                    <a:lstStyle/>
                    <a:p>
                      <a:pPr marL="129539">
                        <a:lnSpc>
                          <a:spcPct val="100000"/>
                        </a:lnSpc>
                      </a:pPr>
                      <a:r>
                        <a:rPr sz="950" spc="-3465" dirty="0">
                          <a:solidFill>
                            <a:srgbClr val="BFBCBF"/>
                          </a:solidFill>
                          <a:latin typeface="Times New Roman"/>
                          <a:cs typeface="Times New Roman"/>
                        </a:rPr>
                        <a:t>-</a:t>
                      </a:r>
                      <a:endParaRPr sz="95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R w="9021">
                      <a:solidFill>
                        <a:srgbClr val="878787"/>
                      </a:solidFill>
                      <a:prstDash val="solid"/>
                    </a:lnR>
                    <a:lnT w="9021">
                      <a:solidFill>
                        <a:srgbClr val="838383"/>
                      </a:solidFill>
                      <a:prstDash val="solid"/>
                    </a:lnT>
                    <a:lnB w="9021">
                      <a:solidFill>
                        <a:srgbClr val="979797"/>
                      </a:solidFill>
                      <a:prstDash val="solid"/>
                    </a:lnB>
                  </a:tcPr>
                </a:tc>
                <a:tc rowSpan="2">
                  <a:txBody>
                    <a:bodyPr/>
                    <a:lstStyle/>
                    <a:p>
                      <a:pPr marR="160020" algn="ctr">
                        <a:lnSpc>
                          <a:spcPts val="875"/>
                        </a:lnSpc>
                      </a:pPr>
                      <a:r>
                        <a:rPr sz="10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Un</a:t>
                      </a:r>
                      <a:r>
                        <a:rPr sz="1000" spc="-8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10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dade</a:t>
                      </a:r>
                      <a:endParaRPr sz="1000">
                        <a:latin typeface="Arial"/>
                        <a:cs typeface="Arial"/>
                      </a:endParaRPr>
                    </a:p>
                    <a:p>
                      <a:pPr marR="139065" algn="ctr">
                        <a:lnSpc>
                          <a:spcPts val="580"/>
                        </a:lnSpc>
                      </a:pPr>
                      <a:r>
                        <a:rPr sz="950" dirty="0">
                          <a:solidFill>
                            <a:srgbClr val="BFBCBF"/>
                          </a:solidFill>
                          <a:latin typeface="Times New Roman"/>
                          <a:cs typeface="Times New Roman"/>
                        </a:rPr>
                        <a:t>-</a:t>
                      </a:r>
                      <a:endParaRPr sz="950">
                        <a:latin typeface="Times New Roman"/>
                        <a:cs typeface="Times New Roman"/>
                      </a:endParaRPr>
                    </a:p>
                    <a:p>
                      <a:pPr marR="155575" algn="ctr">
                        <a:lnSpc>
                          <a:spcPts val="960"/>
                        </a:lnSpc>
                      </a:pPr>
                      <a:r>
                        <a:rPr sz="10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Un</a:t>
                      </a:r>
                      <a:r>
                        <a:rPr sz="1000" spc="-45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10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dade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021">
                      <a:solidFill>
                        <a:srgbClr val="878787"/>
                      </a:solidFill>
                      <a:prstDash val="solid"/>
                    </a:lnL>
                    <a:lnR w="9021">
                      <a:solidFill>
                        <a:srgbClr val="878787"/>
                      </a:solidFill>
                      <a:prstDash val="solid"/>
                    </a:lnR>
                    <a:lnT w="9021">
                      <a:solidFill>
                        <a:srgbClr val="838383"/>
                      </a:solidFill>
                      <a:prstDash val="solid"/>
                    </a:lnT>
                    <a:lnB w="9021">
                      <a:solidFill>
                        <a:srgbClr val="97979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715" algn="ctr">
                        <a:lnSpc>
                          <a:spcPts val="980"/>
                        </a:lnSpc>
                      </a:pPr>
                      <a:r>
                        <a:rPr sz="10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20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021">
                      <a:solidFill>
                        <a:srgbClr val="878787"/>
                      </a:solidFill>
                      <a:prstDash val="solid"/>
                    </a:lnL>
                    <a:lnR w="9021">
                      <a:solidFill>
                        <a:srgbClr val="838383"/>
                      </a:solidFill>
                      <a:prstDash val="solid"/>
                    </a:lnR>
                    <a:lnT w="9021">
                      <a:solidFill>
                        <a:srgbClr val="8C8C8C"/>
                      </a:solidFill>
                      <a:prstDash val="solid"/>
                    </a:lnT>
                    <a:lnB w="4510">
                      <a:solidFill>
                        <a:srgbClr val="4B4B4B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5085">
                        <a:lnSpc>
                          <a:spcPts val="980"/>
                        </a:lnSpc>
                      </a:pPr>
                      <a:r>
                        <a:rPr sz="10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R$</a:t>
                      </a:r>
                      <a:r>
                        <a:rPr sz="1000" spc="-105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00" spc="3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6</a:t>
                      </a:r>
                      <a:r>
                        <a:rPr sz="1000" spc="-120" dirty="0">
                          <a:solidFill>
                            <a:srgbClr val="727272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10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00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021">
                      <a:solidFill>
                        <a:srgbClr val="838383"/>
                      </a:solidFill>
                      <a:prstDash val="solid"/>
                    </a:lnL>
                    <a:lnR w="9021">
                      <a:solidFill>
                        <a:srgbClr val="808080"/>
                      </a:solidFill>
                      <a:prstDash val="solid"/>
                    </a:lnR>
                    <a:lnT w="9021">
                      <a:solidFill>
                        <a:srgbClr val="8C8C8C"/>
                      </a:solidFill>
                      <a:prstDash val="solid"/>
                    </a:lnT>
                    <a:lnB w="4510">
                      <a:solidFill>
                        <a:srgbClr val="4B4B4B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5085">
                        <a:lnSpc>
                          <a:spcPts val="980"/>
                        </a:lnSpc>
                      </a:pPr>
                      <a:r>
                        <a:rPr sz="10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R$</a:t>
                      </a:r>
                      <a:r>
                        <a:rPr sz="1000" spc="5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12</a:t>
                      </a:r>
                      <a:r>
                        <a:rPr sz="1000" spc="-2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0</a:t>
                      </a:r>
                      <a:r>
                        <a:rPr sz="1000" spc="-45" dirty="0">
                          <a:solidFill>
                            <a:srgbClr val="727272"/>
                          </a:solidFill>
                          <a:latin typeface="Arial"/>
                          <a:cs typeface="Arial"/>
                        </a:rPr>
                        <a:t>.</a:t>
                      </a:r>
                      <a:r>
                        <a:rPr sz="10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00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021">
                      <a:solidFill>
                        <a:srgbClr val="808080"/>
                      </a:solidFill>
                      <a:prstDash val="solid"/>
                    </a:lnL>
                    <a:lnR w="4510">
                      <a:solidFill>
                        <a:srgbClr val="777777"/>
                      </a:solidFill>
                      <a:prstDash val="solid"/>
                    </a:lnR>
                    <a:lnT w="9021">
                      <a:solidFill>
                        <a:srgbClr val="8C8C8C"/>
                      </a:solidFill>
                      <a:prstDash val="solid"/>
                    </a:lnT>
                    <a:lnB w="4510">
                      <a:solidFill>
                        <a:srgbClr val="4B4B4B"/>
                      </a:solidFill>
                      <a:prstDash val="solid"/>
                    </a:lnB>
                  </a:tcPr>
                </a:tc>
              </a:tr>
              <a:tr h="175877">
                <a:tc>
                  <a:txBody>
                    <a:bodyPr/>
                    <a:lstStyle/>
                    <a:p>
                      <a:pPr marL="160020">
                        <a:lnSpc>
                          <a:spcPct val="100000"/>
                        </a:lnSpc>
                      </a:pPr>
                      <a:r>
                        <a:rPr sz="10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18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021">
                      <a:solidFill>
                        <a:srgbClr val="7C7C7C"/>
                      </a:solidFill>
                      <a:prstDash val="solid"/>
                    </a:lnL>
                    <a:lnR w="9021">
                      <a:solidFill>
                        <a:srgbClr val="7C7C7C"/>
                      </a:solidFill>
                      <a:prstDash val="solid"/>
                    </a:lnR>
                    <a:lnT w="4510">
                      <a:solidFill>
                        <a:srgbClr val="909090"/>
                      </a:solidFill>
                      <a:prstDash val="solid"/>
                    </a:lnT>
                    <a:lnB w="9021">
                      <a:solidFill>
                        <a:srgbClr val="80808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9530">
                        <a:lnSpc>
                          <a:spcPct val="100000"/>
                        </a:lnSpc>
                      </a:pPr>
                      <a:r>
                        <a:rPr sz="10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Ro</a:t>
                      </a:r>
                      <a:r>
                        <a:rPr sz="1000" spc="-95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10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o</a:t>
                      </a:r>
                      <a:r>
                        <a:rPr sz="1000" spc="15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00" dirty="0">
                          <a:solidFill>
                            <a:srgbClr val="181818"/>
                          </a:solidFill>
                          <a:latin typeface="Arial"/>
                          <a:cs typeface="Arial"/>
                        </a:rPr>
                        <a:t>para</a:t>
                      </a:r>
                      <a:r>
                        <a:rPr sz="1000" spc="50" dirty="0">
                          <a:solidFill>
                            <a:srgbClr val="181818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00" spc="-30" dirty="0">
                          <a:solidFill>
                            <a:srgbClr val="181818"/>
                          </a:solidFill>
                          <a:latin typeface="Arial"/>
                          <a:cs typeface="Arial"/>
                        </a:rPr>
                        <a:t>p</a:t>
                      </a:r>
                      <a:r>
                        <a:rPr sz="1000" spc="-140" dirty="0">
                          <a:solidFill>
                            <a:srgbClr val="3F3F3F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1000" spc="-140" dirty="0">
                          <a:solidFill>
                            <a:srgbClr val="181818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1000" dirty="0">
                          <a:solidFill>
                            <a:srgbClr val="181818"/>
                          </a:solidFill>
                          <a:latin typeface="Arial"/>
                          <a:cs typeface="Arial"/>
                        </a:rPr>
                        <a:t>ates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021">
                      <a:solidFill>
                        <a:srgbClr val="7C7C7C"/>
                      </a:solidFill>
                      <a:prstDash val="solid"/>
                    </a:lnL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R w="9021">
                      <a:solidFill>
                        <a:srgbClr val="878787"/>
                      </a:solidFill>
                      <a:prstDash val="solid"/>
                    </a:lnR>
                    <a:lnT w="9021">
                      <a:solidFill>
                        <a:srgbClr val="838383"/>
                      </a:solidFill>
                      <a:prstDash val="solid"/>
                    </a:lnT>
                    <a:lnB w="9021">
                      <a:solidFill>
                        <a:srgbClr val="979797"/>
                      </a:solidFill>
                      <a:prstDash val="solid"/>
                    </a:lnB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9021">
                      <a:solidFill>
                        <a:srgbClr val="878787"/>
                      </a:solidFill>
                      <a:prstDash val="solid"/>
                    </a:lnL>
                    <a:lnR w="9021">
                      <a:solidFill>
                        <a:srgbClr val="878787"/>
                      </a:solidFill>
                      <a:prstDash val="solid"/>
                    </a:lnR>
                    <a:lnT w="9021">
                      <a:solidFill>
                        <a:srgbClr val="838383"/>
                      </a:solidFill>
                      <a:prstDash val="solid"/>
                    </a:lnT>
                    <a:lnB w="9021">
                      <a:solidFill>
                        <a:srgbClr val="97979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900"/>
                        </a:lnSpc>
                      </a:pPr>
                      <a:r>
                        <a:rPr sz="950" dirty="0">
                          <a:solidFill>
                            <a:srgbClr val="BFBCBF"/>
                          </a:solidFill>
                          <a:latin typeface="Times New Roman"/>
                          <a:cs typeface="Times New Roman"/>
                        </a:rPr>
                        <a:t>-</a:t>
                      </a:r>
                      <a:endParaRPr sz="950">
                        <a:latin typeface="Times New Roman"/>
                        <a:cs typeface="Times New Roman"/>
                      </a:endParaRPr>
                    </a:p>
                    <a:p>
                      <a:pPr marL="25400" algn="ctr">
                        <a:lnSpc>
                          <a:spcPts val="960"/>
                        </a:lnSpc>
                      </a:pPr>
                      <a:r>
                        <a:rPr sz="10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10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021">
                      <a:solidFill>
                        <a:srgbClr val="878787"/>
                      </a:solidFill>
                      <a:prstDash val="solid"/>
                    </a:lnL>
                    <a:lnR w="9021">
                      <a:solidFill>
                        <a:srgbClr val="838383"/>
                      </a:solidFill>
                      <a:prstDash val="solid"/>
                    </a:lnR>
                    <a:lnT w="4510">
                      <a:solidFill>
                        <a:srgbClr val="4B4B4B"/>
                      </a:solidFill>
                      <a:prstDash val="solid"/>
                    </a:lnT>
                    <a:lnB w="9021">
                      <a:solidFill>
                        <a:srgbClr val="97979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9530">
                        <a:lnSpc>
                          <a:spcPct val="100000"/>
                        </a:lnSpc>
                      </a:pPr>
                      <a:r>
                        <a:rPr sz="1000" dirty="0">
                          <a:solidFill>
                            <a:srgbClr val="181818"/>
                          </a:solidFill>
                          <a:latin typeface="Arial"/>
                          <a:cs typeface="Arial"/>
                        </a:rPr>
                        <a:t>R$</a:t>
                      </a:r>
                      <a:r>
                        <a:rPr sz="1000" spc="5" dirty="0">
                          <a:solidFill>
                            <a:srgbClr val="181818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131</a:t>
                      </a:r>
                      <a:r>
                        <a:rPr sz="1000" spc="-85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00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021">
                      <a:solidFill>
                        <a:srgbClr val="838383"/>
                      </a:solidFill>
                      <a:prstDash val="solid"/>
                    </a:lnL>
                    <a:lnR w="9021">
                      <a:solidFill>
                        <a:srgbClr val="808080"/>
                      </a:solidFill>
                      <a:prstDash val="solid"/>
                    </a:lnR>
                    <a:lnT w="4510">
                      <a:solidFill>
                        <a:srgbClr val="4B4B4B"/>
                      </a:solidFill>
                      <a:prstDash val="solid"/>
                    </a:lnT>
                    <a:lnB w="9021">
                      <a:solidFill>
                        <a:srgbClr val="97979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5085">
                        <a:lnSpc>
                          <a:spcPct val="100000"/>
                        </a:lnSpc>
                      </a:pPr>
                      <a:r>
                        <a:rPr sz="10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R$</a:t>
                      </a:r>
                      <a:r>
                        <a:rPr sz="1000" spc="5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00" spc="-13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1</a:t>
                      </a:r>
                      <a:r>
                        <a:rPr sz="1000" spc="-45" dirty="0">
                          <a:solidFill>
                            <a:srgbClr val="606060"/>
                          </a:solidFill>
                          <a:latin typeface="Arial"/>
                          <a:cs typeface="Arial"/>
                        </a:rPr>
                        <a:t>.</a:t>
                      </a:r>
                      <a:r>
                        <a:rPr sz="10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31</a:t>
                      </a:r>
                      <a:r>
                        <a:rPr sz="1000" spc="5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0</a:t>
                      </a:r>
                      <a:r>
                        <a:rPr sz="1000" spc="-120" dirty="0">
                          <a:solidFill>
                            <a:srgbClr val="727272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10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00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021">
                      <a:solidFill>
                        <a:srgbClr val="808080"/>
                      </a:solidFill>
                      <a:prstDash val="solid"/>
                    </a:lnL>
                    <a:lnR w="9021">
                      <a:solidFill>
                        <a:srgbClr val="8C8C8C"/>
                      </a:solidFill>
                      <a:prstDash val="solid"/>
                    </a:lnR>
                    <a:lnT w="4510">
                      <a:solidFill>
                        <a:srgbClr val="4B4B4B"/>
                      </a:solidFill>
                      <a:prstDash val="solid"/>
                    </a:lnT>
                    <a:lnB w="9021">
                      <a:solidFill>
                        <a:srgbClr val="777777"/>
                      </a:solidFill>
                      <a:prstDash val="solid"/>
                    </a:lnB>
                  </a:tcPr>
                </a:tc>
              </a:tr>
              <a:tr h="153184">
                <a:tc>
                  <a:txBody>
                    <a:bodyPr/>
                    <a:lstStyle/>
                    <a:p>
                      <a:pPr marL="160020">
                        <a:lnSpc>
                          <a:spcPct val="100000"/>
                        </a:lnSpc>
                      </a:pPr>
                      <a:r>
                        <a:rPr sz="10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19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021">
                      <a:solidFill>
                        <a:srgbClr val="7C7C7C"/>
                      </a:solidFill>
                      <a:prstDash val="solid"/>
                    </a:lnL>
                    <a:lnR w="9021">
                      <a:solidFill>
                        <a:srgbClr val="5B5B5B"/>
                      </a:solidFill>
                      <a:prstDash val="solid"/>
                    </a:lnR>
                    <a:lnT w="9021">
                      <a:solidFill>
                        <a:srgbClr val="808080"/>
                      </a:solidFill>
                      <a:prstDash val="solid"/>
                    </a:lnT>
                    <a:lnB w="9021">
                      <a:solidFill>
                        <a:srgbClr val="909090"/>
                      </a:solidFill>
                      <a:prstDash val="solid"/>
                    </a:lnB>
                  </a:tcPr>
                </a:tc>
                <a:tc gridSpan="2">
                  <a:txBody>
                    <a:bodyPr/>
                    <a:lstStyle/>
                    <a:p>
                      <a:pPr marL="45085">
                        <a:lnSpc>
                          <a:spcPct val="100000"/>
                        </a:lnSpc>
                      </a:pPr>
                      <a:r>
                        <a:rPr sz="10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Aro</a:t>
                      </a:r>
                      <a:r>
                        <a:rPr sz="1000" spc="5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flexível</a:t>
                      </a:r>
                      <a:r>
                        <a:rPr sz="1000" spc="8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basauetebol</a:t>
                      </a:r>
                      <a:r>
                        <a:rPr sz="1000" spc="-5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oficial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021">
                      <a:solidFill>
                        <a:srgbClr val="5B5B5B"/>
                      </a:solidFill>
                      <a:prstDash val="solid"/>
                    </a:lnL>
                    <a:lnR w="9021">
                      <a:solidFill>
                        <a:srgbClr val="878787"/>
                      </a:solidFill>
                      <a:prstDash val="solid"/>
                    </a:lnR>
                    <a:lnB w="4510">
                      <a:solidFill>
                        <a:srgbClr val="777777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49530">
                        <a:lnSpc>
                          <a:spcPct val="100000"/>
                        </a:lnSpc>
                      </a:pPr>
                      <a:r>
                        <a:rPr sz="1000" dirty="0">
                          <a:solidFill>
                            <a:srgbClr val="181818"/>
                          </a:solidFill>
                          <a:latin typeface="Arial"/>
                          <a:cs typeface="Arial"/>
                        </a:rPr>
                        <a:t>Par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021">
                      <a:solidFill>
                        <a:srgbClr val="878787"/>
                      </a:solidFill>
                      <a:prstDash val="solid"/>
                    </a:lnL>
                    <a:lnR w="4510">
                      <a:solidFill>
                        <a:srgbClr val="676767"/>
                      </a:solidFill>
                      <a:prstDash val="solid"/>
                    </a:lnR>
                    <a:lnT w="9021">
                      <a:solidFill>
                        <a:srgbClr val="979797"/>
                      </a:solidFill>
                      <a:prstDash val="solid"/>
                    </a:lnT>
                    <a:lnB w="9021">
                      <a:solidFill>
                        <a:srgbClr val="97979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36195" algn="ctr">
                        <a:lnSpc>
                          <a:spcPct val="100000"/>
                        </a:lnSpc>
                      </a:pPr>
                      <a:r>
                        <a:rPr sz="1000" dirty="0">
                          <a:solidFill>
                            <a:srgbClr val="181818"/>
                          </a:solidFill>
                          <a:latin typeface="Arial"/>
                          <a:cs typeface="Arial"/>
                        </a:rPr>
                        <a:t>1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4510">
                      <a:solidFill>
                        <a:srgbClr val="676767"/>
                      </a:solidFill>
                      <a:prstDash val="solid"/>
                    </a:lnL>
                    <a:lnR w="9021">
                      <a:solidFill>
                        <a:srgbClr val="838383"/>
                      </a:solidFill>
                      <a:prstDash val="solid"/>
                    </a:lnR>
                    <a:lnT w="9021">
                      <a:solidFill>
                        <a:srgbClr val="979797"/>
                      </a:solidFill>
                      <a:prstDash val="solid"/>
                    </a:lnT>
                    <a:lnB w="9021">
                      <a:solidFill>
                        <a:srgbClr val="97979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9530">
                        <a:lnSpc>
                          <a:spcPts val="1195"/>
                        </a:lnSpc>
                      </a:pPr>
                      <a:r>
                        <a:rPr sz="1000" dirty="0">
                          <a:solidFill>
                            <a:srgbClr val="181818"/>
                          </a:solidFill>
                          <a:latin typeface="Arial"/>
                          <a:cs typeface="Arial"/>
                        </a:rPr>
                        <a:t>R$</a:t>
                      </a:r>
                      <a:r>
                        <a:rPr sz="1000" spc="-100" dirty="0">
                          <a:solidFill>
                            <a:srgbClr val="181818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00" dirty="0">
                          <a:solidFill>
                            <a:srgbClr val="181818"/>
                          </a:solidFill>
                          <a:latin typeface="Arial"/>
                          <a:cs typeface="Arial"/>
                        </a:rPr>
                        <a:t>4</a:t>
                      </a:r>
                      <a:r>
                        <a:rPr sz="1000" spc="-185" dirty="0">
                          <a:solidFill>
                            <a:srgbClr val="181818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00" spc="20" dirty="0">
                          <a:solidFill>
                            <a:srgbClr val="606060"/>
                          </a:solidFill>
                          <a:latin typeface="Arial"/>
                          <a:cs typeface="Arial"/>
                        </a:rPr>
                        <a:t>.</a:t>
                      </a:r>
                      <a:r>
                        <a:rPr sz="10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75</a:t>
                      </a:r>
                      <a:r>
                        <a:rPr sz="1000" spc="85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4</a:t>
                      </a:r>
                      <a:r>
                        <a:rPr sz="1000" spc="-65" dirty="0">
                          <a:solidFill>
                            <a:srgbClr val="727272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10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00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021">
                      <a:solidFill>
                        <a:srgbClr val="838383"/>
                      </a:solidFill>
                      <a:prstDash val="solid"/>
                    </a:lnL>
                    <a:lnR w="9021">
                      <a:solidFill>
                        <a:srgbClr val="808080"/>
                      </a:solidFill>
                      <a:prstDash val="solid"/>
                    </a:lnR>
                    <a:lnT w="9021">
                      <a:solidFill>
                        <a:srgbClr val="979797"/>
                      </a:solidFill>
                      <a:prstDash val="solid"/>
                    </a:lnT>
                    <a:lnB w="9021">
                      <a:solidFill>
                        <a:srgbClr val="97979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5085">
                        <a:lnSpc>
                          <a:spcPts val="1195"/>
                        </a:lnSpc>
                      </a:pPr>
                      <a:r>
                        <a:rPr sz="1000" dirty="0">
                          <a:solidFill>
                            <a:srgbClr val="181818"/>
                          </a:solidFill>
                          <a:latin typeface="Arial"/>
                          <a:cs typeface="Arial"/>
                        </a:rPr>
                        <a:t>R$</a:t>
                      </a:r>
                      <a:r>
                        <a:rPr sz="1000" spc="-100" dirty="0">
                          <a:solidFill>
                            <a:srgbClr val="181818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00" spc="55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4</a:t>
                      </a:r>
                      <a:r>
                        <a:rPr sz="1000" spc="-45" dirty="0">
                          <a:solidFill>
                            <a:srgbClr val="606060"/>
                          </a:solidFill>
                          <a:latin typeface="Arial"/>
                          <a:cs typeface="Arial"/>
                        </a:rPr>
                        <a:t>.</a:t>
                      </a:r>
                      <a:r>
                        <a:rPr sz="10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75</a:t>
                      </a:r>
                      <a:r>
                        <a:rPr sz="1000" spc="5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4</a:t>
                      </a:r>
                      <a:r>
                        <a:rPr sz="1000" spc="-120" dirty="0">
                          <a:solidFill>
                            <a:srgbClr val="727272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10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00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021">
                      <a:solidFill>
                        <a:srgbClr val="808080"/>
                      </a:solidFill>
                      <a:prstDash val="solid"/>
                    </a:lnL>
                    <a:lnR w="4510">
                      <a:solidFill>
                        <a:srgbClr val="6B6B6B"/>
                      </a:solidFill>
                      <a:prstDash val="solid"/>
                    </a:lnR>
                    <a:lnT w="9021">
                      <a:solidFill>
                        <a:srgbClr val="777777"/>
                      </a:solidFill>
                      <a:prstDash val="solid"/>
                    </a:lnT>
                    <a:lnB w="9021">
                      <a:solidFill>
                        <a:srgbClr val="979797"/>
                      </a:solidFill>
                      <a:prstDash val="solid"/>
                    </a:lnB>
                  </a:tcPr>
                </a:tc>
              </a:tr>
              <a:tr h="140702">
                <a:tc>
                  <a:txBody>
                    <a:bodyPr/>
                    <a:lstStyle/>
                    <a:p>
                      <a:pPr marL="150495">
                        <a:lnSpc>
                          <a:spcPct val="100000"/>
                        </a:lnSpc>
                      </a:pPr>
                      <a:r>
                        <a:rPr sz="10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20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021">
                      <a:solidFill>
                        <a:srgbClr val="7C7C7C"/>
                      </a:solidFill>
                      <a:prstDash val="solid"/>
                    </a:lnL>
                    <a:lnR w="9021">
                      <a:solidFill>
                        <a:srgbClr val="777777"/>
                      </a:solidFill>
                      <a:prstDash val="solid"/>
                    </a:lnR>
                    <a:lnT w="9021">
                      <a:solidFill>
                        <a:srgbClr val="909090"/>
                      </a:solidFill>
                      <a:prstDash val="solid"/>
                    </a:lnT>
                    <a:lnB w="11291">
                      <a:solidFill>
                        <a:srgbClr val="8C8C8C"/>
                      </a:solidFill>
                      <a:prstDash val="solid"/>
                    </a:lnB>
                  </a:tcPr>
                </a:tc>
                <a:tc gridSpan="2">
                  <a:txBody>
                    <a:bodyPr/>
                    <a:lstStyle/>
                    <a:p>
                      <a:pPr marL="49530">
                        <a:lnSpc>
                          <a:spcPts val="1195"/>
                        </a:lnSpc>
                      </a:pPr>
                      <a:r>
                        <a:rPr sz="1000" dirty="0">
                          <a:solidFill>
                            <a:srgbClr val="181818"/>
                          </a:solidFill>
                          <a:latin typeface="Arial"/>
                          <a:cs typeface="Arial"/>
                        </a:rPr>
                        <a:t>Bo</a:t>
                      </a:r>
                      <a:r>
                        <a:rPr sz="1000" spc="-45" dirty="0">
                          <a:solidFill>
                            <a:srgbClr val="181818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1000" dirty="0">
                          <a:solidFill>
                            <a:srgbClr val="181818"/>
                          </a:solidFill>
                          <a:latin typeface="Arial"/>
                          <a:cs typeface="Arial"/>
                        </a:rPr>
                        <a:t>sa</a:t>
                      </a:r>
                      <a:r>
                        <a:rPr sz="1000" spc="55" dirty="0">
                          <a:solidFill>
                            <a:srgbClr val="181818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00" dirty="0">
                          <a:solidFill>
                            <a:srgbClr val="181818"/>
                          </a:solidFill>
                          <a:latin typeface="Arial"/>
                          <a:cs typeface="Arial"/>
                        </a:rPr>
                        <a:t>para </a:t>
                      </a:r>
                      <a:r>
                        <a:rPr sz="10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transporte</a:t>
                      </a:r>
                      <a:r>
                        <a:rPr sz="1000" spc="114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de</a:t>
                      </a:r>
                      <a:r>
                        <a:rPr sz="1000" spc="25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bo</a:t>
                      </a:r>
                      <a:r>
                        <a:rPr sz="1000" spc="-5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10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as</a:t>
                      </a:r>
                      <a:r>
                        <a:rPr sz="1000" spc="55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lona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021">
                      <a:solidFill>
                        <a:srgbClr val="777777"/>
                      </a:solidFill>
                      <a:prstDash val="solid"/>
                    </a:lnL>
                    <a:lnR w="9021">
                      <a:solidFill>
                        <a:srgbClr val="878787"/>
                      </a:solidFill>
                      <a:prstDash val="solid"/>
                    </a:lnR>
                    <a:lnT w="4510">
                      <a:solidFill>
                        <a:srgbClr val="777777"/>
                      </a:solidFill>
                      <a:prstDash val="solid"/>
                    </a:lnT>
                    <a:lnB w="9021">
                      <a:solidFill>
                        <a:srgbClr val="8C8C8C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49530">
                        <a:lnSpc>
                          <a:spcPts val="1195"/>
                        </a:lnSpc>
                      </a:pPr>
                      <a:r>
                        <a:rPr sz="10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Un</a:t>
                      </a:r>
                      <a:r>
                        <a:rPr sz="1000" spc="-85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10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dade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021">
                      <a:solidFill>
                        <a:srgbClr val="878787"/>
                      </a:solidFill>
                      <a:prstDash val="solid"/>
                    </a:lnL>
                    <a:lnR w="9021">
                      <a:solidFill>
                        <a:srgbClr val="838383"/>
                      </a:solidFill>
                      <a:prstDash val="solid"/>
                    </a:lnR>
                    <a:lnT w="9021">
                      <a:solidFill>
                        <a:srgbClr val="979797"/>
                      </a:solidFill>
                      <a:prstDash val="solid"/>
                    </a:lnT>
                    <a:lnB w="9021">
                      <a:solidFill>
                        <a:srgbClr val="8C8C8C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10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4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021">
                      <a:solidFill>
                        <a:srgbClr val="838383"/>
                      </a:solidFill>
                      <a:prstDash val="solid"/>
                    </a:lnL>
                    <a:lnR w="9021">
                      <a:solidFill>
                        <a:srgbClr val="838383"/>
                      </a:solidFill>
                      <a:prstDash val="solid"/>
                    </a:lnR>
                    <a:lnT w="9021">
                      <a:solidFill>
                        <a:srgbClr val="979797"/>
                      </a:solidFill>
                      <a:prstDash val="solid"/>
                    </a:lnT>
                    <a:lnB w="9021">
                      <a:solidFill>
                        <a:srgbClr val="8C8C8C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5085">
                        <a:lnSpc>
                          <a:spcPts val="1195"/>
                        </a:lnSpc>
                      </a:pPr>
                      <a:r>
                        <a:rPr sz="10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R$</a:t>
                      </a:r>
                      <a:r>
                        <a:rPr sz="1000" spc="-7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00" dirty="0">
                          <a:solidFill>
                            <a:srgbClr val="3F3F3F"/>
                          </a:solidFill>
                          <a:latin typeface="Arial"/>
                          <a:cs typeface="Arial"/>
                        </a:rPr>
                        <a:t>9</a:t>
                      </a:r>
                      <a:r>
                        <a:rPr sz="1000" spc="45" dirty="0">
                          <a:solidFill>
                            <a:srgbClr val="3F3F3F"/>
                          </a:solidFill>
                          <a:latin typeface="Arial"/>
                          <a:cs typeface="Arial"/>
                        </a:rPr>
                        <a:t>6</a:t>
                      </a:r>
                      <a:r>
                        <a:rPr sz="1000" spc="-30" dirty="0">
                          <a:solidFill>
                            <a:srgbClr val="727272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10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00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021">
                      <a:solidFill>
                        <a:srgbClr val="838383"/>
                      </a:solidFill>
                      <a:prstDash val="solid"/>
                    </a:lnL>
                    <a:lnR w="9021">
                      <a:solidFill>
                        <a:srgbClr val="808080"/>
                      </a:solidFill>
                      <a:prstDash val="solid"/>
                    </a:lnR>
                    <a:lnT w="9021">
                      <a:solidFill>
                        <a:srgbClr val="979797"/>
                      </a:solidFill>
                      <a:prstDash val="solid"/>
                    </a:lnT>
                    <a:lnB w="9021">
                      <a:solidFill>
                        <a:srgbClr val="8C8C8C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9530">
                        <a:lnSpc>
                          <a:spcPts val="1195"/>
                        </a:lnSpc>
                      </a:pPr>
                      <a:r>
                        <a:rPr sz="10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R$</a:t>
                      </a:r>
                      <a:r>
                        <a:rPr sz="1000" spc="-3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38</a:t>
                      </a:r>
                      <a:r>
                        <a:rPr sz="1000" spc="5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4</a:t>
                      </a:r>
                      <a:r>
                        <a:rPr sz="1000" spc="-30" dirty="0">
                          <a:solidFill>
                            <a:srgbClr val="727272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10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00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021">
                      <a:solidFill>
                        <a:srgbClr val="808080"/>
                      </a:solidFill>
                      <a:prstDash val="solid"/>
                    </a:lnL>
                    <a:lnR w="4510">
                      <a:solidFill>
                        <a:srgbClr val="6B6B6B"/>
                      </a:solidFill>
                      <a:prstDash val="solid"/>
                    </a:lnR>
                    <a:lnT w="9021">
                      <a:solidFill>
                        <a:srgbClr val="979797"/>
                      </a:solidFill>
                      <a:prstDash val="solid"/>
                    </a:lnT>
                    <a:lnB w="9021">
                      <a:solidFill>
                        <a:srgbClr val="8C8C8C"/>
                      </a:solidFill>
                      <a:prstDash val="solid"/>
                    </a:lnB>
                  </a:tcPr>
                </a:tc>
              </a:tr>
              <a:tr h="295022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1000" dirty="0">
                          <a:solidFill>
                            <a:srgbClr val="3F3F3F"/>
                          </a:solidFill>
                          <a:latin typeface="Arial"/>
                          <a:cs typeface="Arial"/>
                        </a:rPr>
                        <a:t>21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021">
                      <a:solidFill>
                        <a:srgbClr val="7C7C7C"/>
                      </a:solidFill>
                      <a:prstDash val="solid"/>
                    </a:lnL>
                    <a:lnT w="11291">
                      <a:solidFill>
                        <a:srgbClr val="8C8C8C"/>
                      </a:solidFill>
                      <a:prstDash val="solid"/>
                    </a:lnT>
                    <a:lnB w="9021">
                      <a:solidFill>
                        <a:srgbClr val="8C8C8C"/>
                      </a:solidFill>
                      <a:prstDash val="solid"/>
                    </a:lnB>
                  </a:tcPr>
                </a:tc>
                <a:tc gridSpan="2">
                  <a:txBody>
                    <a:bodyPr/>
                    <a:lstStyle/>
                    <a:p>
                      <a:pPr marL="49530" marR="29845" indent="4445">
                        <a:lnSpc>
                          <a:spcPts val="1140"/>
                        </a:lnSpc>
                        <a:tabLst>
                          <a:tab pos="545465" algn="l"/>
                          <a:tab pos="824865" algn="l"/>
                          <a:tab pos="1429385" algn="l"/>
                          <a:tab pos="1880870" algn="l"/>
                        </a:tabLst>
                      </a:pPr>
                      <a:r>
                        <a:rPr sz="1500" baseline="2777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Régua	</a:t>
                      </a:r>
                      <a:r>
                        <a:rPr sz="10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de	</a:t>
                      </a:r>
                      <a:r>
                        <a:rPr sz="1000" spc="-50" dirty="0">
                          <a:solidFill>
                            <a:srgbClr val="3F3F3F"/>
                          </a:solidFill>
                          <a:latin typeface="Arial"/>
                          <a:cs typeface="Arial"/>
                        </a:rPr>
                        <a:t>m</a:t>
                      </a:r>
                      <a:r>
                        <a:rPr sz="1000" dirty="0">
                          <a:solidFill>
                            <a:srgbClr val="181818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1000" spc="-25" dirty="0">
                          <a:solidFill>
                            <a:srgbClr val="181818"/>
                          </a:solidFill>
                          <a:latin typeface="Arial"/>
                          <a:cs typeface="Arial"/>
                        </a:rPr>
                        <a:t>d</a:t>
                      </a:r>
                      <a:r>
                        <a:rPr sz="1000" spc="-140" dirty="0">
                          <a:solidFill>
                            <a:srgbClr val="3F3F3F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1000" dirty="0">
                          <a:solidFill>
                            <a:srgbClr val="3F3F3F"/>
                          </a:solidFill>
                          <a:latin typeface="Arial"/>
                          <a:cs typeface="Arial"/>
                        </a:rPr>
                        <a:t>ção	</a:t>
                      </a:r>
                      <a:r>
                        <a:rPr sz="10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altura	</a:t>
                      </a:r>
                      <a:r>
                        <a:rPr sz="1000" dirty="0">
                          <a:solidFill>
                            <a:srgbClr val="3F3F3F"/>
                          </a:solidFill>
                          <a:latin typeface="Arial"/>
                          <a:cs typeface="Arial"/>
                        </a:rPr>
                        <a:t>rede </a:t>
                      </a:r>
                      <a:r>
                        <a:rPr sz="10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voleibol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R w="9021">
                      <a:solidFill>
                        <a:srgbClr val="878787"/>
                      </a:solidFill>
                      <a:prstDash val="solid"/>
                    </a:lnR>
                    <a:lnT w="9021">
                      <a:solidFill>
                        <a:srgbClr val="8C8C8C"/>
                      </a:solidFill>
                      <a:prstDash val="solid"/>
                    </a:lnT>
                    <a:lnB w="9021">
                      <a:solidFill>
                        <a:srgbClr val="A0A0A0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49530">
                        <a:lnSpc>
                          <a:spcPct val="100000"/>
                        </a:lnSpc>
                      </a:pPr>
                      <a:r>
                        <a:rPr sz="10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Un</a:t>
                      </a:r>
                      <a:r>
                        <a:rPr sz="1000" spc="-5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10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dade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021">
                      <a:solidFill>
                        <a:srgbClr val="878787"/>
                      </a:solidFill>
                      <a:prstDash val="solid"/>
                    </a:lnL>
                    <a:lnR w="9021">
                      <a:solidFill>
                        <a:srgbClr val="838383"/>
                      </a:solidFill>
                      <a:prstDash val="solid"/>
                    </a:lnR>
                    <a:lnT w="9021">
                      <a:solidFill>
                        <a:srgbClr val="8C8C8C"/>
                      </a:solidFill>
                      <a:prstDash val="solid"/>
                    </a:lnT>
                    <a:lnB w="9021">
                      <a:solidFill>
                        <a:srgbClr val="6B6B6B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33655" algn="ctr">
                        <a:lnSpc>
                          <a:spcPct val="100000"/>
                        </a:lnSpc>
                      </a:pPr>
                      <a:r>
                        <a:rPr sz="10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1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021">
                      <a:solidFill>
                        <a:srgbClr val="838383"/>
                      </a:solidFill>
                      <a:prstDash val="solid"/>
                    </a:lnL>
                    <a:lnR w="9021">
                      <a:solidFill>
                        <a:srgbClr val="838383"/>
                      </a:solidFill>
                      <a:prstDash val="solid"/>
                    </a:lnR>
                    <a:lnT w="9021">
                      <a:solidFill>
                        <a:srgbClr val="8C8C8C"/>
                      </a:solidFill>
                      <a:prstDash val="solid"/>
                    </a:lnT>
                    <a:lnB w="9021">
                      <a:solidFill>
                        <a:srgbClr val="8C8C8C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9530">
                        <a:lnSpc>
                          <a:spcPct val="100000"/>
                        </a:lnSpc>
                      </a:pPr>
                      <a:r>
                        <a:rPr sz="10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R$</a:t>
                      </a:r>
                      <a:r>
                        <a:rPr sz="1000" spc="-65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00" dirty="0">
                          <a:solidFill>
                            <a:srgbClr val="3F3F3F"/>
                          </a:solidFill>
                          <a:latin typeface="Arial"/>
                          <a:cs typeface="Arial"/>
                        </a:rPr>
                        <a:t>29</a:t>
                      </a:r>
                      <a:r>
                        <a:rPr sz="1000" spc="30" dirty="0">
                          <a:solidFill>
                            <a:srgbClr val="3F3F3F"/>
                          </a:solidFill>
                          <a:latin typeface="Arial"/>
                          <a:cs typeface="Arial"/>
                        </a:rPr>
                        <a:t>6</a:t>
                      </a:r>
                      <a:r>
                        <a:rPr sz="1000" spc="-120" dirty="0">
                          <a:solidFill>
                            <a:srgbClr val="606060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10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00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021">
                      <a:solidFill>
                        <a:srgbClr val="838383"/>
                      </a:solidFill>
                      <a:prstDash val="solid"/>
                    </a:lnL>
                    <a:lnR w="9021">
                      <a:solidFill>
                        <a:srgbClr val="808080"/>
                      </a:solidFill>
                      <a:prstDash val="solid"/>
                    </a:lnR>
                    <a:lnT w="9021">
                      <a:solidFill>
                        <a:srgbClr val="8C8C8C"/>
                      </a:solidFill>
                      <a:prstDash val="solid"/>
                    </a:lnT>
                    <a:lnB w="9021">
                      <a:solidFill>
                        <a:srgbClr val="8C8C8C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9530">
                        <a:lnSpc>
                          <a:spcPct val="100000"/>
                        </a:lnSpc>
                      </a:pPr>
                      <a:r>
                        <a:rPr sz="10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R$</a:t>
                      </a:r>
                      <a:r>
                        <a:rPr sz="1000" spc="-65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00" dirty="0">
                          <a:solidFill>
                            <a:srgbClr val="3F3F3F"/>
                          </a:solidFill>
                          <a:latin typeface="Arial"/>
                          <a:cs typeface="Arial"/>
                        </a:rPr>
                        <a:t>29</a:t>
                      </a:r>
                      <a:r>
                        <a:rPr sz="1000" spc="70" dirty="0">
                          <a:solidFill>
                            <a:srgbClr val="3F3F3F"/>
                          </a:solidFill>
                          <a:latin typeface="Arial"/>
                          <a:cs typeface="Arial"/>
                        </a:rPr>
                        <a:t>6</a:t>
                      </a:r>
                      <a:r>
                        <a:rPr sz="1000" spc="-30" dirty="0">
                          <a:solidFill>
                            <a:srgbClr val="878787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10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00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021">
                      <a:solidFill>
                        <a:srgbClr val="808080"/>
                      </a:solidFill>
                      <a:prstDash val="solid"/>
                    </a:lnL>
                    <a:lnR w="9021">
                      <a:solidFill>
                        <a:srgbClr val="808080"/>
                      </a:solidFill>
                      <a:prstDash val="solid"/>
                    </a:lnR>
                    <a:lnT w="9021">
                      <a:solidFill>
                        <a:srgbClr val="8C8C8C"/>
                      </a:solidFill>
                      <a:prstDash val="solid"/>
                    </a:lnT>
                    <a:lnB w="9021">
                      <a:solidFill>
                        <a:srgbClr val="8C8C8C"/>
                      </a:solidFill>
                      <a:prstDash val="solid"/>
                    </a:lnB>
                  </a:tcPr>
                </a:tc>
              </a:tr>
              <a:tr h="293886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10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22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021">
                      <a:solidFill>
                        <a:srgbClr val="7C7C7C"/>
                      </a:solidFill>
                      <a:prstDash val="solid"/>
                    </a:lnL>
                    <a:lnT w="9021">
                      <a:solidFill>
                        <a:srgbClr val="8C8C8C"/>
                      </a:solidFill>
                      <a:prstDash val="solid"/>
                    </a:lnT>
                    <a:lnB w="9021">
                      <a:solidFill>
                        <a:srgbClr val="9C9C9C"/>
                      </a:solidFill>
                      <a:prstDash val="solid"/>
                    </a:lnB>
                  </a:tcPr>
                </a:tc>
                <a:tc gridSpan="2">
                  <a:txBody>
                    <a:bodyPr/>
                    <a:lstStyle/>
                    <a:p>
                      <a:pPr marL="49530" marR="29845" indent="4445">
                        <a:lnSpc>
                          <a:spcPts val="1110"/>
                        </a:lnSpc>
                      </a:pPr>
                      <a:r>
                        <a:rPr sz="1000" dirty="0">
                          <a:solidFill>
                            <a:srgbClr val="181818"/>
                          </a:solidFill>
                          <a:latin typeface="Arial"/>
                          <a:cs typeface="Arial"/>
                        </a:rPr>
                        <a:t>Ba</a:t>
                      </a:r>
                      <a:r>
                        <a:rPr sz="1000" spc="-40" dirty="0">
                          <a:solidFill>
                            <a:srgbClr val="181818"/>
                          </a:solidFill>
                          <a:latin typeface="Arial"/>
                          <a:cs typeface="Arial"/>
                        </a:rPr>
                        <a:t>n</a:t>
                      </a:r>
                      <a:r>
                        <a:rPr sz="1000" dirty="0">
                          <a:solidFill>
                            <a:srgbClr val="3F3F3F"/>
                          </a:solidFill>
                          <a:latin typeface="Arial"/>
                          <a:cs typeface="Arial"/>
                        </a:rPr>
                        <a:t>co </a:t>
                      </a:r>
                      <a:r>
                        <a:rPr sz="1000" spc="130" dirty="0">
                          <a:solidFill>
                            <a:srgbClr val="3F3F3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de  </a:t>
                      </a:r>
                      <a:r>
                        <a:rPr sz="1000" spc="-114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reserva  </a:t>
                      </a:r>
                      <a:r>
                        <a:rPr sz="1000" spc="-9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acoplados  </a:t>
                      </a:r>
                      <a:r>
                        <a:rPr sz="1000" spc="-7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c/10 </a:t>
                      </a:r>
                      <a:r>
                        <a:rPr sz="1000" spc="-14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100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u</a:t>
                      </a:r>
                      <a:r>
                        <a:rPr sz="1000" spc="-50" dirty="0">
                          <a:solidFill>
                            <a:srgbClr val="030303"/>
                          </a:solidFill>
                          <a:latin typeface="Arial"/>
                          <a:cs typeface="Arial"/>
                        </a:rPr>
                        <a:t>q</a:t>
                      </a:r>
                      <a:r>
                        <a:rPr sz="10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ares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R w="9021">
                      <a:solidFill>
                        <a:srgbClr val="878787"/>
                      </a:solidFill>
                      <a:prstDash val="solid"/>
                    </a:lnR>
                    <a:lnT w="9021">
                      <a:solidFill>
                        <a:srgbClr val="A0A0A0"/>
                      </a:solidFill>
                      <a:prstDash val="solid"/>
                    </a:lnT>
                    <a:lnB w="9021">
                      <a:solidFill>
                        <a:srgbClr val="9C9C9C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45085">
                        <a:lnSpc>
                          <a:spcPct val="100000"/>
                        </a:lnSpc>
                      </a:pPr>
                      <a:r>
                        <a:rPr sz="10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Un</a:t>
                      </a:r>
                      <a:r>
                        <a:rPr sz="1000" spc="-8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10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dade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021">
                      <a:solidFill>
                        <a:srgbClr val="878787"/>
                      </a:solidFill>
                      <a:prstDash val="solid"/>
                    </a:lnL>
                    <a:lnR w="9021">
                      <a:solidFill>
                        <a:srgbClr val="838383"/>
                      </a:solidFill>
                      <a:prstDash val="solid"/>
                    </a:lnR>
                    <a:lnT w="9021">
                      <a:solidFill>
                        <a:srgbClr val="6B6B6B"/>
                      </a:solidFill>
                      <a:prstDash val="solid"/>
                    </a:lnT>
                    <a:lnB w="9021">
                      <a:solidFill>
                        <a:srgbClr val="9C9C9C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445" algn="ctr">
                        <a:lnSpc>
                          <a:spcPct val="100000"/>
                        </a:lnSpc>
                      </a:pPr>
                      <a:r>
                        <a:rPr sz="1000" dirty="0">
                          <a:solidFill>
                            <a:srgbClr val="3F3F3F"/>
                          </a:solidFill>
                          <a:latin typeface="Arial"/>
                          <a:cs typeface="Arial"/>
                        </a:rPr>
                        <a:t>2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021">
                      <a:solidFill>
                        <a:srgbClr val="838383"/>
                      </a:solidFill>
                      <a:prstDash val="solid"/>
                    </a:lnL>
                    <a:lnR w="9021">
                      <a:solidFill>
                        <a:srgbClr val="838383"/>
                      </a:solidFill>
                      <a:prstDash val="solid"/>
                    </a:lnR>
                    <a:lnT w="9021">
                      <a:solidFill>
                        <a:srgbClr val="8C8C8C"/>
                      </a:solidFill>
                      <a:prstDash val="solid"/>
                    </a:lnT>
                    <a:lnB w="9021">
                      <a:solidFill>
                        <a:srgbClr val="80808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9530">
                        <a:lnSpc>
                          <a:spcPct val="100000"/>
                        </a:lnSpc>
                      </a:pPr>
                      <a:r>
                        <a:rPr sz="10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R$</a:t>
                      </a:r>
                      <a:r>
                        <a:rPr sz="1000" spc="-3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1</a:t>
                      </a:r>
                      <a:r>
                        <a:rPr sz="1000" spc="-45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2</a:t>
                      </a:r>
                      <a:r>
                        <a:rPr sz="1000" spc="-45" dirty="0">
                          <a:solidFill>
                            <a:srgbClr val="727272"/>
                          </a:solidFill>
                          <a:latin typeface="Arial"/>
                          <a:cs typeface="Arial"/>
                        </a:rPr>
                        <a:t>.</a:t>
                      </a:r>
                      <a:r>
                        <a:rPr sz="1000" dirty="0">
                          <a:solidFill>
                            <a:srgbClr val="3F3F3F"/>
                          </a:solidFill>
                          <a:latin typeface="Arial"/>
                          <a:cs typeface="Arial"/>
                        </a:rPr>
                        <a:t>73</a:t>
                      </a:r>
                      <a:r>
                        <a:rPr sz="1000" spc="50" dirty="0">
                          <a:solidFill>
                            <a:srgbClr val="3F3F3F"/>
                          </a:solidFill>
                          <a:latin typeface="Arial"/>
                          <a:cs typeface="Arial"/>
                        </a:rPr>
                        <a:t>0</a:t>
                      </a:r>
                      <a:r>
                        <a:rPr sz="1000" spc="-120" dirty="0">
                          <a:solidFill>
                            <a:srgbClr val="878787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10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00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021">
                      <a:solidFill>
                        <a:srgbClr val="838383"/>
                      </a:solidFill>
                      <a:prstDash val="solid"/>
                    </a:lnL>
                    <a:lnR w="9021">
                      <a:solidFill>
                        <a:srgbClr val="808080"/>
                      </a:solidFill>
                      <a:prstDash val="solid"/>
                    </a:lnR>
                    <a:lnT w="9021">
                      <a:solidFill>
                        <a:srgbClr val="8C8C8C"/>
                      </a:solidFill>
                      <a:prstDash val="solid"/>
                    </a:lnT>
                    <a:lnB w="9021">
                      <a:solidFill>
                        <a:srgbClr val="80808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5085">
                        <a:lnSpc>
                          <a:spcPct val="100000"/>
                        </a:lnSpc>
                      </a:pPr>
                      <a:r>
                        <a:rPr sz="10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R$</a:t>
                      </a:r>
                      <a:r>
                        <a:rPr sz="1000" spc="-65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25.460</a:t>
                      </a:r>
                      <a:r>
                        <a:rPr sz="1000" spc="-185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00" spc="-65" dirty="0">
                          <a:solidFill>
                            <a:srgbClr val="878787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10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00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021">
                      <a:solidFill>
                        <a:srgbClr val="808080"/>
                      </a:solidFill>
                      <a:prstDash val="solid"/>
                    </a:lnL>
                    <a:lnR w="9021">
                      <a:solidFill>
                        <a:srgbClr val="808080"/>
                      </a:solidFill>
                      <a:prstDash val="solid"/>
                    </a:lnR>
                    <a:lnT w="9021">
                      <a:solidFill>
                        <a:srgbClr val="8C8C8C"/>
                      </a:solidFill>
                      <a:prstDash val="solid"/>
                    </a:lnT>
                    <a:lnB w="9021">
                      <a:solidFill>
                        <a:srgbClr val="808080"/>
                      </a:solidFill>
                      <a:prstDash val="solid"/>
                    </a:lnB>
                  </a:tcPr>
                </a:tc>
              </a:tr>
              <a:tr h="243960">
                <a:tc>
                  <a:txBody>
                    <a:bodyPr/>
                    <a:lstStyle/>
                    <a:p>
                      <a:pPr marL="150495">
                        <a:lnSpc>
                          <a:spcPct val="100000"/>
                        </a:lnSpc>
                      </a:pPr>
                      <a:r>
                        <a:rPr sz="10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23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021">
                      <a:solidFill>
                        <a:srgbClr val="7C7C7C"/>
                      </a:solidFill>
                      <a:prstDash val="solid"/>
                    </a:lnL>
                    <a:lnR w="9021">
                      <a:solidFill>
                        <a:srgbClr val="676767"/>
                      </a:solidFill>
                      <a:prstDash val="solid"/>
                    </a:lnR>
                    <a:lnT w="9021">
                      <a:solidFill>
                        <a:srgbClr val="9C9C9C"/>
                      </a:solidFill>
                      <a:prstDash val="solid"/>
                    </a:lnT>
                    <a:lnB w="9021">
                      <a:solidFill>
                        <a:srgbClr val="6B6B6B"/>
                      </a:solidFill>
                      <a:prstDash val="solid"/>
                    </a:lnB>
                  </a:tcPr>
                </a:tc>
                <a:tc gridSpan="2">
                  <a:txBody>
                    <a:bodyPr/>
                    <a:lstStyle/>
                    <a:p>
                      <a:pPr marL="45085">
                        <a:lnSpc>
                          <a:spcPct val="100000"/>
                        </a:lnSpc>
                      </a:pPr>
                      <a:r>
                        <a:rPr sz="10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Cadeira</a:t>
                      </a:r>
                      <a:r>
                        <a:rPr sz="1000" spc="2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00" dirty="0">
                          <a:solidFill>
                            <a:srgbClr val="181818"/>
                          </a:solidFill>
                          <a:latin typeface="Arial"/>
                          <a:cs typeface="Arial"/>
                        </a:rPr>
                        <a:t>de</a:t>
                      </a:r>
                      <a:r>
                        <a:rPr sz="1000" spc="15" dirty="0">
                          <a:solidFill>
                            <a:srgbClr val="181818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árbitro</a:t>
                      </a:r>
                      <a:r>
                        <a:rPr sz="1000" spc="25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vô</a:t>
                      </a:r>
                      <a:r>
                        <a:rPr sz="1000" spc="1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10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ei</a:t>
                      </a:r>
                      <a:r>
                        <a:rPr sz="1000" spc="-25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profiss</a:t>
                      </a:r>
                      <a:r>
                        <a:rPr sz="1000" spc="-1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10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onal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021">
                      <a:solidFill>
                        <a:srgbClr val="676767"/>
                      </a:solidFill>
                      <a:prstDash val="solid"/>
                    </a:lnL>
                    <a:lnR w="9021">
                      <a:solidFill>
                        <a:srgbClr val="878787"/>
                      </a:solidFill>
                      <a:prstDash val="solid"/>
                    </a:lnR>
                    <a:lnT w="9021">
                      <a:solidFill>
                        <a:srgbClr val="9C9C9C"/>
                      </a:solidFill>
                      <a:prstDash val="solid"/>
                    </a:lnT>
                    <a:lnB w="9021">
                      <a:solidFill>
                        <a:srgbClr val="909090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49530">
                        <a:lnSpc>
                          <a:spcPct val="100000"/>
                        </a:lnSpc>
                      </a:pPr>
                      <a:r>
                        <a:rPr sz="1000" dirty="0">
                          <a:solidFill>
                            <a:srgbClr val="181818"/>
                          </a:solidFill>
                          <a:latin typeface="Arial"/>
                          <a:cs typeface="Arial"/>
                        </a:rPr>
                        <a:t>Un</a:t>
                      </a:r>
                      <a:r>
                        <a:rPr sz="1000" spc="-50" dirty="0">
                          <a:solidFill>
                            <a:srgbClr val="181818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1000" dirty="0">
                          <a:solidFill>
                            <a:srgbClr val="181818"/>
                          </a:solidFill>
                          <a:latin typeface="Arial"/>
                          <a:cs typeface="Arial"/>
                        </a:rPr>
                        <a:t>dade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021">
                      <a:solidFill>
                        <a:srgbClr val="878787"/>
                      </a:solidFill>
                      <a:prstDash val="solid"/>
                    </a:lnL>
                    <a:lnR w="9021">
                      <a:solidFill>
                        <a:srgbClr val="838383"/>
                      </a:solidFill>
                      <a:prstDash val="solid"/>
                    </a:lnR>
                    <a:lnT w="9021">
                      <a:solidFill>
                        <a:srgbClr val="9C9C9C"/>
                      </a:solidFill>
                      <a:prstDash val="solid"/>
                    </a:lnT>
                    <a:lnB w="9021">
                      <a:solidFill>
                        <a:srgbClr val="747474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33655" algn="ctr">
                        <a:lnSpc>
                          <a:spcPct val="100000"/>
                        </a:lnSpc>
                      </a:pPr>
                      <a:r>
                        <a:rPr sz="10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1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021">
                      <a:solidFill>
                        <a:srgbClr val="838383"/>
                      </a:solidFill>
                      <a:prstDash val="solid"/>
                    </a:lnL>
                    <a:lnR w="9021">
                      <a:solidFill>
                        <a:srgbClr val="838383"/>
                      </a:solidFill>
                      <a:prstDash val="solid"/>
                    </a:lnR>
                    <a:lnT w="9021">
                      <a:solidFill>
                        <a:srgbClr val="808080"/>
                      </a:solidFill>
                      <a:prstDash val="solid"/>
                    </a:lnT>
                    <a:lnB w="9021">
                      <a:solidFill>
                        <a:srgbClr val="747474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9530">
                        <a:lnSpc>
                          <a:spcPct val="100000"/>
                        </a:lnSpc>
                      </a:pPr>
                      <a:r>
                        <a:rPr sz="1000" dirty="0">
                          <a:solidFill>
                            <a:srgbClr val="181818"/>
                          </a:solidFill>
                          <a:latin typeface="Arial"/>
                          <a:cs typeface="Arial"/>
                        </a:rPr>
                        <a:t>R$</a:t>
                      </a:r>
                      <a:r>
                        <a:rPr sz="1000" spc="-30" dirty="0">
                          <a:solidFill>
                            <a:srgbClr val="181818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7.47</a:t>
                      </a:r>
                      <a:r>
                        <a:rPr sz="1000" spc="85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2</a:t>
                      </a:r>
                      <a:r>
                        <a:rPr sz="1000" spc="-65" dirty="0">
                          <a:solidFill>
                            <a:srgbClr val="727272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1000" dirty="0">
                          <a:solidFill>
                            <a:srgbClr val="181818"/>
                          </a:solidFill>
                          <a:latin typeface="Arial"/>
                          <a:cs typeface="Arial"/>
                        </a:rPr>
                        <a:t>00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021">
                      <a:solidFill>
                        <a:srgbClr val="838383"/>
                      </a:solidFill>
                      <a:prstDash val="solid"/>
                    </a:lnL>
                    <a:lnR w="9021">
                      <a:solidFill>
                        <a:srgbClr val="808080"/>
                      </a:solidFill>
                      <a:prstDash val="solid"/>
                    </a:lnR>
                    <a:lnT w="9021">
                      <a:solidFill>
                        <a:srgbClr val="808080"/>
                      </a:solidFill>
                      <a:prstDash val="solid"/>
                    </a:lnT>
                    <a:lnB w="9021">
                      <a:solidFill>
                        <a:srgbClr val="8C8C8C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9530">
                        <a:lnSpc>
                          <a:spcPct val="100000"/>
                        </a:lnSpc>
                      </a:pPr>
                      <a:r>
                        <a:rPr sz="1000" dirty="0">
                          <a:solidFill>
                            <a:srgbClr val="181818"/>
                          </a:solidFill>
                          <a:latin typeface="Arial"/>
                          <a:cs typeface="Arial"/>
                        </a:rPr>
                        <a:t>R$</a:t>
                      </a:r>
                      <a:r>
                        <a:rPr sz="1000" spc="-30" dirty="0">
                          <a:solidFill>
                            <a:srgbClr val="181818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7.47</a:t>
                      </a:r>
                      <a:r>
                        <a:rPr sz="1000" spc="85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2</a:t>
                      </a:r>
                      <a:r>
                        <a:rPr sz="1000" spc="-120" dirty="0">
                          <a:solidFill>
                            <a:srgbClr val="727272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10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00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021">
                      <a:solidFill>
                        <a:srgbClr val="808080"/>
                      </a:solidFill>
                      <a:prstDash val="solid"/>
                    </a:lnL>
                    <a:lnR w="9021">
                      <a:solidFill>
                        <a:srgbClr val="808080"/>
                      </a:solidFill>
                      <a:prstDash val="solid"/>
                    </a:lnR>
                    <a:lnT w="9021">
                      <a:solidFill>
                        <a:srgbClr val="808080"/>
                      </a:solidFill>
                      <a:prstDash val="solid"/>
                    </a:lnT>
                    <a:lnB w="9021">
                      <a:solidFill>
                        <a:srgbClr val="8C8C8C"/>
                      </a:solidFill>
                      <a:prstDash val="solid"/>
                    </a:lnB>
                  </a:tcPr>
                </a:tc>
              </a:tr>
              <a:tr h="285943">
                <a:tc>
                  <a:txBody>
                    <a:bodyPr/>
                    <a:lstStyle/>
                    <a:p>
                      <a:pPr marL="150495">
                        <a:lnSpc>
                          <a:spcPct val="100000"/>
                        </a:lnSpc>
                      </a:pPr>
                      <a:r>
                        <a:rPr sz="10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24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021">
                      <a:solidFill>
                        <a:srgbClr val="7C7C7C"/>
                      </a:solidFill>
                      <a:prstDash val="solid"/>
                    </a:lnL>
                    <a:lnR w="9021">
                      <a:solidFill>
                        <a:srgbClr val="7C7C7C"/>
                      </a:solidFill>
                      <a:prstDash val="solid"/>
                    </a:lnR>
                    <a:lnT w="9021">
                      <a:solidFill>
                        <a:srgbClr val="6B6B6B"/>
                      </a:solidFill>
                      <a:prstDash val="solid"/>
                    </a:lnT>
                    <a:lnB w="9021">
                      <a:solidFill>
                        <a:srgbClr val="808080"/>
                      </a:solidFill>
                      <a:prstDash val="solid"/>
                    </a:lnB>
                  </a:tcPr>
                </a:tc>
                <a:tc gridSpan="2">
                  <a:txBody>
                    <a:bodyPr/>
                    <a:lstStyle/>
                    <a:p>
                      <a:pPr marL="49530">
                        <a:lnSpc>
                          <a:spcPct val="100000"/>
                        </a:lnSpc>
                      </a:pPr>
                      <a:r>
                        <a:rPr sz="10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Poste</a:t>
                      </a:r>
                      <a:r>
                        <a:rPr sz="1000" spc="-25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de</a:t>
                      </a:r>
                      <a:r>
                        <a:rPr sz="1000" spc="-2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vôlei</a:t>
                      </a:r>
                      <a:r>
                        <a:rPr sz="1000" spc="3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profissional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021">
                      <a:solidFill>
                        <a:srgbClr val="7C7C7C"/>
                      </a:solidFill>
                      <a:prstDash val="solid"/>
                    </a:lnL>
                    <a:lnR w="9021">
                      <a:solidFill>
                        <a:srgbClr val="878787"/>
                      </a:solidFill>
                      <a:prstDash val="solid"/>
                    </a:lnR>
                    <a:lnT w="9021">
                      <a:solidFill>
                        <a:srgbClr val="909090"/>
                      </a:solidFill>
                      <a:prstDash val="solid"/>
                    </a:lnT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49530">
                        <a:lnSpc>
                          <a:spcPct val="100000"/>
                        </a:lnSpc>
                      </a:pPr>
                      <a:r>
                        <a:rPr sz="1000" dirty="0">
                          <a:solidFill>
                            <a:srgbClr val="181818"/>
                          </a:solidFill>
                          <a:latin typeface="Arial"/>
                          <a:cs typeface="Arial"/>
                        </a:rPr>
                        <a:t>Par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021">
                      <a:solidFill>
                        <a:srgbClr val="878787"/>
                      </a:solidFill>
                      <a:prstDash val="solid"/>
                    </a:lnL>
                    <a:lnR w="9021">
                      <a:solidFill>
                        <a:srgbClr val="838383"/>
                      </a:solidFill>
                      <a:prstDash val="solid"/>
                    </a:lnR>
                    <a:lnT w="9021">
                      <a:solidFill>
                        <a:srgbClr val="747474"/>
                      </a:solidFill>
                      <a:prstDash val="solid"/>
                    </a:lnT>
                    <a:lnB w="9021">
                      <a:solidFill>
                        <a:srgbClr val="939393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33655" algn="ctr">
                        <a:lnSpc>
                          <a:spcPct val="100000"/>
                        </a:lnSpc>
                      </a:pPr>
                      <a:r>
                        <a:rPr sz="10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1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021">
                      <a:solidFill>
                        <a:srgbClr val="838383"/>
                      </a:solidFill>
                      <a:prstDash val="solid"/>
                    </a:lnL>
                    <a:lnR w="9021">
                      <a:solidFill>
                        <a:srgbClr val="838383"/>
                      </a:solidFill>
                      <a:prstDash val="solid"/>
                    </a:lnR>
                    <a:lnT w="9021">
                      <a:solidFill>
                        <a:srgbClr val="747474"/>
                      </a:solidFill>
                      <a:prstDash val="solid"/>
                    </a:lnT>
                    <a:lnB w="9021">
                      <a:solidFill>
                        <a:srgbClr val="939393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9530">
                        <a:lnSpc>
                          <a:spcPct val="100000"/>
                        </a:lnSpc>
                      </a:pPr>
                      <a:r>
                        <a:rPr sz="10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R$</a:t>
                      </a:r>
                      <a:r>
                        <a:rPr sz="1000" spc="-1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4.468</a:t>
                      </a:r>
                      <a:r>
                        <a:rPr sz="1000" spc="-175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00" spc="-65" dirty="0">
                          <a:solidFill>
                            <a:srgbClr val="878787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10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00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021">
                      <a:solidFill>
                        <a:srgbClr val="838383"/>
                      </a:solidFill>
                      <a:prstDash val="solid"/>
                    </a:lnL>
                    <a:lnR w="9021">
                      <a:solidFill>
                        <a:srgbClr val="808080"/>
                      </a:solidFill>
                      <a:prstDash val="solid"/>
                    </a:lnR>
                    <a:lnT w="9021">
                      <a:solidFill>
                        <a:srgbClr val="8C8C8C"/>
                      </a:solidFill>
                      <a:prstDash val="solid"/>
                    </a:lnT>
                    <a:lnB w="9021">
                      <a:solidFill>
                        <a:srgbClr val="939393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9530">
                        <a:lnSpc>
                          <a:spcPct val="100000"/>
                        </a:lnSpc>
                      </a:pPr>
                      <a:r>
                        <a:rPr sz="10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R$</a:t>
                      </a:r>
                      <a:r>
                        <a:rPr sz="1000" spc="-1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4.468</a:t>
                      </a:r>
                      <a:r>
                        <a:rPr sz="1000" spc="-175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00" spc="-120" dirty="0">
                          <a:solidFill>
                            <a:srgbClr val="727272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10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00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021">
                      <a:solidFill>
                        <a:srgbClr val="808080"/>
                      </a:solidFill>
                      <a:prstDash val="solid"/>
                    </a:lnL>
                    <a:lnR w="9021">
                      <a:solidFill>
                        <a:srgbClr val="808080"/>
                      </a:solidFill>
                      <a:prstDash val="solid"/>
                    </a:lnR>
                    <a:lnT w="9021">
                      <a:solidFill>
                        <a:srgbClr val="8C8C8C"/>
                      </a:solidFill>
                      <a:prstDash val="solid"/>
                    </a:lnT>
                    <a:lnB w="9021">
                      <a:solidFill>
                        <a:srgbClr val="7C7C7C"/>
                      </a:solidFill>
                      <a:prstDash val="solid"/>
                    </a:lnB>
                  </a:tcPr>
                </a:tc>
              </a:tr>
              <a:tr h="165666">
                <a:tc>
                  <a:txBody>
                    <a:bodyPr/>
                    <a:lstStyle/>
                    <a:p>
                      <a:pPr marL="141605">
                        <a:lnSpc>
                          <a:spcPct val="100000"/>
                        </a:lnSpc>
                      </a:pPr>
                      <a:r>
                        <a:rPr sz="10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25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27065">
                      <a:solidFill>
                        <a:srgbClr val="7C7C7C"/>
                      </a:solidFill>
                      <a:prstDash val="solid"/>
                    </a:lnL>
                    <a:lnR w="4510">
                      <a:solidFill>
                        <a:srgbClr val="4F4F4F"/>
                      </a:solidFill>
                      <a:prstDash val="solid"/>
                    </a:lnR>
                    <a:lnT w="9021">
                      <a:solidFill>
                        <a:srgbClr val="808080"/>
                      </a:solidFill>
                      <a:prstDash val="solid"/>
                    </a:lnT>
                    <a:lnB w="9021">
                      <a:solidFill>
                        <a:srgbClr val="909090"/>
                      </a:solidFill>
                      <a:prstDash val="solid"/>
                    </a:lnB>
                  </a:tcPr>
                </a:tc>
                <a:tc gridSpan="2">
                  <a:txBody>
                    <a:bodyPr/>
                    <a:lstStyle/>
                    <a:p>
                      <a:pPr marL="55880">
                        <a:lnSpc>
                          <a:spcPct val="100000"/>
                        </a:lnSpc>
                      </a:pPr>
                      <a:r>
                        <a:rPr sz="1000" spc="5" dirty="0">
                          <a:solidFill>
                            <a:srgbClr val="181818"/>
                          </a:solidFill>
                          <a:latin typeface="Arial"/>
                          <a:cs typeface="Arial"/>
                        </a:rPr>
                        <a:t>P</a:t>
                      </a:r>
                      <a:r>
                        <a:rPr sz="1000" dirty="0">
                          <a:solidFill>
                            <a:srgbClr val="3F3F3F"/>
                          </a:solidFill>
                          <a:latin typeface="Arial"/>
                          <a:cs typeface="Arial"/>
                        </a:rPr>
                        <a:t>rotetor</a:t>
                      </a:r>
                      <a:r>
                        <a:rPr sz="1000" spc="10" dirty="0">
                          <a:solidFill>
                            <a:srgbClr val="3F3F3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para</a:t>
                      </a:r>
                      <a:r>
                        <a:rPr sz="1000" spc="5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poste</a:t>
                      </a:r>
                      <a:r>
                        <a:rPr sz="1000" spc="-15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de</a:t>
                      </a:r>
                      <a:r>
                        <a:rPr sz="1000" spc="-1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vôlei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4510">
                      <a:solidFill>
                        <a:srgbClr val="4F4F4F"/>
                      </a:solidFill>
                      <a:prstDash val="solid"/>
                    </a:lnL>
                    <a:lnR w="9021">
                      <a:solidFill>
                        <a:srgbClr val="878787"/>
                      </a:solidFill>
                      <a:prstDash val="solid"/>
                    </a:lnR>
                    <a:lnB w="9021">
                      <a:solidFill>
                        <a:srgbClr val="909090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49530">
                        <a:lnSpc>
                          <a:spcPct val="100000"/>
                        </a:lnSpc>
                      </a:pPr>
                      <a:r>
                        <a:rPr sz="1000" dirty="0">
                          <a:solidFill>
                            <a:srgbClr val="181818"/>
                          </a:solidFill>
                          <a:latin typeface="Arial"/>
                          <a:cs typeface="Arial"/>
                        </a:rPr>
                        <a:t>Par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021">
                      <a:solidFill>
                        <a:srgbClr val="878787"/>
                      </a:solidFill>
                      <a:prstDash val="solid"/>
                    </a:lnL>
                    <a:lnR w="4510">
                      <a:solidFill>
                        <a:srgbClr val="606060"/>
                      </a:solidFill>
                      <a:prstDash val="solid"/>
                    </a:lnR>
                    <a:lnT w="9021">
                      <a:solidFill>
                        <a:srgbClr val="939393"/>
                      </a:solidFill>
                      <a:prstDash val="solid"/>
                    </a:lnT>
                    <a:lnB w="9021">
                      <a:solidFill>
                        <a:srgbClr val="90909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8255" algn="ctr">
                        <a:lnSpc>
                          <a:spcPct val="100000"/>
                        </a:lnSpc>
                      </a:pPr>
                      <a:r>
                        <a:rPr sz="1000" dirty="0">
                          <a:solidFill>
                            <a:srgbClr val="3F3F3F"/>
                          </a:solidFill>
                          <a:latin typeface="Arial"/>
                          <a:cs typeface="Arial"/>
                        </a:rPr>
                        <a:t>2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4510">
                      <a:solidFill>
                        <a:srgbClr val="606060"/>
                      </a:solidFill>
                      <a:prstDash val="solid"/>
                    </a:lnL>
                    <a:lnR w="4510">
                      <a:solidFill>
                        <a:srgbClr val="575757"/>
                      </a:solidFill>
                      <a:prstDash val="solid"/>
                    </a:lnR>
                    <a:lnT w="9021">
                      <a:solidFill>
                        <a:srgbClr val="939393"/>
                      </a:solidFill>
                      <a:prstDash val="solid"/>
                    </a:lnT>
                    <a:lnB w="9021">
                      <a:solidFill>
                        <a:srgbClr val="77777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1435">
                        <a:lnSpc>
                          <a:spcPct val="100000"/>
                        </a:lnSpc>
                      </a:pPr>
                      <a:r>
                        <a:rPr sz="10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R$</a:t>
                      </a:r>
                      <a:r>
                        <a:rPr sz="1000" spc="5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1.45</a:t>
                      </a:r>
                      <a:r>
                        <a:rPr sz="1000" spc="-5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1</a:t>
                      </a:r>
                      <a:r>
                        <a:rPr sz="1000" spc="-65" dirty="0">
                          <a:solidFill>
                            <a:srgbClr val="727272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10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60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4510">
                      <a:solidFill>
                        <a:srgbClr val="575757"/>
                      </a:solidFill>
                      <a:prstDash val="solid"/>
                    </a:lnL>
                    <a:lnR w="9021">
                      <a:solidFill>
                        <a:srgbClr val="808080"/>
                      </a:solidFill>
                      <a:prstDash val="solid"/>
                    </a:lnR>
                    <a:lnT w="9021">
                      <a:solidFill>
                        <a:srgbClr val="939393"/>
                      </a:solidFill>
                      <a:prstDash val="solid"/>
                    </a:lnT>
                    <a:lnB w="9021">
                      <a:solidFill>
                        <a:srgbClr val="60606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9530">
                        <a:lnSpc>
                          <a:spcPct val="100000"/>
                        </a:lnSpc>
                      </a:pPr>
                      <a:r>
                        <a:rPr sz="1000" dirty="0">
                          <a:solidFill>
                            <a:srgbClr val="3F3F3F"/>
                          </a:solidFill>
                          <a:latin typeface="Arial"/>
                          <a:cs typeface="Arial"/>
                        </a:rPr>
                        <a:t>R$</a:t>
                      </a:r>
                      <a:r>
                        <a:rPr sz="1000" spc="-65" dirty="0">
                          <a:solidFill>
                            <a:srgbClr val="3F3F3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00" spc="75" dirty="0">
                          <a:solidFill>
                            <a:srgbClr val="3F3F3F"/>
                          </a:solidFill>
                          <a:latin typeface="Arial"/>
                          <a:cs typeface="Arial"/>
                        </a:rPr>
                        <a:t>2</a:t>
                      </a:r>
                      <a:r>
                        <a:rPr sz="1000" spc="-45" dirty="0">
                          <a:solidFill>
                            <a:srgbClr val="606060"/>
                          </a:solidFill>
                          <a:latin typeface="Arial"/>
                          <a:cs typeface="Arial"/>
                        </a:rPr>
                        <a:t>.</a:t>
                      </a:r>
                      <a:r>
                        <a:rPr sz="10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90</a:t>
                      </a:r>
                      <a:r>
                        <a:rPr sz="1000" spc="5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3</a:t>
                      </a:r>
                      <a:r>
                        <a:rPr sz="1000" spc="-120" dirty="0">
                          <a:solidFill>
                            <a:srgbClr val="727272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10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20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021">
                      <a:solidFill>
                        <a:srgbClr val="808080"/>
                      </a:solidFill>
                      <a:prstDash val="solid"/>
                    </a:lnL>
                    <a:lnR w="9021">
                      <a:solidFill>
                        <a:srgbClr val="808080"/>
                      </a:solidFill>
                      <a:prstDash val="solid"/>
                    </a:lnR>
                    <a:lnT w="9021">
                      <a:solidFill>
                        <a:srgbClr val="7C7C7C"/>
                      </a:solidFill>
                      <a:prstDash val="solid"/>
                    </a:lnT>
                    <a:lnB w="9021">
                      <a:solidFill>
                        <a:srgbClr val="777777"/>
                      </a:solidFill>
                      <a:prstDash val="solid"/>
                    </a:lnB>
                  </a:tcPr>
                </a:tc>
              </a:tr>
              <a:tr h="268930">
                <a:tc>
                  <a:txBody>
                    <a:bodyPr/>
                    <a:lstStyle/>
                    <a:p>
                      <a:pPr marL="141605">
                        <a:lnSpc>
                          <a:spcPct val="100000"/>
                        </a:lnSpc>
                      </a:pPr>
                      <a:r>
                        <a:rPr sz="1000" dirty="0">
                          <a:solidFill>
                            <a:srgbClr val="3F3F3F"/>
                          </a:solidFill>
                          <a:latin typeface="Arial"/>
                          <a:cs typeface="Arial"/>
                        </a:rPr>
                        <a:t>26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27065">
                      <a:solidFill>
                        <a:srgbClr val="7C7C7C"/>
                      </a:solidFill>
                      <a:prstDash val="solid"/>
                    </a:lnL>
                    <a:lnR w="4510">
                      <a:solidFill>
                        <a:srgbClr val="676767"/>
                      </a:solidFill>
                      <a:prstDash val="solid"/>
                    </a:lnR>
                    <a:lnT w="9021">
                      <a:solidFill>
                        <a:srgbClr val="909090"/>
                      </a:solidFill>
                      <a:prstDash val="solid"/>
                    </a:lnT>
                    <a:lnB w="9021">
                      <a:solidFill>
                        <a:srgbClr val="939393"/>
                      </a:solidFill>
                      <a:prstDash val="solid"/>
                    </a:lnB>
                  </a:tcPr>
                </a:tc>
                <a:tc gridSpan="2">
                  <a:txBody>
                    <a:bodyPr/>
                    <a:lstStyle/>
                    <a:p>
                      <a:pPr marL="55880">
                        <a:lnSpc>
                          <a:spcPct val="100000"/>
                        </a:lnSpc>
                      </a:pPr>
                      <a:r>
                        <a:rPr sz="10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Protetor</a:t>
                      </a:r>
                      <a:r>
                        <a:rPr sz="1000" spc="-35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cadeira</a:t>
                      </a:r>
                      <a:r>
                        <a:rPr sz="1000" spc="6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de</a:t>
                      </a:r>
                      <a:r>
                        <a:rPr sz="1000" spc="-1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árbitro</a:t>
                      </a:r>
                      <a:r>
                        <a:rPr sz="1000" spc="35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vô</a:t>
                      </a:r>
                      <a:r>
                        <a:rPr sz="1000" spc="-25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10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ei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4510">
                      <a:solidFill>
                        <a:srgbClr val="676767"/>
                      </a:solidFill>
                      <a:prstDash val="solid"/>
                    </a:lnL>
                    <a:lnR w="9021">
                      <a:solidFill>
                        <a:srgbClr val="878787"/>
                      </a:solidFill>
                      <a:prstDash val="solid"/>
                    </a:lnR>
                    <a:lnT w="9021">
                      <a:solidFill>
                        <a:srgbClr val="909090"/>
                      </a:solidFill>
                      <a:prstDash val="solid"/>
                    </a:lnT>
                    <a:lnB w="9021">
                      <a:solidFill>
                        <a:srgbClr val="777777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49530">
                        <a:lnSpc>
                          <a:spcPct val="100000"/>
                        </a:lnSpc>
                      </a:pPr>
                      <a:r>
                        <a:rPr sz="1000" dirty="0">
                          <a:solidFill>
                            <a:srgbClr val="181818"/>
                          </a:solidFill>
                          <a:latin typeface="Arial"/>
                          <a:cs typeface="Arial"/>
                        </a:rPr>
                        <a:t>Un</a:t>
                      </a:r>
                      <a:r>
                        <a:rPr sz="1000" spc="-50" dirty="0">
                          <a:solidFill>
                            <a:srgbClr val="181818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1000" dirty="0">
                          <a:solidFill>
                            <a:srgbClr val="181818"/>
                          </a:solidFill>
                          <a:latin typeface="Arial"/>
                          <a:cs typeface="Arial"/>
                        </a:rPr>
                        <a:t>da</a:t>
                      </a:r>
                      <a:r>
                        <a:rPr sz="1000" spc="-5" dirty="0">
                          <a:solidFill>
                            <a:srgbClr val="181818"/>
                          </a:solidFill>
                          <a:latin typeface="Arial"/>
                          <a:cs typeface="Arial"/>
                        </a:rPr>
                        <a:t>d</a:t>
                      </a:r>
                      <a:r>
                        <a:rPr sz="1000" dirty="0">
                          <a:solidFill>
                            <a:srgbClr val="3F3F3F"/>
                          </a:solidFill>
                          <a:latin typeface="Arial"/>
                          <a:cs typeface="Arial"/>
                        </a:rPr>
                        <a:t>e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021">
                      <a:solidFill>
                        <a:srgbClr val="878787"/>
                      </a:solidFill>
                      <a:prstDash val="solid"/>
                    </a:lnL>
                    <a:lnR w="4510">
                      <a:solidFill>
                        <a:srgbClr val="808080"/>
                      </a:solidFill>
                      <a:prstDash val="solid"/>
                    </a:lnR>
                    <a:lnT w="9021">
                      <a:solidFill>
                        <a:srgbClr val="909090"/>
                      </a:solidFill>
                      <a:prstDash val="solid"/>
                    </a:lnT>
                    <a:lnB w="4510">
                      <a:solidFill>
                        <a:srgbClr val="90909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36195" algn="ctr">
                        <a:lnSpc>
                          <a:spcPct val="100000"/>
                        </a:lnSpc>
                      </a:pPr>
                      <a:r>
                        <a:rPr sz="1000" dirty="0">
                          <a:solidFill>
                            <a:srgbClr val="181818"/>
                          </a:solidFill>
                          <a:latin typeface="Arial"/>
                          <a:cs typeface="Arial"/>
                        </a:rPr>
                        <a:t>1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4510">
                      <a:solidFill>
                        <a:srgbClr val="808080"/>
                      </a:solidFill>
                      <a:prstDash val="solid"/>
                    </a:lnL>
                    <a:lnR w="9021">
                      <a:solidFill>
                        <a:srgbClr val="838383"/>
                      </a:solidFill>
                      <a:prstDash val="solid"/>
                    </a:lnR>
                    <a:lnT w="9021">
                      <a:solidFill>
                        <a:srgbClr val="777777"/>
                      </a:solidFill>
                      <a:prstDash val="solid"/>
                    </a:lnT>
                    <a:lnB w="4510">
                      <a:solidFill>
                        <a:srgbClr val="90909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9530">
                        <a:lnSpc>
                          <a:spcPct val="100000"/>
                        </a:lnSpc>
                      </a:pPr>
                      <a:r>
                        <a:rPr sz="10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R$</a:t>
                      </a:r>
                      <a:r>
                        <a:rPr sz="1000" spc="5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00" spc="-13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1</a:t>
                      </a:r>
                      <a:r>
                        <a:rPr sz="1000" spc="-80" dirty="0">
                          <a:solidFill>
                            <a:srgbClr val="878787"/>
                          </a:solidFill>
                          <a:latin typeface="Arial"/>
                          <a:cs typeface="Arial"/>
                        </a:rPr>
                        <a:t>.</a:t>
                      </a:r>
                      <a:r>
                        <a:rPr sz="10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03</a:t>
                      </a:r>
                      <a:r>
                        <a:rPr sz="1000" spc="5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7</a:t>
                      </a:r>
                      <a:r>
                        <a:rPr sz="1000" spc="-155" dirty="0">
                          <a:solidFill>
                            <a:srgbClr val="878787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10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00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021">
                      <a:solidFill>
                        <a:srgbClr val="838383"/>
                      </a:solidFill>
                      <a:prstDash val="solid"/>
                    </a:lnL>
                    <a:lnR w="9021">
                      <a:solidFill>
                        <a:srgbClr val="808080"/>
                      </a:solidFill>
                      <a:prstDash val="solid"/>
                    </a:lnR>
                    <a:lnT w="9021">
                      <a:solidFill>
                        <a:srgbClr val="606060"/>
                      </a:solidFill>
                      <a:prstDash val="solid"/>
                    </a:lnT>
                    <a:lnB w="4510">
                      <a:solidFill>
                        <a:srgbClr val="90909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9530">
                        <a:lnSpc>
                          <a:spcPct val="100000"/>
                        </a:lnSpc>
                      </a:pPr>
                      <a:r>
                        <a:rPr sz="10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R$</a:t>
                      </a:r>
                      <a:r>
                        <a:rPr sz="1000" spc="5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00" spc="-13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1</a:t>
                      </a:r>
                      <a:r>
                        <a:rPr sz="1000" spc="-45" dirty="0">
                          <a:solidFill>
                            <a:srgbClr val="878787"/>
                          </a:solidFill>
                          <a:latin typeface="Arial"/>
                          <a:cs typeface="Arial"/>
                        </a:rPr>
                        <a:t>.</a:t>
                      </a:r>
                      <a:r>
                        <a:rPr sz="10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03</a:t>
                      </a:r>
                      <a:r>
                        <a:rPr sz="1000" spc="5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7</a:t>
                      </a:r>
                      <a:r>
                        <a:rPr sz="1000" spc="-120" dirty="0">
                          <a:solidFill>
                            <a:srgbClr val="727272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1000" dirty="0">
                          <a:solidFill>
                            <a:srgbClr val="3F3F3F"/>
                          </a:solidFill>
                          <a:latin typeface="Arial"/>
                          <a:cs typeface="Arial"/>
                        </a:rPr>
                        <a:t>00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021">
                      <a:solidFill>
                        <a:srgbClr val="808080"/>
                      </a:solidFill>
                      <a:prstDash val="solid"/>
                    </a:lnL>
                    <a:lnR w="9021">
                      <a:solidFill>
                        <a:srgbClr val="808080"/>
                      </a:solidFill>
                      <a:prstDash val="solid"/>
                    </a:lnR>
                    <a:lnT w="9021">
                      <a:solidFill>
                        <a:srgbClr val="777777"/>
                      </a:solidFill>
                      <a:prstDash val="solid"/>
                    </a:lnT>
                    <a:lnB w="4510">
                      <a:solidFill>
                        <a:srgbClr val="909090"/>
                      </a:solidFill>
                      <a:prstDash val="solid"/>
                    </a:lnB>
                  </a:tcPr>
                </a:tc>
              </a:tr>
              <a:tr h="178141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10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27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27065">
                      <a:solidFill>
                        <a:srgbClr val="7C7C7C"/>
                      </a:solidFill>
                      <a:prstDash val="solid"/>
                    </a:lnL>
                    <a:lnR w="4510">
                      <a:solidFill>
                        <a:srgbClr val="676767"/>
                      </a:solidFill>
                      <a:prstDash val="solid"/>
                    </a:lnR>
                    <a:lnT w="9021">
                      <a:solidFill>
                        <a:srgbClr val="939393"/>
                      </a:solidFill>
                      <a:prstDash val="solid"/>
                    </a:lnT>
                    <a:lnB w="9021">
                      <a:solidFill>
                        <a:srgbClr val="777777"/>
                      </a:solidFill>
                      <a:prstDash val="solid"/>
                    </a:lnB>
                  </a:tcPr>
                </a:tc>
                <a:tc gridSpan="2">
                  <a:txBody>
                    <a:bodyPr/>
                    <a:lstStyle/>
                    <a:p>
                      <a:pPr marL="55880">
                        <a:lnSpc>
                          <a:spcPct val="100000"/>
                        </a:lnSpc>
                      </a:pPr>
                      <a:r>
                        <a:rPr sz="10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Rede</a:t>
                      </a:r>
                      <a:r>
                        <a:rPr sz="1000" spc="-4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de</a:t>
                      </a:r>
                      <a:r>
                        <a:rPr sz="1000" spc="-55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vôlei</a:t>
                      </a:r>
                      <a:r>
                        <a:rPr sz="1000" spc="3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00" dirty="0">
                          <a:solidFill>
                            <a:srgbClr val="181818"/>
                          </a:solidFill>
                          <a:latin typeface="Arial"/>
                          <a:cs typeface="Arial"/>
                        </a:rPr>
                        <a:t>de</a:t>
                      </a:r>
                      <a:r>
                        <a:rPr sz="1000" spc="25" dirty="0">
                          <a:solidFill>
                            <a:srgbClr val="181818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seda</a:t>
                      </a:r>
                      <a:r>
                        <a:rPr sz="1000" spc="9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00" dirty="0">
                          <a:solidFill>
                            <a:srgbClr val="181818"/>
                          </a:solidFill>
                          <a:latin typeface="Arial"/>
                          <a:cs typeface="Arial"/>
                        </a:rPr>
                        <a:t>profis</a:t>
                      </a:r>
                      <a:r>
                        <a:rPr sz="1000" spc="25" dirty="0">
                          <a:solidFill>
                            <a:srgbClr val="181818"/>
                          </a:solidFill>
                          <a:latin typeface="Arial"/>
                          <a:cs typeface="Arial"/>
                        </a:rPr>
                        <a:t>s</a:t>
                      </a:r>
                      <a:r>
                        <a:rPr sz="1000" spc="-180" dirty="0">
                          <a:solidFill>
                            <a:srgbClr val="3F3F3F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1000" dirty="0">
                          <a:solidFill>
                            <a:srgbClr val="3F3F3F"/>
                          </a:solidFill>
                          <a:latin typeface="Arial"/>
                          <a:cs typeface="Arial"/>
                        </a:rPr>
                        <a:t>onal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4510">
                      <a:solidFill>
                        <a:srgbClr val="676767"/>
                      </a:solidFill>
                      <a:prstDash val="solid"/>
                    </a:lnL>
                    <a:lnR w="4510">
                      <a:solidFill>
                        <a:srgbClr val="707070"/>
                      </a:solidFill>
                      <a:prstDash val="solid"/>
                    </a:lnR>
                    <a:lnT w="9021">
                      <a:solidFill>
                        <a:srgbClr val="777777"/>
                      </a:solidFill>
                      <a:prstDash val="solid"/>
                    </a:lnT>
                    <a:lnB w="9021">
                      <a:solidFill>
                        <a:srgbClr val="909090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51435">
                        <a:lnSpc>
                          <a:spcPct val="100000"/>
                        </a:lnSpc>
                      </a:pPr>
                      <a:r>
                        <a:rPr sz="1000" dirty="0">
                          <a:solidFill>
                            <a:srgbClr val="181818"/>
                          </a:solidFill>
                          <a:latin typeface="Arial"/>
                          <a:cs typeface="Arial"/>
                        </a:rPr>
                        <a:t>Un</a:t>
                      </a:r>
                      <a:r>
                        <a:rPr sz="1000" spc="-50" dirty="0">
                          <a:solidFill>
                            <a:srgbClr val="181818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1000" dirty="0">
                          <a:solidFill>
                            <a:srgbClr val="181818"/>
                          </a:solidFill>
                          <a:latin typeface="Arial"/>
                          <a:cs typeface="Arial"/>
                        </a:rPr>
                        <a:t>da</a:t>
                      </a:r>
                      <a:r>
                        <a:rPr sz="1000" spc="-5" dirty="0">
                          <a:solidFill>
                            <a:srgbClr val="181818"/>
                          </a:solidFill>
                          <a:latin typeface="Arial"/>
                          <a:cs typeface="Arial"/>
                        </a:rPr>
                        <a:t>d</a:t>
                      </a:r>
                      <a:r>
                        <a:rPr sz="1000" dirty="0">
                          <a:solidFill>
                            <a:srgbClr val="3F3F3F"/>
                          </a:solidFill>
                          <a:latin typeface="Arial"/>
                          <a:cs typeface="Arial"/>
                        </a:rPr>
                        <a:t>e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4510">
                      <a:solidFill>
                        <a:srgbClr val="707070"/>
                      </a:solidFill>
                      <a:prstDash val="solid"/>
                    </a:lnL>
                    <a:lnR w="4510">
                      <a:solidFill>
                        <a:srgbClr val="808080"/>
                      </a:solidFill>
                      <a:prstDash val="solid"/>
                    </a:lnR>
                    <a:lnT w="4510">
                      <a:solidFill>
                        <a:srgbClr val="909090"/>
                      </a:solidFill>
                      <a:prstDash val="solid"/>
                    </a:lnT>
                    <a:lnB w="9021">
                      <a:solidFill>
                        <a:srgbClr val="90909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8255" algn="ctr">
                        <a:lnSpc>
                          <a:spcPct val="100000"/>
                        </a:lnSpc>
                      </a:pPr>
                      <a:r>
                        <a:rPr sz="10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2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4510">
                      <a:solidFill>
                        <a:srgbClr val="808080"/>
                      </a:solidFill>
                      <a:prstDash val="solid"/>
                    </a:lnL>
                    <a:lnR w="4510">
                      <a:solidFill>
                        <a:srgbClr val="676767"/>
                      </a:solidFill>
                      <a:prstDash val="solid"/>
                    </a:lnR>
                    <a:lnT w="4510">
                      <a:solidFill>
                        <a:srgbClr val="909090"/>
                      </a:solidFill>
                      <a:prstDash val="solid"/>
                    </a:lnT>
                    <a:lnB w="9021">
                      <a:solidFill>
                        <a:srgbClr val="90909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1435">
                        <a:lnSpc>
                          <a:spcPct val="100000"/>
                        </a:lnSpc>
                      </a:pPr>
                      <a:r>
                        <a:rPr sz="10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R$</a:t>
                      </a:r>
                      <a:r>
                        <a:rPr sz="1000" spc="-3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30</a:t>
                      </a:r>
                      <a:r>
                        <a:rPr sz="1000" spc="15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4</a:t>
                      </a:r>
                      <a:r>
                        <a:rPr sz="1000" spc="-85" dirty="0">
                          <a:solidFill>
                            <a:srgbClr val="727272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10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00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4510">
                      <a:solidFill>
                        <a:srgbClr val="676767"/>
                      </a:solidFill>
                      <a:prstDash val="solid"/>
                    </a:lnL>
                    <a:lnR w="9021">
                      <a:solidFill>
                        <a:srgbClr val="808080"/>
                      </a:solidFill>
                      <a:prstDash val="solid"/>
                    </a:lnR>
                    <a:lnT w="4510">
                      <a:solidFill>
                        <a:srgbClr val="909090"/>
                      </a:solidFill>
                      <a:prstDash val="solid"/>
                    </a:lnT>
                    <a:lnB w="9021">
                      <a:solidFill>
                        <a:srgbClr val="90909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9530">
                        <a:lnSpc>
                          <a:spcPct val="100000"/>
                        </a:lnSpc>
                      </a:pPr>
                      <a:r>
                        <a:rPr sz="10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R$</a:t>
                      </a:r>
                      <a:r>
                        <a:rPr sz="1000" spc="-65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60</a:t>
                      </a:r>
                      <a:r>
                        <a:rPr sz="1000" spc="5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8</a:t>
                      </a:r>
                      <a:r>
                        <a:rPr sz="1000" spc="-30" dirty="0">
                          <a:solidFill>
                            <a:srgbClr val="727272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10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00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021">
                      <a:solidFill>
                        <a:srgbClr val="808080"/>
                      </a:solidFill>
                      <a:prstDash val="solid"/>
                    </a:lnL>
                    <a:lnR w="9021">
                      <a:solidFill>
                        <a:srgbClr val="808080"/>
                      </a:solidFill>
                      <a:prstDash val="solid"/>
                    </a:lnR>
                    <a:lnT w="4510">
                      <a:solidFill>
                        <a:srgbClr val="909090"/>
                      </a:solidFill>
                      <a:prstDash val="solid"/>
                    </a:lnT>
                    <a:lnB w="9021">
                      <a:solidFill>
                        <a:srgbClr val="909090"/>
                      </a:solidFill>
                      <a:prstDash val="solid"/>
                    </a:lnB>
                  </a:tcPr>
                </a:tc>
              </a:tr>
              <a:tr h="174743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1000" dirty="0">
                          <a:solidFill>
                            <a:srgbClr val="3F3F3F"/>
                          </a:solidFill>
                          <a:latin typeface="Arial"/>
                          <a:cs typeface="Arial"/>
                        </a:rPr>
                        <a:t>28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27065">
                      <a:solidFill>
                        <a:srgbClr val="7C7C7C"/>
                      </a:solidFill>
                      <a:prstDash val="solid"/>
                    </a:lnL>
                    <a:lnR w="4510">
                      <a:solidFill>
                        <a:srgbClr val="676767"/>
                      </a:solidFill>
                      <a:prstDash val="solid"/>
                    </a:lnR>
                    <a:lnT w="9021">
                      <a:solidFill>
                        <a:srgbClr val="777777"/>
                      </a:solidFill>
                      <a:prstDash val="solid"/>
                    </a:lnT>
                    <a:lnB w="9021">
                      <a:solidFill>
                        <a:srgbClr val="909090"/>
                      </a:solidFill>
                      <a:prstDash val="solid"/>
                    </a:lnB>
                  </a:tcPr>
                </a:tc>
                <a:tc gridSpan="2">
                  <a:txBody>
                    <a:bodyPr/>
                    <a:lstStyle/>
                    <a:p>
                      <a:pPr marL="46990">
                        <a:lnSpc>
                          <a:spcPct val="100000"/>
                        </a:lnSpc>
                      </a:pPr>
                      <a:r>
                        <a:rPr sz="10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Antena</a:t>
                      </a:r>
                      <a:r>
                        <a:rPr sz="1000" spc="9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ofic</a:t>
                      </a:r>
                      <a:r>
                        <a:rPr sz="1000" spc="-5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10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al</a:t>
                      </a:r>
                      <a:r>
                        <a:rPr sz="1000" spc="-5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de</a:t>
                      </a:r>
                      <a:r>
                        <a:rPr sz="1000" spc="15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vôlei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4510">
                      <a:solidFill>
                        <a:srgbClr val="676767"/>
                      </a:solidFill>
                      <a:prstDash val="solid"/>
                    </a:lnL>
                    <a:lnR w="9021">
                      <a:solidFill>
                        <a:srgbClr val="878787"/>
                      </a:solidFill>
                      <a:prstDash val="solid"/>
                    </a:lnR>
                    <a:lnT w="9021">
                      <a:solidFill>
                        <a:srgbClr val="909090"/>
                      </a:solidFill>
                      <a:prstDash val="solid"/>
                    </a:lnT>
                    <a:lnB w="9021">
                      <a:solidFill>
                        <a:srgbClr val="909090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49530">
                        <a:lnSpc>
                          <a:spcPct val="100000"/>
                        </a:lnSpc>
                      </a:pPr>
                      <a:r>
                        <a:rPr sz="10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Par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021">
                      <a:solidFill>
                        <a:srgbClr val="878787"/>
                      </a:solidFill>
                      <a:prstDash val="solid"/>
                    </a:lnL>
                    <a:lnR w="4510">
                      <a:solidFill>
                        <a:srgbClr val="808080"/>
                      </a:solidFill>
                      <a:prstDash val="solid"/>
                    </a:lnR>
                    <a:lnT w="9021">
                      <a:solidFill>
                        <a:srgbClr val="909090"/>
                      </a:solidFill>
                      <a:prstDash val="solid"/>
                    </a:lnT>
                    <a:lnB w="9021">
                      <a:solidFill>
                        <a:srgbClr val="90909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0160" algn="ctr">
                        <a:lnSpc>
                          <a:spcPct val="100000"/>
                        </a:lnSpc>
                      </a:pPr>
                      <a:r>
                        <a:rPr sz="1000" dirty="0">
                          <a:solidFill>
                            <a:srgbClr val="3F3F3F"/>
                          </a:solidFill>
                          <a:latin typeface="Arial"/>
                          <a:cs typeface="Arial"/>
                        </a:rPr>
                        <a:t>2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4510">
                      <a:solidFill>
                        <a:srgbClr val="808080"/>
                      </a:solidFill>
                      <a:prstDash val="solid"/>
                    </a:lnL>
                    <a:lnR w="9021">
                      <a:solidFill>
                        <a:srgbClr val="7C7C7C"/>
                      </a:solidFill>
                      <a:prstDash val="solid"/>
                    </a:lnR>
                    <a:lnT w="9021">
                      <a:solidFill>
                        <a:srgbClr val="909090"/>
                      </a:solidFill>
                      <a:prstDash val="solid"/>
                    </a:lnT>
                    <a:lnB w="9021">
                      <a:solidFill>
                        <a:srgbClr val="90909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9530">
                        <a:lnSpc>
                          <a:spcPct val="100000"/>
                        </a:lnSpc>
                      </a:pPr>
                      <a:r>
                        <a:rPr sz="10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R$</a:t>
                      </a:r>
                      <a:r>
                        <a:rPr sz="1000" spc="-3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00" dirty="0">
                          <a:solidFill>
                            <a:srgbClr val="3F3F3F"/>
                          </a:solidFill>
                          <a:latin typeface="Arial"/>
                          <a:cs typeface="Arial"/>
                        </a:rPr>
                        <a:t>7</a:t>
                      </a:r>
                      <a:r>
                        <a:rPr sz="1000" spc="30" dirty="0">
                          <a:solidFill>
                            <a:srgbClr val="3F3F3F"/>
                          </a:solidFill>
                          <a:latin typeface="Arial"/>
                          <a:cs typeface="Arial"/>
                        </a:rPr>
                        <a:t>6</a:t>
                      </a:r>
                      <a:r>
                        <a:rPr sz="1000" spc="-120" dirty="0">
                          <a:solidFill>
                            <a:srgbClr val="878787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1000" dirty="0">
                          <a:solidFill>
                            <a:srgbClr val="3F3F3F"/>
                          </a:solidFill>
                          <a:latin typeface="Arial"/>
                          <a:cs typeface="Arial"/>
                        </a:rPr>
                        <a:t>00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021">
                      <a:solidFill>
                        <a:srgbClr val="7C7C7C"/>
                      </a:solidFill>
                      <a:prstDash val="solid"/>
                    </a:lnL>
                    <a:lnR w="9021">
                      <a:solidFill>
                        <a:srgbClr val="808080"/>
                      </a:solidFill>
                      <a:prstDash val="solid"/>
                    </a:lnR>
                    <a:lnT w="9021">
                      <a:solidFill>
                        <a:srgbClr val="909090"/>
                      </a:solidFill>
                      <a:prstDash val="solid"/>
                    </a:lnT>
                    <a:lnB w="9021">
                      <a:solidFill>
                        <a:srgbClr val="90909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9530">
                        <a:lnSpc>
                          <a:spcPct val="100000"/>
                        </a:lnSpc>
                      </a:pPr>
                      <a:r>
                        <a:rPr sz="10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R$</a:t>
                      </a:r>
                      <a:r>
                        <a:rPr sz="1000" spc="45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15</a:t>
                      </a:r>
                      <a:r>
                        <a:rPr sz="1000" spc="-2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2</a:t>
                      </a:r>
                      <a:r>
                        <a:rPr sz="1000" spc="-30" dirty="0">
                          <a:solidFill>
                            <a:srgbClr val="878787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10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00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021">
                      <a:solidFill>
                        <a:srgbClr val="808080"/>
                      </a:solidFill>
                      <a:prstDash val="solid"/>
                    </a:lnL>
                    <a:lnR w="9021">
                      <a:solidFill>
                        <a:srgbClr val="808080"/>
                      </a:solidFill>
                      <a:prstDash val="solid"/>
                    </a:lnR>
                    <a:lnT w="9021">
                      <a:solidFill>
                        <a:srgbClr val="909090"/>
                      </a:solidFill>
                      <a:prstDash val="solid"/>
                    </a:lnT>
                    <a:lnB w="9021">
                      <a:solidFill>
                        <a:srgbClr val="909090"/>
                      </a:solidFill>
                      <a:prstDash val="solid"/>
                    </a:lnB>
                  </a:tcPr>
                </a:tc>
              </a:tr>
              <a:tr h="186090">
                <a:tc>
                  <a:txBody>
                    <a:bodyPr/>
                    <a:lstStyle/>
                    <a:p>
                      <a:pPr marL="141605">
                        <a:lnSpc>
                          <a:spcPct val="100000"/>
                        </a:lnSpc>
                      </a:pPr>
                      <a:r>
                        <a:rPr sz="10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29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27065">
                      <a:solidFill>
                        <a:srgbClr val="7C7C7C"/>
                      </a:solidFill>
                      <a:prstDash val="solid"/>
                    </a:lnL>
                    <a:lnR w="9021">
                      <a:solidFill>
                        <a:srgbClr val="878787"/>
                      </a:solidFill>
                      <a:prstDash val="solid"/>
                    </a:lnR>
                    <a:lnT w="9021">
                      <a:solidFill>
                        <a:srgbClr val="909090"/>
                      </a:solidFill>
                      <a:prstDash val="solid"/>
                    </a:lnT>
                    <a:lnB w="9021">
                      <a:solidFill>
                        <a:srgbClr val="909090"/>
                      </a:solidFill>
                      <a:prstDash val="solid"/>
                    </a:lnB>
                  </a:tcPr>
                </a:tc>
                <a:tc gridSpan="2">
                  <a:txBody>
                    <a:bodyPr/>
                    <a:lstStyle/>
                    <a:p>
                      <a:pPr marL="53975">
                        <a:lnSpc>
                          <a:spcPct val="100000"/>
                        </a:lnSpc>
                      </a:pPr>
                      <a:r>
                        <a:rPr sz="1000" dirty="0">
                          <a:solidFill>
                            <a:srgbClr val="181818"/>
                          </a:solidFill>
                          <a:latin typeface="Arial"/>
                          <a:cs typeface="Arial"/>
                        </a:rPr>
                        <a:t>Debrum</a:t>
                      </a:r>
                      <a:r>
                        <a:rPr sz="1000" spc="35" dirty="0">
                          <a:solidFill>
                            <a:srgbClr val="181818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00" dirty="0">
                          <a:solidFill>
                            <a:srgbClr val="3F3F3F"/>
                          </a:solidFill>
                          <a:latin typeface="Arial"/>
                          <a:cs typeface="Arial"/>
                        </a:rPr>
                        <a:t>(faixa)</a:t>
                      </a:r>
                      <a:r>
                        <a:rPr sz="1000" spc="35" dirty="0">
                          <a:solidFill>
                            <a:srgbClr val="3F3F3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00" spc="-14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10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ateral</a:t>
                      </a:r>
                      <a:r>
                        <a:rPr sz="1000" spc="-2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vôlei</a:t>
                      </a:r>
                      <a:r>
                        <a:rPr sz="1000" spc="-5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oficial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021">
                      <a:solidFill>
                        <a:srgbClr val="878787"/>
                      </a:solidFill>
                      <a:prstDash val="solid"/>
                    </a:lnL>
                    <a:lnR w="9021">
                      <a:solidFill>
                        <a:srgbClr val="878787"/>
                      </a:solidFill>
                      <a:prstDash val="solid"/>
                    </a:lnR>
                    <a:lnT w="9021">
                      <a:solidFill>
                        <a:srgbClr val="909090"/>
                      </a:solidFill>
                      <a:prstDash val="solid"/>
                    </a:lnT>
                    <a:lnB w="9021">
                      <a:solidFill>
                        <a:srgbClr val="909090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49530">
                        <a:lnSpc>
                          <a:spcPct val="100000"/>
                        </a:lnSpc>
                      </a:pPr>
                      <a:r>
                        <a:rPr sz="1000" dirty="0">
                          <a:solidFill>
                            <a:srgbClr val="181818"/>
                          </a:solidFill>
                          <a:latin typeface="Arial"/>
                          <a:cs typeface="Arial"/>
                        </a:rPr>
                        <a:t>Par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021">
                      <a:solidFill>
                        <a:srgbClr val="878787"/>
                      </a:solidFill>
                      <a:prstDash val="solid"/>
                    </a:lnL>
                    <a:lnR w="4510">
                      <a:solidFill>
                        <a:srgbClr val="808080"/>
                      </a:solidFill>
                      <a:prstDash val="solid"/>
                    </a:lnR>
                    <a:lnT w="9021">
                      <a:solidFill>
                        <a:srgbClr val="909090"/>
                      </a:solidFill>
                      <a:prstDash val="solid"/>
                    </a:lnT>
                    <a:lnB w="9021">
                      <a:solidFill>
                        <a:srgbClr val="90909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0160" algn="ctr">
                        <a:lnSpc>
                          <a:spcPct val="100000"/>
                        </a:lnSpc>
                      </a:pPr>
                      <a:r>
                        <a:rPr sz="10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2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4510">
                      <a:solidFill>
                        <a:srgbClr val="808080"/>
                      </a:solidFill>
                      <a:prstDash val="solid"/>
                    </a:lnL>
                    <a:lnR w="9021">
                      <a:solidFill>
                        <a:srgbClr val="7C7C7C"/>
                      </a:solidFill>
                      <a:prstDash val="solid"/>
                    </a:lnR>
                    <a:lnT w="9021">
                      <a:solidFill>
                        <a:srgbClr val="909090"/>
                      </a:solidFill>
                      <a:prstDash val="solid"/>
                    </a:lnT>
                    <a:lnB w="9021">
                      <a:solidFill>
                        <a:srgbClr val="90909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9530">
                        <a:lnSpc>
                          <a:spcPct val="100000"/>
                        </a:lnSpc>
                      </a:pPr>
                      <a:r>
                        <a:rPr sz="10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R$</a:t>
                      </a:r>
                      <a:r>
                        <a:rPr sz="1000" spc="-3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87,40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021">
                      <a:solidFill>
                        <a:srgbClr val="7C7C7C"/>
                      </a:solidFill>
                      <a:prstDash val="solid"/>
                    </a:lnL>
                    <a:lnR w="9021">
                      <a:solidFill>
                        <a:srgbClr val="808080"/>
                      </a:solidFill>
                      <a:prstDash val="solid"/>
                    </a:lnR>
                    <a:lnT w="9021">
                      <a:solidFill>
                        <a:srgbClr val="909090"/>
                      </a:solidFill>
                      <a:prstDash val="solid"/>
                    </a:lnT>
                    <a:lnB w="9021">
                      <a:solidFill>
                        <a:srgbClr val="90909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9530">
                        <a:lnSpc>
                          <a:spcPct val="100000"/>
                        </a:lnSpc>
                      </a:pPr>
                      <a:r>
                        <a:rPr sz="10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R$</a:t>
                      </a:r>
                      <a:r>
                        <a:rPr sz="1000" spc="45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17</a:t>
                      </a:r>
                      <a:r>
                        <a:rPr sz="1000" spc="-2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4</a:t>
                      </a:r>
                      <a:r>
                        <a:rPr sz="1000" spc="-30" dirty="0">
                          <a:solidFill>
                            <a:srgbClr val="878787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10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80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021">
                      <a:solidFill>
                        <a:srgbClr val="808080"/>
                      </a:solidFill>
                      <a:prstDash val="solid"/>
                    </a:lnL>
                    <a:lnR w="9021">
                      <a:solidFill>
                        <a:srgbClr val="808080"/>
                      </a:solidFill>
                      <a:prstDash val="solid"/>
                    </a:lnR>
                    <a:lnT w="9021">
                      <a:solidFill>
                        <a:srgbClr val="909090"/>
                      </a:solidFill>
                      <a:prstDash val="solid"/>
                    </a:lnT>
                    <a:lnB w="9021">
                      <a:solidFill>
                        <a:srgbClr val="909090"/>
                      </a:solidFill>
                      <a:prstDash val="solid"/>
                    </a:lnB>
                  </a:tcPr>
                </a:tc>
              </a:tr>
              <a:tr h="171346">
                <a:tc>
                  <a:txBody>
                    <a:bodyPr/>
                    <a:lstStyle/>
                    <a:p>
                      <a:pPr marL="5080" algn="ctr">
                        <a:lnSpc>
                          <a:spcPct val="100000"/>
                        </a:lnSpc>
                      </a:pPr>
                      <a:r>
                        <a:rPr sz="1000" dirty="0">
                          <a:solidFill>
                            <a:srgbClr val="3F3F3F"/>
                          </a:solidFill>
                          <a:latin typeface="Arial"/>
                          <a:cs typeface="Arial"/>
                        </a:rPr>
                        <a:t>30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27065">
                      <a:solidFill>
                        <a:srgbClr val="7C7C7C"/>
                      </a:solidFill>
                      <a:prstDash val="solid"/>
                    </a:lnL>
                    <a:lnR w="9021">
                      <a:solidFill>
                        <a:srgbClr val="676767"/>
                      </a:solidFill>
                      <a:prstDash val="solid"/>
                    </a:lnR>
                    <a:lnT w="9021">
                      <a:solidFill>
                        <a:srgbClr val="909090"/>
                      </a:solidFill>
                      <a:prstDash val="solid"/>
                    </a:lnT>
                    <a:lnB w="9021">
                      <a:solidFill>
                        <a:srgbClr val="808080"/>
                      </a:solidFill>
                      <a:prstDash val="solid"/>
                    </a:lnB>
                  </a:tcPr>
                </a:tc>
                <a:tc gridSpan="2">
                  <a:txBody>
                    <a:bodyPr/>
                    <a:lstStyle/>
                    <a:p>
                      <a:pPr marL="45085">
                        <a:lnSpc>
                          <a:spcPct val="100000"/>
                        </a:lnSpc>
                      </a:pPr>
                      <a:r>
                        <a:rPr sz="10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Carrinho</a:t>
                      </a:r>
                      <a:r>
                        <a:rPr sz="1000" spc="45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para</a:t>
                      </a:r>
                      <a:r>
                        <a:rPr sz="1000" spc="15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bola</a:t>
                      </a:r>
                      <a:r>
                        <a:rPr sz="1000" spc="-4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de</a:t>
                      </a:r>
                      <a:r>
                        <a:rPr sz="1000" spc="-2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vôlei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021">
                      <a:solidFill>
                        <a:srgbClr val="676767"/>
                      </a:solidFill>
                      <a:prstDash val="solid"/>
                    </a:lnL>
                    <a:lnR w="9021">
                      <a:solidFill>
                        <a:srgbClr val="878787"/>
                      </a:solidFill>
                      <a:prstDash val="solid"/>
                    </a:lnR>
                    <a:lnT w="9021">
                      <a:solidFill>
                        <a:srgbClr val="909090"/>
                      </a:solidFill>
                      <a:prstDash val="solid"/>
                    </a:lnT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49530">
                        <a:lnSpc>
                          <a:spcPct val="100000"/>
                        </a:lnSpc>
                      </a:pPr>
                      <a:r>
                        <a:rPr sz="1000" dirty="0">
                          <a:solidFill>
                            <a:srgbClr val="181818"/>
                          </a:solidFill>
                          <a:latin typeface="Arial"/>
                          <a:cs typeface="Arial"/>
                        </a:rPr>
                        <a:t>Un</a:t>
                      </a:r>
                      <a:r>
                        <a:rPr sz="1000" spc="-50" dirty="0">
                          <a:solidFill>
                            <a:srgbClr val="181818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1000" dirty="0">
                          <a:solidFill>
                            <a:srgbClr val="181818"/>
                          </a:solidFill>
                          <a:latin typeface="Arial"/>
                          <a:cs typeface="Arial"/>
                        </a:rPr>
                        <a:t>da</a:t>
                      </a:r>
                      <a:r>
                        <a:rPr sz="1000" spc="-5" dirty="0">
                          <a:solidFill>
                            <a:srgbClr val="181818"/>
                          </a:solidFill>
                          <a:latin typeface="Arial"/>
                          <a:cs typeface="Arial"/>
                        </a:rPr>
                        <a:t>d</a:t>
                      </a:r>
                      <a:r>
                        <a:rPr sz="1000" dirty="0">
                          <a:solidFill>
                            <a:srgbClr val="3F3F3F"/>
                          </a:solidFill>
                          <a:latin typeface="Arial"/>
                          <a:cs typeface="Arial"/>
                        </a:rPr>
                        <a:t>e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021">
                      <a:solidFill>
                        <a:srgbClr val="878787"/>
                      </a:solidFill>
                      <a:prstDash val="solid"/>
                    </a:lnL>
                    <a:lnR w="4510">
                      <a:solidFill>
                        <a:srgbClr val="646464"/>
                      </a:solidFill>
                      <a:prstDash val="solid"/>
                    </a:lnR>
                    <a:lnT w="9021">
                      <a:solidFill>
                        <a:srgbClr val="909090"/>
                      </a:solidFill>
                      <a:prstDash val="solid"/>
                    </a:lnT>
                    <a:lnB w="4510">
                      <a:solidFill>
                        <a:srgbClr val="97979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8255" algn="ctr">
                        <a:lnSpc>
                          <a:spcPct val="100000"/>
                        </a:lnSpc>
                      </a:pPr>
                      <a:r>
                        <a:rPr sz="10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2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4510">
                      <a:solidFill>
                        <a:srgbClr val="646464"/>
                      </a:solidFill>
                      <a:prstDash val="solid"/>
                    </a:lnL>
                    <a:lnR w="4510">
                      <a:solidFill>
                        <a:srgbClr val="575757"/>
                      </a:solidFill>
                      <a:prstDash val="solid"/>
                    </a:lnR>
                    <a:lnT w="9021">
                      <a:solidFill>
                        <a:srgbClr val="909090"/>
                      </a:solidFill>
                      <a:prstDash val="solid"/>
                    </a:lnT>
                    <a:lnB w="4510">
                      <a:solidFill>
                        <a:srgbClr val="97979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1435">
                        <a:lnSpc>
                          <a:spcPct val="100000"/>
                        </a:lnSpc>
                      </a:pPr>
                      <a:r>
                        <a:rPr sz="10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R$</a:t>
                      </a:r>
                      <a:r>
                        <a:rPr sz="1000" spc="5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00" spc="-13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1</a:t>
                      </a:r>
                      <a:r>
                        <a:rPr sz="1000" spc="-80" dirty="0">
                          <a:solidFill>
                            <a:srgbClr val="878787"/>
                          </a:solidFill>
                          <a:latin typeface="Arial"/>
                          <a:cs typeface="Arial"/>
                        </a:rPr>
                        <a:t>.</a:t>
                      </a:r>
                      <a:r>
                        <a:rPr sz="1000" dirty="0">
                          <a:solidFill>
                            <a:srgbClr val="181818"/>
                          </a:solidFill>
                          <a:latin typeface="Arial"/>
                          <a:cs typeface="Arial"/>
                        </a:rPr>
                        <a:t>08</a:t>
                      </a:r>
                      <a:r>
                        <a:rPr sz="1000" spc="50" dirty="0">
                          <a:solidFill>
                            <a:srgbClr val="181818"/>
                          </a:solidFill>
                          <a:latin typeface="Arial"/>
                          <a:cs typeface="Arial"/>
                        </a:rPr>
                        <a:t>3</a:t>
                      </a:r>
                      <a:r>
                        <a:rPr sz="1000" spc="-120" dirty="0">
                          <a:solidFill>
                            <a:srgbClr val="727272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10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00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4510">
                      <a:solidFill>
                        <a:srgbClr val="575757"/>
                      </a:solidFill>
                      <a:prstDash val="solid"/>
                    </a:lnL>
                    <a:lnR w="9021">
                      <a:solidFill>
                        <a:srgbClr val="808080"/>
                      </a:solidFill>
                      <a:prstDash val="solid"/>
                    </a:lnR>
                    <a:lnT w="9021">
                      <a:solidFill>
                        <a:srgbClr val="909090"/>
                      </a:solidFill>
                      <a:prstDash val="solid"/>
                    </a:lnT>
                    <a:lnB w="4510">
                      <a:solidFill>
                        <a:srgbClr val="97979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9530">
                        <a:lnSpc>
                          <a:spcPct val="100000"/>
                        </a:lnSpc>
                      </a:pPr>
                      <a:r>
                        <a:rPr sz="10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R$</a:t>
                      </a:r>
                      <a:r>
                        <a:rPr sz="1000" spc="-3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2.16</a:t>
                      </a:r>
                      <a:r>
                        <a:rPr sz="1000" spc="6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6</a:t>
                      </a:r>
                      <a:r>
                        <a:rPr sz="1000" spc="-120" dirty="0">
                          <a:solidFill>
                            <a:srgbClr val="606060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10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00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021">
                      <a:solidFill>
                        <a:srgbClr val="808080"/>
                      </a:solidFill>
                      <a:prstDash val="solid"/>
                    </a:lnL>
                    <a:lnR w="9021">
                      <a:solidFill>
                        <a:srgbClr val="808080"/>
                      </a:solidFill>
                      <a:prstDash val="solid"/>
                    </a:lnR>
                    <a:lnT w="9021">
                      <a:solidFill>
                        <a:srgbClr val="909090"/>
                      </a:solidFill>
                      <a:prstDash val="solid"/>
                    </a:lnT>
                    <a:lnB w="4510">
                      <a:solidFill>
                        <a:srgbClr val="838383"/>
                      </a:solidFill>
                      <a:prstDash val="solid"/>
                    </a:lnB>
                  </a:tcPr>
                </a:tc>
              </a:tr>
              <a:tr h="300688">
                <a:tc>
                  <a:txBody>
                    <a:bodyPr/>
                    <a:lstStyle/>
                    <a:p>
                      <a:pPr marL="3810" algn="ctr">
                        <a:lnSpc>
                          <a:spcPct val="100000"/>
                        </a:lnSpc>
                      </a:pPr>
                      <a:r>
                        <a:rPr sz="1000" dirty="0">
                          <a:solidFill>
                            <a:srgbClr val="3F3F3F"/>
                          </a:solidFill>
                          <a:latin typeface="Arial"/>
                          <a:cs typeface="Arial"/>
                        </a:rPr>
                        <a:t>31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27065">
                      <a:solidFill>
                        <a:srgbClr val="7C7C7C"/>
                      </a:solidFill>
                      <a:prstDash val="solid"/>
                    </a:lnL>
                    <a:lnR w="9021">
                      <a:solidFill>
                        <a:srgbClr val="7C7C7C"/>
                      </a:solidFill>
                      <a:prstDash val="solid"/>
                    </a:lnR>
                    <a:lnT w="9021">
                      <a:solidFill>
                        <a:srgbClr val="808080"/>
                      </a:solidFill>
                      <a:prstDash val="solid"/>
                    </a:lnT>
                    <a:lnB w="9021">
                      <a:solidFill>
                        <a:srgbClr val="909090"/>
                      </a:solidFill>
                      <a:prstDash val="solid"/>
                    </a:lnB>
                  </a:tcPr>
                </a:tc>
                <a:tc gridSpan="2">
                  <a:txBody>
                    <a:bodyPr/>
                    <a:lstStyle/>
                    <a:p>
                      <a:pPr marL="45085" marR="25400">
                        <a:lnSpc>
                          <a:spcPts val="1110"/>
                        </a:lnSpc>
                      </a:pPr>
                      <a:r>
                        <a:rPr sz="10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Caixas  </a:t>
                      </a:r>
                      <a:r>
                        <a:rPr sz="1000" spc="-95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c/  </a:t>
                      </a:r>
                      <a:r>
                        <a:rPr sz="1000" spc="-8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p</a:t>
                      </a:r>
                      <a:r>
                        <a:rPr sz="1000" spc="-105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10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acas  </a:t>
                      </a:r>
                      <a:r>
                        <a:rPr sz="1000" spc="-1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de  </a:t>
                      </a:r>
                      <a:r>
                        <a:rPr sz="1000" spc="5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50" dirty="0">
                          <a:solidFill>
                            <a:srgbClr val="181818"/>
                          </a:solidFill>
                          <a:latin typeface="Times New Roman"/>
                          <a:cs typeface="Times New Roman"/>
                        </a:rPr>
                        <a:t>1  </a:t>
                      </a:r>
                      <a:r>
                        <a:rPr sz="1050" spc="-40" dirty="0">
                          <a:solidFill>
                            <a:srgbClr val="181818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000" dirty="0">
                          <a:solidFill>
                            <a:srgbClr val="3F3F3F"/>
                          </a:solidFill>
                          <a:latin typeface="Arial"/>
                          <a:cs typeface="Arial"/>
                        </a:rPr>
                        <a:t>a  </a:t>
                      </a:r>
                      <a:r>
                        <a:rPr sz="1000" spc="-85" dirty="0">
                          <a:solidFill>
                            <a:srgbClr val="3F3F3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20  </a:t>
                      </a:r>
                      <a:r>
                        <a:rPr sz="1000" spc="-7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de substituição</a:t>
                      </a:r>
                      <a:r>
                        <a:rPr sz="1000" spc="15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vôlei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021">
                      <a:solidFill>
                        <a:srgbClr val="7C7C7C"/>
                      </a:solidFill>
                      <a:prstDash val="solid"/>
                    </a:lnL>
                    <a:lnR w="9021">
                      <a:solidFill>
                        <a:srgbClr val="878787"/>
                      </a:solidFill>
                      <a:prstDash val="solid"/>
                    </a:lnR>
                    <a:lnB w="9021">
                      <a:solidFill>
                        <a:srgbClr val="909090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49530">
                        <a:lnSpc>
                          <a:spcPct val="100000"/>
                        </a:lnSpc>
                      </a:pPr>
                      <a:r>
                        <a:rPr sz="1000" dirty="0">
                          <a:solidFill>
                            <a:srgbClr val="181818"/>
                          </a:solidFill>
                          <a:latin typeface="Arial"/>
                          <a:cs typeface="Arial"/>
                        </a:rPr>
                        <a:t>Un</a:t>
                      </a:r>
                      <a:r>
                        <a:rPr sz="1000" spc="-50" dirty="0">
                          <a:solidFill>
                            <a:srgbClr val="181818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1000" dirty="0">
                          <a:solidFill>
                            <a:srgbClr val="181818"/>
                          </a:solidFill>
                          <a:latin typeface="Arial"/>
                          <a:cs typeface="Arial"/>
                        </a:rPr>
                        <a:t>dade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021">
                      <a:solidFill>
                        <a:srgbClr val="878787"/>
                      </a:solidFill>
                      <a:prstDash val="solid"/>
                    </a:lnL>
                    <a:lnR w="4510">
                      <a:solidFill>
                        <a:srgbClr val="878787"/>
                      </a:solidFill>
                      <a:prstDash val="solid"/>
                    </a:lnR>
                    <a:lnT w="4510">
                      <a:solidFill>
                        <a:srgbClr val="979797"/>
                      </a:solidFill>
                      <a:prstDash val="solid"/>
                    </a:lnT>
                    <a:lnB w="9021">
                      <a:solidFill>
                        <a:srgbClr val="90909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8255" algn="ctr">
                        <a:lnSpc>
                          <a:spcPct val="100000"/>
                        </a:lnSpc>
                      </a:pPr>
                      <a:r>
                        <a:rPr sz="1000" dirty="0">
                          <a:solidFill>
                            <a:srgbClr val="3F3F3F"/>
                          </a:solidFill>
                          <a:latin typeface="Arial"/>
                          <a:cs typeface="Arial"/>
                        </a:rPr>
                        <a:t>2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4510">
                      <a:solidFill>
                        <a:srgbClr val="878787"/>
                      </a:solidFill>
                      <a:prstDash val="solid"/>
                    </a:lnL>
                    <a:lnR w="4510">
                      <a:solidFill>
                        <a:srgbClr val="808080"/>
                      </a:solidFill>
                      <a:prstDash val="solid"/>
                    </a:lnR>
                    <a:lnT w="4510">
                      <a:solidFill>
                        <a:srgbClr val="979797"/>
                      </a:solidFill>
                      <a:prstDash val="solid"/>
                    </a:lnT>
                    <a:lnB w="9021">
                      <a:solidFill>
                        <a:srgbClr val="90909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1435">
                        <a:lnSpc>
                          <a:spcPct val="100000"/>
                        </a:lnSpc>
                      </a:pPr>
                      <a:r>
                        <a:rPr sz="10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R$</a:t>
                      </a:r>
                      <a:r>
                        <a:rPr sz="1000" spc="-3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00" dirty="0">
                          <a:solidFill>
                            <a:srgbClr val="3F3F3F"/>
                          </a:solidFill>
                          <a:latin typeface="Arial"/>
                          <a:cs typeface="Arial"/>
                        </a:rPr>
                        <a:t>73</a:t>
                      </a:r>
                      <a:r>
                        <a:rPr sz="1000" spc="50" dirty="0">
                          <a:solidFill>
                            <a:srgbClr val="3F3F3F"/>
                          </a:solidFill>
                          <a:latin typeface="Arial"/>
                          <a:cs typeface="Arial"/>
                        </a:rPr>
                        <a:t>9</a:t>
                      </a:r>
                      <a:r>
                        <a:rPr sz="1000" spc="-30" dirty="0">
                          <a:solidFill>
                            <a:srgbClr val="606060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10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00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4510">
                      <a:solidFill>
                        <a:srgbClr val="808080"/>
                      </a:solidFill>
                      <a:prstDash val="solid"/>
                    </a:lnL>
                    <a:lnR w="9021">
                      <a:solidFill>
                        <a:srgbClr val="808080"/>
                      </a:solidFill>
                      <a:prstDash val="solid"/>
                    </a:lnR>
                    <a:lnT w="4510">
                      <a:solidFill>
                        <a:srgbClr val="979797"/>
                      </a:solidFill>
                      <a:prstDash val="solid"/>
                    </a:lnT>
                    <a:lnB w="9021">
                      <a:solidFill>
                        <a:srgbClr val="90909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9530">
                        <a:lnSpc>
                          <a:spcPct val="100000"/>
                        </a:lnSpc>
                      </a:pPr>
                      <a:r>
                        <a:rPr sz="10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R$</a:t>
                      </a:r>
                      <a:r>
                        <a:rPr sz="1000" spc="5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00" spc="-13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1</a:t>
                      </a:r>
                      <a:r>
                        <a:rPr sz="1000" spc="-175" dirty="0">
                          <a:solidFill>
                            <a:srgbClr val="606060"/>
                          </a:solidFill>
                          <a:latin typeface="Arial"/>
                          <a:cs typeface="Arial"/>
                        </a:rPr>
                        <a:t>.</a:t>
                      </a:r>
                      <a:r>
                        <a:rPr sz="10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47</a:t>
                      </a:r>
                      <a:r>
                        <a:rPr sz="1000" spc="5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8</a:t>
                      </a:r>
                      <a:r>
                        <a:rPr sz="1000" spc="-120" dirty="0">
                          <a:solidFill>
                            <a:srgbClr val="727272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10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00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021">
                      <a:solidFill>
                        <a:srgbClr val="808080"/>
                      </a:solidFill>
                      <a:prstDash val="solid"/>
                    </a:lnL>
                    <a:lnR w="9021">
                      <a:solidFill>
                        <a:srgbClr val="808080"/>
                      </a:solidFill>
                      <a:prstDash val="solid"/>
                    </a:lnR>
                    <a:lnT w="4510">
                      <a:solidFill>
                        <a:srgbClr val="838383"/>
                      </a:solidFill>
                      <a:prstDash val="solid"/>
                    </a:lnT>
                    <a:lnB w="9021">
                      <a:solidFill>
                        <a:srgbClr val="909090"/>
                      </a:solidFill>
                      <a:prstDash val="solid"/>
                    </a:lnB>
                  </a:tcPr>
                </a:tc>
              </a:tr>
              <a:tr h="251903">
                <a:tc>
                  <a:txBody>
                    <a:bodyPr/>
                    <a:lstStyle/>
                    <a:p>
                      <a:pPr marL="4445" algn="ctr">
                        <a:lnSpc>
                          <a:spcPct val="100000"/>
                        </a:lnSpc>
                      </a:pPr>
                      <a:r>
                        <a:rPr sz="1000" dirty="0">
                          <a:solidFill>
                            <a:srgbClr val="3F3F3F"/>
                          </a:solidFill>
                          <a:latin typeface="Arial"/>
                          <a:cs typeface="Arial"/>
                        </a:rPr>
                        <a:t>32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27065">
                      <a:solidFill>
                        <a:srgbClr val="7C7C7C"/>
                      </a:solidFill>
                      <a:prstDash val="solid"/>
                    </a:lnL>
                    <a:lnR w="4510">
                      <a:solidFill>
                        <a:srgbClr val="646464"/>
                      </a:solidFill>
                      <a:prstDash val="solid"/>
                    </a:lnR>
                    <a:lnT w="9021">
                      <a:solidFill>
                        <a:srgbClr val="909090"/>
                      </a:solidFill>
                      <a:prstDash val="solid"/>
                    </a:lnT>
                    <a:lnB w="4510">
                      <a:solidFill>
                        <a:srgbClr val="838383"/>
                      </a:solidFill>
                      <a:prstDash val="solid"/>
                    </a:lnB>
                  </a:tcPr>
                </a:tc>
                <a:tc gridSpan="2">
                  <a:txBody>
                    <a:bodyPr/>
                    <a:lstStyle/>
                    <a:p>
                      <a:pPr marL="46990">
                        <a:lnSpc>
                          <a:spcPct val="100000"/>
                        </a:lnSpc>
                      </a:pPr>
                      <a:r>
                        <a:rPr sz="10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Campainha</a:t>
                      </a:r>
                      <a:r>
                        <a:rPr sz="1000" spc="125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para</a:t>
                      </a:r>
                      <a:r>
                        <a:rPr sz="1000" spc="15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arbitragem</a:t>
                      </a:r>
                      <a:r>
                        <a:rPr sz="1000" spc="95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vôlei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4510">
                      <a:solidFill>
                        <a:srgbClr val="646464"/>
                      </a:solidFill>
                      <a:prstDash val="solid"/>
                    </a:lnL>
                    <a:lnR w="9021">
                      <a:solidFill>
                        <a:srgbClr val="878787"/>
                      </a:solidFill>
                      <a:prstDash val="solid"/>
                    </a:lnR>
                    <a:lnT w="9021">
                      <a:solidFill>
                        <a:srgbClr val="909090"/>
                      </a:solidFill>
                      <a:prstDash val="solid"/>
                    </a:lnT>
                    <a:lnB w="4510">
                      <a:solidFill>
                        <a:srgbClr val="838383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49530">
                        <a:lnSpc>
                          <a:spcPct val="100000"/>
                        </a:lnSpc>
                      </a:pPr>
                      <a:r>
                        <a:rPr sz="1000" dirty="0">
                          <a:solidFill>
                            <a:srgbClr val="181818"/>
                          </a:solidFill>
                          <a:latin typeface="Arial"/>
                          <a:cs typeface="Arial"/>
                        </a:rPr>
                        <a:t>Un</a:t>
                      </a:r>
                      <a:r>
                        <a:rPr sz="1000" spc="-50" dirty="0">
                          <a:solidFill>
                            <a:srgbClr val="181818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1000" dirty="0">
                          <a:solidFill>
                            <a:srgbClr val="181818"/>
                          </a:solidFill>
                          <a:latin typeface="Arial"/>
                          <a:cs typeface="Arial"/>
                        </a:rPr>
                        <a:t>dade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021">
                      <a:solidFill>
                        <a:srgbClr val="878787"/>
                      </a:solidFill>
                      <a:prstDash val="solid"/>
                    </a:lnL>
                    <a:lnR w="4510">
                      <a:solidFill>
                        <a:srgbClr val="878787"/>
                      </a:solidFill>
                      <a:prstDash val="solid"/>
                    </a:lnR>
                    <a:lnT w="9021">
                      <a:solidFill>
                        <a:srgbClr val="909090"/>
                      </a:solidFill>
                      <a:prstDash val="solid"/>
                    </a:lnT>
                    <a:lnB w="9021">
                      <a:solidFill>
                        <a:srgbClr val="97979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8255" algn="ctr">
                        <a:lnSpc>
                          <a:spcPct val="100000"/>
                        </a:lnSpc>
                      </a:pPr>
                      <a:r>
                        <a:rPr sz="1000" dirty="0">
                          <a:solidFill>
                            <a:srgbClr val="3F3F3F"/>
                          </a:solidFill>
                          <a:latin typeface="Arial"/>
                          <a:cs typeface="Arial"/>
                        </a:rPr>
                        <a:t>2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4510">
                      <a:solidFill>
                        <a:srgbClr val="878787"/>
                      </a:solidFill>
                      <a:prstDash val="solid"/>
                    </a:lnL>
                    <a:lnR w="4510">
                      <a:solidFill>
                        <a:srgbClr val="6B6B6B"/>
                      </a:solidFill>
                      <a:prstDash val="solid"/>
                    </a:lnR>
                    <a:lnT w="9021">
                      <a:solidFill>
                        <a:srgbClr val="909090"/>
                      </a:solidFill>
                      <a:prstDash val="solid"/>
                    </a:lnT>
                    <a:lnB w="9021">
                      <a:solidFill>
                        <a:srgbClr val="97979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5880">
                        <a:lnSpc>
                          <a:spcPct val="100000"/>
                        </a:lnSpc>
                      </a:pPr>
                      <a:r>
                        <a:rPr sz="10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R$</a:t>
                      </a:r>
                      <a:r>
                        <a:rPr sz="1000" spc="-3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00" spc="3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3</a:t>
                      </a:r>
                      <a:r>
                        <a:rPr sz="1000" spc="-10" dirty="0">
                          <a:solidFill>
                            <a:srgbClr val="727272"/>
                          </a:solidFill>
                          <a:latin typeface="Arial"/>
                          <a:cs typeface="Arial"/>
                        </a:rPr>
                        <a:t>.</a:t>
                      </a:r>
                      <a:r>
                        <a:rPr sz="10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146,40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4510">
                      <a:solidFill>
                        <a:srgbClr val="6B6B6B"/>
                      </a:solidFill>
                      <a:prstDash val="solid"/>
                    </a:lnL>
                    <a:lnR w="9021">
                      <a:solidFill>
                        <a:srgbClr val="808080"/>
                      </a:solidFill>
                      <a:prstDash val="solid"/>
                    </a:lnR>
                    <a:lnT w="9021">
                      <a:solidFill>
                        <a:srgbClr val="909090"/>
                      </a:solidFill>
                      <a:prstDash val="solid"/>
                    </a:lnT>
                    <a:lnB w="9021">
                      <a:solidFill>
                        <a:srgbClr val="97979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9530">
                        <a:lnSpc>
                          <a:spcPct val="100000"/>
                        </a:lnSpc>
                      </a:pPr>
                      <a:r>
                        <a:rPr sz="10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R$</a:t>
                      </a:r>
                      <a:r>
                        <a:rPr sz="1000" spc="-65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6</a:t>
                      </a:r>
                      <a:r>
                        <a:rPr sz="1000" spc="-45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.</a:t>
                      </a:r>
                      <a:r>
                        <a:rPr sz="10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29</a:t>
                      </a:r>
                      <a:r>
                        <a:rPr sz="1000" spc="5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2</a:t>
                      </a:r>
                      <a:r>
                        <a:rPr sz="1000" spc="-85" dirty="0">
                          <a:solidFill>
                            <a:srgbClr val="727272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10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80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021">
                      <a:solidFill>
                        <a:srgbClr val="808080"/>
                      </a:solidFill>
                      <a:prstDash val="solid"/>
                    </a:lnL>
                    <a:lnR w="9021">
                      <a:solidFill>
                        <a:srgbClr val="808080"/>
                      </a:solidFill>
                      <a:prstDash val="solid"/>
                    </a:lnR>
                    <a:lnT w="9021">
                      <a:solidFill>
                        <a:srgbClr val="909090"/>
                      </a:solidFill>
                      <a:prstDash val="solid"/>
                    </a:lnT>
                    <a:lnB w="9021">
                      <a:solidFill>
                        <a:srgbClr val="979797"/>
                      </a:solidFill>
                      <a:prstDash val="solid"/>
                    </a:lnB>
                  </a:tcPr>
                </a:tc>
              </a:tr>
              <a:tr h="195168">
                <a:tc>
                  <a:txBody>
                    <a:bodyPr/>
                    <a:lstStyle/>
                    <a:p>
                      <a:pPr marL="5080" algn="ctr">
                        <a:lnSpc>
                          <a:spcPct val="100000"/>
                        </a:lnSpc>
                      </a:pPr>
                      <a:r>
                        <a:rPr sz="1000" dirty="0">
                          <a:solidFill>
                            <a:srgbClr val="3F3F3F"/>
                          </a:solidFill>
                          <a:latin typeface="Arial"/>
                          <a:cs typeface="Arial"/>
                        </a:rPr>
                        <a:t>33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27065">
                      <a:solidFill>
                        <a:srgbClr val="7C7C7C"/>
                      </a:solidFill>
                      <a:prstDash val="solid"/>
                    </a:lnL>
                    <a:lnR w="9021">
                      <a:solidFill>
                        <a:srgbClr val="838383"/>
                      </a:solidFill>
                      <a:prstDash val="solid"/>
                    </a:lnR>
                    <a:lnT w="4510">
                      <a:solidFill>
                        <a:srgbClr val="838383"/>
                      </a:solidFill>
                      <a:prstDash val="solid"/>
                    </a:lnT>
                    <a:lnB w="4510">
                      <a:solidFill>
                        <a:srgbClr val="000000"/>
                      </a:solidFill>
                      <a:prstDash val="solid"/>
                    </a:lnB>
                  </a:tcPr>
                </a:tc>
                <a:tc gridSpan="2">
                  <a:txBody>
                    <a:bodyPr/>
                    <a:lstStyle/>
                    <a:p>
                      <a:pPr marL="45085">
                        <a:lnSpc>
                          <a:spcPct val="100000"/>
                        </a:lnSpc>
                      </a:pPr>
                      <a:r>
                        <a:rPr sz="10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Tabe</a:t>
                      </a:r>
                      <a:r>
                        <a:rPr sz="1000" spc="35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10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1000" spc="-25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00" dirty="0">
                          <a:solidFill>
                            <a:srgbClr val="181818"/>
                          </a:solidFill>
                          <a:latin typeface="Arial"/>
                          <a:cs typeface="Arial"/>
                        </a:rPr>
                        <a:t>f</a:t>
                      </a:r>
                      <a:r>
                        <a:rPr sz="1000" spc="-40" dirty="0">
                          <a:solidFill>
                            <a:srgbClr val="181818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1000" dirty="0">
                          <a:solidFill>
                            <a:srgbClr val="3F3F3F"/>
                          </a:solidFill>
                          <a:latin typeface="Arial"/>
                          <a:cs typeface="Arial"/>
                        </a:rPr>
                        <a:t>xa</a:t>
                      </a:r>
                      <a:r>
                        <a:rPr sz="1000" spc="45" dirty="0">
                          <a:solidFill>
                            <a:srgbClr val="3F3F3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de</a:t>
                      </a:r>
                      <a:r>
                        <a:rPr sz="1000" spc="-55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acrílico</a:t>
                      </a:r>
                      <a:r>
                        <a:rPr sz="1000" spc="-2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basquetebol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021">
                      <a:solidFill>
                        <a:srgbClr val="838383"/>
                      </a:solidFill>
                      <a:prstDash val="solid"/>
                    </a:lnL>
                    <a:lnR w="9021">
                      <a:solidFill>
                        <a:srgbClr val="878787"/>
                      </a:solidFill>
                      <a:prstDash val="solid"/>
                    </a:lnR>
                    <a:lnT w="4510">
                      <a:solidFill>
                        <a:srgbClr val="838383"/>
                      </a:solidFill>
                      <a:prstDash val="solid"/>
                    </a:lnT>
                    <a:lnB w="4510">
                      <a:solidFill>
                        <a:srgbClr val="000000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021">
                      <a:solidFill>
                        <a:srgbClr val="878787"/>
                      </a:solidFill>
                      <a:prstDash val="solid"/>
                    </a:lnL>
                    <a:lnR w="4510">
                      <a:solidFill>
                        <a:srgbClr val="878787"/>
                      </a:solidFill>
                      <a:prstDash val="solid"/>
                    </a:lnR>
                    <a:lnT w="9021">
                      <a:solidFill>
                        <a:srgbClr val="979797"/>
                      </a:solidFill>
                      <a:prstDash val="solid"/>
                    </a:lnT>
                    <a:lnB w="451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32715">
                        <a:lnSpc>
                          <a:spcPct val="100000"/>
                        </a:lnSpc>
                      </a:pPr>
                      <a:r>
                        <a:rPr sz="1000" dirty="0">
                          <a:solidFill>
                            <a:srgbClr val="3F3F3F"/>
                          </a:solidFill>
                          <a:latin typeface="Arial"/>
                          <a:cs typeface="Arial"/>
                        </a:rPr>
                        <a:t>1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4510">
                      <a:solidFill>
                        <a:srgbClr val="878787"/>
                      </a:solidFill>
                      <a:prstDash val="solid"/>
                    </a:lnL>
                    <a:lnR w="9021">
                      <a:solidFill>
                        <a:srgbClr val="8C8C8C"/>
                      </a:solidFill>
                      <a:prstDash val="solid"/>
                    </a:lnR>
                    <a:lnT w="9021">
                      <a:solidFill>
                        <a:srgbClr val="979797"/>
                      </a:solidFill>
                      <a:prstDash val="solid"/>
                    </a:lnT>
                    <a:lnB w="451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3975">
                        <a:lnSpc>
                          <a:spcPct val="100000"/>
                        </a:lnSpc>
                      </a:pPr>
                      <a:r>
                        <a:rPr sz="10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R$</a:t>
                      </a:r>
                      <a:r>
                        <a:rPr sz="1000" spc="-3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00" spc="3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8</a:t>
                      </a:r>
                      <a:r>
                        <a:rPr sz="1000" spc="-45" dirty="0">
                          <a:solidFill>
                            <a:srgbClr val="606060"/>
                          </a:solidFill>
                          <a:latin typeface="Arial"/>
                          <a:cs typeface="Arial"/>
                        </a:rPr>
                        <a:t>.</a:t>
                      </a:r>
                      <a:r>
                        <a:rPr sz="10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56</a:t>
                      </a:r>
                      <a:r>
                        <a:rPr sz="1000" spc="5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9</a:t>
                      </a:r>
                      <a:r>
                        <a:rPr sz="1000" spc="-120" dirty="0">
                          <a:solidFill>
                            <a:srgbClr val="727272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10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00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021">
                      <a:solidFill>
                        <a:srgbClr val="8C8C8C"/>
                      </a:solidFill>
                      <a:prstDash val="solid"/>
                    </a:lnL>
                    <a:lnR w="9021">
                      <a:solidFill>
                        <a:srgbClr val="808080"/>
                      </a:solidFill>
                      <a:prstDash val="solid"/>
                    </a:lnR>
                    <a:lnT w="9021">
                      <a:solidFill>
                        <a:srgbClr val="979797"/>
                      </a:solidFill>
                      <a:prstDash val="solid"/>
                    </a:lnT>
                    <a:lnB w="451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9530">
                        <a:lnSpc>
                          <a:spcPct val="100000"/>
                        </a:lnSpc>
                      </a:pPr>
                      <a:r>
                        <a:rPr sz="10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R$</a:t>
                      </a:r>
                      <a:r>
                        <a:rPr sz="1000" spc="-3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00" spc="-10" dirty="0">
                          <a:solidFill>
                            <a:srgbClr val="3F3F3F"/>
                          </a:solidFill>
                          <a:latin typeface="Arial"/>
                          <a:cs typeface="Arial"/>
                        </a:rPr>
                        <a:t>8</a:t>
                      </a:r>
                      <a:r>
                        <a:rPr sz="1000" spc="-105" dirty="0">
                          <a:solidFill>
                            <a:srgbClr val="878787"/>
                          </a:solidFill>
                          <a:latin typeface="Arial"/>
                          <a:cs typeface="Arial"/>
                        </a:rPr>
                        <a:t>.</a:t>
                      </a:r>
                      <a:r>
                        <a:rPr sz="10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56</a:t>
                      </a:r>
                      <a:r>
                        <a:rPr sz="1000" spc="15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9</a:t>
                      </a:r>
                      <a:r>
                        <a:rPr sz="1000" spc="-85" dirty="0">
                          <a:solidFill>
                            <a:srgbClr val="727272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10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00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021">
                      <a:solidFill>
                        <a:srgbClr val="808080"/>
                      </a:solidFill>
                      <a:prstDash val="solid"/>
                    </a:lnL>
                    <a:lnR w="9021">
                      <a:solidFill>
                        <a:srgbClr val="808080"/>
                      </a:solidFill>
                      <a:prstDash val="solid"/>
                    </a:lnR>
                    <a:lnT w="9021">
                      <a:solidFill>
                        <a:srgbClr val="979797"/>
                      </a:solidFill>
                      <a:prstDash val="solid"/>
                    </a:lnT>
                    <a:lnB w="451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827532" y="498348"/>
            <a:ext cx="708660" cy="809244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5448360" y="10656825"/>
            <a:ext cx="2011680" cy="0"/>
          </a:xfrm>
          <a:custGeom>
            <a:avLst/>
            <a:gdLst/>
            <a:ahLst/>
            <a:cxnLst/>
            <a:rect l="l" t="t" r="r" b="b"/>
            <a:pathLst>
              <a:path w="2011679">
                <a:moveTo>
                  <a:pt x="0" y="0"/>
                </a:moveTo>
                <a:lnTo>
                  <a:pt x="2011140" y="0"/>
                </a:lnTo>
              </a:path>
            </a:pathLst>
          </a:custGeom>
          <a:ln w="4570">
            <a:solidFill>
              <a:srgbClr val="C3BFB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/>
          <p:nvPr/>
        </p:nvSpPr>
        <p:spPr>
          <a:xfrm>
            <a:off x="192984" y="103475"/>
            <a:ext cx="3561715" cy="108204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950" spc="-220" dirty="0">
                <a:solidFill>
                  <a:srgbClr val="CFCDCD"/>
                </a:solidFill>
                <a:latin typeface="Times New Roman"/>
                <a:cs typeface="Times New Roman"/>
              </a:rPr>
              <a:t>..</a:t>
            </a:r>
            <a:endParaRPr sz="195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12"/>
              </a:spcBef>
            </a:pPr>
            <a:endParaRPr sz="1500">
              <a:latin typeface="Times New Roman"/>
              <a:cs typeface="Times New Roman"/>
            </a:endParaRPr>
          </a:p>
          <a:p>
            <a:pPr marL="1653539">
              <a:lnSpc>
                <a:spcPts val="2740"/>
              </a:lnSpc>
            </a:pPr>
            <a:r>
              <a:rPr sz="2300" b="1" spc="30" dirty="0">
                <a:solidFill>
                  <a:srgbClr val="080808"/>
                </a:solidFill>
                <a:latin typeface="Arial"/>
                <a:cs typeface="Arial"/>
              </a:rPr>
              <a:t>MACKENZIE</a:t>
            </a:r>
            <a:r>
              <a:rPr sz="2300" b="1" spc="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2300" b="1" spc="-445" dirty="0">
                <a:solidFill>
                  <a:srgbClr val="DDBFC3"/>
                </a:solidFill>
                <a:latin typeface="Arial"/>
                <a:cs typeface="Arial"/>
              </a:rPr>
              <a:t>.</a:t>
            </a:r>
            <a:endParaRPr sz="2300">
              <a:latin typeface="Arial"/>
              <a:cs typeface="Arial"/>
            </a:endParaRPr>
          </a:p>
          <a:p>
            <a:pPr marL="1653539">
              <a:lnSpc>
                <a:spcPts val="1900"/>
              </a:lnSpc>
            </a:pPr>
            <a:r>
              <a:rPr sz="1600" spc="40" dirty="0">
                <a:solidFill>
                  <a:srgbClr val="080808"/>
                </a:solidFill>
                <a:latin typeface="Arial"/>
                <a:cs typeface="Arial"/>
              </a:rPr>
              <a:t>ESPORTE</a:t>
            </a:r>
            <a:r>
              <a:rPr sz="1600" spc="1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600" spc="40" dirty="0">
                <a:solidFill>
                  <a:srgbClr val="080808"/>
                </a:solidFill>
                <a:latin typeface="Arial"/>
                <a:cs typeface="Arial"/>
              </a:rPr>
              <a:t>CLUBE</a:t>
            </a:r>
            <a:endParaRPr sz="1600">
              <a:latin typeface="Arial"/>
              <a:cs typeface="Aria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773472" y="1608526"/>
            <a:ext cx="6171565" cy="835723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algn="just">
              <a:lnSpc>
                <a:spcPct val="100000"/>
              </a:lnSpc>
            </a:pPr>
            <a:r>
              <a:rPr sz="950" spc="95" dirty="0">
                <a:solidFill>
                  <a:srgbClr val="262626"/>
                </a:solidFill>
                <a:latin typeface="Arial"/>
                <a:cs typeface="Arial"/>
              </a:rPr>
              <a:t>c</a:t>
            </a:r>
            <a:r>
              <a:rPr sz="950" spc="-30" dirty="0">
                <a:solidFill>
                  <a:srgbClr val="080808"/>
                </a:solidFill>
                <a:latin typeface="Arial"/>
                <a:cs typeface="Arial"/>
              </a:rPr>
              <a:t>r</a:t>
            </a:r>
            <a:r>
              <a:rPr sz="950" spc="15" dirty="0">
                <a:solidFill>
                  <a:srgbClr val="262626"/>
                </a:solidFill>
                <a:latin typeface="Arial"/>
                <a:cs typeface="Arial"/>
              </a:rPr>
              <a:t>ed</a:t>
            </a:r>
            <a:r>
              <a:rPr sz="950" spc="70" dirty="0">
                <a:solidFill>
                  <a:srgbClr val="262626"/>
                </a:solidFill>
                <a:latin typeface="Arial"/>
                <a:cs typeface="Arial"/>
              </a:rPr>
              <a:t>e</a:t>
            </a:r>
            <a:r>
              <a:rPr sz="950" spc="10" dirty="0">
                <a:solidFill>
                  <a:srgbClr val="080808"/>
                </a:solidFill>
                <a:latin typeface="Arial"/>
                <a:cs typeface="Arial"/>
              </a:rPr>
              <a:t>n</a:t>
            </a:r>
            <a:r>
              <a:rPr sz="950" spc="10" dirty="0">
                <a:solidFill>
                  <a:srgbClr val="383838"/>
                </a:solidFill>
                <a:latin typeface="Arial"/>
                <a:cs typeface="Arial"/>
              </a:rPr>
              <a:t>ci</a:t>
            </a:r>
            <a:r>
              <a:rPr sz="950" spc="-15" dirty="0">
                <a:solidFill>
                  <a:srgbClr val="383838"/>
                </a:solidFill>
                <a:latin typeface="Arial"/>
                <a:cs typeface="Arial"/>
              </a:rPr>
              <a:t>a</a:t>
            </a:r>
            <a:r>
              <a:rPr sz="950" spc="40" dirty="0">
                <a:solidFill>
                  <a:srgbClr val="080808"/>
                </a:solidFill>
                <a:latin typeface="Arial"/>
                <a:cs typeface="Arial"/>
              </a:rPr>
              <a:t>d</a:t>
            </a:r>
            <a:r>
              <a:rPr sz="950" spc="35" dirty="0">
                <a:solidFill>
                  <a:srgbClr val="262626"/>
                </a:solidFill>
                <a:latin typeface="Arial"/>
                <a:cs typeface="Arial"/>
              </a:rPr>
              <a:t>o</a:t>
            </a:r>
            <a:r>
              <a:rPr sz="950" spc="30" dirty="0">
                <a:solidFill>
                  <a:srgbClr val="262626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262626"/>
                </a:solidFill>
                <a:latin typeface="Arial"/>
                <a:cs typeface="Arial"/>
              </a:rPr>
              <a:t>poderá</a:t>
            </a:r>
            <a:r>
              <a:rPr sz="950" spc="40" dirty="0">
                <a:solidFill>
                  <a:srgbClr val="262626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080808"/>
                </a:solidFill>
                <a:latin typeface="Arial"/>
                <a:cs typeface="Arial"/>
              </a:rPr>
              <a:t>r</a:t>
            </a:r>
            <a:r>
              <a:rPr sz="950" spc="20" dirty="0">
                <a:solidFill>
                  <a:srgbClr val="262626"/>
                </a:solidFill>
                <a:latin typeface="Arial"/>
                <a:cs typeface="Arial"/>
              </a:rPr>
              <a:t>e</a:t>
            </a:r>
            <a:r>
              <a:rPr sz="950" spc="30" dirty="0">
                <a:solidFill>
                  <a:srgbClr val="262626"/>
                </a:solidFill>
                <a:latin typeface="Arial"/>
                <a:cs typeface="Arial"/>
              </a:rPr>
              <a:t>p</a:t>
            </a:r>
            <a:r>
              <a:rPr sz="950" spc="5" dirty="0">
                <a:solidFill>
                  <a:srgbClr val="080808"/>
                </a:solidFill>
                <a:latin typeface="Arial"/>
                <a:cs typeface="Arial"/>
              </a:rPr>
              <a:t>r</a:t>
            </a:r>
            <a:r>
              <a:rPr sz="950" spc="10" dirty="0">
                <a:solidFill>
                  <a:srgbClr val="262626"/>
                </a:solidFill>
                <a:latin typeface="Arial"/>
                <a:cs typeface="Arial"/>
              </a:rPr>
              <a:t>esent</a:t>
            </a:r>
            <a:r>
              <a:rPr sz="950" spc="100" dirty="0">
                <a:solidFill>
                  <a:srgbClr val="262626"/>
                </a:solidFill>
                <a:latin typeface="Arial"/>
                <a:cs typeface="Arial"/>
              </a:rPr>
              <a:t>a</a:t>
            </a:r>
            <a:r>
              <a:rPr sz="950" spc="15" dirty="0">
                <a:solidFill>
                  <a:srgbClr val="080808"/>
                </a:solidFill>
                <a:latin typeface="Arial"/>
                <a:cs typeface="Arial"/>
              </a:rPr>
              <a:t>r</a:t>
            </a:r>
            <a:r>
              <a:rPr sz="950" spc="-2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950" spc="25" dirty="0">
                <a:solidFill>
                  <a:srgbClr val="262626"/>
                </a:solidFill>
                <a:latin typeface="Arial"/>
                <a:cs typeface="Arial"/>
              </a:rPr>
              <a:t>ap</a:t>
            </a:r>
            <a:r>
              <a:rPr sz="950" spc="85" dirty="0">
                <a:solidFill>
                  <a:srgbClr val="262626"/>
                </a:solidFill>
                <a:latin typeface="Arial"/>
                <a:cs typeface="Arial"/>
              </a:rPr>
              <a:t>e</a:t>
            </a:r>
            <a:r>
              <a:rPr sz="950" spc="-30" dirty="0">
                <a:solidFill>
                  <a:srgbClr val="080808"/>
                </a:solidFill>
                <a:latin typeface="Arial"/>
                <a:cs typeface="Arial"/>
              </a:rPr>
              <a:t>n</a:t>
            </a:r>
            <a:r>
              <a:rPr sz="950" spc="30" dirty="0">
                <a:solidFill>
                  <a:srgbClr val="383838"/>
                </a:solidFill>
                <a:latin typeface="Arial"/>
                <a:cs typeface="Arial"/>
              </a:rPr>
              <a:t>as</a:t>
            </a:r>
            <a:r>
              <a:rPr sz="950" spc="40" dirty="0">
                <a:solidFill>
                  <a:srgbClr val="383838"/>
                </a:solidFill>
                <a:latin typeface="Arial"/>
                <a:cs typeface="Arial"/>
              </a:rPr>
              <a:t> </a:t>
            </a:r>
            <a:r>
              <a:rPr sz="950" spc="35" dirty="0">
                <a:solidFill>
                  <a:srgbClr val="262626"/>
                </a:solidFill>
                <a:latin typeface="Arial"/>
                <a:cs typeface="Arial"/>
              </a:rPr>
              <a:t>um</a:t>
            </a:r>
            <a:r>
              <a:rPr sz="950" spc="-10" dirty="0">
                <a:solidFill>
                  <a:srgbClr val="262626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262626"/>
                </a:solidFill>
                <a:latin typeface="Arial"/>
                <a:cs typeface="Arial"/>
              </a:rPr>
              <a:t>fornecedor</a:t>
            </a:r>
            <a:r>
              <a:rPr sz="950" spc="-110" dirty="0">
                <a:solidFill>
                  <a:srgbClr val="262626"/>
                </a:solidFill>
                <a:latin typeface="Arial"/>
                <a:cs typeface="Arial"/>
              </a:rPr>
              <a:t> </a:t>
            </a:r>
            <a:r>
              <a:rPr sz="950" spc="25" dirty="0">
                <a:solidFill>
                  <a:srgbClr val="7C7C7C"/>
                </a:solidFill>
                <a:latin typeface="Arial"/>
                <a:cs typeface="Arial"/>
              </a:rPr>
              <a:t>.</a:t>
            </a:r>
            <a:endParaRPr sz="9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7"/>
              </a:spcBef>
            </a:pPr>
            <a:endParaRPr sz="1050">
              <a:latin typeface="Times New Roman"/>
              <a:cs typeface="Times New Roman"/>
            </a:endParaRPr>
          </a:p>
          <a:p>
            <a:pPr marL="17145" marR="18415" indent="4445" algn="just">
              <a:lnSpc>
                <a:spcPct val="101000"/>
              </a:lnSpc>
            </a:pPr>
            <a:r>
              <a:rPr sz="950" spc="-10" dirty="0">
                <a:solidFill>
                  <a:srgbClr val="080808"/>
                </a:solidFill>
                <a:latin typeface="Arial"/>
                <a:cs typeface="Arial"/>
              </a:rPr>
              <a:t>N</a:t>
            </a:r>
            <a:r>
              <a:rPr sz="950" spc="10" dirty="0">
                <a:solidFill>
                  <a:srgbClr val="262626"/>
                </a:solidFill>
                <a:latin typeface="Arial"/>
                <a:cs typeface="Arial"/>
              </a:rPr>
              <a:t>ã</a:t>
            </a:r>
            <a:r>
              <a:rPr sz="950" spc="35" dirty="0">
                <a:solidFill>
                  <a:srgbClr val="080808"/>
                </a:solidFill>
                <a:latin typeface="Arial"/>
                <a:cs typeface="Arial"/>
              </a:rPr>
              <a:t>o</a:t>
            </a:r>
            <a:r>
              <a:rPr sz="950" spc="10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080808"/>
                </a:solidFill>
                <a:latin typeface="Arial"/>
                <a:cs typeface="Arial"/>
              </a:rPr>
              <a:t>po</a:t>
            </a:r>
            <a:r>
              <a:rPr sz="950" spc="-25" dirty="0">
                <a:solidFill>
                  <a:srgbClr val="080808"/>
                </a:solidFill>
                <a:latin typeface="Arial"/>
                <a:cs typeface="Arial"/>
              </a:rPr>
              <a:t>d</a:t>
            </a:r>
            <a:r>
              <a:rPr sz="950" spc="75" dirty="0">
                <a:solidFill>
                  <a:srgbClr val="262626"/>
                </a:solidFill>
                <a:latin typeface="Arial"/>
                <a:cs typeface="Arial"/>
              </a:rPr>
              <a:t>e</a:t>
            </a:r>
            <a:r>
              <a:rPr sz="950" spc="85" dirty="0">
                <a:solidFill>
                  <a:srgbClr val="080808"/>
                </a:solidFill>
                <a:latin typeface="Arial"/>
                <a:cs typeface="Arial"/>
              </a:rPr>
              <a:t>m</a:t>
            </a:r>
            <a:r>
              <a:rPr sz="950" spc="4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950" spc="-30" dirty="0">
                <a:solidFill>
                  <a:srgbClr val="080808"/>
                </a:solidFill>
                <a:latin typeface="Arial"/>
                <a:cs typeface="Arial"/>
              </a:rPr>
              <a:t>p</a:t>
            </a:r>
            <a:r>
              <a:rPr sz="950" spc="45" dirty="0">
                <a:solidFill>
                  <a:srgbClr val="262626"/>
                </a:solidFill>
                <a:latin typeface="Arial"/>
                <a:cs typeface="Arial"/>
              </a:rPr>
              <a:t>a</a:t>
            </a:r>
            <a:r>
              <a:rPr sz="950" spc="10" dirty="0">
                <a:solidFill>
                  <a:srgbClr val="080808"/>
                </a:solidFill>
                <a:latin typeface="Arial"/>
                <a:cs typeface="Arial"/>
              </a:rPr>
              <a:t>rt</a:t>
            </a:r>
            <a:r>
              <a:rPr sz="950" spc="-40" dirty="0">
                <a:solidFill>
                  <a:srgbClr val="080808"/>
                </a:solidFill>
                <a:latin typeface="Arial"/>
                <a:cs typeface="Arial"/>
              </a:rPr>
              <a:t>i</a:t>
            </a:r>
            <a:r>
              <a:rPr sz="950" spc="15" dirty="0">
                <a:solidFill>
                  <a:srgbClr val="262626"/>
                </a:solidFill>
                <a:latin typeface="Arial"/>
                <a:cs typeface="Arial"/>
              </a:rPr>
              <a:t>cipar</a:t>
            </a:r>
            <a:r>
              <a:rPr sz="950" spc="110" dirty="0">
                <a:solidFill>
                  <a:srgbClr val="262626"/>
                </a:solidFill>
                <a:latin typeface="Arial"/>
                <a:cs typeface="Arial"/>
              </a:rPr>
              <a:t> </a:t>
            </a:r>
            <a:r>
              <a:rPr sz="950" spc="20" dirty="0">
                <a:solidFill>
                  <a:srgbClr val="262626"/>
                </a:solidFill>
                <a:latin typeface="Arial"/>
                <a:cs typeface="Arial"/>
              </a:rPr>
              <a:t>empresas</a:t>
            </a:r>
            <a:r>
              <a:rPr sz="950" dirty="0">
                <a:solidFill>
                  <a:srgbClr val="262626"/>
                </a:solidFill>
                <a:latin typeface="Arial"/>
                <a:cs typeface="Arial"/>
              </a:rPr>
              <a:t> </a:t>
            </a:r>
            <a:r>
              <a:rPr sz="950" spc="-114" dirty="0">
                <a:solidFill>
                  <a:srgbClr val="262626"/>
                </a:solidFill>
                <a:latin typeface="Arial"/>
                <a:cs typeface="Arial"/>
              </a:rPr>
              <a:t> </a:t>
            </a:r>
            <a:r>
              <a:rPr sz="950" spc="35" dirty="0">
                <a:solidFill>
                  <a:srgbClr val="080808"/>
                </a:solidFill>
                <a:latin typeface="Arial"/>
                <a:cs typeface="Arial"/>
              </a:rPr>
              <a:t>p</a:t>
            </a:r>
            <a:r>
              <a:rPr sz="950" spc="20" dirty="0">
                <a:solidFill>
                  <a:srgbClr val="080808"/>
                </a:solidFill>
                <a:latin typeface="Arial"/>
                <a:cs typeface="Arial"/>
              </a:rPr>
              <a:t>u</a:t>
            </a:r>
            <a:r>
              <a:rPr sz="950" spc="40" dirty="0">
                <a:solidFill>
                  <a:srgbClr val="262626"/>
                </a:solidFill>
                <a:latin typeface="Arial"/>
                <a:cs typeface="Arial"/>
              </a:rPr>
              <a:t>n</a:t>
            </a:r>
            <a:r>
              <a:rPr sz="950" spc="10" dirty="0">
                <a:solidFill>
                  <a:srgbClr val="080808"/>
                </a:solidFill>
                <a:latin typeface="Arial"/>
                <a:cs typeface="Arial"/>
              </a:rPr>
              <a:t>i</a:t>
            </a:r>
            <a:r>
              <a:rPr sz="950" dirty="0">
                <a:solidFill>
                  <a:srgbClr val="080808"/>
                </a:solidFill>
                <a:latin typeface="Arial"/>
                <a:cs typeface="Arial"/>
              </a:rPr>
              <a:t>d</a:t>
            </a:r>
            <a:r>
              <a:rPr sz="950" spc="10" dirty="0">
                <a:solidFill>
                  <a:srgbClr val="262626"/>
                </a:solidFill>
                <a:latin typeface="Arial"/>
                <a:cs typeface="Arial"/>
              </a:rPr>
              <a:t>a</a:t>
            </a:r>
            <a:r>
              <a:rPr sz="950" spc="60" dirty="0">
                <a:solidFill>
                  <a:srgbClr val="262626"/>
                </a:solidFill>
                <a:latin typeface="Arial"/>
                <a:cs typeface="Arial"/>
              </a:rPr>
              <a:t>s</a:t>
            </a:r>
            <a:r>
              <a:rPr sz="950" spc="105" dirty="0">
                <a:solidFill>
                  <a:srgbClr val="696969"/>
                </a:solidFill>
                <a:latin typeface="Arial"/>
                <a:cs typeface="Arial"/>
              </a:rPr>
              <a:t>,</a:t>
            </a:r>
            <a:r>
              <a:rPr sz="950" spc="-60" dirty="0">
                <a:solidFill>
                  <a:srgbClr val="696969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080808"/>
                </a:solidFill>
                <a:latin typeface="Arial"/>
                <a:cs typeface="Arial"/>
              </a:rPr>
              <a:t>n</a:t>
            </a:r>
            <a:r>
              <a:rPr sz="950" spc="35" dirty="0">
                <a:solidFill>
                  <a:srgbClr val="262626"/>
                </a:solidFill>
                <a:latin typeface="Arial"/>
                <a:cs typeface="Arial"/>
              </a:rPr>
              <a:t>o</a:t>
            </a:r>
            <a:r>
              <a:rPr sz="950" spc="70" dirty="0">
                <a:solidFill>
                  <a:srgbClr val="262626"/>
                </a:solidFill>
                <a:latin typeface="Arial"/>
                <a:cs typeface="Arial"/>
              </a:rPr>
              <a:t> </a:t>
            </a:r>
            <a:r>
              <a:rPr sz="950" spc="45" dirty="0">
                <a:solidFill>
                  <a:srgbClr val="262626"/>
                </a:solidFill>
                <a:latin typeface="Arial"/>
                <a:cs typeface="Arial"/>
              </a:rPr>
              <a:t>â</a:t>
            </a:r>
            <a:r>
              <a:rPr sz="950" spc="70" dirty="0">
                <a:solidFill>
                  <a:srgbClr val="080808"/>
                </a:solidFill>
                <a:latin typeface="Arial"/>
                <a:cs typeface="Arial"/>
              </a:rPr>
              <a:t>m</a:t>
            </a:r>
            <a:r>
              <a:rPr sz="950" spc="-30" dirty="0">
                <a:solidFill>
                  <a:srgbClr val="262626"/>
                </a:solidFill>
                <a:latin typeface="Arial"/>
                <a:cs typeface="Arial"/>
              </a:rPr>
              <a:t>b</a:t>
            </a:r>
            <a:r>
              <a:rPr sz="950" spc="25" dirty="0">
                <a:solidFill>
                  <a:srgbClr val="080808"/>
                </a:solidFill>
                <a:latin typeface="Arial"/>
                <a:cs typeface="Arial"/>
              </a:rPr>
              <a:t>i</a:t>
            </a:r>
            <a:r>
              <a:rPr sz="950" spc="-10" dirty="0">
                <a:solidFill>
                  <a:srgbClr val="080808"/>
                </a:solidFill>
                <a:latin typeface="Arial"/>
                <a:cs typeface="Arial"/>
              </a:rPr>
              <a:t>t</a:t>
            </a:r>
            <a:r>
              <a:rPr sz="950" spc="35" dirty="0">
                <a:solidFill>
                  <a:srgbClr val="262626"/>
                </a:solidFill>
                <a:latin typeface="Arial"/>
                <a:cs typeface="Arial"/>
              </a:rPr>
              <a:t>o</a:t>
            </a:r>
            <a:r>
              <a:rPr sz="950" spc="30" dirty="0">
                <a:solidFill>
                  <a:srgbClr val="262626"/>
                </a:solidFill>
                <a:latin typeface="Arial"/>
                <a:cs typeface="Arial"/>
              </a:rPr>
              <a:t> </a:t>
            </a:r>
            <a:r>
              <a:rPr sz="950" spc="20" dirty="0">
                <a:solidFill>
                  <a:srgbClr val="262626"/>
                </a:solidFill>
                <a:latin typeface="Arial"/>
                <a:cs typeface="Arial"/>
              </a:rPr>
              <a:t>da</a:t>
            </a:r>
            <a:r>
              <a:rPr sz="950" spc="40" dirty="0">
                <a:solidFill>
                  <a:srgbClr val="262626"/>
                </a:solidFill>
                <a:latin typeface="Arial"/>
                <a:cs typeface="Arial"/>
              </a:rPr>
              <a:t> A</a:t>
            </a:r>
            <a:r>
              <a:rPr sz="950" spc="45" dirty="0">
                <a:solidFill>
                  <a:srgbClr val="080808"/>
                </a:solidFill>
                <a:latin typeface="Arial"/>
                <a:cs typeface="Arial"/>
              </a:rPr>
              <a:t>d</a:t>
            </a:r>
            <a:r>
              <a:rPr sz="950" spc="70" dirty="0">
                <a:solidFill>
                  <a:srgbClr val="262626"/>
                </a:solidFill>
                <a:latin typeface="Arial"/>
                <a:cs typeface="Arial"/>
              </a:rPr>
              <a:t>m</a:t>
            </a:r>
            <a:r>
              <a:rPr sz="950" spc="10" dirty="0">
                <a:solidFill>
                  <a:srgbClr val="080808"/>
                </a:solidFill>
                <a:latin typeface="Arial"/>
                <a:cs typeface="Arial"/>
              </a:rPr>
              <a:t>in</a:t>
            </a:r>
            <a:r>
              <a:rPr sz="950" spc="-40" dirty="0">
                <a:solidFill>
                  <a:srgbClr val="080808"/>
                </a:solidFill>
                <a:latin typeface="Arial"/>
                <a:cs typeface="Arial"/>
              </a:rPr>
              <a:t>i</a:t>
            </a:r>
            <a:r>
              <a:rPr sz="950" spc="20" dirty="0">
                <a:solidFill>
                  <a:srgbClr val="262626"/>
                </a:solidFill>
                <a:latin typeface="Arial"/>
                <a:cs typeface="Arial"/>
              </a:rPr>
              <a:t>s</a:t>
            </a:r>
            <a:r>
              <a:rPr sz="950" spc="-10" dirty="0">
                <a:solidFill>
                  <a:srgbClr val="080808"/>
                </a:solidFill>
                <a:latin typeface="Arial"/>
                <a:cs typeface="Arial"/>
              </a:rPr>
              <a:t>t</a:t>
            </a:r>
            <a:r>
              <a:rPr sz="950" spc="25" dirty="0">
                <a:solidFill>
                  <a:srgbClr val="080808"/>
                </a:solidFill>
                <a:latin typeface="Arial"/>
                <a:cs typeface="Arial"/>
              </a:rPr>
              <a:t>r</a:t>
            </a:r>
            <a:r>
              <a:rPr sz="950" spc="25" dirty="0">
                <a:solidFill>
                  <a:srgbClr val="262626"/>
                </a:solidFill>
                <a:latin typeface="Arial"/>
                <a:cs typeface="Arial"/>
              </a:rPr>
              <a:t>ação</a:t>
            </a:r>
            <a:r>
              <a:rPr sz="950" spc="125" dirty="0">
                <a:solidFill>
                  <a:srgbClr val="262626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080808"/>
                </a:solidFill>
                <a:latin typeface="Arial"/>
                <a:cs typeface="Arial"/>
              </a:rPr>
              <a:t>P</a:t>
            </a:r>
            <a:r>
              <a:rPr sz="950" spc="15" dirty="0">
                <a:solidFill>
                  <a:srgbClr val="262626"/>
                </a:solidFill>
                <a:latin typeface="Arial"/>
                <a:cs typeface="Arial"/>
              </a:rPr>
              <a:t>ú</a:t>
            </a:r>
            <a:r>
              <a:rPr sz="950" spc="5" dirty="0">
                <a:solidFill>
                  <a:srgbClr val="262626"/>
                </a:solidFill>
                <a:latin typeface="Arial"/>
                <a:cs typeface="Arial"/>
              </a:rPr>
              <a:t>b</a:t>
            </a:r>
            <a:r>
              <a:rPr sz="950" spc="35" dirty="0">
                <a:solidFill>
                  <a:srgbClr val="080808"/>
                </a:solidFill>
                <a:latin typeface="Arial"/>
                <a:cs typeface="Arial"/>
              </a:rPr>
              <a:t>l</a:t>
            </a:r>
            <a:r>
              <a:rPr sz="950" spc="-35" dirty="0">
                <a:solidFill>
                  <a:srgbClr val="080808"/>
                </a:solidFill>
                <a:latin typeface="Arial"/>
                <a:cs typeface="Arial"/>
              </a:rPr>
              <a:t>i</a:t>
            </a:r>
            <a:r>
              <a:rPr sz="950" spc="35" dirty="0">
                <a:solidFill>
                  <a:srgbClr val="262626"/>
                </a:solidFill>
                <a:latin typeface="Arial"/>
                <a:cs typeface="Arial"/>
              </a:rPr>
              <a:t>ca</a:t>
            </a:r>
            <a:r>
              <a:rPr sz="950" spc="100" dirty="0">
                <a:solidFill>
                  <a:srgbClr val="262626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080808"/>
                </a:solidFill>
                <a:latin typeface="Arial"/>
                <a:cs typeface="Arial"/>
              </a:rPr>
              <a:t>E</a:t>
            </a:r>
            <a:r>
              <a:rPr sz="950" spc="20" dirty="0">
                <a:solidFill>
                  <a:srgbClr val="262626"/>
                </a:solidFill>
                <a:latin typeface="Arial"/>
                <a:cs typeface="Arial"/>
              </a:rPr>
              <a:t>s</a:t>
            </a:r>
            <a:r>
              <a:rPr sz="950" spc="20" dirty="0">
                <a:solidFill>
                  <a:srgbClr val="080808"/>
                </a:solidFill>
                <a:latin typeface="Arial"/>
                <a:cs typeface="Arial"/>
              </a:rPr>
              <a:t>t</a:t>
            </a:r>
            <a:r>
              <a:rPr sz="950" spc="10" dirty="0">
                <a:solidFill>
                  <a:srgbClr val="262626"/>
                </a:solidFill>
                <a:latin typeface="Arial"/>
                <a:cs typeface="Arial"/>
              </a:rPr>
              <a:t>a</a:t>
            </a:r>
            <a:r>
              <a:rPr sz="950" spc="45" dirty="0">
                <a:solidFill>
                  <a:srgbClr val="080808"/>
                </a:solidFill>
                <a:latin typeface="Arial"/>
                <a:cs typeface="Arial"/>
              </a:rPr>
              <a:t>d</a:t>
            </a:r>
            <a:r>
              <a:rPr sz="950" spc="35" dirty="0">
                <a:solidFill>
                  <a:srgbClr val="262626"/>
                </a:solidFill>
                <a:latin typeface="Arial"/>
                <a:cs typeface="Arial"/>
              </a:rPr>
              <a:t>u</a:t>
            </a:r>
            <a:r>
              <a:rPr sz="950" spc="20" dirty="0">
                <a:solidFill>
                  <a:srgbClr val="262626"/>
                </a:solidFill>
                <a:latin typeface="Arial"/>
                <a:cs typeface="Arial"/>
              </a:rPr>
              <a:t>a</a:t>
            </a:r>
            <a:r>
              <a:rPr sz="950" spc="145" dirty="0">
                <a:solidFill>
                  <a:srgbClr val="080808"/>
                </a:solidFill>
                <a:latin typeface="Arial"/>
                <a:cs typeface="Arial"/>
              </a:rPr>
              <a:t>l</a:t>
            </a:r>
            <a:r>
              <a:rPr sz="950" spc="-12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950" spc="75" dirty="0">
                <a:solidFill>
                  <a:srgbClr val="262626"/>
                </a:solidFill>
                <a:latin typeface="Arial"/>
                <a:cs typeface="Arial"/>
              </a:rPr>
              <a:t>o</a:t>
            </a:r>
            <a:r>
              <a:rPr sz="950" spc="30" dirty="0">
                <a:solidFill>
                  <a:srgbClr val="080808"/>
                </a:solidFill>
                <a:latin typeface="Arial"/>
                <a:cs typeface="Arial"/>
              </a:rPr>
              <a:t>u</a:t>
            </a:r>
            <a:r>
              <a:rPr sz="950" spc="7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080808"/>
                </a:solidFill>
                <a:latin typeface="Arial"/>
                <a:cs typeface="Arial"/>
              </a:rPr>
              <a:t>F</a:t>
            </a:r>
            <a:r>
              <a:rPr sz="950" spc="5" dirty="0">
                <a:solidFill>
                  <a:srgbClr val="262626"/>
                </a:solidFill>
                <a:latin typeface="Arial"/>
                <a:cs typeface="Arial"/>
              </a:rPr>
              <a:t>e</a:t>
            </a:r>
            <a:r>
              <a:rPr sz="950" spc="20" dirty="0">
                <a:solidFill>
                  <a:srgbClr val="080808"/>
                </a:solidFill>
                <a:latin typeface="Arial"/>
                <a:cs typeface="Arial"/>
              </a:rPr>
              <a:t>dera</a:t>
            </a:r>
            <a:r>
              <a:rPr sz="950" spc="60" dirty="0">
                <a:solidFill>
                  <a:srgbClr val="080808"/>
                </a:solidFill>
                <a:latin typeface="Arial"/>
                <a:cs typeface="Arial"/>
              </a:rPr>
              <a:t>l</a:t>
            </a:r>
            <a:r>
              <a:rPr sz="950" spc="105" dirty="0">
                <a:solidFill>
                  <a:srgbClr val="696969"/>
                </a:solidFill>
                <a:latin typeface="Arial"/>
                <a:cs typeface="Arial"/>
              </a:rPr>
              <a:t>,</a:t>
            </a:r>
            <a:r>
              <a:rPr sz="950" spc="-60" dirty="0">
                <a:solidFill>
                  <a:srgbClr val="696969"/>
                </a:solidFill>
                <a:latin typeface="Arial"/>
                <a:cs typeface="Arial"/>
              </a:rPr>
              <a:t> </a:t>
            </a:r>
            <a:r>
              <a:rPr sz="950" spc="25" dirty="0">
                <a:solidFill>
                  <a:srgbClr val="262626"/>
                </a:solidFill>
                <a:latin typeface="Arial"/>
                <a:cs typeface="Arial"/>
              </a:rPr>
              <a:t>c</a:t>
            </a:r>
            <a:r>
              <a:rPr sz="950" spc="45" dirty="0">
                <a:solidFill>
                  <a:srgbClr val="262626"/>
                </a:solidFill>
                <a:latin typeface="Arial"/>
                <a:cs typeface="Arial"/>
              </a:rPr>
              <a:t>o</a:t>
            </a:r>
            <a:r>
              <a:rPr sz="950" spc="45" dirty="0">
                <a:solidFill>
                  <a:srgbClr val="080808"/>
                </a:solidFill>
                <a:latin typeface="Arial"/>
                <a:cs typeface="Arial"/>
              </a:rPr>
              <a:t>m </a:t>
            </a:r>
            <a:r>
              <a:rPr sz="950" spc="10" dirty="0">
                <a:solidFill>
                  <a:srgbClr val="080808"/>
                </a:solidFill>
                <a:latin typeface="Arial"/>
                <a:cs typeface="Arial"/>
              </a:rPr>
              <a:t>a</a:t>
            </a:r>
            <a:r>
              <a:rPr sz="950" spc="10" dirty="0">
                <a:solidFill>
                  <a:srgbClr val="262626"/>
                </a:solidFill>
                <a:latin typeface="Arial"/>
                <a:cs typeface="Arial"/>
              </a:rPr>
              <a:t>s</a:t>
            </a:r>
            <a:r>
              <a:rPr sz="950" spc="5" dirty="0">
                <a:solidFill>
                  <a:srgbClr val="262626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262626"/>
                </a:solidFill>
                <a:latin typeface="Arial"/>
                <a:cs typeface="Arial"/>
              </a:rPr>
              <a:t>s</a:t>
            </a:r>
            <a:r>
              <a:rPr sz="950" spc="45" dirty="0">
                <a:solidFill>
                  <a:srgbClr val="262626"/>
                </a:solidFill>
                <a:latin typeface="Arial"/>
                <a:cs typeface="Arial"/>
              </a:rPr>
              <a:t>a</a:t>
            </a:r>
            <a:r>
              <a:rPr sz="950" spc="5" dirty="0">
                <a:solidFill>
                  <a:srgbClr val="080808"/>
                </a:solidFill>
                <a:latin typeface="Arial"/>
                <a:cs typeface="Arial"/>
              </a:rPr>
              <a:t>n</a:t>
            </a:r>
            <a:r>
              <a:rPr sz="950" spc="10" dirty="0">
                <a:solidFill>
                  <a:srgbClr val="383838"/>
                </a:solidFill>
                <a:latin typeface="Arial"/>
                <a:cs typeface="Arial"/>
              </a:rPr>
              <a:t>ções</a:t>
            </a:r>
            <a:r>
              <a:rPr sz="950" dirty="0">
                <a:solidFill>
                  <a:srgbClr val="383838"/>
                </a:solidFill>
                <a:latin typeface="Arial"/>
                <a:cs typeface="Arial"/>
              </a:rPr>
              <a:t> </a:t>
            </a:r>
            <a:r>
              <a:rPr sz="950" spc="-95" dirty="0">
                <a:solidFill>
                  <a:srgbClr val="383838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262626"/>
                </a:solidFill>
                <a:latin typeface="Arial"/>
                <a:cs typeface="Arial"/>
              </a:rPr>
              <a:t>pres</a:t>
            </a:r>
            <a:r>
              <a:rPr sz="950" spc="80" dirty="0">
                <a:solidFill>
                  <a:srgbClr val="262626"/>
                </a:solidFill>
                <a:latin typeface="Arial"/>
                <a:cs typeface="Arial"/>
              </a:rPr>
              <a:t>c</a:t>
            </a:r>
            <a:r>
              <a:rPr sz="950" spc="5" dirty="0">
                <a:solidFill>
                  <a:srgbClr val="080808"/>
                </a:solidFill>
                <a:latin typeface="Arial"/>
                <a:cs typeface="Arial"/>
              </a:rPr>
              <a:t>r</a:t>
            </a:r>
            <a:r>
              <a:rPr sz="950" dirty="0">
                <a:solidFill>
                  <a:srgbClr val="262626"/>
                </a:solidFill>
                <a:latin typeface="Arial"/>
                <a:cs typeface="Arial"/>
              </a:rPr>
              <a:t>i</a:t>
            </a:r>
            <a:r>
              <a:rPr sz="950" spc="-15" dirty="0">
                <a:solidFill>
                  <a:srgbClr val="080808"/>
                </a:solidFill>
                <a:latin typeface="Arial"/>
                <a:cs typeface="Arial"/>
              </a:rPr>
              <a:t>t</a:t>
            </a:r>
            <a:r>
              <a:rPr sz="950" spc="10" dirty="0">
                <a:solidFill>
                  <a:srgbClr val="262626"/>
                </a:solidFill>
                <a:latin typeface="Arial"/>
                <a:cs typeface="Arial"/>
              </a:rPr>
              <a:t>as</a:t>
            </a:r>
            <a:r>
              <a:rPr sz="950" dirty="0">
                <a:solidFill>
                  <a:srgbClr val="262626"/>
                </a:solidFill>
                <a:latin typeface="Arial"/>
                <a:cs typeface="Arial"/>
              </a:rPr>
              <a:t> </a:t>
            </a:r>
            <a:r>
              <a:rPr sz="950" spc="-80" dirty="0">
                <a:solidFill>
                  <a:srgbClr val="262626"/>
                </a:solidFill>
                <a:latin typeface="Arial"/>
                <a:cs typeface="Arial"/>
              </a:rPr>
              <a:t> </a:t>
            </a:r>
            <a:r>
              <a:rPr sz="950" spc="20" dirty="0">
                <a:solidFill>
                  <a:srgbClr val="262626"/>
                </a:solidFill>
                <a:latin typeface="Arial"/>
                <a:cs typeface="Arial"/>
              </a:rPr>
              <a:t>nos</a:t>
            </a:r>
            <a:r>
              <a:rPr sz="950" spc="85" dirty="0">
                <a:solidFill>
                  <a:srgbClr val="262626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383838"/>
                </a:solidFill>
                <a:latin typeface="Arial"/>
                <a:cs typeface="Arial"/>
              </a:rPr>
              <a:t>i</a:t>
            </a:r>
            <a:r>
              <a:rPr sz="950" spc="20" dirty="0">
                <a:solidFill>
                  <a:srgbClr val="383838"/>
                </a:solidFill>
                <a:latin typeface="Arial"/>
                <a:cs typeface="Arial"/>
              </a:rPr>
              <a:t>ncisos</a:t>
            </a:r>
            <a:r>
              <a:rPr sz="950" dirty="0">
                <a:solidFill>
                  <a:srgbClr val="383838"/>
                </a:solidFill>
                <a:latin typeface="Arial"/>
                <a:cs typeface="Arial"/>
              </a:rPr>
              <a:t> </a:t>
            </a:r>
            <a:r>
              <a:rPr sz="950" spc="-120" dirty="0">
                <a:solidFill>
                  <a:srgbClr val="383838"/>
                </a:solidFill>
                <a:latin typeface="Arial"/>
                <a:cs typeface="Arial"/>
              </a:rPr>
              <a:t> </a:t>
            </a:r>
            <a:r>
              <a:rPr sz="950" spc="40" dirty="0">
                <a:solidFill>
                  <a:srgbClr val="080808"/>
                </a:solidFill>
                <a:latin typeface="Arial"/>
                <a:cs typeface="Arial"/>
              </a:rPr>
              <a:t>Ili</a:t>
            </a:r>
            <a:r>
              <a:rPr sz="950" spc="6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950" spc="45" dirty="0">
                <a:solidFill>
                  <a:srgbClr val="262626"/>
                </a:solidFill>
                <a:latin typeface="Arial"/>
                <a:cs typeface="Arial"/>
              </a:rPr>
              <a:t>e</a:t>
            </a:r>
            <a:r>
              <a:rPr sz="950" spc="95" dirty="0">
                <a:solidFill>
                  <a:srgbClr val="262626"/>
                </a:solidFill>
                <a:latin typeface="Arial"/>
                <a:cs typeface="Arial"/>
              </a:rPr>
              <a:t> </a:t>
            </a:r>
            <a:r>
              <a:rPr sz="950" spc="-50" dirty="0">
                <a:solidFill>
                  <a:srgbClr val="080808"/>
                </a:solidFill>
                <a:latin typeface="Arial"/>
                <a:cs typeface="Arial"/>
              </a:rPr>
              <a:t>I</a:t>
            </a:r>
            <a:r>
              <a:rPr sz="950" spc="40" dirty="0">
                <a:solidFill>
                  <a:srgbClr val="262626"/>
                </a:solidFill>
                <a:latin typeface="Arial"/>
                <a:cs typeface="Arial"/>
              </a:rPr>
              <a:t>V</a:t>
            </a:r>
            <a:r>
              <a:rPr sz="950" spc="95" dirty="0">
                <a:solidFill>
                  <a:srgbClr val="262626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262626"/>
                </a:solidFill>
                <a:latin typeface="Arial"/>
                <a:cs typeface="Arial"/>
              </a:rPr>
              <a:t>do</a:t>
            </a:r>
            <a:r>
              <a:rPr sz="950" spc="120" dirty="0">
                <a:solidFill>
                  <a:srgbClr val="262626"/>
                </a:solidFill>
                <a:latin typeface="Arial"/>
                <a:cs typeface="Arial"/>
              </a:rPr>
              <a:t> </a:t>
            </a:r>
            <a:r>
              <a:rPr sz="950" spc="45" dirty="0">
                <a:solidFill>
                  <a:srgbClr val="262626"/>
                </a:solidFill>
                <a:latin typeface="Arial"/>
                <a:cs typeface="Arial"/>
              </a:rPr>
              <a:t>a</a:t>
            </a:r>
            <a:r>
              <a:rPr sz="950" spc="25" dirty="0">
                <a:solidFill>
                  <a:srgbClr val="080808"/>
                </a:solidFill>
                <a:latin typeface="Arial"/>
                <a:cs typeface="Arial"/>
              </a:rPr>
              <a:t>rt</a:t>
            </a:r>
            <a:r>
              <a:rPr sz="950" spc="-75" dirty="0">
                <a:solidFill>
                  <a:srgbClr val="696969"/>
                </a:solidFill>
                <a:latin typeface="Arial"/>
                <a:cs typeface="Arial"/>
              </a:rPr>
              <a:t>.</a:t>
            </a:r>
            <a:r>
              <a:rPr sz="950" spc="114" dirty="0">
                <a:solidFill>
                  <a:srgbClr val="696969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262626"/>
                </a:solidFill>
                <a:latin typeface="Arial"/>
                <a:cs typeface="Arial"/>
              </a:rPr>
              <a:t>87</a:t>
            </a:r>
            <a:r>
              <a:rPr sz="950" spc="105" dirty="0">
                <a:solidFill>
                  <a:srgbClr val="262626"/>
                </a:solidFill>
                <a:latin typeface="Arial"/>
                <a:cs typeface="Arial"/>
              </a:rPr>
              <a:t> </a:t>
            </a:r>
            <a:r>
              <a:rPr sz="950" spc="20" dirty="0">
                <a:solidFill>
                  <a:srgbClr val="383838"/>
                </a:solidFill>
                <a:latin typeface="Arial"/>
                <a:cs typeface="Arial"/>
              </a:rPr>
              <a:t>da</a:t>
            </a:r>
            <a:r>
              <a:rPr sz="950" dirty="0">
                <a:solidFill>
                  <a:srgbClr val="383838"/>
                </a:solidFill>
                <a:latin typeface="Arial"/>
                <a:cs typeface="Arial"/>
              </a:rPr>
              <a:t> </a:t>
            </a:r>
            <a:r>
              <a:rPr sz="950" spc="-120" dirty="0">
                <a:solidFill>
                  <a:srgbClr val="383838"/>
                </a:solidFill>
                <a:latin typeface="Arial"/>
                <a:cs typeface="Arial"/>
              </a:rPr>
              <a:t> </a:t>
            </a:r>
            <a:r>
              <a:rPr sz="950" spc="25" dirty="0">
                <a:solidFill>
                  <a:srgbClr val="383838"/>
                </a:solidFill>
                <a:latin typeface="Arial"/>
                <a:cs typeface="Arial"/>
              </a:rPr>
              <a:t>Lei</a:t>
            </a:r>
            <a:r>
              <a:rPr sz="950" spc="45" dirty="0">
                <a:solidFill>
                  <a:srgbClr val="383838"/>
                </a:solidFill>
                <a:latin typeface="Arial"/>
                <a:cs typeface="Arial"/>
              </a:rPr>
              <a:t> </a:t>
            </a:r>
            <a:r>
              <a:rPr sz="950" spc="45" dirty="0">
                <a:solidFill>
                  <a:srgbClr val="262626"/>
                </a:solidFill>
                <a:latin typeface="Arial"/>
                <a:cs typeface="Arial"/>
              </a:rPr>
              <a:t>n</a:t>
            </a:r>
            <a:r>
              <a:rPr sz="950" spc="-55" dirty="0">
                <a:solidFill>
                  <a:srgbClr val="7C7C7C"/>
                </a:solidFill>
                <a:latin typeface="Arial"/>
                <a:cs typeface="Arial"/>
              </a:rPr>
              <a:t>.</a:t>
            </a:r>
            <a:r>
              <a:rPr sz="950" spc="10" dirty="0">
                <a:solidFill>
                  <a:srgbClr val="383838"/>
                </a:solidFill>
                <a:latin typeface="Arial"/>
                <a:cs typeface="Arial"/>
              </a:rPr>
              <a:t>º</a:t>
            </a:r>
            <a:r>
              <a:rPr sz="950" spc="95" dirty="0">
                <a:solidFill>
                  <a:srgbClr val="383838"/>
                </a:solidFill>
                <a:latin typeface="Arial"/>
                <a:cs typeface="Arial"/>
              </a:rPr>
              <a:t> </a:t>
            </a:r>
            <a:r>
              <a:rPr sz="950" spc="80" dirty="0">
                <a:solidFill>
                  <a:srgbClr val="262626"/>
                </a:solidFill>
                <a:latin typeface="Arial"/>
                <a:cs typeface="Arial"/>
              </a:rPr>
              <a:t>8</a:t>
            </a:r>
            <a:r>
              <a:rPr sz="950" spc="-55" dirty="0">
                <a:solidFill>
                  <a:srgbClr val="7C7C7C"/>
                </a:solidFill>
                <a:latin typeface="Arial"/>
                <a:cs typeface="Arial"/>
              </a:rPr>
              <a:t>.</a:t>
            </a:r>
            <a:r>
              <a:rPr sz="950" spc="10" dirty="0">
                <a:solidFill>
                  <a:srgbClr val="262626"/>
                </a:solidFill>
                <a:latin typeface="Arial"/>
                <a:cs typeface="Arial"/>
              </a:rPr>
              <a:t>666/93</a:t>
            </a:r>
            <a:r>
              <a:rPr sz="950" spc="-155" dirty="0">
                <a:solidFill>
                  <a:srgbClr val="262626"/>
                </a:solidFill>
                <a:latin typeface="Arial"/>
                <a:cs typeface="Arial"/>
              </a:rPr>
              <a:t> </a:t>
            </a:r>
            <a:r>
              <a:rPr sz="950" spc="-85" dirty="0">
                <a:solidFill>
                  <a:srgbClr val="696969"/>
                </a:solidFill>
                <a:latin typeface="Arial"/>
                <a:cs typeface="Arial"/>
              </a:rPr>
              <a:t>,</a:t>
            </a:r>
            <a:r>
              <a:rPr sz="950" spc="130" dirty="0">
                <a:solidFill>
                  <a:srgbClr val="696969"/>
                </a:solidFill>
                <a:latin typeface="Arial"/>
                <a:cs typeface="Arial"/>
              </a:rPr>
              <a:t> </a:t>
            </a:r>
            <a:r>
              <a:rPr sz="950" spc="40" dirty="0">
                <a:solidFill>
                  <a:srgbClr val="080808"/>
                </a:solidFill>
                <a:latin typeface="Arial"/>
                <a:cs typeface="Arial"/>
              </a:rPr>
              <a:t>n</a:t>
            </a:r>
            <a:r>
              <a:rPr sz="950" spc="45" dirty="0">
                <a:solidFill>
                  <a:srgbClr val="262626"/>
                </a:solidFill>
                <a:latin typeface="Arial"/>
                <a:cs typeface="Arial"/>
              </a:rPr>
              <a:t>e</a:t>
            </a:r>
            <a:r>
              <a:rPr sz="950" spc="45" dirty="0">
                <a:solidFill>
                  <a:srgbClr val="080808"/>
                </a:solidFill>
                <a:latin typeface="Arial"/>
                <a:cs typeface="Arial"/>
              </a:rPr>
              <a:t>m </a:t>
            </a:r>
            <a:r>
              <a:rPr sz="950" spc="45" dirty="0">
                <a:solidFill>
                  <a:srgbClr val="262626"/>
                </a:solidFill>
                <a:latin typeface="Arial"/>
                <a:cs typeface="Arial"/>
              </a:rPr>
              <a:t>e</a:t>
            </a:r>
            <a:r>
              <a:rPr sz="950" spc="70" dirty="0">
                <a:solidFill>
                  <a:srgbClr val="080808"/>
                </a:solidFill>
                <a:latin typeface="Arial"/>
                <a:cs typeface="Arial"/>
              </a:rPr>
              <a:t>m</a:t>
            </a:r>
            <a:r>
              <a:rPr sz="950" spc="15" dirty="0">
                <a:solidFill>
                  <a:srgbClr val="262626"/>
                </a:solidFill>
                <a:latin typeface="Arial"/>
                <a:cs typeface="Arial"/>
              </a:rPr>
              <a:t>presas</a:t>
            </a:r>
            <a:r>
              <a:rPr sz="950" spc="114" dirty="0">
                <a:solidFill>
                  <a:srgbClr val="262626"/>
                </a:solidFill>
                <a:latin typeface="Arial"/>
                <a:cs typeface="Arial"/>
              </a:rPr>
              <a:t> </a:t>
            </a:r>
            <a:r>
              <a:rPr sz="950" spc="20" dirty="0">
                <a:solidFill>
                  <a:srgbClr val="262626"/>
                </a:solidFill>
                <a:latin typeface="Arial"/>
                <a:cs typeface="Arial"/>
              </a:rPr>
              <a:t>sob</a:t>
            </a:r>
            <a:r>
              <a:rPr sz="950" spc="85" dirty="0">
                <a:solidFill>
                  <a:srgbClr val="262626"/>
                </a:solidFill>
                <a:latin typeface="Arial"/>
                <a:cs typeface="Arial"/>
              </a:rPr>
              <a:t> </a:t>
            </a:r>
            <a:r>
              <a:rPr sz="950" spc="75" dirty="0">
                <a:solidFill>
                  <a:srgbClr val="383838"/>
                </a:solidFill>
                <a:latin typeface="Arial"/>
                <a:cs typeface="Arial"/>
              </a:rPr>
              <a:t>o</a:t>
            </a:r>
            <a:r>
              <a:rPr sz="950" spc="25" dirty="0">
                <a:solidFill>
                  <a:srgbClr val="383838"/>
                </a:solidFill>
                <a:latin typeface="Arial"/>
                <a:cs typeface="Arial"/>
              </a:rPr>
              <a:t> </a:t>
            </a:r>
            <a:r>
              <a:rPr sz="950" spc="45" dirty="0">
                <a:solidFill>
                  <a:srgbClr val="262626"/>
                </a:solidFill>
                <a:latin typeface="Arial"/>
                <a:cs typeface="Arial"/>
              </a:rPr>
              <a:t>co</a:t>
            </a:r>
            <a:r>
              <a:rPr sz="950" spc="30" dirty="0">
                <a:solidFill>
                  <a:srgbClr val="262626"/>
                </a:solidFill>
                <a:latin typeface="Arial"/>
                <a:cs typeface="Arial"/>
              </a:rPr>
              <a:t>n</a:t>
            </a:r>
            <a:r>
              <a:rPr sz="950" spc="20" dirty="0">
                <a:solidFill>
                  <a:srgbClr val="080808"/>
                </a:solidFill>
                <a:latin typeface="Arial"/>
                <a:cs typeface="Arial"/>
              </a:rPr>
              <a:t>t</a:t>
            </a:r>
            <a:r>
              <a:rPr sz="950" spc="10" dirty="0">
                <a:solidFill>
                  <a:srgbClr val="262626"/>
                </a:solidFill>
                <a:latin typeface="Arial"/>
                <a:cs typeface="Arial"/>
              </a:rPr>
              <a:t>r</a:t>
            </a:r>
            <a:r>
              <a:rPr sz="950" spc="35" dirty="0">
                <a:solidFill>
                  <a:srgbClr val="262626"/>
                </a:solidFill>
                <a:latin typeface="Arial"/>
                <a:cs typeface="Arial"/>
              </a:rPr>
              <a:t>o</a:t>
            </a:r>
            <a:r>
              <a:rPr sz="950" spc="-35" dirty="0">
                <a:solidFill>
                  <a:srgbClr val="080808"/>
                </a:solidFill>
                <a:latin typeface="Arial"/>
                <a:cs typeface="Arial"/>
              </a:rPr>
              <a:t>l</a:t>
            </a:r>
            <a:r>
              <a:rPr sz="950" spc="45" dirty="0">
                <a:solidFill>
                  <a:srgbClr val="262626"/>
                </a:solidFill>
                <a:latin typeface="Arial"/>
                <a:cs typeface="Arial"/>
              </a:rPr>
              <a:t>e</a:t>
            </a:r>
            <a:r>
              <a:rPr sz="950" spc="60" dirty="0">
                <a:solidFill>
                  <a:srgbClr val="262626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080808"/>
                </a:solidFill>
                <a:latin typeface="Arial"/>
                <a:cs typeface="Arial"/>
              </a:rPr>
              <a:t>d</a:t>
            </a:r>
            <a:r>
              <a:rPr sz="950" spc="45" dirty="0">
                <a:solidFill>
                  <a:srgbClr val="262626"/>
                </a:solidFill>
                <a:latin typeface="Arial"/>
                <a:cs typeface="Arial"/>
              </a:rPr>
              <a:t>e</a:t>
            </a:r>
            <a:r>
              <a:rPr sz="950" spc="95" dirty="0">
                <a:solidFill>
                  <a:srgbClr val="262626"/>
                </a:solidFill>
                <a:latin typeface="Arial"/>
                <a:cs typeface="Arial"/>
              </a:rPr>
              <a:t> </a:t>
            </a:r>
            <a:r>
              <a:rPr sz="950" spc="40" dirty="0">
                <a:solidFill>
                  <a:srgbClr val="080808"/>
                </a:solidFill>
                <a:latin typeface="Arial"/>
                <a:cs typeface="Arial"/>
              </a:rPr>
              <a:t>u</a:t>
            </a:r>
            <a:r>
              <a:rPr sz="950" spc="45" dirty="0">
                <a:solidFill>
                  <a:srgbClr val="262626"/>
                </a:solidFill>
                <a:latin typeface="Arial"/>
                <a:cs typeface="Arial"/>
              </a:rPr>
              <a:t>m</a:t>
            </a:r>
            <a:r>
              <a:rPr sz="950" spc="15" dirty="0">
                <a:solidFill>
                  <a:srgbClr val="262626"/>
                </a:solidFill>
                <a:latin typeface="Arial"/>
                <a:cs typeface="Arial"/>
              </a:rPr>
              <a:t> </a:t>
            </a:r>
            <a:r>
              <a:rPr sz="950" spc="25" dirty="0">
                <a:solidFill>
                  <a:srgbClr val="262626"/>
                </a:solidFill>
                <a:latin typeface="Arial"/>
                <a:cs typeface="Arial"/>
              </a:rPr>
              <a:t>mesmo</a:t>
            </a:r>
            <a:r>
              <a:rPr sz="950" spc="60" dirty="0">
                <a:solidFill>
                  <a:srgbClr val="262626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080808"/>
                </a:solidFill>
                <a:latin typeface="Arial"/>
                <a:cs typeface="Arial"/>
              </a:rPr>
              <a:t>g</a:t>
            </a:r>
            <a:r>
              <a:rPr sz="950" spc="40" dirty="0">
                <a:solidFill>
                  <a:srgbClr val="080808"/>
                </a:solidFill>
                <a:latin typeface="Arial"/>
                <a:cs typeface="Arial"/>
              </a:rPr>
              <a:t>r</a:t>
            </a:r>
            <a:r>
              <a:rPr sz="950" spc="20" dirty="0">
                <a:solidFill>
                  <a:srgbClr val="262626"/>
                </a:solidFill>
                <a:latin typeface="Arial"/>
                <a:cs typeface="Arial"/>
              </a:rPr>
              <a:t>upo</a:t>
            </a:r>
            <a:r>
              <a:rPr sz="950" spc="30" dirty="0">
                <a:solidFill>
                  <a:srgbClr val="262626"/>
                </a:solidFill>
                <a:latin typeface="Arial"/>
                <a:cs typeface="Arial"/>
              </a:rPr>
              <a:t> </a:t>
            </a:r>
            <a:r>
              <a:rPr sz="950" spc="40" dirty="0">
                <a:solidFill>
                  <a:srgbClr val="262626"/>
                </a:solidFill>
                <a:latin typeface="Arial"/>
                <a:cs typeface="Arial"/>
              </a:rPr>
              <a:t>de</a:t>
            </a:r>
            <a:r>
              <a:rPr sz="950" spc="30" dirty="0">
                <a:solidFill>
                  <a:srgbClr val="262626"/>
                </a:solidFill>
                <a:latin typeface="Arial"/>
                <a:cs typeface="Arial"/>
              </a:rPr>
              <a:t> </a:t>
            </a:r>
            <a:r>
              <a:rPr sz="950" spc="35" dirty="0">
                <a:solidFill>
                  <a:srgbClr val="080808"/>
                </a:solidFill>
                <a:latin typeface="Arial"/>
                <a:cs typeface="Arial"/>
              </a:rPr>
              <a:t>p</a:t>
            </a:r>
            <a:r>
              <a:rPr sz="950" spc="-20" dirty="0">
                <a:solidFill>
                  <a:srgbClr val="080808"/>
                </a:solidFill>
                <a:latin typeface="Arial"/>
                <a:cs typeface="Arial"/>
              </a:rPr>
              <a:t>e</a:t>
            </a:r>
            <a:r>
              <a:rPr sz="950" spc="25" dirty="0">
                <a:solidFill>
                  <a:srgbClr val="262626"/>
                </a:solidFill>
                <a:latin typeface="Arial"/>
                <a:cs typeface="Arial"/>
              </a:rPr>
              <a:t>ssoa</a:t>
            </a:r>
            <a:r>
              <a:rPr sz="950" spc="75" dirty="0">
                <a:solidFill>
                  <a:srgbClr val="262626"/>
                </a:solidFill>
                <a:latin typeface="Arial"/>
                <a:cs typeface="Arial"/>
              </a:rPr>
              <a:t>s</a:t>
            </a:r>
            <a:r>
              <a:rPr sz="950" spc="105" dirty="0">
                <a:solidFill>
                  <a:srgbClr val="696969"/>
                </a:solidFill>
                <a:latin typeface="Arial"/>
                <a:cs typeface="Arial"/>
              </a:rPr>
              <a:t>,</a:t>
            </a:r>
            <a:r>
              <a:rPr sz="950" spc="-60" dirty="0">
                <a:solidFill>
                  <a:srgbClr val="696969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080808"/>
                </a:solidFill>
                <a:latin typeface="Arial"/>
                <a:cs typeface="Arial"/>
              </a:rPr>
              <a:t>f</a:t>
            </a:r>
            <a:r>
              <a:rPr sz="950" spc="40" dirty="0">
                <a:solidFill>
                  <a:srgbClr val="080808"/>
                </a:solidFill>
                <a:latin typeface="Arial"/>
                <a:cs typeface="Arial"/>
              </a:rPr>
              <a:t>í</a:t>
            </a:r>
            <a:r>
              <a:rPr sz="950" spc="60" dirty="0">
                <a:solidFill>
                  <a:srgbClr val="262626"/>
                </a:solidFill>
                <a:latin typeface="Arial"/>
                <a:cs typeface="Arial"/>
              </a:rPr>
              <a:t>s</a:t>
            </a:r>
            <a:r>
              <a:rPr sz="950" spc="-35" dirty="0">
                <a:solidFill>
                  <a:srgbClr val="080808"/>
                </a:solidFill>
                <a:latin typeface="Arial"/>
                <a:cs typeface="Arial"/>
              </a:rPr>
              <a:t>i</a:t>
            </a:r>
            <a:r>
              <a:rPr sz="950" spc="25" dirty="0">
                <a:solidFill>
                  <a:srgbClr val="383838"/>
                </a:solidFill>
                <a:latin typeface="Arial"/>
                <a:cs typeface="Arial"/>
              </a:rPr>
              <a:t>cas</a:t>
            </a:r>
            <a:r>
              <a:rPr sz="950" spc="40" dirty="0">
                <a:solidFill>
                  <a:srgbClr val="383838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262626"/>
                </a:solidFill>
                <a:latin typeface="Arial"/>
                <a:cs typeface="Arial"/>
              </a:rPr>
              <a:t>ou </a:t>
            </a:r>
            <a:r>
              <a:rPr sz="950" spc="5" dirty="0">
                <a:solidFill>
                  <a:srgbClr val="080808"/>
                </a:solidFill>
                <a:latin typeface="Arial"/>
                <a:cs typeface="Arial"/>
              </a:rPr>
              <a:t>j</a:t>
            </a:r>
            <a:r>
              <a:rPr sz="950" spc="110" dirty="0">
                <a:solidFill>
                  <a:srgbClr val="080808"/>
                </a:solidFill>
                <a:latin typeface="Arial"/>
                <a:cs typeface="Arial"/>
              </a:rPr>
              <a:t>u</a:t>
            </a:r>
            <a:r>
              <a:rPr sz="950" spc="5" dirty="0">
                <a:solidFill>
                  <a:srgbClr val="262626"/>
                </a:solidFill>
                <a:latin typeface="Arial"/>
                <a:cs typeface="Arial"/>
              </a:rPr>
              <a:t>rídica</a:t>
            </a:r>
            <a:r>
              <a:rPr sz="950" spc="75" dirty="0">
                <a:solidFill>
                  <a:srgbClr val="262626"/>
                </a:solidFill>
                <a:latin typeface="Arial"/>
                <a:cs typeface="Arial"/>
              </a:rPr>
              <a:t>s</a:t>
            </a:r>
            <a:r>
              <a:rPr sz="950" spc="25" dirty="0">
                <a:solidFill>
                  <a:srgbClr val="696969"/>
                </a:solidFill>
                <a:latin typeface="Arial"/>
                <a:cs typeface="Arial"/>
              </a:rPr>
              <a:t>.</a:t>
            </a:r>
            <a:r>
              <a:rPr sz="950" spc="15" dirty="0">
                <a:solidFill>
                  <a:srgbClr val="696969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080808"/>
                </a:solidFill>
                <a:latin typeface="Arial"/>
                <a:cs typeface="Arial"/>
              </a:rPr>
              <a:t>N</a:t>
            </a:r>
            <a:r>
              <a:rPr sz="950" spc="20" dirty="0">
                <a:solidFill>
                  <a:srgbClr val="262626"/>
                </a:solidFill>
                <a:latin typeface="Arial"/>
                <a:cs typeface="Arial"/>
              </a:rPr>
              <a:t>ão</a:t>
            </a:r>
            <a:r>
              <a:rPr sz="950" spc="40" dirty="0">
                <a:solidFill>
                  <a:srgbClr val="262626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262626"/>
                </a:solidFill>
                <a:latin typeface="Arial"/>
                <a:cs typeface="Arial"/>
              </a:rPr>
              <a:t>será</a:t>
            </a:r>
            <a:r>
              <a:rPr sz="950" spc="60" dirty="0">
                <a:solidFill>
                  <a:srgbClr val="262626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262626"/>
                </a:solidFill>
                <a:latin typeface="Arial"/>
                <a:cs typeface="Arial"/>
              </a:rPr>
              <a:t>aceito</a:t>
            </a:r>
            <a:r>
              <a:rPr sz="950" spc="25" dirty="0">
                <a:solidFill>
                  <a:srgbClr val="262626"/>
                </a:solidFill>
                <a:latin typeface="Arial"/>
                <a:cs typeface="Arial"/>
              </a:rPr>
              <a:t> </a:t>
            </a:r>
            <a:r>
              <a:rPr sz="950" spc="50" dirty="0">
                <a:solidFill>
                  <a:srgbClr val="262626"/>
                </a:solidFill>
                <a:latin typeface="Arial"/>
                <a:cs typeface="Arial"/>
              </a:rPr>
              <a:t>emp</a:t>
            </a:r>
            <a:r>
              <a:rPr sz="950" spc="-30" dirty="0">
                <a:solidFill>
                  <a:srgbClr val="080808"/>
                </a:solidFill>
                <a:latin typeface="Arial"/>
                <a:cs typeface="Arial"/>
              </a:rPr>
              <a:t>r</a:t>
            </a:r>
            <a:r>
              <a:rPr sz="950" spc="20" dirty="0">
                <a:solidFill>
                  <a:srgbClr val="262626"/>
                </a:solidFill>
                <a:latin typeface="Arial"/>
                <a:cs typeface="Arial"/>
              </a:rPr>
              <a:t>esa</a:t>
            </a:r>
            <a:r>
              <a:rPr sz="950" spc="85" dirty="0">
                <a:solidFill>
                  <a:srgbClr val="262626"/>
                </a:solidFill>
                <a:latin typeface="Arial"/>
                <a:cs typeface="Arial"/>
              </a:rPr>
              <a:t> </a:t>
            </a:r>
            <a:r>
              <a:rPr sz="950" spc="45" dirty="0">
                <a:solidFill>
                  <a:srgbClr val="262626"/>
                </a:solidFill>
                <a:latin typeface="Arial"/>
                <a:cs typeface="Arial"/>
              </a:rPr>
              <a:t>em</a:t>
            </a:r>
            <a:r>
              <a:rPr sz="950" spc="15" dirty="0">
                <a:solidFill>
                  <a:srgbClr val="262626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262626"/>
                </a:solidFill>
                <a:latin typeface="Arial"/>
                <a:cs typeface="Arial"/>
              </a:rPr>
              <a:t>form</a:t>
            </a:r>
            <a:r>
              <a:rPr sz="950" spc="45" dirty="0">
                <a:solidFill>
                  <a:srgbClr val="080808"/>
                </a:solidFill>
                <a:latin typeface="Arial"/>
                <a:cs typeface="Arial"/>
              </a:rPr>
              <a:t>a</a:t>
            </a:r>
            <a:r>
              <a:rPr sz="950" spc="6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950" spc="20" dirty="0">
                <a:solidFill>
                  <a:srgbClr val="080808"/>
                </a:solidFill>
                <a:latin typeface="Arial"/>
                <a:cs typeface="Arial"/>
              </a:rPr>
              <a:t>de</a:t>
            </a:r>
            <a:r>
              <a:rPr sz="950" spc="4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950" spc="25" dirty="0">
                <a:solidFill>
                  <a:srgbClr val="262626"/>
                </a:solidFill>
                <a:latin typeface="Arial"/>
                <a:cs typeface="Arial"/>
              </a:rPr>
              <a:t>c</a:t>
            </a:r>
            <a:r>
              <a:rPr sz="950" spc="45" dirty="0">
                <a:solidFill>
                  <a:srgbClr val="262626"/>
                </a:solidFill>
                <a:latin typeface="Arial"/>
                <a:cs typeface="Arial"/>
              </a:rPr>
              <a:t>o</a:t>
            </a:r>
            <a:r>
              <a:rPr sz="950" spc="40" dirty="0">
                <a:solidFill>
                  <a:srgbClr val="080808"/>
                </a:solidFill>
                <a:latin typeface="Arial"/>
                <a:cs typeface="Arial"/>
              </a:rPr>
              <a:t>n</a:t>
            </a:r>
            <a:r>
              <a:rPr sz="950" dirty="0">
                <a:solidFill>
                  <a:srgbClr val="262626"/>
                </a:solidFill>
                <a:latin typeface="Arial"/>
                <a:cs typeface="Arial"/>
              </a:rPr>
              <a:t>sór</a:t>
            </a:r>
            <a:r>
              <a:rPr sz="950" spc="110" dirty="0">
                <a:solidFill>
                  <a:srgbClr val="262626"/>
                </a:solidFill>
                <a:latin typeface="Arial"/>
                <a:cs typeface="Arial"/>
              </a:rPr>
              <a:t>c</a:t>
            </a:r>
            <a:r>
              <a:rPr sz="950" spc="-35" dirty="0">
                <a:solidFill>
                  <a:srgbClr val="080808"/>
                </a:solidFill>
                <a:latin typeface="Arial"/>
                <a:cs typeface="Arial"/>
              </a:rPr>
              <a:t>i</a:t>
            </a:r>
            <a:r>
              <a:rPr sz="950" spc="30" dirty="0">
                <a:solidFill>
                  <a:srgbClr val="262626"/>
                </a:solidFill>
                <a:latin typeface="Arial"/>
                <a:cs typeface="Arial"/>
              </a:rPr>
              <a:t>os</a:t>
            </a:r>
            <a:r>
              <a:rPr sz="950" spc="40" dirty="0">
                <a:solidFill>
                  <a:srgbClr val="262626"/>
                </a:solidFill>
                <a:latin typeface="Arial"/>
                <a:cs typeface="Arial"/>
              </a:rPr>
              <a:t> </a:t>
            </a:r>
            <a:r>
              <a:rPr sz="950" spc="45" dirty="0">
                <a:solidFill>
                  <a:srgbClr val="262626"/>
                </a:solidFill>
                <a:latin typeface="Arial"/>
                <a:cs typeface="Arial"/>
              </a:rPr>
              <a:t>o</a:t>
            </a:r>
            <a:r>
              <a:rPr sz="950" spc="30" dirty="0">
                <a:solidFill>
                  <a:srgbClr val="080808"/>
                </a:solidFill>
                <a:latin typeface="Arial"/>
                <a:cs typeface="Arial"/>
              </a:rPr>
              <a:t>u</a:t>
            </a:r>
            <a:r>
              <a:rPr sz="950" spc="3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950" spc="40" dirty="0">
                <a:solidFill>
                  <a:srgbClr val="262626"/>
                </a:solidFill>
                <a:latin typeface="Arial"/>
                <a:cs typeface="Arial"/>
              </a:rPr>
              <a:t>g</a:t>
            </a:r>
            <a:r>
              <a:rPr sz="950" spc="20" dirty="0">
                <a:solidFill>
                  <a:srgbClr val="080808"/>
                </a:solidFill>
                <a:latin typeface="Arial"/>
                <a:cs typeface="Arial"/>
              </a:rPr>
              <a:t>ru</a:t>
            </a:r>
            <a:r>
              <a:rPr sz="950" spc="-15" dirty="0">
                <a:solidFill>
                  <a:srgbClr val="080808"/>
                </a:solidFill>
                <a:latin typeface="Arial"/>
                <a:cs typeface="Arial"/>
              </a:rPr>
              <a:t>p</a:t>
            </a:r>
            <a:r>
              <a:rPr sz="950" spc="10" dirty="0">
                <a:solidFill>
                  <a:srgbClr val="262626"/>
                </a:solidFill>
                <a:latin typeface="Arial"/>
                <a:cs typeface="Arial"/>
              </a:rPr>
              <a:t>os</a:t>
            </a:r>
            <a:r>
              <a:rPr sz="950" spc="5" dirty="0">
                <a:solidFill>
                  <a:srgbClr val="262626"/>
                </a:solidFill>
                <a:latin typeface="Arial"/>
                <a:cs typeface="Arial"/>
              </a:rPr>
              <a:t> </a:t>
            </a:r>
            <a:r>
              <a:rPr sz="950" spc="20" dirty="0">
                <a:solidFill>
                  <a:srgbClr val="262626"/>
                </a:solidFill>
                <a:latin typeface="Arial"/>
                <a:cs typeface="Arial"/>
              </a:rPr>
              <a:t>de</a:t>
            </a:r>
            <a:r>
              <a:rPr sz="950" spc="110" dirty="0">
                <a:solidFill>
                  <a:srgbClr val="262626"/>
                </a:solidFill>
                <a:latin typeface="Arial"/>
                <a:cs typeface="Arial"/>
              </a:rPr>
              <a:t> </a:t>
            </a:r>
            <a:r>
              <a:rPr sz="950" spc="45" dirty="0">
                <a:solidFill>
                  <a:srgbClr val="262626"/>
                </a:solidFill>
                <a:latin typeface="Arial"/>
                <a:cs typeface="Arial"/>
              </a:rPr>
              <a:t>e</a:t>
            </a:r>
            <a:r>
              <a:rPr sz="950" spc="70" dirty="0">
                <a:solidFill>
                  <a:srgbClr val="080808"/>
                </a:solidFill>
                <a:latin typeface="Arial"/>
                <a:cs typeface="Arial"/>
              </a:rPr>
              <a:t>m</a:t>
            </a:r>
            <a:r>
              <a:rPr sz="950" spc="5" dirty="0">
                <a:solidFill>
                  <a:srgbClr val="262626"/>
                </a:solidFill>
                <a:latin typeface="Arial"/>
                <a:cs typeface="Arial"/>
              </a:rPr>
              <a:t>p</a:t>
            </a:r>
            <a:r>
              <a:rPr sz="950" spc="5" dirty="0">
                <a:solidFill>
                  <a:srgbClr val="080808"/>
                </a:solidFill>
                <a:latin typeface="Arial"/>
                <a:cs typeface="Arial"/>
              </a:rPr>
              <a:t>r</a:t>
            </a:r>
            <a:r>
              <a:rPr sz="950" spc="10" dirty="0">
                <a:solidFill>
                  <a:srgbClr val="262626"/>
                </a:solidFill>
                <a:latin typeface="Arial"/>
                <a:cs typeface="Arial"/>
              </a:rPr>
              <a:t>esas</a:t>
            </a:r>
            <a:r>
              <a:rPr sz="950" dirty="0">
                <a:solidFill>
                  <a:srgbClr val="262626"/>
                </a:solidFill>
                <a:latin typeface="Arial"/>
                <a:cs typeface="Arial"/>
              </a:rPr>
              <a:t> </a:t>
            </a:r>
            <a:r>
              <a:rPr sz="950" spc="-130" dirty="0">
                <a:solidFill>
                  <a:srgbClr val="262626"/>
                </a:solidFill>
                <a:latin typeface="Arial"/>
                <a:cs typeface="Arial"/>
              </a:rPr>
              <a:t> </a:t>
            </a:r>
            <a:r>
              <a:rPr sz="950" spc="75" dirty="0">
                <a:solidFill>
                  <a:srgbClr val="262626"/>
                </a:solidFill>
                <a:latin typeface="Arial"/>
                <a:cs typeface="Arial"/>
              </a:rPr>
              <a:t>o</a:t>
            </a:r>
            <a:r>
              <a:rPr sz="950" spc="30" dirty="0">
                <a:solidFill>
                  <a:srgbClr val="080808"/>
                </a:solidFill>
                <a:latin typeface="Arial"/>
                <a:cs typeface="Arial"/>
              </a:rPr>
              <a:t>u</a:t>
            </a:r>
            <a:r>
              <a:rPr sz="950" spc="7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950" spc="45" dirty="0">
                <a:solidFill>
                  <a:srgbClr val="262626"/>
                </a:solidFill>
                <a:latin typeface="Arial"/>
                <a:cs typeface="Arial"/>
              </a:rPr>
              <a:t>a</a:t>
            </a:r>
            <a:r>
              <a:rPr sz="950" spc="0" dirty="0">
                <a:solidFill>
                  <a:srgbClr val="080808"/>
                </a:solidFill>
                <a:latin typeface="Arial"/>
                <a:cs typeface="Arial"/>
              </a:rPr>
              <a:t>q</a:t>
            </a:r>
            <a:r>
              <a:rPr sz="950" spc="40" dirty="0">
                <a:solidFill>
                  <a:srgbClr val="262626"/>
                </a:solidFill>
                <a:latin typeface="Arial"/>
                <a:cs typeface="Arial"/>
              </a:rPr>
              <a:t>ue</a:t>
            </a:r>
            <a:r>
              <a:rPr sz="950" spc="-60" dirty="0">
                <a:solidFill>
                  <a:srgbClr val="262626"/>
                </a:solidFill>
                <a:latin typeface="Arial"/>
                <a:cs typeface="Arial"/>
              </a:rPr>
              <a:t>l</a:t>
            </a:r>
            <a:r>
              <a:rPr sz="950" spc="45" dirty="0">
                <a:solidFill>
                  <a:srgbClr val="262626"/>
                </a:solidFill>
                <a:latin typeface="Arial"/>
                <a:cs typeface="Arial"/>
              </a:rPr>
              <a:t>a</a:t>
            </a:r>
            <a:r>
              <a:rPr sz="950" spc="95" dirty="0">
                <a:solidFill>
                  <a:srgbClr val="262626"/>
                </a:solidFill>
                <a:latin typeface="Arial"/>
                <a:cs typeface="Arial"/>
              </a:rPr>
              <a:t> </a:t>
            </a:r>
            <a:r>
              <a:rPr sz="950" spc="35" dirty="0">
                <a:solidFill>
                  <a:srgbClr val="080808"/>
                </a:solidFill>
                <a:latin typeface="Arial"/>
                <a:cs typeface="Arial"/>
              </a:rPr>
              <a:t>q</a:t>
            </a:r>
            <a:r>
              <a:rPr sz="950" spc="20" dirty="0">
                <a:solidFill>
                  <a:srgbClr val="080808"/>
                </a:solidFill>
                <a:latin typeface="Arial"/>
                <a:cs typeface="Arial"/>
              </a:rPr>
              <a:t>u</a:t>
            </a:r>
            <a:r>
              <a:rPr sz="950" spc="45" dirty="0">
                <a:solidFill>
                  <a:srgbClr val="262626"/>
                </a:solidFill>
                <a:latin typeface="Arial"/>
                <a:cs typeface="Arial"/>
              </a:rPr>
              <a:t>e</a:t>
            </a:r>
            <a:r>
              <a:rPr sz="950" spc="95" dirty="0">
                <a:solidFill>
                  <a:srgbClr val="262626"/>
                </a:solidFill>
                <a:latin typeface="Arial"/>
                <a:cs typeface="Arial"/>
              </a:rPr>
              <a:t> </a:t>
            </a:r>
            <a:r>
              <a:rPr sz="950" spc="30" dirty="0">
                <a:solidFill>
                  <a:srgbClr val="262626"/>
                </a:solidFill>
                <a:latin typeface="Arial"/>
                <a:cs typeface="Arial"/>
              </a:rPr>
              <a:t>e</a:t>
            </a:r>
            <a:r>
              <a:rPr sz="950" spc="40" dirty="0">
                <a:solidFill>
                  <a:srgbClr val="262626"/>
                </a:solidFill>
                <a:latin typeface="Arial"/>
                <a:cs typeface="Arial"/>
              </a:rPr>
              <a:t>s</a:t>
            </a:r>
            <a:r>
              <a:rPr sz="950" spc="20" dirty="0">
                <a:solidFill>
                  <a:srgbClr val="080808"/>
                </a:solidFill>
                <a:latin typeface="Arial"/>
                <a:cs typeface="Arial"/>
              </a:rPr>
              <a:t>t</a:t>
            </a:r>
            <a:r>
              <a:rPr sz="950" spc="-35" dirty="0">
                <a:solidFill>
                  <a:srgbClr val="383838"/>
                </a:solidFill>
                <a:latin typeface="Arial"/>
                <a:cs typeface="Arial"/>
              </a:rPr>
              <a:t>i</a:t>
            </a:r>
            <a:r>
              <a:rPr sz="950" spc="35" dirty="0">
                <a:solidFill>
                  <a:srgbClr val="383838"/>
                </a:solidFill>
                <a:latin typeface="Arial"/>
                <a:cs typeface="Arial"/>
              </a:rPr>
              <a:t>v</a:t>
            </a:r>
            <a:r>
              <a:rPr sz="950" spc="70" dirty="0">
                <a:solidFill>
                  <a:srgbClr val="383838"/>
                </a:solidFill>
                <a:latin typeface="Arial"/>
                <a:cs typeface="Arial"/>
              </a:rPr>
              <a:t>e</a:t>
            </a:r>
            <a:r>
              <a:rPr sz="950" spc="15" dirty="0">
                <a:solidFill>
                  <a:srgbClr val="080808"/>
                </a:solidFill>
                <a:latin typeface="Arial"/>
                <a:cs typeface="Arial"/>
              </a:rPr>
              <a:t>r</a:t>
            </a:r>
            <a:r>
              <a:rPr sz="950" spc="5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950" spc="45" dirty="0">
                <a:solidFill>
                  <a:srgbClr val="262626"/>
                </a:solidFill>
                <a:latin typeface="Arial"/>
                <a:cs typeface="Arial"/>
              </a:rPr>
              <a:t>e</a:t>
            </a:r>
            <a:r>
              <a:rPr sz="950" spc="85" dirty="0">
                <a:solidFill>
                  <a:srgbClr val="080808"/>
                </a:solidFill>
                <a:latin typeface="Arial"/>
                <a:cs typeface="Arial"/>
              </a:rPr>
              <a:t>m</a:t>
            </a:r>
            <a:r>
              <a:rPr sz="950" spc="8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950" spc="20" dirty="0">
                <a:solidFill>
                  <a:srgbClr val="080808"/>
                </a:solidFill>
                <a:latin typeface="Arial"/>
                <a:cs typeface="Arial"/>
              </a:rPr>
              <a:t>f</a:t>
            </a:r>
            <a:r>
              <a:rPr sz="950" spc="45" dirty="0">
                <a:solidFill>
                  <a:srgbClr val="262626"/>
                </a:solidFill>
                <a:latin typeface="Arial"/>
                <a:cs typeface="Arial"/>
              </a:rPr>
              <a:t>a</a:t>
            </a:r>
            <a:r>
              <a:rPr sz="950" spc="-70" dirty="0">
                <a:solidFill>
                  <a:srgbClr val="080808"/>
                </a:solidFill>
                <a:latin typeface="Arial"/>
                <a:cs typeface="Arial"/>
              </a:rPr>
              <a:t>l</a:t>
            </a:r>
            <a:r>
              <a:rPr sz="950" spc="75" dirty="0">
                <a:solidFill>
                  <a:srgbClr val="262626"/>
                </a:solidFill>
                <a:latin typeface="Arial"/>
                <a:cs typeface="Arial"/>
              </a:rPr>
              <a:t>ê</a:t>
            </a:r>
            <a:r>
              <a:rPr sz="950" spc="-30" dirty="0">
                <a:solidFill>
                  <a:srgbClr val="080808"/>
                </a:solidFill>
                <a:latin typeface="Arial"/>
                <a:cs typeface="Arial"/>
              </a:rPr>
              <a:t>n</a:t>
            </a:r>
            <a:r>
              <a:rPr sz="950" spc="70" dirty="0">
                <a:solidFill>
                  <a:srgbClr val="383838"/>
                </a:solidFill>
                <a:latin typeface="Arial"/>
                <a:cs typeface="Arial"/>
              </a:rPr>
              <a:t>c</a:t>
            </a:r>
            <a:r>
              <a:rPr sz="950" spc="-5" dirty="0">
                <a:solidFill>
                  <a:srgbClr val="383838"/>
                </a:solidFill>
                <a:latin typeface="Arial"/>
                <a:cs typeface="Arial"/>
              </a:rPr>
              <a:t>i</a:t>
            </a:r>
            <a:r>
              <a:rPr sz="950" spc="45" dirty="0">
                <a:solidFill>
                  <a:srgbClr val="383838"/>
                </a:solidFill>
                <a:latin typeface="Arial"/>
                <a:cs typeface="Arial"/>
              </a:rPr>
              <a:t>a</a:t>
            </a:r>
            <a:r>
              <a:rPr sz="950" spc="10" dirty="0">
                <a:solidFill>
                  <a:srgbClr val="7C7C7C"/>
                </a:solidFill>
                <a:latin typeface="Arial"/>
                <a:cs typeface="Arial"/>
              </a:rPr>
              <a:t>,</a:t>
            </a:r>
            <a:r>
              <a:rPr sz="950" spc="35" dirty="0">
                <a:solidFill>
                  <a:srgbClr val="7C7C7C"/>
                </a:solidFill>
                <a:latin typeface="Arial"/>
                <a:cs typeface="Arial"/>
              </a:rPr>
              <a:t> </a:t>
            </a:r>
            <a:r>
              <a:rPr sz="950" spc="25" dirty="0">
                <a:solidFill>
                  <a:srgbClr val="262626"/>
                </a:solidFill>
                <a:latin typeface="Arial"/>
                <a:cs typeface="Arial"/>
              </a:rPr>
              <a:t>c</a:t>
            </a:r>
            <a:r>
              <a:rPr sz="950" spc="80" dirty="0">
                <a:solidFill>
                  <a:srgbClr val="262626"/>
                </a:solidFill>
                <a:latin typeface="Arial"/>
                <a:cs typeface="Arial"/>
              </a:rPr>
              <a:t>o</a:t>
            </a:r>
            <a:r>
              <a:rPr sz="950" spc="-30" dirty="0">
                <a:solidFill>
                  <a:srgbClr val="080808"/>
                </a:solidFill>
                <a:latin typeface="Arial"/>
                <a:cs typeface="Arial"/>
              </a:rPr>
              <a:t>n</a:t>
            </a:r>
            <a:r>
              <a:rPr sz="950" spc="30" dirty="0">
                <a:solidFill>
                  <a:srgbClr val="262626"/>
                </a:solidFill>
                <a:latin typeface="Arial"/>
                <a:cs typeface="Arial"/>
              </a:rPr>
              <a:t>co</a:t>
            </a:r>
            <a:r>
              <a:rPr sz="950" spc="20" dirty="0">
                <a:solidFill>
                  <a:srgbClr val="262626"/>
                </a:solidFill>
                <a:latin typeface="Arial"/>
                <a:cs typeface="Arial"/>
              </a:rPr>
              <a:t>r</a:t>
            </a:r>
            <a:r>
              <a:rPr sz="950" spc="5" dirty="0">
                <a:solidFill>
                  <a:srgbClr val="080808"/>
                </a:solidFill>
                <a:latin typeface="Arial"/>
                <a:cs typeface="Arial"/>
              </a:rPr>
              <a:t>d</a:t>
            </a:r>
            <a:r>
              <a:rPr sz="950" spc="5" dirty="0">
                <a:solidFill>
                  <a:srgbClr val="262626"/>
                </a:solidFill>
                <a:latin typeface="Arial"/>
                <a:cs typeface="Arial"/>
              </a:rPr>
              <a:t>a</a:t>
            </a:r>
            <a:r>
              <a:rPr sz="950" spc="15" dirty="0">
                <a:solidFill>
                  <a:srgbClr val="080808"/>
                </a:solidFill>
                <a:latin typeface="Arial"/>
                <a:cs typeface="Arial"/>
              </a:rPr>
              <a:t>t</a:t>
            </a:r>
            <a:r>
              <a:rPr sz="950" spc="75" dirty="0">
                <a:solidFill>
                  <a:srgbClr val="262626"/>
                </a:solidFill>
                <a:latin typeface="Arial"/>
                <a:cs typeface="Arial"/>
              </a:rPr>
              <a:t>a</a:t>
            </a:r>
            <a:r>
              <a:rPr sz="950" spc="10" dirty="0">
                <a:solidFill>
                  <a:srgbClr val="696969"/>
                </a:solidFill>
                <a:latin typeface="Arial"/>
                <a:cs typeface="Arial"/>
              </a:rPr>
              <a:t>,</a:t>
            </a:r>
            <a:r>
              <a:rPr sz="950" spc="70" dirty="0">
                <a:solidFill>
                  <a:srgbClr val="696969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383838"/>
                </a:solidFill>
                <a:latin typeface="Arial"/>
                <a:cs typeface="Arial"/>
              </a:rPr>
              <a:t>con</a:t>
            </a:r>
            <a:r>
              <a:rPr sz="950" spc="65" dirty="0">
                <a:solidFill>
                  <a:srgbClr val="383838"/>
                </a:solidFill>
                <a:latin typeface="Arial"/>
                <a:cs typeface="Arial"/>
              </a:rPr>
              <a:t>c</a:t>
            </a:r>
            <a:r>
              <a:rPr sz="950" spc="10" dirty="0">
                <a:solidFill>
                  <a:srgbClr val="080808"/>
                </a:solidFill>
                <a:latin typeface="Arial"/>
                <a:cs typeface="Arial"/>
              </a:rPr>
              <a:t>u</a:t>
            </a:r>
            <a:r>
              <a:rPr sz="950" spc="30" dirty="0">
                <a:solidFill>
                  <a:srgbClr val="262626"/>
                </a:solidFill>
                <a:latin typeface="Arial"/>
                <a:cs typeface="Arial"/>
              </a:rPr>
              <a:t>rso</a:t>
            </a:r>
            <a:r>
              <a:rPr sz="950" spc="50" dirty="0">
                <a:solidFill>
                  <a:srgbClr val="262626"/>
                </a:solidFill>
                <a:latin typeface="Arial"/>
                <a:cs typeface="Arial"/>
              </a:rPr>
              <a:t> </a:t>
            </a:r>
            <a:r>
              <a:rPr sz="950" spc="40" dirty="0">
                <a:solidFill>
                  <a:srgbClr val="080808"/>
                </a:solidFill>
                <a:latin typeface="Arial"/>
                <a:cs typeface="Arial"/>
              </a:rPr>
              <a:t>d</a:t>
            </a:r>
            <a:r>
              <a:rPr sz="950" spc="45" dirty="0">
                <a:solidFill>
                  <a:srgbClr val="262626"/>
                </a:solidFill>
                <a:latin typeface="Arial"/>
                <a:cs typeface="Arial"/>
              </a:rPr>
              <a:t>e</a:t>
            </a:r>
            <a:r>
              <a:rPr sz="950" spc="95" dirty="0">
                <a:solidFill>
                  <a:srgbClr val="262626"/>
                </a:solidFill>
                <a:latin typeface="Arial"/>
                <a:cs typeface="Arial"/>
              </a:rPr>
              <a:t> </a:t>
            </a:r>
            <a:r>
              <a:rPr sz="950" spc="25" dirty="0">
                <a:solidFill>
                  <a:srgbClr val="262626"/>
                </a:solidFill>
                <a:latin typeface="Arial"/>
                <a:cs typeface="Arial"/>
              </a:rPr>
              <a:t>c</a:t>
            </a:r>
            <a:r>
              <a:rPr sz="950" spc="30" dirty="0">
                <a:solidFill>
                  <a:srgbClr val="080808"/>
                </a:solidFill>
                <a:latin typeface="Arial"/>
                <a:cs typeface="Arial"/>
              </a:rPr>
              <a:t>re</a:t>
            </a:r>
            <a:r>
              <a:rPr sz="950" spc="-5" dirty="0">
                <a:solidFill>
                  <a:srgbClr val="080808"/>
                </a:solidFill>
                <a:latin typeface="Arial"/>
                <a:cs typeface="Arial"/>
              </a:rPr>
              <a:t>d</a:t>
            </a:r>
            <a:r>
              <a:rPr sz="950" spc="45" dirty="0">
                <a:solidFill>
                  <a:srgbClr val="262626"/>
                </a:solidFill>
                <a:latin typeface="Arial"/>
                <a:cs typeface="Arial"/>
              </a:rPr>
              <a:t>o</a:t>
            </a:r>
            <a:r>
              <a:rPr sz="950" spc="25" dirty="0">
                <a:solidFill>
                  <a:srgbClr val="080808"/>
                </a:solidFill>
                <a:latin typeface="Arial"/>
                <a:cs typeface="Arial"/>
              </a:rPr>
              <a:t>r</a:t>
            </a:r>
            <a:r>
              <a:rPr sz="950" spc="-15" dirty="0">
                <a:solidFill>
                  <a:srgbClr val="080808"/>
                </a:solidFill>
                <a:latin typeface="Arial"/>
                <a:cs typeface="Arial"/>
              </a:rPr>
              <a:t>e</a:t>
            </a:r>
            <a:r>
              <a:rPr sz="950" spc="95" dirty="0">
                <a:solidFill>
                  <a:srgbClr val="262626"/>
                </a:solidFill>
                <a:latin typeface="Arial"/>
                <a:cs typeface="Arial"/>
              </a:rPr>
              <a:t>s</a:t>
            </a:r>
            <a:r>
              <a:rPr sz="950" spc="10" dirty="0">
                <a:solidFill>
                  <a:srgbClr val="696969"/>
                </a:solidFill>
                <a:latin typeface="Arial"/>
                <a:cs typeface="Arial"/>
              </a:rPr>
              <a:t>,</a:t>
            </a:r>
            <a:r>
              <a:rPr sz="950" spc="35" dirty="0">
                <a:solidFill>
                  <a:srgbClr val="696969"/>
                </a:solidFill>
                <a:latin typeface="Arial"/>
                <a:cs typeface="Arial"/>
              </a:rPr>
              <a:t> </a:t>
            </a:r>
            <a:r>
              <a:rPr sz="950" spc="50" dirty="0">
                <a:solidFill>
                  <a:srgbClr val="080808"/>
                </a:solidFill>
                <a:latin typeface="Arial"/>
                <a:cs typeface="Arial"/>
              </a:rPr>
              <a:t>d</a:t>
            </a:r>
            <a:r>
              <a:rPr sz="950" spc="-5" dirty="0">
                <a:solidFill>
                  <a:srgbClr val="080808"/>
                </a:solidFill>
                <a:latin typeface="Arial"/>
                <a:cs typeface="Arial"/>
              </a:rPr>
              <a:t>i</a:t>
            </a:r>
            <a:r>
              <a:rPr sz="950" spc="25" dirty="0">
                <a:solidFill>
                  <a:srgbClr val="262626"/>
                </a:solidFill>
                <a:latin typeface="Arial"/>
                <a:cs typeface="Arial"/>
              </a:rPr>
              <a:t>sso</a:t>
            </a:r>
            <a:r>
              <a:rPr sz="950" spc="15" dirty="0">
                <a:solidFill>
                  <a:srgbClr val="262626"/>
                </a:solidFill>
                <a:latin typeface="Arial"/>
                <a:cs typeface="Arial"/>
              </a:rPr>
              <a:t>l</a:t>
            </a:r>
            <a:r>
              <a:rPr sz="950" spc="10" dirty="0">
                <a:solidFill>
                  <a:srgbClr val="262626"/>
                </a:solidFill>
                <a:latin typeface="Arial"/>
                <a:cs typeface="Arial"/>
              </a:rPr>
              <a:t>u</a:t>
            </a:r>
            <a:r>
              <a:rPr sz="950" spc="-15" dirty="0">
                <a:solidFill>
                  <a:srgbClr val="262626"/>
                </a:solidFill>
                <a:latin typeface="Arial"/>
                <a:cs typeface="Arial"/>
              </a:rPr>
              <a:t>ç</a:t>
            </a:r>
            <a:r>
              <a:rPr sz="950" spc="35" dirty="0">
                <a:solidFill>
                  <a:srgbClr val="080808"/>
                </a:solidFill>
                <a:latin typeface="Arial"/>
                <a:cs typeface="Arial"/>
              </a:rPr>
              <a:t>ã</a:t>
            </a:r>
            <a:r>
              <a:rPr sz="950" spc="90" dirty="0">
                <a:solidFill>
                  <a:srgbClr val="080808"/>
                </a:solidFill>
                <a:latin typeface="Arial"/>
                <a:cs typeface="Arial"/>
              </a:rPr>
              <a:t>o</a:t>
            </a:r>
            <a:r>
              <a:rPr sz="950" spc="10" dirty="0">
                <a:solidFill>
                  <a:srgbClr val="696969"/>
                </a:solidFill>
                <a:latin typeface="Arial"/>
                <a:cs typeface="Arial"/>
              </a:rPr>
              <a:t>,</a:t>
            </a:r>
            <a:r>
              <a:rPr sz="950" spc="70" dirty="0">
                <a:solidFill>
                  <a:srgbClr val="696969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080808"/>
                </a:solidFill>
                <a:latin typeface="Arial"/>
                <a:cs typeface="Arial"/>
              </a:rPr>
              <a:t>li</a:t>
            </a:r>
            <a:r>
              <a:rPr sz="950" spc="20" dirty="0">
                <a:solidFill>
                  <a:srgbClr val="262626"/>
                </a:solidFill>
                <a:latin typeface="Arial"/>
                <a:cs typeface="Arial"/>
              </a:rPr>
              <a:t>q</a:t>
            </a:r>
            <a:r>
              <a:rPr sz="950" spc="70" dirty="0">
                <a:solidFill>
                  <a:srgbClr val="262626"/>
                </a:solidFill>
                <a:latin typeface="Arial"/>
                <a:cs typeface="Arial"/>
              </a:rPr>
              <a:t>u</a:t>
            </a:r>
            <a:r>
              <a:rPr sz="950" spc="10" dirty="0">
                <a:solidFill>
                  <a:srgbClr val="080808"/>
                </a:solidFill>
                <a:latin typeface="Arial"/>
                <a:cs typeface="Arial"/>
              </a:rPr>
              <a:t>id</a:t>
            </a:r>
            <a:r>
              <a:rPr sz="950" spc="5" dirty="0">
                <a:solidFill>
                  <a:srgbClr val="080808"/>
                </a:solidFill>
                <a:latin typeface="Arial"/>
                <a:cs typeface="Arial"/>
              </a:rPr>
              <a:t>a</a:t>
            </a:r>
            <a:r>
              <a:rPr sz="950" spc="35" dirty="0">
                <a:solidFill>
                  <a:srgbClr val="262626"/>
                </a:solidFill>
                <a:latin typeface="Arial"/>
                <a:cs typeface="Arial"/>
              </a:rPr>
              <a:t>ção</a:t>
            </a:r>
            <a:r>
              <a:rPr sz="950" spc="15" dirty="0">
                <a:solidFill>
                  <a:srgbClr val="262626"/>
                </a:solidFill>
                <a:latin typeface="Arial"/>
                <a:cs typeface="Arial"/>
              </a:rPr>
              <a:t> </a:t>
            </a:r>
            <a:r>
              <a:rPr sz="950" spc="45" dirty="0">
                <a:solidFill>
                  <a:srgbClr val="262626"/>
                </a:solidFill>
                <a:latin typeface="Arial"/>
                <a:cs typeface="Arial"/>
              </a:rPr>
              <a:t>o</a:t>
            </a:r>
            <a:r>
              <a:rPr sz="950" spc="30" dirty="0">
                <a:solidFill>
                  <a:srgbClr val="080808"/>
                </a:solidFill>
                <a:latin typeface="Arial"/>
                <a:cs typeface="Arial"/>
              </a:rPr>
              <a:t>u</a:t>
            </a:r>
            <a:r>
              <a:rPr sz="950" spc="3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950" spc="25" dirty="0">
                <a:solidFill>
                  <a:srgbClr val="262626"/>
                </a:solidFill>
                <a:latin typeface="Arial"/>
                <a:cs typeface="Arial"/>
              </a:rPr>
              <a:t>que</a:t>
            </a:r>
            <a:r>
              <a:rPr sz="950" spc="85" dirty="0">
                <a:solidFill>
                  <a:srgbClr val="262626"/>
                </a:solidFill>
                <a:latin typeface="Arial"/>
                <a:cs typeface="Arial"/>
              </a:rPr>
              <a:t> </a:t>
            </a:r>
            <a:r>
              <a:rPr sz="950" spc="30" dirty="0">
                <a:solidFill>
                  <a:srgbClr val="262626"/>
                </a:solidFill>
                <a:latin typeface="Arial"/>
                <a:cs typeface="Arial"/>
              </a:rPr>
              <a:t>e</a:t>
            </a:r>
            <a:r>
              <a:rPr sz="950" spc="40" dirty="0">
                <a:solidFill>
                  <a:srgbClr val="262626"/>
                </a:solidFill>
                <a:latin typeface="Arial"/>
                <a:cs typeface="Arial"/>
              </a:rPr>
              <a:t>s</a:t>
            </a:r>
            <a:r>
              <a:rPr sz="950" spc="-15" dirty="0">
                <a:solidFill>
                  <a:srgbClr val="080808"/>
                </a:solidFill>
                <a:latin typeface="Arial"/>
                <a:cs typeface="Arial"/>
              </a:rPr>
              <a:t>t</a:t>
            </a:r>
            <a:r>
              <a:rPr sz="950" spc="-30" dirty="0">
                <a:solidFill>
                  <a:srgbClr val="262626"/>
                </a:solidFill>
                <a:latin typeface="Arial"/>
                <a:cs typeface="Arial"/>
              </a:rPr>
              <a:t>e</a:t>
            </a:r>
            <a:r>
              <a:rPr sz="950" spc="40" dirty="0">
                <a:solidFill>
                  <a:srgbClr val="080808"/>
                </a:solidFill>
                <a:latin typeface="Arial"/>
                <a:cs typeface="Arial"/>
              </a:rPr>
              <a:t>j</a:t>
            </a:r>
            <a:r>
              <a:rPr sz="950" spc="45" dirty="0">
                <a:solidFill>
                  <a:srgbClr val="262626"/>
                </a:solidFill>
                <a:latin typeface="Arial"/>
                <a:cs typeface="Arial"/>
              </a:rPr>
              <a:t>a</a:t>
            </a:r>
            <a:r>
              <a:rPr sz="950" spc="95" dirty="0">
                <a:solidFill>
                  <a:srgbClr val="262626"/>
                </a:solidFill>
                <a:latin typeface="Arial"/>
                <a:cs typeface="Arial"/>
              </a:rPr>
              <a:t> </a:t>
            </a:r>
            <a:r>
              <a:rPr sz="950" spc="60" dirty="0">
                <a:solidFill>
                  <a:srgbClr val="262626"/>
                </a:solidFill>
                <a:latin typeface="Arial"/>
                <a:cs typeface="Arial"/>
              </a:rPr>
              <a:t>s</a:t>
            </a:r>
            <a:r>
              <a:rPr sz="950" spc="5" dirty="0">
                <a:solidFill>
                  <a:srgbClr val="080808"/>
                </a:solidFill>
                <a:latin typeface="Arial"/>
                <a:cs typeface="Arial"/>
              </a:rPr>
              <a:t>u</a:t>
            </a:r>
            <a:r>
              <a:rPr sz="950" spc="20" dirty="0">
                <a:solidFill>
                  <a:srgbClr val="262626"/>
                </a:solidFill>
                <a:latin typeface="Arial"/>
                <a:cs typeface="Arial"/>
              </a:rPr>
              <a:t>spensa</a:t>
            </a:r>
            <a:r>
              <a:rPr sz="950" dirty="0">
                <a:solidFill>
                  <a:srgbClr val="262626"/>
                </a:solidFill>
                <a:latin typeface="Arial"/>
                <a:cs typeface="Arial"/>
              </a:rPr>
              <a:t> </a:t>
            </a:r>
            <a:r>
              <a:rPr sz="950" spc="-114" dirty="0">
                <a:solidFill>
                  <a:srgbClr val="262626"/>
                </a:solidFill>
                <a:latin typeface="Arial"/>
                <a:cs typeface="Arial"/>
              </a:rPr>
              <a:t> </a:t>
            </a:r>
            <a:r>
              <a:rPr sz="950" spc="20" dirty="0">
                <a:solidFill>
                  <a:srgbClr val="262626"/>
                </a:solidFill>
                <a:latin typeface="Arial"/>
                <a:cs typeface="Arial"/>
              </a:rPr>
              <a:t>de</a:t>
            </a:r>
            <a:r>
              <a:rPr sz="950" dirty="0">
                <a:solidFill>
                  <a:srgbClr val="262626"/>
                </a:solidFill>
                <a:latin typeface="Arial"/>
                <a:cs typeface="Arial"/>
              </a:rPr>
              <a:t> </a:t>
            </a:r>
            <a:r>
              <a:rPr sz="950" spc="-120" dirty="0">
                <a:solidFill>
                  <a:srgbClr val="262626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080808"/>
                </a:solidFill>
                <a:latin typeface="Arial"/>
                <a:cs typeface="Arial"/>
              </a:rPr>
              <a:t>l</a:t>
            </a:r>
            <a:r>
              <a:rPr sz="950" spc="-85" dirty="0">
                <a:solidFill>
                  <a:srgbClr val="080808"/>
                </a:solidFill>
                <a:latin typeface="Arial"/>
                <a:cs typeface="Arial"/>
              </a:rPr>
              <a:t>i</a:t>
            </a:r>
            <a:r>
              <a:rPr sz="950" spc="15" dirty="0">
                <a:solidFill>
                  <a:srgbClr val="262626"/>
                </a:solidFill>
                <a:latin typeface="Arial"/>
                <a:cs typeface="Arial"/>
              </a:rPr>
              <a:t>cit</a:t>
            </a:r>
            <a:r>
              <a:rPr sz="950" spc="75" dirty="0">
                <a:solidFill>
                  <a:srgbClr val="262626"/>
                </a:solidFill>
                <a:latin typeface="Arial"/>
                <a:cs typeface="Arial"/>
              </a:rPr>
              <a:t>a</a:t>
            </a:r>
            <a:r>
              <a:rPr sz="950" spc="15" dirty="0">
                <a:solidFill>
                  <a:srgbClr val="080808"/>
                </a:solidFill>
                <a:latin typeface="Arial"/>
                <a:cs typeface="Arial"/>
              </a:rPr>
              <a:t>r</a:t>
            </a:r>
            <a:r>
              <a:rPr sz="950" spc="8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262626"/>
                </a:solidFill>
                <a:latin typeface="Arial"/>
                <a:cs typeface="Arial"/>
              </a:rPr>
              <a:t>e/ou</a:t>
            </a:r>
            <a:r>
              <a:rPr sz="950" spc="95" dirty="0">
                <a:solidFill>
                  <a:srgbClr val="262626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262626"/>
                </a:solidFill>
                <a:latin typeface="Arial"/>
                <a:cs typeface="Arial"/>
              </a:rPr>
              <a:t>de</a:t>
            </a:r>
            <a:r>
              <a:rPr sz="950" spc="60" dirty="0">
                <a:solidFill>
                  <a:srgbClr val="262626"/>
                </a:solidFill>
                <a:latin typeface="Arial"/>
                <a:cs typeface="Arial"/>
              </a:rPr>
              <a:t>c</a:t>
            </a:r>
            <a:r>
              <a:rPr sz="950" spc="-35" dirty="0">
                <a:solidFill>
                  <a:srgbClr val="080808"/>
                </a:solidFill>
                <a:latin typeface="Arial"/>
                <a:cs typeface="Arial"/>
              </a:rPr>
              <a:t>l</a:t>
            </a:r>
            <a:r>
              <a:rPr sz="950" spc="45" dirty="0">
                <a:solidFill>
                  <a:srgbClr val="262626"/>
                </a:solidFill>
                <a:latin typeface="Arial"/>
                <a:cs typeface="Arial"/>
              </a:rPr>
              <a:t>a</a:t>
            </a:r>
            <a:r>
              <a:rPr sz="950" spc="5" dirty="0">
                <a:solidFill>
                  <a:srgbClr val="080808"/>
                </a:solidFill>
                <a:latin typeface="Arial"/>
                <a:cs typeface="Arial"/>
              </a:rPr>
              <a:t>r</a:t>
            </a:r>
            <a:r>
              <a:rPr sz="950" spc="25" dirty="0">
                <a:solidFill>
                  <a:srgbClr val="262626"/>
                </a:solidFill>
                <a:latin typeface="Arial"/>
                <a:cs typeface="Arial"/>
              </a:rPr>
              <a:t>ada</a:t>
            </a:r>
            <a:r>
              <a:rPr sz="950" spc="120" dirty="0">
                <a:solidFill>
                  <a:srgbClr val="262626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262626"/>
                </a:solidFill>
                <a:latin typeface="Arial"/>
                <a:cs typeface="Arial"/>
              </a:rPr>
              <a:t>i</a:t>
            </a:r>
            <a:r>
              <a:rPr sz="950" spc="20" dirty="0">
                <a:solidFill>
                  <a:srgbClr val="080808"/>
                </a:solidFill>
                <a:latin typeface="Arial"/>
                <a:cs typeface="Arial"/>
              </a:rPr>
              <a:t>ni</a:t>
            </a:r>
            <a:r>
              <a:rPr sz="950" spc="-20" dirty="0">
                <a:solidFill>
                  <a:srgbClr val="080808"/>
                </a:solidFill>
                <a:latin typeface="Arial"/>
                <a:cs typeface="Arial"/>
              </a:rPr>
              <a:t>d</a:t>
            </a:r>
            <a:r>
              <a:rPr sz="950" spc="75" dirty="0">
                <a:solidFill>
                  <a:srgbClr val="383838"/>
                </a:solidFill>
                <a:latin typeface="Arial"/>
                <a:cs typeface="Arial"/>
              </a:rPr>
              <a:t>ô</a:t>
            </a:r>
            <a:r>
              <a:rPr sz="950" spc="10" dirty="0">
                <a:solidFill>
                  <a:srgbClr val="080808"/>
                </a:solidFill>
                <a:latin typeface="Arial"/>
                <a:cs typeface="Arial"/>
              </a:rPr>
              <a:t>n</a:t>
            </a:r>
            <a:r>
              <a:rPr sz="950" spc="5" dirty="0">
                <a:solidFill>
                  <a:srgbClr val="262626"/>
                </a:solidFill>
                <a:latin typeface="Arial"/>
                <a:cs typeface="Arial"/>
              </a:rPr>
              <a:t>ea</a:t>
            </a:r>
            <a:r>
              <a:rPr sz="950" dirty="0">
                <a:solidFill>
                  <a:srgbClr val="262626"/>
                </a:solidFill>
                <a:latin typeface="Arial"/>
                <a:cs typeface="Arial"/>
              </a:rPr>
              <a:t> </a:t>
            </a:r>
            <a:r>
              <a:rPr sz="950" spc="-120" dirty="0">
                <a:solidFill>
                  <a:srgbClr val="262626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080808"/>
                </a:solidFill>
                <a:latin typeface="Arial"/>
                <a:cs typeface="Arial"/>
              </a:rPr>
              <a:t>p</a:t>
            </a:r>
            <a:r>
              <a:rPr sz="950" spc="45" dirty="0">
                <a:solidFill>
                  <a:srgbClr val="262626"/>
                </a:solidFill>
                <a:latin typeface="Arial"/>
                <a:cs typeface="Arial"/>
              </a:rPr>
              <a:t>e</a:t>
            </a:r>
            <a:r>
              <a:rPr sz="950" dirty="0">
                <a:solidFill>
                  <a:srgbClr val="080808"/>
                </a:solidFill>
                <a:latin typeface="Arial"/>
                <a:cs typeface="Arial"/>
              </a:rPr>
              <a:t>l</a:t>
            </a:r>
            <a:r>
              <a:rPr sz="950" spc="5" dirty="0">
                <a:solidFill>
                  <a:srgbClr val="262626"/>
                </a:solidFill>
                <a:latin typeface="Arial"/>
                <a:cs typeface="Arial"/>
              </a:rPr>
              <a:t>a</a:t>
            </a:r>
            <a:r>
              <a:rPr sz="950" spc="65" dirty="0">
                <a:solidFill>
                  <a:srgbClr val="262626"/>
                </a:solidFill>
                <a:latin typeface="Arial"/>
                <a:cs typeface="Arial"/>
              </a:rPr>
              <a:t> </a:t>
            </a:r>
            <a:r>
              <a:rPr sz="950" spc="0" dirty="0">
                <a:solidFill>
                  <a:srgbClr val="262626"/>
                </a:solidFill>
                <a:latin typeface="Arial"/>
                <a:cs typeface="Arial"/>
              </a:rPr>
              <a:t>A</a:t>
            </a:r>
            <a:r>
              <a:rPr sz="950" spc="50" dirty="0">
                <a:solidFill>
                  <a:srgbClr val="080808"/>
                </a:solidFill>
                <a:latin typeface="Arial"/>
                <a:cs typeface="Arial"/>
              </a:rPr>
              <a:t>dmi</a:t>
            </a:r>
            <a:r>
              <a:rPr sz="950" spc="10" dirty="0">
                <a:solidFill>
                  <a:srgbClr val="080808"/>
                </a:solidFill>
                <a:latin typeface="Arial"/>
                <a:cs typeface="Arial"/>
              </a:rPr>
              <a:t>n</a:t>
            </a:r>
            <a:r>
              <a:rPr sz="950" dirty="0">
                <a:solidFill>
                  <a:srgbClr val="383838"/>
                </a:solidFill>
                <a:latin typeface="Arial"/>
                <a:cs typeface="Arial"/>
              </a:rPr>
              <a:t>i</a:t>
            </a:r>
            <a:r>
              <a:rPr sz="950" spc="20" dirty="0">
                <a:solidFill>
                  <a:srgbClr val="383838"/>
                </a:solidFill>
                <a:latin typeface="Arial"/>
                <a:cs typeface="Arial"/>
              </a:rPr>
              <a:t>s</a:t>
            </a:r>
            <a:r>
              <a:rPr sz="950" spc="-10" dirty="0">
                <a:solidFill>
                  <a:srgbClr val="080808"/>
                </a:solidFill>
                <a:latin typeface="Arial"/>
                <a:cs typeface="Arial"/>
              </a:rPr>
              <a:t>t</a:t>
            </a:r>
            <a:r>
              <a:rPr sz="950" spc="-5" dirty="0">
                <a:solidFill>
                  <a:srgbClr val="080808"/>
                </a:solidFill>
                <a:latin typeface="Arial"/>
                <a:cs typeface="Arial"/>
              </a:rPr>
              <a:t>r</a:t>
            </a:r>
            <a:r>
              <a:rPr sz="950" spc="30" dirty="0">
                <a:solidFill>
                  <a:srgbClr val="262626"/>
                </a:solidFill>
                <a:latin typeface="Arial"/>
                <a:cs typeface="Arial"/>
              </a:rPr>
              <a:t>ação</a:t>
            </a:r>
            <a:r>
              <a:rPr sz="950" dirty="0">
                <a:solidFill>
                  <a:srgbClr val="262626"/>
                </a:solidFill>
                <a:latin typeface="Arial"/>
                <a:cs typeface="Arial"/>
              </a:rPr>
              <a:t> </a:t>
            </a:r>
            <a:r>
              <a:rPr sz="950" spc="-120" dirty="0">
                <a:solidFill>
                  <a:srgbClr val="262626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080808"/>
                </a:solidFill>
                <a:latin typeface="Arial"/>
                <a:cs typeface="Arial"/>
              </a:rPr>
              <a:t>P</a:t>
            </a:r>
            <a:r>
              <a:rPr sz="950" spc="25" dirty="0">
                <a:solidFill>
                  <a:srgbClr val="080808"/>
                </a:solidFill>
                <a:latin typeface="Arial"/>
                <a:cs typeface="Arial"/>
              </a:rPr>
              <a:t>ú</a:t>
            </a:r>
            <a:r>
              <a:rPr sz="950" spc="45" dirty="0">
                <a:solidFill>
                  <a:srgbClr val="262626"/>
                </a:solidFill>
                <a:latin typeface="Arial"/>
                <a:cs typeface="Arial"/>
              </a:rPr>
              <a:t>b</a:t>
            </a:r>
            <a:r>
              <a:rPr sz="950" dirty="0">
                <a:solidFill>
                  <a:srgbClr val="080808"/>
                </a:solidFill>
                <a:latin typeface="Arial"/>
                <a:cs typeface="Arial"/>
              </a:rPr>
              <a:t>l</a:t>
            </a:r>
            <a:r>
              <a:rPr sz="950" spc="5" dirty="0">
                <a:solidFill>
                  <a:srgbClr val="262626"/>
                </a:solidFill>
                <a:latin typeface="Arial"/>
                <a:cs typeface="Arial"/>
              </a:rPr>
              <a:t>ica</a:t>
            </a:r>
            <a:r>
              <a:rPr sz="950" spc="80" dirty="0">
                <a:solidFill>
                  <a:srgbClr val="262626"/>
                </a:solidFill>
                <a:latin typeface="Arial"/>
                <a:cs typeface="Arial"/>
              </a:rPr>
              <a:t> </a:t>
            </a:r>
            <a:r>
              <a:rPr sz="950" spc="50" dirty="0">
                <a:solidFill>
                  <a:srgbClr val="080808"/>
                </a:solidFill>
                <a:latin typeface="Arial"/>
                <a:cs typeface="Arial"/>
              </a:rPr>
              <a:t>d</a:t>
            </a:r>
            <a:r>
              <a:rPr sz="950" spc="-5" dirty="0">
                <a:solidFill>
                  <a:srgbClr val="080808"/>
                </a:solidFill>
                <a:latin typeface="Arial"/>
                <a:cs typeface="Arial"/>
              </a:rPr>
              <a:t>i</a:t>
            </a:r>
            <a:r>
              <a:rPr sz="950" spc="5" dirty="0">
                <a:solidFill>
                  <a:srgbClr val="080808"/>
                </a:solidFill>
                <a:latin typeface="Arial"/>
                <a:cs typeface="Arial"/>
              </a:rPr>
              <a:t>r</a:t>
            </a:r>
            <a:r>
              <a:rPr sz="950" spc="5" dirty="0">
                <a:solidFill>
                  <a:srgbClr val="262626"/>
                </a:solidFill>
                <a:latin typeface="Arial"/>
                <a:cs typeface="Arial"/>
              </a:rPr>
              <a:t>e</a:t>
            </a:r>
            <a:r>
              <a:rPr sz="950" spc="15" dirty="0">
                <a:solidFill>
                  <a:srgbClr val="080808"/>
                </a:solidFill>
                <a:latin typeface="Arial"/>
                <a:cs typeface="Arial"/>
              </a:rPr>
              <a:t>t</a:t>
            </a:r>
            <a:r>
              <a:rPr sz="950" spc="45" dirty="0">
                <a:solidFill>
                  <a:srgbClr val="262626"/>
                </a:solidFill>
                <a:latin typeface="Arial"/>
                <a:cs typeface="Arial"/>
              </a:rPr>
              <a:t>a</a:t>
            </a:r>
            <a:r>
              <a:rPr sz="950" spc="95" dirty="0">
                <a:solidFill>
                  <a:srgbClr val="262626"/>
                </a:solidFill>
                <a:latin typeface="Arial"/>
                <a:cs typeface="Arial"/>
              </a:rPr>
              <a:t> </a:t>
            </a:r>
            <a:r>
              <a:rPr sz="950" spc="45" dirty="0">
                <a:solidFill>
                  <a:srgbClr val="262626"/>
                </a:solidFill>
                <a:latin typeface="Arial"/>
                <a:cs typeface="Arial"/>
              </a:rPr>
              <a:t>o</a:t>
            </a:r>
            <a:r>
              <a:rPr sz="950" spc="30" dirty="0">
                <a:solidFill>
                  <a:srgbClr val="080808"/>
                </a:solidFill>
                <a:latin typeface="Arial"/>
                <a:cs typeface="Arial"/>
              </a:rPr>
              <a:t>u</a:t>
            </a:r>
            <a:r>
              <a:rPr sz="950" spc="11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080808"/>
                </a:solidFill>
                <a:latin typeface="Arial"/>
                <a:cs typeface="Arial"/>
              </a:rPr>
              <a:t>i</a:t>
            </a:r>
            <a:r>
              <a:rPr sz="950" spc="-30" dirty="0">
                <a:solidFill>
                  <a:srgbClr val="080808"/>
                </a:solidFill>
                <a:latin typeface="Arial"/>
                <a:cs typeface="Arial"/>
              </a:rPr>
              <a:t>n</a:t>
            </a:r>
            <a:r>
              <a:rPr sz="950" spc="40" dirty="0">
                <a:solidFill>
                  <a:srgbClr val="262626"/>
                </a:solidFill>
                <a:latin typeface="Arial"/>
                <a:cs typeface="Arial"/>
              </a:rPr>
              <a:t>d</a:t>
            </a:r>
            <a:r>
              <a:rPr sz="950" dirty="0">
                <a:solidFill>
                  <a:srgbClr val="080808"/>
                </a:solidFill>
                <a:latin typeface="Arial"/>
                <a:cs typeface="Arial"/>
              </a:rPr>
              <a:t>i</a:t>
            </a:r>
            <a:r>
              <a:rPr sz="950" spc="5" dirty="0">
                <a:solidFill>
                  <a:srgbClr val="080808"/>
                </a:solidFill>
                <a:latin typeface="Arial"/>
                <a:cs typeface="Arial"/>
              </a:rPr>
              <a:t>r</a:t>
            </a:r>
            <a:r>
              <a:rPr sz="950" spc="5" dirty="0">
                <a:solidFill>
                  <a:srgbClr val="383838"/>
                </a:solidFill>
                <a:latin typeface="Arial"/>
                <a:cs typeface="Arial"/>
              </a:rPr>
              <a:t>e</a:t>
            </a:r>
            <a:r>
              <a:rPr sz="950" spc="15" dirty="0">
                <a:solidFill>
                  <a:srgbClr val="080808"/>
                </a:solidFill>
                <a:latin typeface="Arial"/>
                <a:cs typeface="Arial"/>
              </a:rPr>
              <a:t>t</a:t>
            </a:r>
            <a:r>
              <a:rPr sz="950" spc="45" dirty="0">
                <a:solidFill>
                  <a:srgbClr val="262626"/>
                </a:solidFill>
                <a:latin typeface="Arial"/>
                <a:cs typeface="Arial"/>
              </a:rPr>
              <a:t>a</a:t>
            </a:r>
            <a:r>
              <a:rPr sz="950" spc="95" dirty="0">
                <a:solidFill>
                  <a:srgbClr val="262626"/>
                </a:solidFill>
                <a:latin typeface="Arial"/>
                <a:cs typeface="Arial"/>
              </a:rPr>
              <a:t> </a:t>
            </a:r>
            <a:r>
              <a:rPr sz="950" spc="45" dirty="0">
                <a:solidFill>
                  <a:srgbClr val="262626"/>
                </a:solidFill>
                <a:latin typeface="Arial"/>
                <a:cs typeface="Arial"/>
              </a:rPr>
              <a:t>o</a:t>
            </a:r>
            <a:r>
              <a:rPr sz="950" spc="30" dirty="0">
                <a:solidFill>
                  <a:srgbClr val="080808"/>
                </a:solidFill>
                <a:latin typeface="Arial"/>
                <a:cs typeface="Arial"/>
              </a:rPr>
              <a:t>u</a:t>
            </a:r>
            <a:r>
              <a:rPr sz="950" spc="1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080808"/>
                </a:solidFill>
                <a:latin typeface="Arial"/>
                <a:cs typeface="Arial"/>
              </a:rPr>
              <a:t>i</a:t>
            </a:r>
            <a:r>
              <a:rPr sz="950" spc="70" dirty="0">
                <a:solidFill>
                  <a:srgbClr val="080808"/>
                </a:solidFill>
                <a:latin typeface="Arial"/>
                <a:cs typeface="Arial"/>
              </a:rPr>
              <a:t>m</a:t>
            </a:r>
            <a:r>
              <a:rPr sz="950" spc="20" dirty="0">
                <a:solidFill>
                  <a:srgbClr val="262626"/>
                </a:solidFill>
                <a:latin typeface="Arial"/>
                <a:cs typeface="Arial"/>
              </a:rPr>
              <a:t>ped</a:t>
            </a:r>
            <a:r>
              <a:rPr sz="950" spc="-30" dirty="0">
                <a:solidFill>
                  <a:srgbClr val="262626"/>
                </a:solidFill>
                <a:latin typeface="Arial"/>
                <a:cs typeface="Arial"/>
              </a:rPr>
              <a:t>i</a:t>
            </a:r>
            <a:r>
              <a:rPr sz="950" spc="20" dirty="0">
                <a:solidFill>
                  <a:srgbClr val="080808"/>
                </a:solidFill>
                <a:latin typeface="Arial"/>
                <a:cs typeface="Arial"/>
              </a:rPr>
              <a:t>da</a:t>
            </a:r>
            <a:r>
              <a:rPr sz="950" spc="4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080808"/>
                </a:solidFill>
                <a:latin typeface="Arial"/>
                <a:cs typeface="Arial"/>
              </a:rPr>
              <a:t>l</a:t>
            </a:r>
            <a:r>
              <a:rPr sz="950" spc="15" dirty="0">
                <a:solidFill>
                  <a:srgbClr val="262626"/>
                </a:solidFill>
                <a:latin typeface="Arial"/>
                <a:cs typeface="Arial"/>
              </a:rPr>
              <a:t>eg</a:t>
            </a:r>
            <a:r>
              <a:rPr sz="950" spc="70" dirty="0">
                <a:solidFill>
                  <a:srgbClr val="262626"/>
                </a:solidFill>
                <a:latin typeface="Arial"/>
                <a:cs typeface="Arial"/>
              </a:rPr>
              <a:t>a</a:t>
            </a:r>
            <a:r>
              <a:rPr sz="950" dirty="0">
                <a:solidFill>
                  <a:srgbClr val="080808"/>
                </a:solidFill>
                <a:latin typeface="Arial"/>
                <a:cs typeface="Arial"/>
              </a:rPr>
              <a:t>l</a:t>
            </a:r>
            <a:r>
              <a:rPr sz="950" spc="55" dirty="0">
                <a:solidFill>
                  <a:srgbClr val="262626"/>
                </a:solidFill>
                <a:latin typeface="Arial"/>
                <a:cs typeface="Arial"/>
              </a:rPr>
              <a:t>m</a:t>
            </a:r>
            <a:r>
              <a:rPr sz="950" spc="25" dirty="0">
                <a:solidFill>
                  <a:srgbClr val="262626"/>
                </a:solidFill>
                <a:latin typeface="Arial"/>
                <a:cs typeface="Arial"/>
              </a:rPr>
              <a:t>e</a:t>
            </a:r>
            <a:r>
              <a:rPr sz="950" spc="-30" dirty="0">
                <a:solidFill>
                  <a:srgbClr val="080808"/>
                </a:solidFill>
                <a:latin typeface="Arial"/>
                <a:cs typeface="Arial"/>
              </a:rPr>
              <a:t>n</a:t>
            </a:r>
            <a:r>
              <a:rPr sz="950" spc="10" dirty="0">
                <a:solidFill>
                  <a:srgbClr val="262626"/>
                </a:solidFill>
                <a:latin typeface="Arial"/>
                <a:cs typeface="Arial"/>
              </a:rPr>
              <a:t>t</a:t>
            </a:r>
            <a:r>
              <a:rPr sz="950" spc="50" dirty="0">
                <a:solidFill>
                  <a:srgbClr val="262626"/>
                </a:solidFill>
                <a:latin typeface="Arial"/>
                <a:cs typeface="Arial"/>
              </a:rPr>
              <a:t>e</a:t>
            </a:r>
            <a:r>
              <a:rPr sz="950" spc="125" dirty="0">
                <a:solidFill>
                  <a:srgbClr val="696969"/>
                </a:solidFill>
                <a:latin typeface="Arial"/>
                <a:cs typeface="Arial"/>
              </a:rPr>
              <a:t>.</a:t>
            </a:r>
            <a:endParaRPr sz="9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35"/>
              </a:spcBef>
            </a:pPr>
            <a:endParaRPr sz="950">
              <a:latin typeface="Times New Roman"/>
              <a:cs typeface="Times New Roman"/>
            </a:endParaRPr>
          </a:p>
          <a:p>
            <a:pPr marL="21590" algn="just">
              <a:lnSpc>
                <a:spcPct val="100000"/>
              </a:lnSpc>
            </a:pPr>
            <a:r>
              <a:rPr sz="950" spc="40" dirty="0">
                <a:solidFill>
                  <a:srgbClr val="080808"/>
                </a:solidFill>
                <a:latin typeface="Arial"/>
                <a:cs typeface="Arial"/>
              </a:rPr>
              <a:t>ENCAM</a:t>
            </a:r>
            <a:r>
              <a:rPr sz="950" spc="20" dirty="0">
                <a:solidFill>
                  <a:srgbClr val="080808"/>
                </a:solidFill>
                <a:latin typeface="Arial"/>
                <a:cs typeface="Arial"/>
              </a:rPr>
              <a:t>I</a:t>
            </a:r>
            <a:r>
              <a:rPr sz="950" spc="25" dirty="0">
                <a:solidFill>
                  <a:srgbClr val="080808"/>
                </a:solidFill>
                <a:latin typeface="Arial"/>
                <a:cs typeface="Arial"/>
              </a:rPr>
              <a:t>NHAMENTO</a:t>
            </a:r>
            <a:r>
              <a:rPr sz="950" spc="7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950" spc="30" dirty="0">
                <a:solidFill>
                  <a:srgbClr val="080808"/>
                </a:solidFill>
                <a:latin typeface="Arial"/>
                <a:cs typeface="Arial"/>
              </a:rPr>
              <a:t>DOS</a:t>
            </a:r>
            <a:r>
              <a:rPr sz="95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950" spc="25" dirty="0">
                <a:solidFill>
                  <a:srgbClr val="080808"/>
                </a:solidFill>
                <a:latin typeface="Arial"/>
                <a:cs typeface="Arial"/>
              </a:rPr>
              <a:t>ENVELOPES</a:t>
            </a:r>
            <a:endParaRPr sz="9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41"/>
              </a:spcBef>
            </a:pPr>
            <a:endParaRPr sz="950">
              <a:latin typeface="Times New Roman"/>
              <a:cs typeface="Times New Roman"/>
            </a:endParaRPr>
          </a:p>
          <a:p>
            <a:pPr marL="26034" marR="17145" indent="-5080" algn="just">
              <a:lnSpc>
                <a:spcPct val="102600"/>
              </a:lnSpc>
            </a:pPr>
            <a:r>
              <a:rPr sz="950" spc="25" dirty="0">
                <a:solidFill>
                  <a:srgbClr val="080808"/>
                </a:solidFill>
                <a:latin typeface="Arial"/>
                <a:cs typeface="Arial"/>
              </a:rPr>
              <a:t>OS </a:t>
            </a:r>
            <a:r>
              <a:rPr sz="950" spc="114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080808"/>
                </a:solidFill>
                <a:latin typeface="Arial"/>
                <a:cs typeface="Arial"/>
              </a:rPr>
              <a:t>ENVELOPES</a:t>
            </a:r>
            <a:r>
              <a:rPr sz="95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950" spc="114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950" spc="20" dirty="0">
                <a:solidFill>
                  <a:srgbClr val="080808"/>
                </a:solidFill>
                <a:latin typeface="Arial"/>
                <a:cs typeface="Arial"/>
              </a:rPr>
              <a:t>CONTENDO</a:t>
            </a:r>
            <a:r>
              <a:rPr sz="950" dirty="0">
                <a:solidFill>
                  <a:srgbClr val="080808"/>
                </a:solidFill>
                <a:latin typeface="Arial"/>
                <a:cs typeface="Arial"/>
              </a:rPr>
              <a:t>  </a:t>
            </a:r>
            <a:r>
              <a:rPr sz="950" spc="-7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950" spc="25" dirty="0">
                <a:solidFill>
                  <a:srgbClr val="080808"/>
                </a:solidFill>
                <a:latin typeface="Arial"/>
                <a:cs typeface="Arial"/>
              </a:rPr>
              <a:t>OS</a:t>
            </a:r>
            <a:r>
              <a:rPr sz="95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950" spc="8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950" spc="20" dirty="0">
                <a:solidFill>
                  <a:srgbClr val="080808"/>
                </a:solidFill>
                <a:latin typeface="Arial"/>
                <a:cs typeface="Arial"/>
              </a:rPr>
              <a:t>DOCUMENTOS</a:t>
            </a:r>
            <a:r>
              <a:rPr sz="950" dirty="0">
                <a:solidFill>
                  <a:srgbClr val="080808"/>
                </a:solidFill>
                <a:latin typeface="Arial"/>
                <a:cs typeface="Arial"/>
              </a:rPr>
              <a:t>  </a:t>
            </a:r>
            <a:r>
              <a:rPr sz="950" spc="-8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080808"/>
                </a:solidFill>
                <a:latin typeface="Arial"/>
                <a:cs typeface="Arial"/>
              </a:rPr>
              <a:t>DE</a:t>
            </a:r>
            <a:r>
              <a:rPr sz="95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950" spc="5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950" spc="70" dirty="0">
                <a:solidFill>
                  <a:srgbClr val="080808"/>
                </a:solidFill>
                <a:latin typeface="Arial"/>
                <a:cs typeface="Arial"/>
              </a:rPr>
              <a:t>HAB</a:t>
            </a:r>
            <a:r>
              <a:rPr sz="950" spc="-10" dirty="0">
                <a:solidFill>
                  <a:srgbClr val="080808"/>
                </a:solidFill>
                <a:latin typeface="Arial"/>
                <a:cs typeface="Arial"/>
              </a:rPr>
              <a:t>I</a:t>
            </a:r>
            <a:r>
              <a:rPr sz="950" spc="40" dirty="0">
                <a:solidFill>
                  <a:srgbClr val="080808"/>
                </a:solidFill>
                <a:latin typeface="Arial"/>
                <a:cs typeface="Arial"/>
              </a:rPr>
              <a:t>LITAÇÃO</a:t>
            </a:r>
            <a:r>
              <a:rPr sz="95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950" spc="12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950" spc="65" dirty="0">
                <a:solidFill>
                  <a:srgbClr val="080808"/>
                </a:solidFill>
                <a:latin typeface="Arial"/>
                <a:cs typeface="Arial"/>
              </a:rPr>
              <a:t>E</a:t>
            </a:r>
            <a:r>
              <a:rPr sz="95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950" spc="5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950" spc="25" dirty="0">
                <a:solidFill>
                  <a:srgbClr val="080808"/>
                </a:solidFill>
                <a:latin typeface="Arial"/>
                <a:cs typeface="Arial"/>
              </a:rPr>
              <a:t>PROPOSTA</a:t>
            </a:r>
            <a:r>
              <a:rPr sz="95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950" spc="12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950" spc="25" dirty="0">
                <a:solidFill>
                  <a:srgbClr val="080808"/>
                </a:solidFill>
                <a:latin typeface="Arial"/>
                <a:cs typeface="Arial"/>
              </a:rPr>
              <a:t>COMERC</a:t>
            </a:r>
            <a:r>
              <a:rPr sz="950" spc="-20" dirty="0">
                <a:solidFill>
                  <a:srgbClr val="080808"/>
                </a:solidFill>
                <a:latin typeface="Arial"/>
                <a:cs typeface="Arial"/>
              </a:rPr>
              <a:t>I</a:t>
            </a:r>
            <a:r>
              <a:rPr sz="950" spc="70" dirty="0">
                <a:solidFill>
                  <a:srgbClr val="080808"/>
                </a:solidFill>
                <a:latin typeface="Arial"/>
                <a:cs typeface="Arial"/>
              </a:rPr>
              <a:t>AL,</a:t>
            </a:r>
            <a:r>
              <a:rPr sz="950" spc="3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950" spc="25" dirty="0">
                <a:solidFill>
                  <a:srgbClr val="080808"/>
                </a:solidFill>
                <a:latin typeface="Arial"/>
                <a:cs typeface="Arial"/>
              </a:rPr>
              <a:t>DEVERÃO</a:t>
            </a:r>
            <a:r>
              <a:rPr sz="950" spc="8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080808"/>
                </a:solidFill>
                <a:latin typeface="Arial"/>
                <a:cs typeface="Arial"/>
              </a:rPr>
              <a:t>SER</a:t>
            </a:r>
            <a:r>
              <a:rPr sz="95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950" spc="-114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080808"/>
                </a:solidFill>
                <a:latin typeface="Arial"/>
                <a:cs typeface="Arial"/>
              </a:rPr>
              <a:t>ENTREGUES</a:t>
            </a:r>
            <a:r>
              <a:rPr sz="95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950" spc="-12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950" spc="55" dirty="0">
                <a:solidFill>
                  <a:srgbClr val="080808"/>
                </a:solidFill>
                <a:latin typeface="Arial"/>
                <a:cs typeface="Arial"/>
              </a:rPr>
              <a:t>NA</a:t>
            </a:r>
            <a:r>
              <a:rPr sz="950" spc="8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950" spc="25" dirty="0">
                <a:solidFill>
                  <a:srgbClr val="080808"/>
                </a:solidFill>
                <a:latin typeface="Arial"/>
                <a:cs typeface="Arial"/>
              </a:rPr>
              <a:t>SECRETAR</a:t>
            </a:r>
            <a:r>
              <a:rPr sz="950" spc="65" dirty="0">
                <a:solidFill>
                  <a:srgbClr val="080808"/>
                </a:solidFill>
                <a:latin typeface="Arial"/>
                <a:cs typeface="Arial"/>
              </a:rPr>
              <a:t>I</a:t>
            </a:r>
            <a:r>
              <a:rPr sz="950" spc="25" dirty="0">
                <a:solidFill>
                  <a:srgbClr val="080808"/>
                </a:solidFill>
                <a:latin typeface="Arial"/>
                <a:cs typeface="Arial"/>
              </a:rPr>
              <a:t>A</a:t>
            </a:r>
            <a:r>
              <a:rPr sz="95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950" spc="-114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950" spc="35" dirty="0">
                <a:solidFill>
                  <a:srgbClr val="080808"/>
                </a:solidFill>
                <a:latin typeface="Arial"/>
                <a:cs typeface="Arial"/>
              </a:rPr>
              <a:t>ADM</a:t>
            </a:r>
            <a:r>
              <a:rPr sz="950" spc="85" dirty="0">
                <a:solidFill>
                  <a:srgbClr val="080808"/>
                </a:solidFill>
                <a:latin typeface="Arial"/>
                <a:cs typeface="Arial"/>
              </a:rPr>
              <a:t>I</a:t>
            </a:r>
            <a:r>
              <a:rPr sz="950" spc="75" dirty="0">
                <a:solidFill>
                  <a:srgbClr val="080808"/>
                </a:solidFill>
                <a:latin typeface="Arial"/>
                <a:cs typeface="Arial"/>
              </a:rPr>
              <a:t>N</a:t>
            </a:r>
            <a:r>
              <a:rPr sz="950" spc="-70" dirty="0">
                <a:solidFill>
                  <a:srgbClr val="080808"/>
                </a:solidFill>
                <a:latin typeface="Arial"/>
                <a:cs typeface="Arial"/>
              </a:rPr>
              <a:t>I</a:t>
            </a:r>
            <a:r>
              <a:rPr sz="950" spc="30" dirty="0">
                <a:solidFill>
                  <a:srgbClr val="080808"/>
                </a:solidFill>
                <a:latin typeface="Arial"/>
                <a:cs typeface="Arial"/>
              </a:rPr>
              <a:t>STRAT</a:t>
            </a:r>
            <a:r>
              <a:rPr sz="950" spc="-5" dirty="0">
                <a:solidFill>
                  <a:srgbClr val="080808"/>
                </a:solidFill>
                <a:latin typeface="Arial"/>
                <a:cs typeface="Arial"/>
              </a:rPr>
              <a:t>I</a:t>
            </a:r>
            <a:r>
              <a:rPr sz="950" spc="30" dirty="0">
                <a:solidFill>
                  <a:srgbClr val="080808"/>
                </a:solidFill>
                <a:latin typeface="Arial"/>
                <a:cs typeface="Arial"/>
              </a:rPr>
              <a:t>VADO</a:t>
            </a:r>
            <a:r>
              <a:rPr sz="95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950" spc="-7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950" spc="35" dirty="0">
                <a:solidFill>
                  <a:srgbClr val="080808"/>
                </a:solidFill>
                <a:latin typeface="Arial"/>
                <a:cs typeface="Arial"/>
              </a:rPr>
              <a:t>MACKENZ</a:t>
            </a:r>
            <a:r>
              <a:rPr sz="950" spc="20" dirty="0">
                <a:solidFill>
                  <a:srgbClr val="080808"/>
                </a:solidFill>
                <a:latin typeface="Arial"/>
                <a:cs typeface="Arial"/>
              </a:rPr>
              <a:t>I</a:t>
            </a:r>
            <a:r>
              <a:rPr sz="950" spc="60" dirty="0">
                <a:solidFill>
                  <a:srgbClr val="080808"/>
                </a:solidFill>
                <a:latin typeface="Arial"/>
                <a:cs typeface="Arial"/>
              </a:rPr>
              <a:t>E,</a:t>
            </a:r>
            <a:r>
              <a:rPr sz="95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950" spc="40" dirty="0">
                <a:solidFill>
                  <a:srgbClr val="080808"/>
                </a:solidFill>
                <a:latin typeface="Arial"/>
                <a:cs typeface="Arial"/>
              </a:rPr>
              <a:t>LOCALIZADO</a:t>
            </a:r>
            <a:r>
              <a:rPr sz="95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950" spc="-114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950" spc="35" dirty="0">
                <a:solidFill>
                  <a:srgbClr val="080808"/>
                </a:solidFill>
                <a:latin typeface="Arial"/>
                <a:cs typeface="Arial"/>
              </a:rPr>
              <a:t>NA</a:t>
            </a:r>
            <a:r>
              <a:rPr sz="950" spc="1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950" spc="30" dirty="0">
                <a:solidFill>
                  <a:srgbClr val="080808"/>
                </a:solidFill>
                <a:latin typeface="Arial"/>
                <a:cs typeface="Arial"/>
              </a:rPr>
              <a:t>RUA</a:t>
            </a:r>
            <a:r>
              <a:rPr sz="950" spc="20" dirty="0">
                <a:solidFill>
                  <a:srgbClr val="080808"/>
                </a:solidFill>
                <a:latin typeface="Arial"/>
                <a:cs typeface="Arial"/>
              </a:rPr>
              <a:t> CONGONHAS</a:t>
            </a:r>
            <a:r>
              <a:rPr sz="950" spc="1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950" spc="30" dirty="0">
                <a:solidFill>
                  <a:srgbClr val="080808"/>
                </a:solidFill>
                <a:latin typeface="Arial"/>
                <a:cs typeface="Arial"/>
              </a:rPr>
              <a:t>45</a:t>
            </a:r>
            <a:r>
              <a:rPr sz="950" spc="75" dirty="0">
                <a:solidFill>
                  <a:srgbClr val="080808"/>
                </a:solidFill>
                <a:latin typeface="Arial"/>
                <a:cs typeface="Arial"/>
              </a:rPr>
              <a:t>0</a:t>
            </a:r>
            <a:r>
              <a:rPr sz="950" spc="200" dirty="0">
                <a:solidFill>
                  <a:srgbClr val="262626"/>
                </a:solidFill>
                <a:latin typeface="Arial"/>
                <a:cs typeface="Arial"/>
              </a:rPr>
              <a:t>,</a:t>
            </a:r>
            <a:r>
              <a:rPr sz="950" spc="-155" dirty="0">
                <a:solidFill>
                  <a:srgbClr val="262626"/>
                </a:solidFill>
                <a:latin typeface="Arial"/>
                <a:cs typeface="Arial"/>
              </a:rPr>
              <a:t> </a:t>
            </a:r>
            <a:r>
              <a:rPr sz="950" spc="60" dirty="0">
                <a:solidFill>
                  <a:srgbClr val="080808"/>
                </a:solidFill>
                <a:latin typeface="Arial"/>
                <a:cs typeface="Arial"/>
              </a:rPr>
              <a:t>BAI</a:t>
            </a:r>
            <a:r>
              <a:rPr sz="950" spc="25" dirty="0">
                <a:solidFill>
                  <a:srgbClr val="080808"/>
                </a:solidFill>
                <a:latin typeface="Arial"/>
                <a:cs typeface="Arial"/>
              </a:rPr>
              <a:t>RRO</a:t>
            </a:r>
            <a:r>
              <a:rPr sz="950" spc="-3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950" spc="35" dirty="0">
                <a:solidFill>
                  <a:srgbClr val="080808"/>
                </a:solidFill>
                <a:latin typeface="Arial"/>
                <a:cs typeface="Arial"/>
              </a:rPr>
              <a:t>SANTO</a:t>
            </a:r>
            <a:r>
              <a:rPr sz="950" spc="5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950" spc="25" dirty="0">
                <a:solidFill>
                  <a:srgbClr val="080808"/>
                </a:solidFill>
                <a:latin typeface="Arial"/>
                <a:cs typeface="Arial"/>
              </a:rPr>
              <a:t>ANTÔN</a:t>
            </a:r>
            <a:r>
              <a:rPr sz="950" spc="60" dirty="0">
                <a:solidFill>
                  <a:srgbClr val="080808"/>
                </a:solidFill>
                <a:latin typeface="Arial"/>
                <a:cs typeface="Arial"/>
              </a:rPr>
              <a:t>I</a:t>
            </a:r>
            <a:r>
              <a:rPr sz="950" spc="40" dirty="0">
                <a:solidFill>
                  <a:srgbClr val="080808"/>
                </a:solidFill>
                <a:latin typeface="Arial"/>
                <a:cs typeface="Arial"/>
              </a:rPr>
              <a:t>O.</a:t>
            </a:r>
            <a:endParaRPr sz="9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49"/>
              </a:spcBef>
            </a:pPr>
            <a:endParaRPr sz="1000">
              <a:latin typeface="Times New Roman"/>
              <a:cs typeface="Times New Roman"/>
            </a:endParaRPr>
          </a:p>
          <a:p>
            <a:pPr marL="26034" algn="just">
              <a:lnSpc>
                <a:spcPct val="100000"/>
              </a:lnSpc>
            </a:pPr>
            <a:r>
              <a:rPr sz="950" spc="30" dirty="0">
                <a:solidFill>
                  <a:srgbClr val="080808"/>
                </a:solidFill>
                <a:latin typeface="Arial"/>
                <a:cs typeface="Arial"/>
              </a:rPr>
              <a:t>DEV</a:t>
            </a:r>
            <a:r>
              <a:rPr sz="950" dirty="0">
                <a:solidFill>
                  <a:srgbClr val="080808"/>
                </a:solidFill>
                <a:latin typeface="Arial"/>
                <a:cs typeface="Arial"/>
              </a:rPr>
              <a:t>I</a:t>
            </a:r>
            <a:r>
              <a:rPr sz="950" spc="25" dirty="0">
                <a:solidFill>
                  <a:srgbClr val="080808"/>
                </a:solidFill>
                <a:latin typeface="Arial"/>
                <a:cs typeface="Arial"/>
              </a:rPr>
              <a:t>DAMENTE</a:t>
            </a:r>
            <a:r>
              <a:rPr sz="950" spc="4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950" spc="30" dirty="0">
                <a:solidFill>
                  <a:srgbClr val="080808"/>
                </a:solidFill>
                <a:latin typeface="Arial"/>
                <a:cs typeface="Arial"/>
              </a:rPr>
              <a:t>PROTOCOLADOS</a:t>
            </a:r>
            <a:r>
              <a:rPr sz="950" spc="9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950" spc="25" dirty="0">
                <a:solidFill>
                  <a:srgbClr val="080808"/>
                </a:solidFill>
                <a:latin typeface="Arial"/>
                <a:cs typeface="Arial"/>
              </a:rPr>
              <a:t>AOS</a:t>
            </a:r>
            <a:r>
              <a:rPr sz="950" spc="7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950" spc="30" dirty="0">
                <a:solidFill>
                  <a:srgbClr val="080808"/>
                </a:solidFill>
                <a:latin typeface="Arial"/>
                <a:cs typeface="Arial"/>
              </a:rPr>
              <a:t>CU</a:t>
            </a:r>
            <a:r>
              <a:rPr sz="950" dirty="0">
                <a:solidFill>
                  <a:srgbClr val="080808"/>
                </a:solidFill>
                <a:latin typeface="Arial"/>
                <a:cs typeface="Arial"/>
              </a:rPr>
              <a:t>I</a:t>
            </a:r>
            <a:r>
              <a:rPr sz="950" spc="30" dirty="0">
                <a:solidFill>
                  <a:srgbClr val="080808"/>
                </a:solidFill>
                <a:latin typeface="Arial"/>
                <a:cs typeface="Arial"/>
              </a:rPr>
              <a:t>DADOS</a:t>
            </a:r>
            <a:r>
              <a:rPr sz="950" spc="4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950" spc="30" dirty="0">
                <a:solidFill>
                  <a:srgbClr val="080808"/>
                </a:solidFill>
                <a:latin typeface="Arial"/>
                <a:cs typeface="Arial"/>
              </a:rPr>
              <a:t>DE</a:t>
            </a:r>
            <a:r>
              <a:rPr sz="950" spc="-1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950" spc="25" dirty="0">
                <a:solidFill>
                  <a:srgbClr val="080808"/>
                </a:solidFill>
                <a:latin typeface="Arial"/>
                <a:cs typeface="Arial"/>
              </a:rPr>
              <a:t>SANDRA</a:t>
            </a:r>
            <a:r>
              <a:rPr sz="950" spc="114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080808"/>
                </a:solidFill>
                <a:latin typeface="Arial"/>
                <a:cs typeface="Arial"/>
              </a:rPr>
              <a:t>OU</a:t>
            </a:r>
            <a:r>
              <a:rPr sz="950" spc="6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950" spc="30" dirty="0">
                <a:solidFill>
                  <a:srgbClr val="080808"/>
                </a:solidFill>
                <a:latin typeface="Arial"/>
                <a:cs typeface="Arial"/>
              </a:rPr>
              <a:t>EDUARDO.</a:t>
            </a:r>
            <a:endParaRPr sz="9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24"/>
              </a:spcBef>
            </a:pPr>
            <a:endParaRPr sz="950">
              <a:latin typeface="Times New Roman"/>
              <a:cs typeface="Times New Roman"/>
            </a:endParaRPr>
          </a:p>
          <a:p>
            <a:pPr marL="30480" marR="17780" indent="-9525" algn="just">
              <a:lnSpc>
                <a:spcPct val="101000"/>
              </a:lnSpc>
            </a:pPr>
            <a:r>
              <a:rPr sz="950" spc="55" dirty="0">
                <a:solidFill>
                  <a:srgbClr val="080808"/>
                </a:solidFill>
                <a:latin typeface="Arial"/>
                <a:cs typeface="Arial"/>
              </a:rPr>
              <a:t>O </a:t>
            </a:r>
            <a:r>
              <a:rPr sz="950" spc="-4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950" spc="25" dirty="0">
                <a:solidFill>
                  <a:srgbClr val="080808"/>
                </a:solidFill>
                <a:latin typeface="Arial"/>
                <a:cs typeface="Arial"/>
              </a:rPr>
              <a:t>ORÇAMENTO</a:t>
            </a:r>
            <a:r>
              <a:rPr sz="95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950" spc="114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080808"/>
                </a:solidFill>
                <a:latin typeface="Arial"/>
                <a:cs typeface="Arial"/>
              </a:rPr>
              <a:t>E</a:t>
            </a:r>
            <a:r>
              <a:rPr sz="95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950" spc="-3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950" spc="25" dirty="0">
                <a:solidFill>
                  <a:srgbClr val="080808"/>
                </a:solidFill>
                <a:latin typeface="Arial"/>
                <a:cs typeface="Arial"/>
              </a:rPr>
              <a:t>OS</a:t>
            </a:r>
            <a:r>
              <a:rPr sz="95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950" spc="-2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950" spc="20" dirty="0">
                <a:solidFill>
                  <a:srgbClr val="080808"/>
                </a:solidFill>
                <a:latin typeface="Arial"/>
                <a:cs typeface="Arial"/>
              </a:rPr>
              <a:t>DOCUMENTOS</a:t>
            </a:r>
            <a:r>
              <a:rPr sz="95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950" spc="114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950" spc="45" dirty="0">
                <a:solidFill>
                  <a:srgbClr val="080808"/>
                </a:solidFill>
                <a:latin typeface="Arial"/>
                <a:cs typeface="Arial"/>
              </a:rPr>
              <a:t>DA</a:t>
            </a:r>
            <a:r>
              <a:rPr sz="95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950" spc="70" dirty="0">
                <a:solidFill>
                  <a:srgbClr val="080808"/>
                </a:solidFill>
                <a:latin typeface="Arial"/>
                <a:cs typeface="Arial"/>
              </a:rPr>
              <a:t>HAB</a:t>
            </a:r>
            <a:r>
              <a:rPr sz="950" spc="-10" dirty="0">
                <a:solidFill>
                  <a:srgbClr val="080808"/>
                </a:solidFill>
                <a:latin typeface="Arial"/>
                <a:cs typeface="Arial"/>
              </a:rPr>
              <a:t>I</a:t>
            </a:r>
            <a:r>
              <a:rPr sz="950" spc="30" dirty="0">
                <a:solidFill>
                  <a:srgbClr val="080808"/>
                </a:solidFill>
                <a:latin typeface="Arial"/>
                <a:cs typeface="Arial"/>
              </a:rPr>
              <a:t>LITAÇÃO</a:t>
            </a:r>
            <a:r>
              <a:rPr sz="95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950" spc="9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950" spc="20" dirty="0">
                <a:solidFill>
                  <a:srgbClr val="080808"/>
                </a:solidFill>
                <a:latin typeface="Arial"/>
                <a:cs typeface="Arial"/>
              </a:rPr>
              <a:t>DEVEM</a:t>
            </a:r>
            <a:r>
              <a:rPr sz="95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080808"/>
                </a:solidFill>
                <a:latin typeface="Arial"/>
                <a:cs typeface="Arial"/>
              </a:rPr>
              <a:t>SER</a:t>
            </a:r>
            <a:r>
              <a:rPr sz="95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950" spc="3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080808"/>
                </a:solidFill>
                <a:latin typeface="Arial"/>
                <a:cs typeface="Arial"/>
              </a:rPr>
              <a:t>ENTREGUES</a:t>
            </a:r>
            <a:r>
              <a:rPr sz="95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950" spc="9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950" spc="45" dirty="0">
                <a:solidFill>
                  <a:srgbClr val="080808"/>
                </a:solidFill>
                <a:latin typeface="Arial"/>
                <a:cs typeface="Arial"/>
              </a:rPr>
              <a:t>EM</a:t>
            </a:r>
            <a:r>
              <a:rPr sz="95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950" spc="-5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950" spc="50" dirty="0">
                <a:solidFill>
                  <a:srgbClr val="080808"/>
                </a:solidFill>
                <a:latin typeface="Arial"/>
                <a:cs typeface="Arial"/>
              </a:rPr>
              <a:t>2</a:t>
            </a:r>
            <a:r>
              <a:rPr sz="95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950" spc="-3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080808"/>
                </a:solidFill>
                <a:latin typeface="Arial"/>
                <a:cs typeface="Arial"/>
              </a:rPr>
              <a:t>(</a:t>
            </a:r>
            <a:r>
              <a:rPr sz="950" spc="35" dirty="0">
                <a:solidFill>
                  <a:srgbClr val="080808"/>
                </a:solidFill>
                <a:latin typeface="Arial"/>
                <a:cs typeface="Arial"/>
              </a:rPr>
              <a:t>DO</a:t>
            </a:r>
            <a:r>
              <a:rPr sz="950" spc="-30" dirty="0">
                <a:solidFill>
                  <a:srgbClr val="080808"/>
                </a:solidFill>
                <a:latin typeface="Arial"/>
                <a:cs typeface="Arial"/>
              </a:rPr>
              <a:t>I</a:t>
            </a:r>
            <a:r>
              <a:rPr sz="950" spc="25" dirty="0">
                <a:solidFill>
                  <a:srgbClr val="080808"/>
                </a:solidFill>
                <a:latin typeface="Arial"/>
                <a:cs typeface="Arial"/>
              </a:rPr>
              <a:t>S</a:t>
            </a:r>
            <a:r>
              <a:rPr sz="950" spc="15" dirty="0">
                <a:solidFill>
                  <a:srgbClr val="080808"/>
                </a:solidFill>
                <a:latin typeface="Arial"/>
                <a:cs typeface="Arial"/>
              </a:rPr>
              <a:t>)</a:t>
            </a:r>
            <a:r>
              <a:rPr sz="950" spc="1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080808"/>
                </a:solidFill>
                <a:latin typeface="Arial"/>
                <a:cs typeface="Arial"/>
              </a:rPr>
              <a:t>ENVELOPES</a:t>
            </a:r>
            <a:r>
              <a:rPr sz="950" spc="9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950" spc="35" dirty="0">
                <a:solidFill>
                  <a:srgbClr val="080808"/>
                </a:solidFill>
                <a:latin typeface="Arial"/>
                <a:cs typeface="Arial"/>
              </a:rPr>
              <a:t>DIST</a:t>
            </a:r>
            <a:r>
              <a:rPr sz="950" spc="-15" dirty="0">
                <a:solidFill>
                  <a:srgbClr val="080808"/>
                </a:solidFill>
                <a:latin typeface="Arial"/>
                <a:cs typeface="Arial"/>
              </a:rPr>
              <a:t>I</a:t>
            </a:r>
            <a:r>
              <a:rPr sz="950" spc="25" dirty="0">
                <a:solidFill>
                  <a:srgbClr val="080808"/>
                </a:solidFill>
                <a:latin typeface="Arial"/>
                <a:cs typeface="Arial"/>
              </a:rPr>
              <a:t>NTOS,</a:t>
            </a:r>
            <a:r>
              <a:rPr sz="950" spc="-6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950" spc="40" dirty="0">
                <a:solidFill>
                  <a:srgbClr val="080808"/>
                </a:solidFill>
                <a:latin typeface="Arial"/>
                <a:cs typeface="Arial"/>
              </a:rPr>
              <a:t>AMBOS</a:t>
            </a:r>
            <a:r>
              <a:rPr sz="95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950" spc="-13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950" spc="35" dirty="0">
                <a:solidFill>
                  <a:srgbClr val="080808"/>
                </a:solidFill>
                <a:latin typeface="Arial"/>
                <a:cs typeface="Arial"/>
              </a:rPr>
              <a:t>LACRADO</a:t>
            </a:r>
            <a:r>
              <a:rPr sz="950" spc="95" dirty="0">
                <a:solidFill>
                  <a:srgbClr val="080808"/>
                </a:solidFill>
                <a:latin typeface="Arial"/>
                <a:cs typeface="Arial"/>
              </a:rPr>
              <a:t>S</a:t>
            </a:r>
            <a:r>
              <a:rPr sz="950" spc="225" dirty="0">
                <a:solidFill>
                  <a:srgbClr val="262626"/>
                </a:solidFill>
                <a:latin typeface="Arial"/>
                <a:cs typeface="Arial"/>
              </a:rPr>
              <a:t>.</a:t>
            </a:r>
            <a:endParaRPr sz="9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2"/>
              </a:spcBef>
            </a:pPr>
            <a:endParaRPr sz="1000">
              <a:latin typeface="Times New Roman"/>
              <a:cs typeface="Times New Roman"/>
            </a:endParaRPr>
          </a:p>
          <a:p>
            <a:pPr marL="21590" marR="16510" algn="just">
              <a:lnSpc>
                <a:spcPct val="101000"/>
              </a:lnSpc>
            </a:pPr>
            <a:r>
              <a:rPr sz="950" spc="30" dirty="0">
                <a:solidFill>
                  <a:srgbClr val="080808"/>
                </a:solidFill>
                <a:latin typeface="Arial"/>
                <a:cs typeface="Arial"/>
              </a:rPr>
              <a:t>CONS</a:t>
            </a:r>
            <a:r>
              <a:rPr sz="950" spc="-10" dirty="0">
                <a:solidFill>
                  <a:srgbClr val="080808"/>
                </a:solidFill>
                <a:latin typeface="Arial"/>
                <a:cs typeface="Arial"/>
              </a:rPr>
              <a:t>I</a:t>
            </a:r>
            <a:r>
              <a:rPr sz="950" spc="30" dirty="0">
                <a:solidFill>
                  <a:srgbClr val="080808"/>
                </a:solidFill>
                <a:latin typeface="Arial"/>
                <a:cs typeface="Arial"/>
              </a:rPr>
              <a:t>DERANDO</a:t>
            </a:r>
            <a:r>
              <a:rPr sz="95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950" spc="-5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950" spc="30" dirty="0">
                <a:solidFill>
                  <a:srgbClr val="080808"/>
                </a:solidFill>
                <a:latin typeface="Arial"/>
                <a:cs typeface="Arial"/>
              </a:rPr>
              <a:t>QUE</a:t>
            </a:r>
            <a:r>
              <a:rPr sz="95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950" spc="-8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950" spc="20" dirty="0">
                <a:solidFill>
                  <a:srgbClr val="080808"/>
                </a:solidFill>
                <a:latin typeface="Arial"/>
                <a:cs typeface="Arial"/>
              </a:rPr>
              <a:t>NENHUM</a:t>
            </a:r>
            <a:r>
              <a:rPr sz="95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950" spc="3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950" spc="25" dirty="0">
                <a:solidFill>
                  <a:srgbClr val="080808"/>
                </a:solidFill>
                <a:latin typeface="Arial"/>
                <a:cs typeface="Arial"/>
              </a:rPr>
              <a:t>ENVELOPE</a:t>
            </a:r>
            <a:r>
              <a:rPr sz="95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950" spc="-7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080808"/>
                </a:solidFill>
                <a:latin typeface="Arial"/>
                <a:cs typeface="Arial"/>
              </a:rPr>
              <a:t>SERÁ</a:t>
            </a:r>
            <a:r>
              <a:rPr sz="95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950" spc="2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950" spc="35" dirty="0">
                <a:solidFill>
                  <a:srgbClr val="080808"/>
                </a:solidFill>
                <a:latin typeface="Arial"/>
                <a:cs typeface="Arial"/>
              </a:rPr>
              <a:t>RECEB</a:t>
            </a:r>
            <a:r>
              <a:rPr sz="950" spc="-25" dirty="0">
                <a:solidFill>
                  <a:srgbClr val="080808"/>
                </a:solidFill>
                <a:latin typeface="Arial"/>
                <a:cs typeface="Arial"/>
              </a:rPr>
              <a:t>I</a:t>
            </a:r>
            <a:r>
              <a:rPr sz="950" spc="45" dirty="0">
                <a:solidFill>
                  <a:srgbClr val="080808"/>
                </a:solidFill>
                <a:latin typeface="Arial"/>
                <a:cs typeface="Arial"/>
              </a:rPr>
              <a:t>DO</a:t>
            </a:r>
            <a:r>
              <a:rPr sz="95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950" spc="-12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950" spc="25" dirty="0">
                <a:solidFill>
                  <a:srgbClr val="080808"/>
                </a:solidFill>
                <a:latin typeface="Arial"/>
                <a:cs typeface="Arial"/>
              </a:rPr>
              <a:t>APÓS</a:t>
            </a:r>
            <a:r>
              <a:rPr sz="95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080808"/>
                </a:solidFill>
                <a:latin typeface="Arial"/>
                <a:cs typeface="Arial"/>
              </a:rPr>
              <a:t>A</a:t>
            </a:r>
            <a:r>
              <a:rPr sz="95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950" spc="50" dirty="0">
                <a:solidFill>
                  <a:srgbClr val="080808"/>
                </a:solidFill>
                <a:latin typeface="Arial"/>
                <a:cs typeface="Arial"/>
              </a:rPr>
              <a:t>DATA</a:t>
            </a:r>
            <a:r>
              <a:rPr sz="95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950" spc="-5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950" spc="65" dirty="0">
                <a:solidFill>
                  <a:srgbClr val="080808"/>
                </a:solidFill>
                <a:latin typeface="Arial"/>
                <a:cs typeface="Arial"/>
              </a:rPr>
              <a:t>E</a:t>
            </a:r>
            <a:r>
              <a:rPr sz="95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950" spc="-9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950" spc="30" dirty="0">
                <a:solidFill>
                  <a:srgbClr val="080808"/>
                </a:solidFill>
                <a:latin typeface="Arial"/>
                <a:cs typeface="Arial"/>
              </a:rPr>
              <a:t>HORÁR</a:t>
            </a:r>
            <a:r>
              <a:rPr sz="950" spc="-20" dirty="0">
                <a:solidFill>
                  <a:srgbClr val="080808"/>
                </a:solidFill>
                <a:latin typeface="Arial"/>
                <a:cs typeface="Arial"/>
              </a:rPr>
              <a:t>I</a:t>
            </a:r>
            <a:r>
              <a:rPr sz="950" spc="55" dirty="0">
                <a:solidFill>
                  <a:srgbClr val="080808"/>
                </a:solidFill>
                <a:latin typeface="Arial"/>
                <a:cs typeface="Arial"/>
              </a:rPr>
              <a:t>O</a:t>
            </a:r>
            <a:r>
              <a:rPr sz="95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950" spc="-11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950" spc="45" dirty="0">
                <a:solidFill>
                  <a:srgbClr val="080808"/>
                </a:solidFill>
                <a:latin typeface="Arial"/>
                <a:cs typeface="Arial"/>
              </a:rPr>
              <a:t>AC</a:t>
            </a:r>
            <a:r>
              <a:rPr sz="950" spc="70" dirty="0">
                <a:solidFill>
                  <a:srgbClr val="080808"/>
                </a:solidFill>
                <a:latin typeface="Arial"/>
                <a:cs typeface="Arial"/>
              </a:rPr>
              <a:t>I</a:t>
            </a:r>
            <a:r>
              <a:rPr sz="950" spc="40" dirty="0">
                <a:solidFill>
                  <a:srgbClr val="080808"/>
                </a:solidFill>
                <a:latin typeface="Arial"/>
                <a:cs typeface="Arial"/>
              </a:rPr>
              <a:t>MA</a:t>
            </a:r>
            <a:r>
              <a:rPr sz="950" spc="1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080808"/>
                </a:solidFill>
                <a:latin typeface="Arial"/>
                <a:cs typeface="Arial"/>
              </a:rPr>
              <a:t>I</a:t>
            </a:r>
            <a:r>
              <a:rPr sz="950" spc="45" dirty="0">
                <a:solidFill>
                  <a:srgbClr val="080808"/>
                </a:solidFill>
                <a:latin typeface="Arial"/>
                <a:cs typeface="Arial"/>
              </a:rPr>
              <a:t>ND</a:t>
            </a:r>
            <a:r>
              <a:rPr sz="950" spc="-60" dirty="0">
                <a:solidFill>
                  <a:srgbClr val="080808"/>
                </a:solidFill>
                <a:latin typeface="Arial"/>
                <a:cs typeface="Arial"/>
              </a:rPr>
              <a:t>I</a:t>
            </a:r>
            <a:r>
              <a:rPr sz="950" spc="35" dirty="0">
                <a:solidFill>
                  <a:srgbClr val="080808"/>
                </a:solidFill>
                <a:latin typeface="Arial"/>
                <a:cs typeface="Arial"/>
              </a:rPr>
              <a:t>CADOS,</a:t>
            </a:r>
            <a:r>
              <a:rPr sz="950" dirty="0">
                <a:solidFill>
                  <a:srgbClr val="080808"/>
                </a:solidFill>
                <a:latin typeface="Arial"/>
                <a:cs typeface="Arial"/>
              </a:rPr>
              <a:t>  </a:t>
            </a:r>
            <a:r>
              <a:rPr sz="950" spc="-8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080808"/>
                </a:solidFill>
                <a:latin typeface="Arial"/>
                <a:cs typeface="Arial"/>
              </a:rPr>
              <a:t>SUGERE-SE</a:t>
            </a:r>
            <a:r>
              <a:rPr sz="950" dirty="0">
                <a:solidFill>
                  <a:srgbClr val="080808"/>
                </a:solidFill>
                <a:latin typeface="Arial"/>
                <a:cs typeface="Arial"/>
              </a:rPr>
              <a:t>  </a:t>
            </a:r>
            <a:r>
              <a:rPr sz="950" spc="1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950" spc="20" dirty="0">
                <a:solidFill>
                  <a:srgbClr val="080808"/>
                </a:solidFill>
                <a:latin typeface="Arial"/>
                <a:cs typeface="Arial"/>
              </a:rPr>
              <a:t>QUE</a:t>
            </a:r>
            <a:r>
              <a:rPr sz="950" dirty="0">
                <a:solidFill>
                  <a:srgbClr val="080808"/>
                </a:solidFill>
                <a:latin typeface="Arial"/>
                <a:cs typeface="Arial"/>
              </a:rPr>
              <a:t>  </a:t>
            </a:r>
            <a:r>
              <a:rPr sz="950" spc="-5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950" spc="25" dirty="0">
                <a:solidFill>
                  <a:srgbClr val="080808"/>
                </a:solidFill>
                <a:latin typeface="Arial"/>
                <a:cs typeface="Arial"/>
              </a:rPr>
              <a:t>OS</a:t>
            </a:r>
            <a:r>
              <a:rPr sz="950" dirty="0">
                <a:solidFill>
                  <a:srgbClr val="080808"/>
                </a:solidFill>
                <a:latin typeface="Arial"/>
                <a:cs typeface="Arial"/>
              </a:rPr>
              <a:t>  </a:t>
            </a:r>
            <a:r>
              <a:rPr sz="950" spc="-7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950" spc="45" dirty="0">
                <a:solidFill>
                  <a:srgbClr val="080808"/>
                </a:solidFill>
                <a:latin typeface="Arial"/>
                <a:cs typeface="Arial"/>
              </a:rPr>
              <a:t>LIC</a:t>
            </a:r>
            <a:r>
              <a:rPr sz="950" spc="-40" dirty="0">
                <a:solidFill>
                  <a:srgbClr val="080808"/>
                </a:solidFill>
                <a:latin typeface="Arial"/>
                <a:cs typeface="Arial"/>
              </a:rPr>
              <a:t>I</a:t>
            </a:r>
            <a:r>
              <a:rPr sz="950" spc="25" dirty="0">
                <a:solidFill>
                  <a:srgbClr val="080808"/>
                </a:solidFill>
                <a:latin typeface="Arial"/>
                <a:cs typeface="Arial"/>
              </a:rPr>
              <a:t>TANTES</a:t>
            </a:r>
            <a:r>
              <a:rPr sz="950" dirty="0">
                <a:solidFill>
                  <a:srgbClr val="080808"/>
                </a:solidFill>
                <a:latin typeface="Arial"/>
                <a:cs typeface="Arial"/>
              </a:rPr>
              <a:t>  </a:t>
            </a:r>
            <a:r>
              <a:rPr sz="950" spc="2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080808"/>
                </a:solidFill>
                <a:latin typeface="Arial"/>
                <a:cs typeface="Arial"/>
              </a:rPr>
              <a:t>I</a:t>
            </a:r>
            <a:r>
              <a:rPr sz="950" spc="25" dirty="0">
                <a:solidFill>
                  <a:srgbClr val="080808"/>
                </a:solidFill>
                <a:latin typeface="Arial"/>
                <a:cs typeface="Arial"/>
              </a:rPr>
              <a:t>NTERESSADOS</a:t>
            </a:r>
            <a:r>
              <a:rPr sz="950" dirty="0">
                <a:solidFill>
                  <a:srgbClr val="080808"/>
                </a:solidFill>
                <a:latin typeface="Arial"/>
                <a:cs typeface="Arial"/>
              </a:rPr>
              <a:t>  </a:t>
            </a:r>
            <a:r>
              <a:rPr sz="950" spc="-1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950" spc="25" dirty="0">
                <a:solidFill>
                  <a:srgbClr val="080808"/>
                </a:solidFill>
                <a:latin typeface="Arial"/>
                <a:cs typeface="Arial"/>
              </a:rPr>
              <a:t>OS</a:t>
            </a:r>
            <a:r>
              <a:rPr sz="950" dirty="0">
                <a:solidFill>
                  <a:srgbClr val="080808"/>
                </a:solidFill>
                <a:latin typeface="Arial"/>
                <a:cs typeface="Arial"/>
              </a:rPr>
              <a:t>  </a:t>
            </a:r>
            <a:r>
              <a:rPr sz="950" spc="-7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950" spc="45" dirty="0">
                <a:solidFill>
                  <a:srgbClr val="080808"/>
                </a:solidFill>
                <a:latin typeface="Arial"/>
                <a:cs typeface="Arial"/>
              </a:rPr>
              <a:t>ENCAM</a:t>
            </a:r>
            <a:r>
              <a:rPr sz="950" spc="-15" dirty="0">
                <a:solidFill>
                  <a:srgbClr val="080808"/>
                </a:solidFill>
                <a:latin typeface="Arial"/>
                <a:cs typeface="Arial"/>
              </a:rPr>
              <a:t>I</a:t>
            </a:r>
            <a:r>
              <a:rPr sz="950" spc="25" dirty="0">
                <a:solidFill>
                  <a:srgbClr val="080808"/>
                </a:solidFill>
                <a:latin typeface="Arial"/>
                <a:cs typeface="Arial"/>
              </a:rPr>
              <a:t>NHEM</a:t>
            </a:r>
            <a:r>
              <a:rPr sz="950" dirty="0">
                <a:solidFill>
                  <a:srgbClr val="080808"/>
                </a:solidFill>
                <a:latin typeface="Arial"/>
                <a:cs typeface="Arial"/>
              </a:rPr>
              <a:t>  </a:t>
            </a:r>
            <a:r>
              <a:rPr sz="950" spc="-2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080808"/>
                </a:solidFill>
                <a:latin typeface="Arial"/>
                <a:cs typeface="Arial"/>
              </a:rPr>
              <a:t>EM</a:t>
            </a:r>
            <a:r>
              <a:rPr sz="950" dirty="0">
                <a:solidFill>
                  <a:srgbClr val="080808"/>
                </a:solidFill>
                <a:latin typeface="Arial"/>
                <a:cs typeface="Arial"/>
              </a:rPr>
              <a:t>  </a:t>
            </a:r>
            <a:r>
              <a:rPr sz="950" spc="-5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950" spc="30" dirty="0">
                <a:solidFill>
                  <a:srgbClr val="080808"/>
                </a:solidFill>
                <a:latin typeface="Arial"/>
                <a:cs typeface="Arial"/>
              </a:rPr>
              <a:t>DATA</a:t>
            </a:r>
            <a:r>
              <a:rPr sz="950" spc="25" dirty="0">
                <a:solidFill>
                  <a:srgbClr val="080808"/>
                </a:solidFill>
                <a:latin typeface="Arial"/>
                <a:cs typeface="Arial"/>
              </a:rPr>
              <a:t> ANTER</a:t>
            </a:r>
            <a:r>
              <a:rPr sz="950" spc="60" dirty="0">
                <a:solidFill>
                  <a:srgbClr val="080808"/>
                </a:solidFill>
                <a:latin typeface="Arial"/>
                <a:cs typeface="Arial"/>
              </a:rPr>
              <a:t>I</a:t>
            </a:r>
            <a:r>
              <a:rPr sz="950" spc="10" dirty="0">
                <a:solidFill>
                  <a:srgbClr val="080808"/>
                </a:solidFill>
                <a:latin typeface="Arial"/>
                <a:cs typeface="Arial"/>
              </a:rPr>
              <a:t>OR</a:t>
            </a:r>
            <a:r>
              <a:rPr sz="95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950" spc="-5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950" spc="35" dirty="0">
                <a:solidFill>
                  <a:srgbClr val="080808"/>
                </a:solidFill>
                <a:latin typeface="Arial"/>
                <a:cs typeface="Arial"/>
              </a:rPr>
              <a:t>OU</a:t>
            </a:r>
            <a:r>
              <a:rPr sz="950" spc="200" dirty="0">
                <a:solidFill>
                  <a:srgbClr val="262626"/>
                </a:solidFill>
                <a:latin typeface="Arial"/>
                <a:cs typeface="Arial"/>
              </a:rPr>
              <a:t>,</a:t>
            </a:r>
            <a:r>
              <a:rPr sz="950" spc="-10" dirty="0">
                <a:solidFill>
                  <a:srgbClr val="262626"/>
                </a:solidFill>
                <a:latin typeface="Arial"/>
                <a:cs typeface="Arial"/>
              </a:rPr>
              <a:t> </a:t>
            </a:r>
            <a:r>
              <a:rPr sz="950" spc="30" dirty="0">
                <a:solidFill>
                  <a:srgbClr val="080808"/>
                </a:solidFill>
                <a:latin typeface="Arial"/>
                <a:cs typeface="Arial"/>
              </a:rPr>
              <a:t>SE</a:t>
            </a:r>
            <a:r>
              <a:rPr sz="95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950" spc="-7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950" spc="40" dirty="0">
                <a:solidFill>
                  <a:srgbClr val="080808"/>
                </a:solidFill>
                <a:latin typeface="Arial"/>
                <a:cs typeface="Arial"/>
              </a:rPr>
              <a:t>FOR</a:t>
            </a:r>
            <a:r>
              <a:rPr sz="95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950" spc="-8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950" spc="55" dirty="0">
                <a:solidFill>
                  <a:srgbClr val="080808"/>
                </a:solidFill>
                <a:latin typeface="Arial"/>
                <a:cs typeface="Arial"/>
              </a:rPr>
              <a:t>O</a:t>
            </a:r>
            <a:r>
              <a:rPr sz="95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950" spc="-11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950" spc="40" dirty="0">
                <a:solidFill>
                  <a:srgbClr val="080808"/>
                </a:solidFill>
                <a:latin typeface="Arial"/>
                <a:cs typeface="Arial"/>
              </a:rPr>
              <a:t>CASO,</a:t>
            </a:r>
            <a:r>
              <a:rPr sz="95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950" spc="-5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950" spc="20" dirty="0">
                <a:solidFill>
                  <a:srgbClr val="080808"/>
                </a:solidFill>
                <a:latin typeface="Arial"/>
                <a:cs typeface="Arial"/>
              </a:rPr>
              <a:t>PROGRAME</a:t>
            </a:r>
            <a:r>
              <a:rPr sz="950" spc="125" dirty="0">
                <a:solidFill>
                  <a:srgbClr val="080808"/>
                </a:solidFill>
                <a:latin typeface="Arial"/>
                <a:cs typeface="Arial"/>
              </a:rPr>
              <a:t>M</a:t>
            </a:r>
            <a:r>
              <a:rPr sz="950" spc="-35" dirty="0">
                <a:solidFill>
                  <a:srgbClr val="262626"/>
                </a:solidFill>
                <a:latin typeface="Arial"/>
                <a:cs typeface="Arial"/>
              </a:rPr>
              <a:t>-</a:t>
            </a:r>
            <a:r>
              <a:rPr sz="950" spc="30" dirty="0">
                <a:solidFill>
                  <a:srgbClr val="080808"/>
                </a:solidFill>
                <a:latin typeface="Arial"/>
                <a:cs typeface="Arial"/>
              </a:rPr>
              <a:t>SE</a:t>
            </a:r>
            <a:r>
              <a:rPr sz="95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950" spc="-3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950" spc="35" dirty="0">
                <a:solidFill>
                  <a:srgbClr val="080808"/>
                </a:solidFill>
                <a:latin typeface="Arial"/>
                <a:cs typeface="Arial"/>
              </a:rPr>
              <a:t>PARA</a:t>
            </a:r>
            <a:r>
              <a:rPr sz="95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950" spc="-2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950" spc="25" dirty="0">
                <a:solidFill>
                  <a:srgbClr val="080808"/>
                </a:solidFill>
                <a:latin typeface="Arial"/>
                <a:cs typeface="Arial"/>
              </a:rPr>
              <a:t>ESTAREM</a:t>
            </a:r>
            <a:r>
              <a:rPr sz="95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950" spc="25" dirty="0">
                <a:solidFill>
                  <a:srgbClr val="080808"/>
                </a:solidFill>
                <a:latin typeface="Arial"/>
                <a:cs typeface="Arial"/>
              </a:rPr>
              <a:t>NO</a:t>
            </a:r>
            <a:r>
              <a:rPr sz="95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950" spc="-4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950" spc="45" dirty="0">
                <a:solidFill>
                  <a:srgbClr val="080808"/>
                </a:solidFill>
                <a:latin typeface="Arial"/>
                <a:cs typeface="Arial"/>
              </a:rPr>
              <a:t>LOCAL</a:t>
            </a:r>
            <a:r>
              <a:rPr sz="95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950" spc="-3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080808"/>
                </a:solidFill>
                <a:latin typeface="Arial"/>
                <a:cs typeface="Arial"/>
              </a:rPr>
              <a:t>I</a:t>
            </a:r>
            <a:r>
              <a:rPr sz="950" spc="45" dirty="0">
                <a:solidFill>
                  <a:srgbClr val="080808"/>
                </a:solidFill>
                <a:latin typeface="Arial"/>
                <a:cs typeface="Arial"/>
              </a:rPr>
              <a:t>ND</a:t>
            </a:r>
            <a:r>
              <a:rPr sz="950" spc="-60" dirty="0">
                <a:solidFill>
                  <a:srgbClr val="080808"/>
                </a:solidFill>
                <a:latin typeface="Arial"/>
                <a:cs typeface="Arial"/>
              </a:rPr>
              <a:t>I</a:t>
            </a:r>
            <a:r>
              <a:rPr sz="950" spc="40" dirty="0">
                <a:solidFill>
                  <a:srgbClr val="080808"/>
                </a:solidFill>
                <a:latin typeface="Arial"/>
                <a:cs typeface="Arial"/>
              </a:rPr>
              <a:t>CADO</a:t>
            </a:r>
            <a:r>
              <a:rPr sz="95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950" spc="-4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950" spc="20" dirty="0">
                <a:solidFill>
                  <a:srgbClr val="080808"/>
                </a:solidFill>
                <a:latin typeface="Arial"/>
                <a:cs typeface="Arial"/>
              </a:rPr>
              <a:t>COM</a:t>
            </a:r>
            <a:r>
              <a:rPr sz="950" spc="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950" spc="25" dirty="0">
                <a:solidFill>
                  <a:srgbClr val="080808"/>
                </a:solidFill>
                <a:latin typeface="Arial"/>
                <a:cs typeface="Arial"/>
              </a:rPr>
              <a:t>PELO</a:t>
            </a:r>
            <a:r>
              <a:rPr sz="950" spc="1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950" spc="25" dirty="0">
                <a:solidFill>
                  <a:srgbClr val="080808"/>
                </a:solidFill>
                <a:latin typeface="Arial"/>
                <a:cs typeface="Arial"/>
              </a:rPr>
              <a:t>MENOS</a:t>
            </a:r>
            <a:r>
              <a:rPr sz="950" spc="11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950" spc="30" dirty="0">
                <a:solidFill>
                  <a:srgbClr val="080808"/>
                </a:solidFill>
                <a:latin typeface="Arial"/>
                <a:cs typeface="Arial"/>
              </a:rPr>
              <a:t>30</a:t>
            </a:r>
            <a:r>
              <a:rPr sz="950" spc="5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950" spc="30" dirty="0">
                <a:solidFill>
                  <a:srgbClr val="080808"/>
                </a:solidFill>
                <a:latin typeface="Arial"/>
                <a:cs typeface="Arial"/>
              </a:rPr>
              <a:t>(</a:t>
            </a:r>
            <a:r>
              <a:rPr sz="950" spc="55" dirty="0">
                <a:solidFill>
                  <a:srgbClr val="080808"/>
                </a:solidFill>
                <a:latin typeface="Arial"/>
                <a:cs typeface="Arial"/>
              </a:rPr>
              <a:t>TR</a:t>
            </a:r>
            <a:r>
              <a:rPr sz="950" spc="5" dirty="0">
                <a:solidFill>
                  <a:srgbClr val="080808"/>
                </a:solidFill>
                <a:latin typeface="Arial"/>
                <a:cs typeface="Arial"/>
              </a:rPr>
              <a:t>I</a:t>
            </a:r>
            <a:r>
              <a:rPr sz="950" spc="30" dirty="0">
                <a:solidFill>
                  <a:srgbClr val="080808"/>
                </a:solidFill>
                <a:latin typeface="Arial"/>
                <a:cs typeface="Arial"/>
              </a:rPr>
              <a:t>NTA</a:t>
            </a:r>
            <a:r>
              <a:rPr sz="950" spc="15" dirty="0">
                <a:solidFill>
                  <a:srgbClr val="080808"/>
                </a:solidFill>
                <a:latin typeface="Arial"/>
                <a:cs typeface="Arial"/>
              </a:rPr>
              <a:t>)</a:t>
            </a:r>
            <a:r>
              <a:rPr sz="950" spc="12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950" spc="70" dirty="0">
                <a:solidFill>
                  <a:srgbClr val="080808"/>
                </a:solidFill>
                <a:latin typeface="Arial"/>
                <a:cs typeface="Arial"/>
              </a:rPr>
              <a:t>M</a:t>
            </a:r>
            <a:r>
              <a:rPr sz="950" spc="-25" dirty="0">
                <a:solidFill>
                  <a:srgbClr val="080808"/>
                </a:solidFill>
                <a:latin typeface="Arial"/>
                <a:cs typeface="Arial"/>
              </a:rPr>
              <a:t>I</a:t>
            </a:r>
            <a:r>
              <a:rPr sz="950" spc="25" dirty="0">
                <a:solidFill>
                  <a:srgbClr val="080808"/>
                </a:solidFill>
                <a:latin typeface="Arial"/>
                <a:cs typeface="Arial"/>
              </a:rPr>
              <a:t>NUTOS</a:t>
            </a:r>
            <a:r>
              <a:rPr sz="950" spc="9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950" spc="30" dirty="0">
                <a:solidFill>
                  <a:srgbClr val="080808"/>
                </a:solidFill>
                <a:latin typeface="Arial"/>
                <a:cs typeface="Arial"/>
              </a:rPr>
              <a:t>DE</a:t>
            </a:r>
            <a:r>
              <a:rPr sz="950" spc="6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080808"/>
                </a:solidFill>
                <a:latin typeface="Arial"/>
                <a:cs typeface="Arial"/>
              </a:rPr>
              <a:t>ANTECEDÊNCI</a:t>
            </a:r>
            <a:r>
              <a:rPr sz="950" spc="-14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950" spc="30" dirty="0">
                <a:solidFill>
                  <a:srgbClr val="080808"/>
                </a:solidFill>
                <a:latin typeface="Arial"/>
                <a:cs typeface="Arial"/>
              </a:rPr>
              <a:t>A.</a:t>
            </a:r>
            <a:r>
              <a:rPr sz="95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950" spc="-13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950" spc="25" dirty="0">
                <a:solidFill>
                  <a:srgbClr val="080808"/>
                </a:solidFill>
                <a:latin typeface="Arial"/>
                <a:cs typeface="Arial"/>
              </a:rPr>
              <a:t>OBSERVANDO</a:t>
            </a:r>
            <a:r>
              <a:rPr sz="95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950" spc="-4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950" spc="55" dirty="0">
                <a:solidFill>
                  <a:srgbClr val="080808"/>
                </a:solidFill>
                <a:latin typeface="Arial"/>
                <a:cs typeface="Arial"/>
              </a:rPr>
              <a:t>O</a:t>
            </a:r>
            <a:r>
              <a:rPr sz="950" spc="8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080808"/>
                </a:solidFill>
                <a:latin typeface="Arial"/>
                <a:cs typeface="Arial"/>
              </a:rPr>
              <a:t>PERÍODO</a:t>
            </a:r>
            <a:r>
              <a:rPr sz="95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950" spc="-114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950" spc="50" dirty="0">
                <a:solidFill>
                  <a:srgbClr val="080808"/>
                </a:solidFill>
                <a:latin typeface="Arial"/>
                <a:cs typeface="Arial"/>
              </a:rPr>
              <a:t>DE</a:t>
            </a:r>
            <a:r>
              <a:rPr sz="950" spc="2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950" spc="40" dirty="0">
                <a:solidFill>
                  <a:srgbClr val="080808"/>
                </a:solidFill>
                <a:latin typeface="Arial"/>
                <a:cs typeface="Arial"/>
              </a:rPr>
              <a:t>08</a:t>
            </a:r>
            <a:r>
              <a:rPr sz="950" spc="-15" dirty="0">
                <a:solidFill>
                  <a:srgbClr val="080808"/>
                </a:solidFill>
                <a:latin typeface="Arial"/>
                <a:cs typeface="Arial"/>
              </a:rPr>
              <a:t>:</a:t>
            </a:r>
            <a:r>
              <a:rPr sz="950" spc="45" dirty="0">
                <a:solidFill>
                  <a:srgbClr val="080808"/>
                </a:solidFill>
                <a:latin typeface="Arial"/>
                <a:cs typeface="Arial"/>
              </a:rPr>
              <a:t>00</a:t>
            </a:r>
            <a:r>
              <a:rPr sz="950" spc="9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080808"/>
                </a:solidFill>
                <a:latin typeface="Arial"/>
                <a:cs typeface="Arial"/>
              </a:rPr>
              <a:t>ÀS</a:t>
            </a:r>
            <a:r>
              <a:rPr sz="950" spc="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950" spc="-30" dirty="0">
                <a:solidFill>
                  <a:srgbClr val="080808"/>
                </a:solidFill>
                <a:latin typeface="Arial"/>
                <a:cs typeface="Arial"/>
              </a:rPr>
              <a:t>1</a:t>
            </a:r>
            <a:r>
              <a:rPr sz="950" spc="65" dirty="0">
                <a:solidFill>
                  <a:srgbClr val="080808"/>
                </a:solidFill>
                <a:latin typeface="Arial"/>
                <a:cs typeface="Arial"/>
              </a:rPr>
              <a:t>2</a:t>
            </a:r>
            <a:r>
              <a:rPr sz="950" spc="25" dirty="0">
                <a:solidFill>
                  <a:srgbClr val="080808"/>
                </a:solidFill>
                <a:latin typeface="Arial"/>
                <a:cs typeface="Arial"/>
              </a:rPr>
              <a:t>:</a:t>
            </a:r>
            <a:r>
              <a:rPr sz="950" spc="30" dirty="0">
                <a:solidFill>
                  <a:srgbClr val="080808"/>
                </a:solidFill>
                <a:latin typeface="Arial"/>
                <a:cs typeface="Arial"/>
              </a:rPr>
              <a:t>00</a:t>
            </a:r>
            <a:r>
              <a:rPr sz="950" spc="1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950" spc="40" dirty="0">
                <a:solidFill>
                  <a:srgbClr val="080808"/>
                </a:solidFill>
                <a:latin typeface="Arial"/>
                <a:cs typeface="Arial"/>
              </a:rPr>
              <a:t>HORAS</a:t>
            </a:r>
            <a:r>
              <a:rPr sz="950" spc="1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950" spc="30" dirty="0">
                <a:solidFill>
                  <a:srgbClr val="080808"/>
                </a:solidFill>
                <a:latin typeface="Arial"/>
                <a:cs typeface="Arial"/>
              </a:rPr>
              <a:t>DE</a:t>
            </a:r>
            <a:r>
              <a:rPr sz="950" spc="2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950" spc="-65" dirty="0">
                <a:solidFill>
                  <a:srgbClr val="080808"/>
                </a:solidFill>
                <a:latin typeface="Arial"/>
                <a:cs typeface="Arial"/>
              </a:rPr>
              <a:t>1</a:t>
            </a:r>
            <a:r>
              <a:rPr sz="950" spc="114" dirty="0">
                <a:solidFill>
                  <a:srgbClr val="080808"/>
                </a:solidFill>
                <a:latin typeface="Arial"/>
                <a:cs typeface="Arial"/>
              </a:rPr>
              <a:t>4</a:t>
            </a:r>
            <a:r>
              <a:rPr sz="950" spc="20" dirty="0">
                <a:solidFill>
                  <a:srgbClr val="262626"/>
                </a:solidFill>
                <a:latin typeface="Arial"/>
                <a:cs typeface="Arial"/>
              </a:rPr>
              <a:t>:</a:t>
            </a:r>
            <a:r>
              <a:rPr sz="950" spc="30" dirty="0">
                <a:solidFill>
                  <a:srgbClr val="080808"/>
                </a:solidFill>
                <a:latin typeface="Arial"/>
                <a:cs typeface="Arial"/>
              </a:rPr>
              <a:t>00</a:t>
            </a:r>
            <a:r>
              <a:rPr sz="950" spc="-2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950" spc="55" dirty="0">
                <a:solidFill>
                  <a:srgbClr val="080808"/>
                </a:solidFill>
                <a:latin typeface="Arial"/>
                <a:cs typeface="Arial"/>
              </a:rPr>
              <a:t>ÀS</a:t>
            </a:r>
            <a:r>
              <a:rPr sz="950" spc="7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950" spc="-30" dirty="0">
                <a:solidFill>
                  <a:srgbClr val="080808"/>
                </a:solidFill>
                <a:latin typeface="Arial"/>
                <a:cs typeface="Arial"/>
              </a:rPr>
              <a:t>1</a:t>
            </a:r>
            <a:r>
              <a:rPr sz="950" spc="30" dirty="0">
                <a:solidFill>
                  <a:srgbClr val="080808"/>
                </a:solidFill>
                <a:latin typeface="Arial"/>
                <a:cs typeface="Arial"/>
              </a:rPr>
              <a:t>8:00</a:t>
            </a:r>
            <a:r>
              <a:rPr sz="950" spc="7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950" spc="35" dirty="0">
                <a:solidFill>
                  <a:srgbClr val="080808"/>
                </a:solidFill>
                <a:latin typeface="Arial"/>
                <a:cs typeface="Arial"/>
              </a:rPr>
              <a:t>HORAS.</a:t>
            </a:r>
            <a:endParaRPr sz="9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2"/>
              </a:spcBef>
            </a:pPr>
            <a:endParaRPr sz="1000">
              <a:latin typeface="Times New Roman"/>
              <a:cs typeface="Times New Roman"/>
            </a:endParaRPr>
          </a:p>
          <a:p>
            <a:pPr marL="30480" marR="8890" algn="just">
              <a:lnSpc>
                <a:spcPct val="101000"/>
              </a:lnSpc>
            </a:pPr>
            <a:r>
              <a:rPr sz="950" spc="25" dirty="0">
                <a:solidFill>
                  <a:srgbClr val="080808"/>
                </a:solidFill>
                <a:latin typeface="Arial"/>
                <a:cs typeface="Arial"/>
              </a:rPr>
              <a:t>OS </a:t>
            </a:r>
            <a:r>
              <a:rPr sz="950" spc="-6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950" spc="25" dirty="0">
                <a:solidFill>
                  <a:srgbClr val="080808"/>
                </a:solidFill>
                <a:latin typeface="Arial"/>
                <a:cs typeface="Arial"/>
              </a:rPr>
              <a:t>ENVELOPES</a:t>
            </a:r>
            <a:r>
              <a:rPr sz="95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950" spc="2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950" spc="25" dirty="0">
                <a:solidFill>
                  <a:srgbClr val="080808"/>
                </a:solidFill>
                <a:latin typeface="Arial"/>
                <a:cs typeface="Arial"/>
              </a:rPr>
              <a:t>PODERÃO</a:t>
            </a:r>
            <a:r>
              <a:rPr sz="95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950" spc="3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080808"/>
                </a:solidFill>
                <a:latin typeface="Arial"/>
                <a:cs typeface="Arial"/>
              </a:rPr>
              <a:t>SER</a:t>
            </a:r>
            <a:r>
              <a:rPr sz="950" dirty="0">
                <a:solidFill>
                  <a:srgbClr val="080808"/>
                </a:solidFill>
                <a:latin typeface="Arial"/>
                <a:cs typeface="Arial"/>
              </a:rPr>
              <a:t>  </a:t>
            </a:r>
            <a:r>
              <a:rPr sz="950" spc="40" dirty="0">
                <a:solidFill>
                  <a:srgbClr val="080808"/>
                </a:solidFill>
                <a:latin typeface="Arial"/>
                <a:cs typeface="Arial"/>
              </a:rPr>
              <a:t>ENCAM</a:t>
            </a:r>
            <a:r>
              <a:rPr sz="950" spc="20" dirty="0">
                <a:solidFill>
                  <a:srgbClr val="080808"/>
                </a:solidFill>
                <a:latin typeface="Arial"/>
                <a:cs typeface="Arial"/>
              </a:rPr>
              <a:t>I</a:t>
            </a:r>
            <a:r>
              <a:rPr sz="950" spc="25" dirty="0">
                <a:solidFill>
                  <a:srgbClr val="080808"/>
                </a:solidFill>
                <a:latin typeface="Arial"/>
                <a:cs typeface="Arial"/>
              </a:rPr>
              <a:t>NHADOS</a:t>
            </a:r>
            <a:r>
              <a:rPr sz="95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950" spc="-4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950" spc="25" dirty="0">
                <a:solidFill>
                  <a:srgbClr val="080808"/>
                </a:solidFill>
                <a:latin typeface="Arial"/>
                <a:cs typeface="Arial"/>
              </a:rPr>
              <a:t>V</a:t>
            </a:r>
            <a:r>
              <a:rPr sz="950" spc="5" dirty="0">
                <a:solidFill>
                  <a:srgbClr val="080808"/>
                </a:solidFill>
                <a:latin typeface="Arial"/>
                <a:cs typeface="Arial"/>
              </a:rPr>
              <a:t>I</a:t>
            </a:r>
            <a:r>
              <a:rPr sz="950" spc="25" dirty="0">
                <a:solidFill>
                  <a:srgbClr val="080808"/>
                </a:solidFill>
                <a:latin typeface="Arial"/>
                <a:cs typeface="Arial"/>
              </a:rPr>
              <a:t>A</a:t>
            </a:r>
            <a:r>
              <a:rPr sz="95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950" spc="-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950" spc="25" dirty="0">
                <a:solidFill>
                  <a:srgbClr val="080808"/>
                </a:solidFill>
                <a:latin typeface="Arial"/>
                <a:cs typeface="Arial"/>
              </a:rPr>
              <a:t>CORRE</a:t>
            </a:r>
            <a:r>
              <a:rPr sz="950" spc="20" dirty="0">
                <a:solidFill>
                  <a:srgbClr val="080808"/>
                </a:solidFill>
                <a:latin typeface="Arial"/>
                <a:cs typeface="Arial"/>
              </a:rPr>
              <a:t>I</a:t>
            </a:r>
            <a:r>
              <a:rPr sz="950" spc="50" dirty="0">
                <a:solidFill>
                  <a:srgbClr val="080808"/>
                </a:solidFill>
                <a:latin typeface="Arial"/>
                <a:cs typeface="Arial"/>
              </a:rPr>
              <a:t>O</a:t>
            </a:r>
            <a:r>
              <a:rPr sz="950" spc="35" dirty="0">
                <a:solidFill>
                  <a:srgbClr val="080808"/>
                </a:solidFill>
                <a:latin typeface="Arial"/>
                <a:cs typeface="Arial"/>
              </a:rPr>
              <a:t>S</a:t>
            </a:r>
            <a:r>
              <a:rPr sz="950" spc="225" dirty="0">
                <a:solidFill>
                  <a:srgbClr val="262626"/>
                </a:solidFill>
                <a:latin typeface="Arial"/>
                <a:cs typeface="Arial"/>
              </a:rPr>
              <a:t>.</a:t>
            </a:r>
            <a:r>
              <a:rPr sz="950" spc="-5" dirty="0">
                <a:solidFill>
                  <a:srgbClr val="262626"/>
                </a:solidFill>
                <a:latin typeface="Arial"/>
                <a:cs typeface="Arial"/>
              </a:rPr>
              <a:t> </a:t>
            </a:r>
            <a:r>
              <a:rPr sz="950" spc="25" dirty="0">
                <a:solidFill>
                  <a:srgbClr val="080808"/>
                </a:solidFill>
                <a:latin typeface="Arial"/>
                <a:cs typeface="Arial"/>
              </a:rPr>
              <a:t>ENTRETANTO</a:t>
            </a:r>
            <a:r>
              <a:rPr sz="950" spc="-14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950" spc="105" dirty="0">
                <a:solidFill>
                  <a:srgbClr val="383838"/>
                </a:solidFill>
                <a:latin typeface="Arial"/>
                <a:cs typeface="Arial"/>
              </a:rPr>
              <a:t>,</a:t>
            </a:r>
            <a:r>
              <a:rPr sz="950" spc="80" dirty="0">
                <a:solidFill>
                  <a:srgbClr val="383838"/>
                </a:solidFill>
                <a:latin typeface="Arial"/>
                <a:cs typeface="Arial"/>
              </a:rPr>
              <a:t> </a:t>
            </a:r>
            <a:r>
              <a:rPr sz="950" spc="45" dirty="0">
                <a:solidFill>
                  <a:srgbClr val="080808"/>
                </a:solidFill>
                <a:latin typeface="Arial"/>
                <a:cs typeface="Arial"/>
              </a:rPr>
              <a:t>EM</a:t>
            </a:r>
            <a:r>
              <a:rPr sz="95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950" spc="-5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950" spc="20" dirty="0">
                <a:solidFill>
                  <a:srgbClr val="080808"/>
                </a:solidFill>
                <a:latin typeface="Arial"/>
                <a:cs typeface="Arial"/>
              </a:rPr>
              <a:t>NENHUMA</a:t>
            </a:r>
            <a:r>
              <a:rPr sz="950" spc="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950" spc="75" dirty="0">
                <a:solidFill>
                  <a:srgbClr val="080808"/>
                </a:solidFill>
                <a:latin typeface="Arial"/>
                <a:cs typeface="Arial"/>
              </a:rPr>
              <a:t>H</a:t>
            </a:r>
            <a:r>
              <a:rPr sz="950" spc="-35" dirty="0">
                <a:solidFill>
                  <a:srgbClr val="080808"/>
                </a:solidFill>
                <a:latin typeface="Arial"/>
                <a:cs typeface="Arial"/>
              </a:rPr>
              <a:t>I</a:t>
            </a:r>
            <a:r>
              <a:rPr sz="950" spc="10" dirty="0">
                <a:solidFill>
                  <a:srgbClr val="080808"/>
                </a:solidFill>
                <a:latin typeface="Arial"/>
                <a:cs typeface="Arial"/>
              </a:rPr>
              <a:t>PÓTESE</a:t>
            </a:r>
            <a:r>
              <a:rPr sz="95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950" spc="-10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950" spc="60" dirty="0">
                <a:solidFill>
                  <a:srgbClr val="080808"/>
                </a:solidFill>
                <a:latin typeface="Arial"/>
                <a:cs typeface="Arial"/>
              </a:rPr>
              <a:t>A</a:t>
            </a:r>
            <a:r>
              <a:rPr sz="95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950" spc="-8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950" spc="50" dirty="0">
                <a:solidFill>
                  <a:srgbClr val="080808"/>
                </a:solidFill>
                <a:latin typeface="Arial"/>
                <a:cs typeface="Arial"/>
              </a:rPr>
              <a:t>COM</a:t>
            </a:r>
            <a:r>
              <a:rPr sz="950" dirty="0">
                <a:solidFill>
                  <a:srgbClr val="080808"/>
                </a:solidFill>
                <a:latin typeface="Arial"/>
                <a:cs typeface="Arial"/>
              </a:rPr>
              <a:t>I</a:t>
            </a:r>
            <a:r>
              <a:rPr sz="950" spc="25" dirty="0">
                <a:solidFill>
                  <a:srgbClr val="080808"/>
                </a:solidFill>
                <a:latin typeface="Arial"/>
                <a:cs typeface="Arial"/>
              </a:rPr>
              <a:t>SSÃO</a:t>
            </a:r>
            <a:r>
              <a:rPr sz="95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950" spc="-2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950" spc="30" dirty="0">
                <a:solidFill>
                  <a:srgbClr val="080808"/>
                </a:solidFill>
                <a:latin typeface="Arial"/>
                <a:cs typeface="Arial"/>
              </a:rPr>
              <a:t>DE</a:t>
            </a:r>
            <a:r>
              <a:rPr sz="950" spc="1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950" spc="25" dirty="0">
                <a:solidFill>
                  <a:srgbClr val="080808"/>
                </a:solidFill>
                <a:latin typeface="Arial"/>
                <a:cs typeface="Arial"/>
              </a:rPr>
              <a:t>COMPRAS</a:t>
            </a:r>
            <a:r>
              <a:rPr sz="95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950" spc="-2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950" spc="65" dirty="0">
                <a:solidFill>
                  <a:srgbClr val="080808"/>
                </a:solidFill>
                <a:latin typeface="Arial"/>
                <a:cs typeface="Arial"/>
              </a:rPr>
              <a:t>E</a:t>
            </a:r>
            <a:r>
              <a:rPr sz="950" spc="10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950" spc="45" dirty="0">
                <a:solidFill>
                  <a:srgbClr val="080808"/>
                </a:solidFill>
                <a:latin typeface="Arial"/>
                <a:cs typeface="Arial"/>
              </a:rPr>
              <a:t>LIC</a:t>
            </a:r>
            <a:r>
              <a:rPr sz="950" spc="-40" dirty="0">
                <a:solidFill>
                  <a:srgbClr val="080808"/>
                </a:solidFill>
                <a:latin typeface="Arial"/>
                <a:cs typeface="Arial"/>
              </a:rPr>
              <a:t>I</a:t>
            </a:r>
            <a:r>
              <a:rPr sz="950" spc="25" dirty="0">
                <a:solidFill>
                  <a:srgbClr val="080808"/>
                </a:solidFill>
                <a:latin typeface="Arial"/>
                <a:cs typeface="Arial"/>
              </a:rPr>
              <a:t>TAÇÕES</a:t>
            </a:r>
            <a:r>
              <a:rPr sz="95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950" spc="-2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950" spc="30" dirty="0">
                <a:solidFill>
                  <a:srgbClr val="080808"/>
                </a:solidFill>
                <a:latin typeface="Arial"/>
                <a:cs typeface="Arial"/>
              </a:rPr>
              <a:t>RECEBERÁ</a:t>
            </a:r>
            <a:r>
              <a:rPr sz="95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950" spc="-2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950" spc="25" dirty="0">
                <a:solidFill>
                  <a:srgbClr val="080808"/>
                </a:solidFill>
                <a:latin typeface="Arial"/>
                <a:cs typeface="Arial"/>
              </a:rPr>
              <a:t>ENVELOPES</a:t>
            </a:r>
            <a:r>
              <a:rPr sz="95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950" spc="-5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950" spc="25" dirty="0">
                <a:solidFill>
                  <a:srgbClr val="080808"/>
                </a:solidFill>
                <a:latin typeface="Arial"/>
                <a:cs typeface="Arial"/>
              </a:rPr>
              <a:t>APÓS</a:t>
            </a:r>
            <a:r>
              <a:rPr sz="95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950" spc="-2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080808"/>
                </a:solidFill>
                <a:latin typeface="Arial"/>
                <a:cs typeface="Arial"/>
              </a:rPr>
              <a:t>A</a:t>
            </a:r>
            <a:r>
              <a:rPr sz="95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950" spc="40" dirty="0">
                <a:solidFill>
                  <a:srgbClr val="080808"/>
                </a:solidFill>
                <a:latin typeface="Arial"/>
                <a:cs typeface="Arial"/>
              </a:rPr>
              <a:t>DATA</a:t>
            </a:r>
            <a:r>
              <a:rPr sz="95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950" spc="-9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950" spc="65" dirty="0">
                <a:solidFill>
                  <a:srgbClr val="080808"/>
                </a:solidFill>
                <a:latin typeface="Arial"/>
                <a:cs typeface="Arial"/>
              </a:rPr>
              <a:t>E</a:t>
            </a:r>
            <a:r>
              <a:rPr sz="950" spc="2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950" spc="30" dirty="0">
                <a:solidFill>
                  <a:srgbClr val="080808"/>
                </a:solidFill>
                <a:latin typeface="Arial"/>
                <a:cs typeface="Arial"/>
              </a:rPr>
              <a:t>HORÁR</a:t>
            </a:r>
            <a:r>
              <a:rPr sz="950" spc="-20" dirty="0">
                <a:solidFill>
                  <a:srgbClr val="080808"/>
                </a:solidFill>
                <a:latin typeface="Arial"/>
                <a:cs typeface="Arial"/>
              </a:rPr>
              <a:t>I</a:t>
            </a:r>
            <a:r>
              <a:rPr sz="950" spc="55" dirty="0">
                <a:solidFill>
                  <a:srgbClr val="080808"/>
                </a:solidFill>
                <a:latin typeface="Arial"/>
                <a:cs typeface="Arial"/>
              </a:rPr>
              <a:t>O</a:t>
            </a:r>
            <a:r>
              <a:rPr sz="95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950" spc="-11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950" spc="30" dirty="0">
                <a:solidFill>
                  <a:srgbClr val="080808"/>
                </a:solidFill>
                <a:latin typeface="Arial"/>
                <a:cs typeface="Arial"/>
              </a:rPr>
              <a:t>AC</a:t>
            </a:r>
            <a:r>
              <a:rPr sz="950" spc="60" dirty="0">
                <a:solidFill>
                  <a:srgbClr val="080808"/>
                </a:solidFill>
                <a:latin typeface="Arial"/>
                <a:cs typeface="Arial"/>
              </a:rPr>
              <a:t>I</a:t>
            </a:r>
            <a:r>
              <a:rPr sz="950" spc="40" dirty="0">
                <a:solidFill>
                  <a:srgbClr val="080808"/>
                </a:solidFill>
                <a:latin typeface="Arial"/>
                <a:cs typeface="Arial"/>
              </a:rPr>
              <a:t>MA</a:t>
            </a:r>
            <a:r>
              <a:rPr sz="95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950" spc="-11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950" spc="100" dirty="0">
                <a:solidFill>
                  <a:srgbClr val="080808"/>
                </a:solidFill>
                <a:latin typeface="Arial"/>
                <a:cs typeface="Arial"/>
              </a:rPr>
              <a:t>D</a:t>
            </a:r>
            <a:r>
              <a:rPr sz="950" spc="-60" dirty="0">
                <a:solidFill>
                  <a:srgbClr val="080808"/>
                </a:solidFill>
                <a:latin typeface="Arial"/>
                <a:cs typeface="Arial"/>
              </a:rPr>
              <a:t>I</a:t>
            </a:r>
            <a:r>
              <a:rPr sz="950" spc="30" dirty="0">
                <a:solidFill>
                  <a:srgbClr val="080808"/>
                </a:solidFill>
                <a:latin typeface="Arial"/>
                <a:cs typeface="Arial"/>
              </a:rPr>
              <a:t>SCR</a:t>
            </a:r>
            <a:r>
              <a:rPr sz="950" spc="50" dirty="0">
                <a:solidFill>
                  <a:srgbClr val="080808"/>
                </a:solidFill>
                <a:latin typeface="Arial"/>
                <a:cs typeface="Arial"/>
              </a:rPr>
              <a:t>I</a:t>
            </a:r>
            <a:r>
              <a:rPr sz="950" spc="70" dirty="0">
                <a:solidFill>
                  <a:srgbClr val="080808"/>
                </a:solidFill>
                <a:latin typeface="Arial"/>
                <a:cs typeface="Arial"/>
              </a:rPr>
              <a:t>M</a:t>
            </a:r>
            <a:r>
              <a:rPr sz="950" spc="-25" dirty="0">
                <a:solidFill>
                  <a:srgbClr val="080808"/>
                </a:solidFill>
                <a:latin typeface="Arial"/>
                <a:cs typeface="Arial"/>
              </a:rPr>
              <a:t>I</a:t>
            </a:r>
            <a:r>
              <a:rPr sz="950" spc="25" dirty="0">
                <a:solidFill>
                  <a:srgbClr val="080808"/>
                </a:solidFill>
                <a:latin typeface="Arial"/>
                <a:cs typeface="Arial"/>
              </a:rPr>
              <a:t>NAD</a:t>
            </a:r>
            <a:r>
              <a:rPr sz="950" spc="60" dirty="0">
                <a:solidFill>
                  <a:srgbClr val="080808"/>
                </a:solidFill>
                <a:latin typeface="Arial"/>
                <a:cs typeface="Arial"/>
              </a:rPr>
              <a:t>O</a:t>
            </a:r>
            <a:r>
              <a:rPr sz="950" spc="200" dirty="0">
                <a:solidFill>
                  <a:srgbClr val="262626"/>
                </a:solidFill>
                <a:latin typeface="Arial"/>
                <a:cs typeface="Arial"/>
              </a:rPr>
              <a:t>,</a:t>
            </a:r>
            <a:r>
              <a:rPr sz="950" spc="-85" dirty="0">
                <a:solidFill>
                  <a:srgbClr val="262626"/>
                </a:solidFill>
                <a:latin typeface="Arial"/>
                <a:cs typeface="Arial"/>
              </a:rPr>
              <a:t> </a:t>
            </a:r>
            <a:r>
              <a:rPr sz="950" spc="20" dirty="0">
                <a:solidFill>
                  <a:srgbClr val="080808"/>
                </a:solidFill>
                <a:latin typeface="Arial"/>
                <a:cs typeface="Arial"/>
              </a:rPr>
              <a:t>TAMPOUCO</a:t>
            </a:r>
            <a:r>
              <a:rPr sz="95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950" spc="3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950" spc="25" dirty="0">
                <a:solidFill>
                  <a:srgbClr val="080808"/>
                </a:solidFill>
                <a:latin typeface="Arial"/>
                <a:cs typeface="Arial"/>
              </a:rPr>
              <a:t>OS</a:t>
            </a:r>
            <a:r>
              <a:rPr sz="95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950" spc="-1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950" spc="25" dirty="0">
                <a:solidFill>
                  <a:srgbClr val="080808"/>
                </a:solidFill>
                <a:latin typeface="Arial"/>
                <a:cs typeface="Arial"/>
              </a:rPr>
              <a:t>RECEBERÁ</a:t>
            </a:r>
            <a:r>
              <a:rPr sz="95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950" spc="-4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950" spc="30" dirty="0">
                <a:solidFill>
                  <a:srgbClr val="080808"/>
                </a:solidFill>
                <a:latin typeface="Arial"/>
                <a:cs typeface="Arial"/>
              </a:rPr>
              <a:t>SE</a:t>
            </a:r>
            <a:r>
              <a:rPr sz="95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950" spc="-11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080808"/>
                </a:solidFill>
                <a:latin typeface="Arial"/>
                <a:cs typeface="Arial"/>
              </a:rPr>
              <a:t>ENTREGUES</a:t>
            </a:r>
            <a:r>
              <a:rPr sz="95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950" spc="-5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950" spc="25" dirty="0">
                <a:solidFill>
                  <a:srgbClr val="080808"/>
                </a:solidFill>
                <a:latin typeface="Arial"/>
                <a:cs typeface="Arial"/>
              </a:rPr>
              <a:t>NO</a:t>
            </a:r>
            <a:r>
              <a:rPr sz="95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950" spc="-12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080808"/>
                </a:solidFill>
                <a:latin typeface="Arial"/>
                <a:cs typeface="Arial"/>
              </a:rPr>
              <a:t>I</a:t>
            </a:r>
            <a:r>
              <a:rPr sz="950" spc="35" dirty="0">
                <a:solidFill>
                  <a:srgbClr val="080808"/>
                </a:solidFill>
                <a:latin typeface="Arial"/>
                <a:cs typeface="Arial"/>
              </a:rPr>
              <a:t>NÍC</a:t>
            </a:r>
            <a:r>
              <a:rPr sz="950" spc="-60" dirty="0">
                <a:solidFill>
                  <a:srgbClr val="080808"/>
                </a:solidFill>
                <a:latin typeface="Arial"/>
                <a:cs typeface="Arial"/>
              </a:rPr>
              <a:t>I</a:t>
            </a:r>
            <a:r>
              <a:rPr sz="950" spc="55" dirty="0">
                <a:solidFill>
                  <a:srgbClr val="080808"/>
                </a:solidFill>
                <a:latin typeface="Arial"/>
                <a:cs typeface="Arial"/>
              </a:rPr>
              <a:t>O</a:t>
            </a:r>
            <a:r>
              <a:rPr sz="950" spc="114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950" spc="35" dirty="0">
                <a:solidFill>
                  <a:srgbClr val="080808"/>
                </a:solidFill>
                <a:latin typeface="Arial"/>
                <a:cs typeface="Arial"/>
              </a:rPr>
              <a:t>OU</a:t>
            </a:r>
            <a:r>
              <a:rPr sz="95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950" spc="-9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950" spc="25" dirty="0">
                <a:solidFill>
                  <a:srgbClr val="080808"/>
                </a:solidFill>
                <a:latin typeface="Arial"/>
                <a:cs typeface="Arial"/>
              </a:rPr>
              <a:t>NO</a:t>
            </a:r>
            <a:r>
              <a:rPr sz="950" spc="10" dirty="0">
                <a:solidFill>
                  <a:srgbClr val="080808"/>
                </a:solidFill>
                <a:latin typeface="Arial"/>
                <a:cs typeface="Arial"/>
              </a:rPr>
              <a:t> DECORRER</a:t>
            </a:r>
            <a:r>
              <a:rPr sz="95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950" spc="-8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950" spc="45" dirty="0">
                <a:solidFill>
                  <a:srgbClr val="080808"/>
                </a:solidFill>
                <a:latin typeface="Arial"/>
                <a:cs typeface="Arial"/>
              </a:rPr>
              <a:t>DA</a:t>
            </a:r>
            <a:r>
              <a:rPr sz="950" spc="11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950" spc="25" dirty="0">
                <a:solidFill>
                  <a:srgbClr val="080808"/>
                </a:solidFill>
                <a:latin typeface="Arial"/>
                <a:cs typeface="Arial"/>
              </a:rPr>
              <a:t>SESSÃO</a:t>
            </a:r>
            <a:r>
              <a:rPr sz="95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950" spc="-9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080808"/>
                </a:solidFill>
                <a:latin typeface="Arial"/>
                <a:cs typeface="Arial"/>
              </a:rPr>
              <a:t>DE</a:t>
            </a:r>
            <a:r>
              <a:rPr sz="950" spc="30" dirty="0">
                <a:solidFill>
                  <a:srgbClr val="080808"/>
                </a:solidFill>
                <a:latin typeface="Arial"/>
                <a:cs typeface="Arial"/>
              </a:rPr>
              <a:t> ABERTURA</a:t>
            </a:r>
            <a:r>
              <a:rPr sz="950" spc="-6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950" spc="105" dirty="0">
                <a:solidFill>
                  <a:srgbClr val="262626"/>
                </a:solidFill>
                <a:latin typeface="Arial"/>
                <a:cs typeface="Arial"/>
              </a:rPr>
              <a:t>,</a:t>
            </a:r>
            <a:r>
              <a:rPr sz="950" spc="-60" dirty="0">
                <a:solidFill>
                  <a:srgbClr val="262626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080808"/>
                </a:solidFill>
                <a:latin typeface="Arial"/>
                <a:cs typeface="Arial"/>
              </a:rPr>
              <a:t>OU</a:t>
            </a:r>
            <a:r>
              <a:rPr sz="95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950" spc="-12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080808"/>
                </a:solidFill>
                <a:latin typeface="Arial"/>
                <a:cs typeface="Arial"/>
              </a:rPr>
              <a:t>ENTREGU</a:t>
            </a:r>
            <a:r>
              <a:rPr sz="950" spc="40" dirty="0">
                <a:solidFill>
                  <a:srgbClr val="080808"/>
                </a:solidFill>
                <a:latin typeface="Arial"/>
                <a:cs typeface="Arial"/>
              </a:rPr>
              <a:t>ES</a:t>
            </a:r>
            <a:r>
              <a:rPr sz="950" spc="9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080808"/>
                </a:solidFill>
                <a:latin typeface="Arial"/>
                <a:cs typeface="Arial"/>
              </a:rPr>
              <a:t>EM</a:t>
            </a:r>
            <a:r>
              <a:rPr sz="950" spc="8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950" spc="20" dirty="0">
                <a:solidFill>
                  <a:srgbClr val="080808"/>
                </a:solidFill>
                <a:latin typeface="Arial"/>
                <a:cs typeface="Arial"/>
              </a:rPr>
              <a:t>OUTRO</a:t>
            </a:r>
            <a:r>
              <a:rPr sz="950" spc="13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950" spc="25" dirty="0">
                <a:solidFill>
                  <a:srgbClr val="080808"/>
                </a:solidFill>
                <a:latin typeface="Arial"/>
                <a:cs typeface="Arial"/>
              </a:rPr>
              <a:t>ENDEREÇO</a:t>
            </a:r>
            <a:r>
              <a:rPr sz="950" spc="9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950" spc="30" dirty="0">
                <a:solidFill>
                  <a:srgbClr val="080808"/>
                </a:solidFill>
                <a:latin typeface="Arial"/>
                <a:cs typeface="Arial"/>
              </a:rPr>
              <a:t>QUE</a:t>
            </a:r>
            <a:r>
              <a:rPr sz="950" spc="11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950" spc="25" dirty="0">
                <a:solidFill>
                  <a:srgbClr val="080808"/>
                </a:solidFill>
                <a:latin typeface="Arial"/>
                <a:cs typeface="Arial"/>
              </a:rPr>
              <a:t>NÃO</a:t>
            </a:r>
            <a:r>
              <a:rPr sz="950" spc="9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950" spc="40" dirty="0">
                <a:solidFill>
                  <a:srgbClr val="080808"/>
                </a:solidFill>
                <a:latin typeface="Arial"/>
                <a:cs typeface="Arial"/>
              </a:rPr>
              <a:t>SEJA</a:t>
            </a:r>
            <a:r>
              <a:rPr sz="950" spc="1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950" spc="55" dirty="0">
                <a:solidFill>
                  <a:srgbClr val="080808"/>
                </a:solidFill>
                <a:latin typeface="Arial"/>
                <a:cs typeface="Arial"/>
              </a:rPr>
              <a:t>O</a:t>
            </a:r>
            <a:r>
              <a:rPr sz="950" spc="-2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950" spc="25" dirty="0">
                <a:solidFill>
                  <a:srgbClr val="080808"/>
                </a:solidFill>
                <a:latin typeface="Arial"/>
                <a:cs typeface="Arial"/>
              </a:rPr>
              <a:t>SUPRAMENC</a:t>
            </a:r>
            <a:r>
              <a:rPr sz="950" spc="90" dirty="0">
                <a:solidFill>
                  <a:srgbClr val="080808"/>
                </a:solidFill>
                <a:latin typeface="Arial"/>
                <a:cs typeface="Arial"/>
              </a:rPr>
              <a:t>I</a:t>
            </a:r>
            <a:r>
              <a:rPr sz="950" spc="25" dirty="0">
                <a:solidFill>
                  <a:srgbClr val="080808"/>
                </a:solidFill>
                <a:latin typeface="Arial"/>
                <a:cs typeface="Arial"/>
              </a:rPr>
              <a:t>ONADO.</a:t>
            </a:r>
            <a:endParaRPr sz="9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8"/>
              </a:spcBef>
            </a:pPr>
            <a:endParaRPr sz="900">
              <a:latin typeface="Times New Roman"/>
              <a:cs typeface="Times New Roman"/>
            </a:endParaRPr>
          </a:p>
          <a:p>
            <a:pPr marL="30480" marR="13970" algn="just">
              <a:lnSpc>
                <a:spcPct val="107400"/>
              </a:lnSpc>
            </a:pPr>
            <a:r>
              <a:rPr sz="950" spc="45" dirty="0">
                <a:solidFill>
                  <a:srgbClr val="080808"/>
                </a:solidFill>
                <a:latin typeface="Arial"/>
                <a:cs typeface="Arial"/>
              </a:rPr>
              <a:t>PARA</a:t>
            </a:r>
            <a:r>
              <a:rPr sz="950" spc="11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950" spc="35" dirty="0">
                <a:solidFill>
                  <a:srgbClr val="080808"/>
                </a:solidFill>
                <a:latin typeface="Arial"/>
                <a:cs typeface="Arial"/>
              </a:rPr>
              <a:t>PART</a:t>
            </a:r>
            <a:r>
              <a:rPr sz="950" spc="-25" dirty="0">
                <a:solidFill>
                  <a:srgbClr val="080808"/>
                </a:solidFill>
                <a:latin typeface="Arial"/>
                <a:cs typeface="Arial"/>
              </a:rPr>
              <a:t>I</a:t>
            </a:r>
            <a:r>
              <a:rPr sz="950" spc="80" dirty="0">
                <a:solidFill>
                  <a:srgbClr val="080808"/>
                </a:solidFill>
                <a:latin typeface="Arial"/>
                <a:cs typeface="Arial"/>
              </a:rPr>
              <a:t>C</a:t>
            </a:r>
            <a:r>
              <a:rPr sz="950" spc="-35" dirty="0">
                <a:solidFill>
                  <a:srgbClr val="080808"/>
                </a:solidFill>
                <a:latin typeface="Arial"/>
                <a:cs typeface="Arial"/>
              </a:rPr>
              <a:t>I</a:t>
            </a:r>
            <a:r>
              <a:rPr sz="950" spc="45" dirty="0">
                <a:solidFill>
                  <a:srgbClr val="080808"/>
                </a:solidFill>
                <a:latin typeface="Arial"/>
                <a:cs typeface="Arial"/>
              </a:rPr>
              <a:t>PAR</a:t>
            </a:r>
            <a:r>
              <a:rPr sz="950" spc="7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950" spc="45" dirty="0">
                <a:solidFill>
                  <a:srgbClr val="080808"/>
                </a:solidFill>
                <a:latin typeface="Arial"/>
                <a:cs typeface="Arial"/>
              </a:rPr>
              <a:t>DA</a:t>
            </a:r>
            <a:r>
              <a:rPr sz="950" spc="7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950" spc="25" dirty="0">
                <a:solidFill>
                  <a:srgbClr val="080808"/>
                </a:solidFill>
                <a:latin typeface="Arial"/>
                <a:cs typeface="Arial"/>
              </a:rPr>
              <a:t>REUN</a:t>
            </a:r>
            <a:r>
              <a:rPr sz="950" spc="-35" dirty="0">
                <a:solidFill>
                  <a:srgbClr val="080808"/>
                </a:solidFill>
                <a:latin typeface="Arial"/>
                <a:cs typeface="Arial"/>
              </a:rPr>
              <a:t>I</a:t>
            </a:r>
            <a:r>
              <a:rPr sz="950" spc="30" dirty="0">
                <a:solidFill>
                  <a:srgbClr val="080808"/>
                </a:solidFill>
                <a:latin typeface="Arial"/>
                <a:cs typeface="Arial"/>
              </a:rPr>
              <a:t>ÃO</a:t>
            </a:r>
            <a:r>
              <a:rPr sz="95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950" spc="-11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950" spc="35" dirty="0">
                <a:solidFill>
                  <a:srgbClr val="080808"/>
                </a:solidFill>
                <a:latin typeface="Arial"/>
                <a:cs typeface="Arial"/>
              </a:rPr>
              <a:t>PARA</a:t>
            </a:r>
            <a:r>
              <a:rPr sz="950" spc="6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950" spc="25" dirty="0">
                <a:solidFill>
                  <a:srgbClr val="080808"/>
                </a:solidFill>
                <a:latin typeface="Arial"/>
                <a:cs typeface="Arial"/>
              </a:rPr>
              <a:t>ABERTURA</a:t>
            </a:r>
            <a:r>
              <a:rPr sz="95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950" spc="20" dirty="0">
                <a:solidFill>
                  <a:srgbClr val="080808"/>
                </a:solidFill>
                <a:latin typeface="Arial"/>
                <a:cs typeface="Arial"/>
              </a:rPr>
              <a:t>DOS</a:t>
            </a:r>
            <a:r>
              <a:rPr sz="950" spc="4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950" spc="25" dirty="0">
                <a:solidFill>
                  <a:srgbClr val="080808"/>
                </a:solidFill>
                <a:latin typeface="Arial"/>
                <a:cs typeface="Arial"/>
              </a:rPr>
              <a:t>ENVELOPE</a:t>
            </a:r>
            <a:r>
              <a:rPr sz="950" spc="105" dirty="0">
                <a:solidFill>
                  <a:srgbClr val="080808"/>
                </a:solidFill>
                <a:latin typeface="Arial"/>
                <a:cs typeface="Arial"/>
              </a:rPr>
              <a:t>S</a:t>
            </a:r>
            <a:r>
              <a:rPr sz="950" spc="200" dirty="0">
                <a:solidFill>
                  <a:srgbClr val="262626"/>
                </a:solidFill>
                <a:latin typeface="Arial"/>
                <a:cs typeface="Arial"/>
              </a:rPr>
              <a:t>,</a:t>
            </a:r>
            <a:r>
              <a:rPr sz="950" spc="-155" dirty="0">
                <a:solidFill>
                  <a:srgbClr val="262626"/>
                </a:solidFill>
                <a:latin typeface="Arial"/>
                <a:cs typeface="Arial"/>
              </a:rPr>
              <a:t> </a:t>
            </a:r>
            <a:r>
              <a:rPr sz="950" spc="25" dirty="0">
                <a:solidFill>
                  <a:srgbClr val="080808"/>
                </a:solidFill>
                <a:latin typeface="Arial"/>
                <a:cs typeface="Arial"/>
              </a:rPr>
              <a:t>OS</a:t>
            </a:r>
            <a:r>
              <a:rPr sz="950" spc="9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950" spc="25" dirty="0">
                <a:solidFill>
                  <a:srgbClr val="080808"/>
                </a:solidFill>
                <a:latin typeface="Arial"/>
                <a:cs typeface="Arial"/>
              </a:rPr>
              <a:t>REPRESENTANTES</a:t>
            </a:r>
            <a:r>
              <a:rPr sz="950" spc="11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950" spc="45" dirty="0">
                <a:solidFill>
                  <a:srgbClr val="080808"/>
                </a:solidFill>
                <a:latin typeface="Arial"/>
                <a:cs typeface="Arial"/>
              </a:rPr>
              <a:t>DAS</a:t>
            </a:r>
            <a:r>
              <a:rPr sz="950" spc="1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950" spc="25" dirty="0">
                <a:solidFill>
                  <a:srgbClr val="080808"/>
                </a:solidFill>
                <a:latin typeface="Arial"/>
                <a:cs typeface="Arial"/>
              </a:rPr>
              <a:t>EMPRESAS</a:t>
            </a:r>
            <a:r>
              <a:rPr sz="950" spc="1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950" spc="25" dirty="0">
                <a:solidFill>
                  <a:srgbClr val="080808"/>
                </a:solidFill>
                <a:latin typeface="Arial"/>
                <a:cs typeface="Arial"/>
              </a:rPr>
              <a:t>DEVERÃO</a:t>
            </a:r>
            <a:r>
              <a:rPr sz="950" spc="4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950" spc="50" dirty="0">
                <a:solidFill>
                  <a:srgbClr val="080808"/>
                </a:solidFill>
                <a:latin typeface="Arial"/>
                <a:cs typeface="Arial"/>
              </a:rPr>
              <a:t>SE</a:t>
            </a:r>
            <a:r>
              <a:rPr sz="950" spc="1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950" spc="20" dirty="0">
                <a:solidFill>
                  <a:srgbClr val="080808"/>
                </a:solidFill>
                <a:latin typeface="Arial"/>
                <a:cs typeface="Arial"/>
              </a:rPr>
              <a:t>CREDENC</a:t>
            </a:r>
            <a:r>
              <a:rPr sz="950" spc="30" dirty="0">
                <a:solidFill>
                  <a:srgbClr val="080808"/>
                </a:solidFill>
                <a:latin typeface="Arial"/>
                <a:cs typeface="Arial"/>
              </a:rPr>
              <a:t>I</a:t>
            </a:r>
            <a:r>
              <a:rPr sz="950" spc="25" dirty="0">
                <a:solidFill>
                  <a:srgbClr val="080808"/>
                </a:solidFill>
                <a:latin typeface="Arial"/>
                <a:cs typeface="Arial"/>
              </a:rPr>
              <a:t>AR</a:t>
            </a:r>
            <a:r>
              <a:rPr sz="950" spc="7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950" spc="30" dirty="0">
                <a:solidFill>
                  <a:srgbClr val="080808"/>
                </a:solidFill>
                <a:latin typeface="Arial"/>
                <a:cs typeface="Arial"/>
              </a:rPr>
              <a:t>ATÉ</a:t>
            </a:r>
            <a:r>
              <a:rPr sz="950" spc="8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080808"/>
                </a:solidFill>
                <a:latin typeface="Arial"/>
                <a:cs typeface="Arial"/>
              </a:rPr>
              <a:t>AS</a:t>
            </a:r>
            <a:r>
              <a:rPr sz="950" spc="11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950" spc="25" dirty="0">
                <a:solidFill>
                  <a:srgbClr val="080808"/>
                </a:solidFill>
                <a:latin typeface="Arial"/>
                <a:cs typeface="Arial"/>
              </a:rPr>
              <a:t>1</a:t>
            </a:r>
            <a:r>
              <a:rPr sz="950" spc="30" dirty="0">
                <a:solidFill>
                  <a:srgbClr val="080808"/>
                </a:solidFill>
                <a:latin typeface="Arial"/>
                <a:cs typeface="Arial"/>
              </a:rPr>
              <a:t>3</a:t>
            </a:r>
            <a:r>
              <a:rPr sz="950" spc="50" dirty="0">
                <a:solidFill>
                  <a:srgbClr val="383838"/>
                </a:solidFill>
                <a:latin typeface="Arial"/>
                <a:cs typeface="Arial"/>
              </a:rPr>
              <a:t>:</a:t>
            </a:r>
            <a:r>
              <a:rPr sz="950" spc="-65" dirty="0">
                <a:solidFill>
                  <a:srgbClr val="080808"/>
                </a:solidFill>
                <a:latin typeface="Arial"/>
                <a:cs typeface="Arial"/>
              </a:rPr>
              <a:t>1</a:t>
            </a:r>
            <a:r>
              <a:rPr sz="950" spc="60" dirty="0">
                <a:solidFill>
                  <a:srgbClr val="080808"/>
                </a:solidFill>
                <a:latin typeface="Arial"/>
                <a:cs typeface="Arial"/>
              </a:rPr>
              <a:t>0</a:t>
            </a:r>
            <a:r>
              <a:rPr sz="950" spc="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950" spc="40" dirty="0">
                <a:solidFill>
                  <a:srgbClr val="080808"/>
                </a:solidFill>
                <a:latin typeface="Arial"/>
                <a:cs typeface="Arial"/>
              </a:rPr>
              <a:t>HORAS</a:t>
            </a:r>
            <a:r>
              <a:rPr sz="950" spc="4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950" spc="25" dirty="0">
                <a:solidFill>
                  <a:srgbClr val="080808"/>
                </a:solidFill>
                <a:latin typeface="Arial"/>
                <a:cs typeface="Arial"/>
              </a:rPr>
              <a:t>DO</a:t>
            </a:r>
            <a:r>
              <a:rPr sz="95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950" spc="75" dirty="0">
                <a:solidFill>
                  <a:srgbClr val="080808"/>
                </a:solidFill>
                <a:latin typeface="Arial"/>
                <a:cs typeface="Arial"/>
              </a:rPr>
              <a:t>D</a:t>
            </a:r>
            <a:r>
              <a:rPr sz="950" spc="-35" dirty="0">
                <a:solidFill>
                  <a:srgbClr val="080808"/>
                </a:solidFill>
                <a:latin typeface="Arial"/>
                <a:cs typeface="Arial"/>
              </a:rPr>
              <a:t>I</a:t>
            </a:r>
            <a:r>
              <a:rPr sz="950" spc="-10" dirty="0">
                <a:solidFill>
                  <a:srgbClr val="080808"/>
                </a:solidFill>
                <a:latin typeface="Arial"/>
                <a:cs typeface="Arial"/>
              </a:rPr>
              <a:t>A</a:t>
            </a:r>
            <a:r>
              <a:rPr sz="950" spc="11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080808"/>
                </a:solidFill>
                <a:latin typeface="Arial"/>
                <a:cs typeface="Arial"/>
              </a:rPr>
              <a:t>22</a:t>
            </a:r>
            <a:r>
              <a:rPr sz="950" spc="7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950" spc="30" dirty="0">
                <a:solidFill>
                  <a:srgbClr val="080808"/>
                </a:solidFill>
                <a:latin typeface="Arial"/>
                <a:cs typeface="Arial"/>
              </a:rPr>
              <a:t>DE</a:t>
            </a:r>
            <a:r>
              <a:rPr sz="950" spc="-4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950" spc="30" dirty="0">
                <a:solidFill>
                  <a:srgbClr val="080808"/>
                </a:solidFill>
                <a:latin typeface="Arial"/>
                <a:cs typeface="Arial"/>
              </a:rPr>
              <a:t>JUNHO</a:t>
            </a:r>
            <a:r>
              <a:rPr sz="950" spc="8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950" spc="30" dirty="0">
                <a:solidFill>
                  <a:srgbClr val="080808"/>
                </a:solidFill>
                <a:latin typeface="Arial"/>
                <a:cs typeface="Arial"/>
              </a:rPr>
              <a:t>DE</a:t>
            </a:r>
            <a:r>
              <a:rPr sz="950" spc="-1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950" spc="35" dirty="0">
                <a:solidFill>
                  <a:srgbClr val="080808"/>
                </a:solidFill>
                <a:latin typeface="Arial"/>
                <a:cs typeface="Arial"/>
              </a:rPr>
              <a:t>20</a:t>
            </a:r>
            <a:r>
              <a:rPr sz="950" spc="-5" dirty="0">
                <a:solidFill>
                  <a:srgbClr val="080808"/>
                </a:solidFill>
                <a:latin typeface="Arial"/>
                <a:cs typeface="Arial"/>
              </a:rPr>
              <a:t>1</a:t>
            </a:r>
            <a:r>
              <a:rPr sz="950" spc="35" dirty="0">
                <a:solidFill>
                  <a:srgbClr val="080808"/>
                </a:solidFill>
                <a:latin typeface="Arial"/>
                <a:cs typeface="Arial"/>
              </a:rPr>
              <a:t>5.</a:t>
            </a:r>
            <a:endParaRPr sz="9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3"/>
              </a:spcBef>
            </a:pPr>
            <a:endParaRPr sz="1000">
              <a:latin typeface="Times New Roman"/>
              <a:cs typeface="Times New Roman"/>
            </a:endParaRPr>
          </a:p>
          <a:p>
            <a:pPr marL="30480" algn="just">
              <a:lnSpc>
                <a:spcPct val="100000"/>
              </a:lnSpc>
            </a:pPr>
            <a:r>
              <a:rPr sz="950" spc="25" dirty="0">
                <a:solidFill>
                  <a:srgbClr val="080808"/>
                </a:solidFill>
                <a:latin typeface="Arial"/>
                <a:cs typeface="Arial"/>
              </a:rPr>
              <a:t>ENTREGA</a:t>
            </a:r>
            <a:r>
              <a:rPr sz="950" spc="1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950" spc="20" dirty="0">
                <a:solidFill>
                  <a:srgbClr val="080808"/>
                </a:solidFill>
                <a:latin typeface="Arial"/>
                <a:cs typeface="Arial"/>
              </a:rPr>
              <a:t>DOS</a:t>
            </a:r>
            <a:r>
              <a:rPr sz="950" spc="4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950" spc="25" dirty="0">
                <a:solidFill>
                  <a:srgbClr val="080808"/>
                </a:solidFill>
                <a:latin typeface="Arial"/>
                <a:cs typeface="Arial"/>
              </a:rPr>
              <a:t>ENVELOPES</a:t>
            </a:r>
            <a:r>
              <a:rPr sz="950" spc="10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950" spc="30" dirty="0">
                <a:solidFill>
                  <a:srgbClr val="080808"/>
                </a:solidFill>
                <a:latin typeface="Arial"/>
                <a:cs typeface="Arial"/>
              </a:rPr>
              <a:t>DE</a:t>
            </a:r>
            <a:r>
              <a:rPr sz="950" spc="-1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950" spc="70" dirty="0">
                <a:solidFill>
                  <a:srgbClr val="080808"/>
                </a:solidFill>
                <a:latin typeface="Arial"/>
                <a:cs typeface="Arial"/>
              </a:rPr>
              <a:t>HAB</a:t>
            </a:r>
            <a:r>
              <a:rPr sz="950" spc="-10" dirty="0">
                <a:solidFill>
                  <a:srgbClr val="080808"/>
                </a:solidFill>
                <a:latin typeface="Arial"/>
                <a:cs typeface="Arial"/>
              </a:rPr>
              <a:t>I</a:t>
            </a:r>
            <a:r>
              <a:rPr sz="950" spc="30" dirty="0">
                <a:solidFill>
                  <a:srgbClr val="080808"/>
                </a:solidFill>
                <a:latin typeface="Arial"/>
                <a:cs typeface="Arial"/>
              </a:rPr>
              <a:t>LITAÇÃO</a:t>
            </a:r>
            <a:r>
              <a:rPr sz="95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950" spc="-12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080808"/>
                </a:solidFill>
                <a:latin typeface="Arial"/>
                <a:cs typeface="Arial"/>
              </a:rPr>
              <a:t>E</a:t>
            </a:r>
            <a:r>
              <a:rPr sz="950" spc="10" dirty="0">
                <a:solidFill>
                  <a:srgbClr val="080808"/>
                </a:solidFill>
                <a:latin typeface="Arial"/>
                <a:cs typeface="Arial"/>
              </a:rPr>
              <a:t> PROPOSTA</a:t>
            </a:r>
            <a:r>
              <a:rPr sz="95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950" spc="-13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950" spc="25" dirty="0">
                <a:solidFill>
                  <a:srgbClr val="080808"/>
                </a:solidFill>
                <a:latin typeface="Arial"/>
                <a:cs typeface="Arial"/>
              </a:rPr>
              <a:t>COMERC</a:t>
            </a:r>
            <a:r>
              <a:rPr sz="950" spc="15" dirty="0">
                <a:solidFill>
                  <a:srgbClr val="080808"/>
                </a:solidFill>
                <a:latin typeface="Arial"/>
                <a:cs typeface="Arial"/>
              </a:rPr>
              <a:t>I</a:t>
            </a:r>
            <a:r>
              <a:rPr sz="950" spc="50" dirty="0">
                <a:solidFill>
                  <a:srgbClr val="080808"/>
                </a:solidFill>
                <a:latin typeface="Arial"/>
                <a:cs typeface="Arial"/>
              </a:rPr>
              <a:t>AL</a:t>
            </a:r>
            <a:endParaRPr sz="9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20"/>
              </a:spcBef>
            </a:pPr>
            <a:endParaRPr sz="1100">
              <a:latin typeface="Times New Roman"/>
              <a:cs typeface="Times New Roman"/>
            </a:endParaRPr>
          </a:p>
          <a:p>
            <a:pPr marL="30480" marR="6350" algn="just">
              <a:lnSpc>
                <a:spcPts val="1080"/>
              </a:lnSpc>
            </a:pPr>
            <a:r>
              <a:rPr sz="950" spc="-10" dirty="0">
                <a:solidFill>
                  <a:srgbClr val="080808"/>
                </a:solidFill>
                <a:latin typeface="Arial"/>
                <a:cs typeface="Arial"/>
              </a:rPr>
              <a:t>A  </a:t>
            </a:r>
            <a:r>
              <a:rPr sz="950" spc="15" dirty="0">
                <a:solidFill>
                  <a:srgbClr val="080808"/>
                </a:solidFill>
                <a:latin typeface="Arial"/>
                <a:cs typeface="Arial"/>
              </a:rPr>
              <a:t>PROPOSTA</a:t>
            </a:r>
            <a:r>
              <a:rPr sz="95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950" spc="-7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950" spc="25" dirty="0">
                <a:solidFill>
                  <a:srgbClr val="080808"/>
                </a:solidFill>
                <a:latin typeface="Arial"/>
                <a:cs typeface="Arial"/>
              </a:rPr>
              <a:t>COMERC</a:t>
            </a:r>
            <a:r>
              <a:rPr sz="950" spc="15" dirty="0">
                <a:solidFill>
                  <a:srgbClr val="080808"/>
                </a:solidFill>
                <a:latin typeface="Arial"/>
                <a:cs typeface="Arial"/>
              </a:rPr>
              <a:t>I</a:t>
            </a:r>
            <a:r>
              <a:rPr sz="950" spc="45" dirty="0">
                <a:solidFill>
                  <a:srgbClr val="080808"/>
                </a:solidFill>
                <a:latin typeface="Arial"/>
                <a:cs typeface="Arial"/>
              </a:rPr>
              <a:t>ALE</a:t>
            </a:r>
            <a:r>
              <a:rPr sz="95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950" spc="-7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950" spc="25" dirty="0">
                <a:solidFill>
                  <a:srgbClr val="080808"/>
                </a:solidFill>
                <a:latin typeface="Arial"/>
                <a:cs typeface="Arial"/>
              </a:rPr>
              <a:t>OS</a:t>
            </a:r>
            <a:r>
              <a:rPr sz="95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950" spc="-1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950" spc="20" dirty="0">
                <a:solidFill>
                  <a:srgbClr val="080808"/>
                </a:solidFill>
                <a:latin typeface="Arial"/>
                <a:cs typeface="Arial"/>
              </a:rPr>
              <a:t>DOCUMENTOS</a:t>
            </a:r>
            <a:r>
              <a:rPr sz="95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950" spc="-6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950" spc="45" dirty="0">
                <a:solidFill>
                  <a:srgbClr val="080808"/>
                </a:solidFill>
                <a:latin typeface="Arial"/>
                <a:cs typeface="Arial"/>
              </a:rPr>
              <a:t>DA</a:t>
            </a:r>
            <a:r>
              <a:rPr sz="950" spc="11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950" spc="80" dirty="0">
                <a:solidFill>
                  <a:srgbClr val="080808"/>
                </a:solidFill>
                <a:latin typeface="Arial"/>
                <a:cs typeface="Arial"/>
              </a:rPr>
              <a:t>HAB</a:t>
            </a:r>
            <a:r>
              <a:rPr sz="950" spc="-50" dirty="0">
                <a:solidFill>
                  <a:srgbClr val="080808"/>
                </a:solidFill>
                <a:latin typeface="Arial"/>
                <a:cs typeface="Arial"/>
              </a:rPr>
              <a:t>I</a:t>
            </a:r>
            <a:r>
              <a:rPr sz="950" spc="40" dirty="0">
                <a:solidFill>
                  <a:srgbClr val="080808"/>
                </a:solidFill>
                <a:latin typeface="Arial"/>
                <a:cs typeface="Arial"/>
              </a:rPr>
              <a:t>LITAÇÃO</a:t>
            </a:r>
            <a:r>
              <a:rPr sz="95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950" spc="-9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950" spc="30" dirty="0">
                <a:solidFill>
                  <a:srgbClr val="080808"/>
                </a:solidFill>
                <a:latin typeface="Arial"/>
                <a:cs typeface="Arial"/>
              </a:rPr>
              <a:t>DEVEM</a:t>
            </a:r>
            <a:r>
              <a:rPr sz="95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950" spc="-114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080808"/>
                </a:solidFill>
                <a:latin typeface="Arial"/>
                <a:cs typeface="Arial"/>
              </a:rPr>
              <a:t>SER</a:t>
            </a:r>
            <a:r>
              <a:rPr sz="95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950" spc="-4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080808"/>
                </a:solidFill>
                <a:latin typeface="Arial"/>
                <a:cs typeface="Arial"/>
              </a:rPr>
              <a:t>ENTREGUES</a:t>
            </a:r>
            <a:r>
              <a:rPr sz="95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950" spc="-6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950" spc="45" dirty="0">
                <a:solidFill>
                  <a:srgbClr val="080808"/>
                </a:solidFill>
                <a:latin typeface="Arial"/>
                <a:cs typeface="Arial"/>
              </a:rPr>
              <a:t>EM</a:t>
            </a:r>
            <a:r>
              <a:rPr sz="950" spc="6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950" spc="50" dirty="0">
                <a:solidFill>
                  <a:srgbClr val="080808"/>
                </a:solidFill>
                <a:latin typeface="Arial"/>
                <a:cs typeface="Arial"/>
              </a:rPr>
              <a:t>2</a:t>
            </a:r>
            <a:r>
              <a:rPr sz="950" spc="2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080808"/>
                </a:solidFill>
                <a:latin typeface="Arial"/>
                <a:cs typeface="Arial"/>
              </a:rPr>
              <a:t>(</a:t>
            </a:r>
            <a:r>
              <a:rPr sz="950" spc="15" dirty="0">
                <a:solidFill>
                  <a:srgbClr val="080808"/>
                </a:solidFill>
                <a:latin typeface="Arial"/>
                <a:cs typeface="Arial"/>
              </a:rPr>
              <a:t>DOIS</a:t>
            </a:r>
            <a:r>
              <a:rPr sz="950" spc="10" dirty="0">
                <a:solidFill>
                  <a:srgbClr val="080808"/>
                </a:solidFill>
                <a:latin typeface="Arial"/>
                <a:cs typeface="Arial"/>
              </a:rPr>
              <a:t>)</a:t>
            </a:r>
            <a:r>
              <a:rPr sz="950" spc="4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950" spc="25" dirty="0">
                <a:solidFill>
                  <a:srgbClr val="080808"/>
                </a:solidFill>
                <a:latin typeface="Arial"/>
                <a:cs typeface="Arial"/>
              </a:rPr>
              <a:t>ENVELOPES</a:t>
            </a:r>
            <a:r>
              <a:rPr sz="950" spc="10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950" spc="35" dirty="0">
                <a:solidFill>
                  <a:srgbClr val="080808"/>
                </a:solidFill>
                <a:latin typeface="Arial"/>
                <a:cs typeface="Arial"/>
              </a:rPr>
              <a:t>DIST</a:t>
            </a:r>
            <a:r>
              <a:rPr sz="950" spc="-15" dirty="0">
                <a:solidFill>
                  <a:srgbClr val="080808"/>
                </a:solidFill>
                <a:latin typeface="Arial"/>
                <a:cs typeface="Arial"/>
              </a:rPr>
              <a:t>I</a:t>
            </a:r>
            <a:r>
              <a:rPr sz="950" spc="25" dirty="0">
                <a:solidFill>
                  <a:srgbClr val="080808"/>
                </a:solidFill>
                <a:latin typeface="Arial"/>
                <a:cs typeface="Arial"/>
              </a:rPr>
              <a:t>NTO</a:t>
            </a:r>
            <a:r>
              <a:rPr sz="950" spc="60" dirty="0">
                <a:solidFill>
                  <a:srgbClr val="080808"/>
                </a:solidFill>
                <a:latin typeface="Arial"/>
                <a:cs typeface="Arial"/>
              </a:rPr>
              <a:t>S</a:t>
            </a:r>
            <a:r>
              <a:rPr sz="950" spc="105" dirty="0">
                <a:solidFill>
                  <a:srgbClr val="262626"/>
                </a:solidFill>
                <a:latin typeface="Arial"/>
                <a:cs typeface="Arial"/>
              </a:rPr>
              <a:t>,</a:t>
            </a:r>
            <a:r>
              <a:rPr sz="950" spc="-135" dirty="0">
                <a:solidFill>
                  <a:srgbClr val="262626"/>
                </a:solidFill>
                <a:latin typeface="Arial"/>
                <a:cs typeface="Arial"/>
              </a:rPr>
              <a:t> </a:t>
            </a:r>
            <a:r>
              <a:rPr sz="950" spc="30" dirty="0">
                <a:solidFill>
                  <a:srgbClr val="080808"/>
                </a:solidFill>
                <a:latin typeface="Arial"/>
                <a:cs typeface="Arial"/>
              </a:rPr>
              <a:t>AMBOS</a:t>
            </a:r>
            <a:r>
              <a:rPr sz="95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950" spc="-13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950" spc="35" dirty="0">
                <a:solidFill>
                  <a:srgbClr val="080808"/>
                </a:solidFill>
                <a:latin typeface="Arial"/>
                <a:cs typeface="Arial"/>
              </a:rPr>
              <a:t>LACRADOS.</a:t>
            </a:r>
            <a:endParaRPr sz="9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0"/>
              </a:spcBef>
            </a:pPr>
            <a:endParaRPr sz="1000">
              <a:latin typeface="Times New Roman"/>
              <a:cs typeface="Times New Roman"/>
            </a:endParaRPr>
          </a:p>
          <a:p>
            <a:pPr marL="30480" marR="5080" algn="just">
              <a:lnSpc>
                <a:spcPct val="98900"/>
              </a:lnSpc>
            </a:pPr>
            <a:r>
              <a:rPr sz="950" spc="-10" dirty="0">
                <a:solidFill>
                  <a:srgbClr val="080808"/>
                </a:solidFill>
                <a:latin typeface="Arial"/>
                <a:cs typeface="Arial"/>
              </a:rPr>
              <a:t>A </a:t>
            </a:r>
            <a:r>
              <a:rPr sz="950" spc="-8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950" spc="30" dirty="0">
                <a:solidFill>
                  <a:srgbClr val="080808"/>
                </a:solidFill>
                <a:latin typeface="Arial"/>
                <a:cs typeface="Arial"/>
              </a:rPr>
              <a:t>SESSÃO</a:t>
            </a:r>
            <a:r>
              <a:rPr sz="95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950" spc="-6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950" spc="35" dirty="0">
                <a:solidFill>
                  <a:srgbClr val="080808"/>
                </a:solidFill>
                <a:latin typeface="Arial"/>
                <a:cs typeface="Arial"/>
              </a:rPr>
              <a:t>PARA</a:t>
            </a:r>
            <a:r>
              <a:rPr sz="95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950" spc="-13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950" spc="25" dirty="0">
                <a:solidFill>
                  <a:srgbClr val="080808"/>
                </a:solidFill>
                <a:latin typeface="Arial"/>
                <a:cs typeface="Arial"/>
              </a:rPr>
              <a:t>A</a:t>
            </a:r>
            <a:r>
              <a:rPr sz="95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950" spc="-4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950" spc="30" dirty="0">
                <a:solidFill>
                  <a:srgbClr val="080808"/>
                </a:solidFill>
                <a:latin typeface="Arial"/>
                <a:cs typeface="Arial"/>
              </a:rPr>
              <a:t>ABERTURA</a:t>
            </a:r>
            <a:r>
              <a:rPr sz="95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950" spc="4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950" spc="20" dirty="0">
                <a:solidFill>
                  <a:srgbClr val="080808"/>
                </a:solidFill>
                <a:latin typeface="Arial"/>
                <a:cs typeface="Arial"/>
              </a:rPr>
              <a:t>DOS</a:t>
            </a:r>
            <a:r>
              <a:rPr sz="950" spc="114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950" spc="25" dirty="0">
                <a:solidFill>
                  <a:srgbClr val="080808"/>
                </a:solidFill>
                <a:latin typeface="Arial"/>
                <a:cs typeface="Arial"/>
              </a:rPr>
              <a:t>ENVELOPES</a:t>
            </a:r>
            <a:r>
              <a:rPr sz="95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950" spc="-9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950" spc="30" dirty="0">
                <a:solidFill>
                  <a:srgbClr val="080808"/>
                </a:solidFill>
                <a:latin typeface="Arial"/>
                <a:cs typeface="Arial"/>
              </a:rPr>
              <a:t>SERÁ</a:t>
            </a:r>
            <a:r>
              <a:rPr sz="95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950" spc="-10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950" spc="40" dirty="0">
                <a:solidFill>
                  <a:srgbClr val="080808"/>
                </a:solidFill>
                <a:latin typeface="Arial"/>
                <a:cs typeface="Arial"/>
              </a:rPr>
              <a:t>REALIZADA</a:t>
            </a:r>
            <a:r>
              <a:rPr sz="95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950" spc="-3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950" spc="35" dirty="0">
                <a:solidFill>
                  <a:srgbClr val="080808"/>
                </a:solidFill>
                <a:latin typeface="Arial"/>
                <a:cs typeface="Arial"/>
              </a:rPr>
              <a:t>NA</a:t>
            </a:r>
            <a:r>
              <a:rPr sz="950" spc="12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950" spc="60" dirty="0">
                <a:solidFill>
                  <a:srgbClr val="080808"/>
                </a:solidFill>
                <a:latin typeface="Arial"/>
                <a:cs typeface="Arial"/>
              </a:rPr>
              <a:t>SALA</a:t>
            </a:r>
            <a:r>
              <a:rPr sz="95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950" spc="-5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950" spc="30" dirty="0">
                <a:solidFill>
                  <a:srgbClr val="080808"/>
                </a:solidFill>
                <a:latin typeface="Arial"/>
                <a:cs typeface="Arial"/>
              </a:rPr>
              <a:t>DE</a:t>
            </a:r>
            <a:r>
              <a:rPr sz="950" spc="1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950" spc="30" dirty="0">
                <a:solidFill>
                  <a:srgbClr val="080808"/>
                </a:solidFill>
                <a:latin typeface="Arial"/>
                <a:cs typeface="Arial"/>
              </a:rPr>
              <a:t>REUN</a:t>
            </a:r>
            <a:r>
              <a:rPr sz="950" spc="-30" dirty="0">
                <a:solidFill>
                  <a:srgbClr val="080808"/>
                </a:solidFill>
                <a:latin typeface="Arial"/>
                <a:cs typeface="Arial"/>
              </a:rPr>
              <a:t>I</a:t>
            </a:r>
            <a:r>
              <a:rPr sz="950" spc="25" dirty="0">
                <a:solidFill>
                  <a:srgbClr val="080808"/>
                </a:solidFill>
                <a:latin typeface="Arial"/>
                <a:cs typeface="Arial"/>
              </a:rPr>
              <a:t>ÕES</a:t>
            </a:r>
            <a:r>
              <a:rPr sz="95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950" spc="-114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950" spc="25" dirty="0">
                <a:solidFill>
                  <a:srgbClr val="080808"/>
                </a:solidFill>
                <a:latin typeface="Arial"/>
                <a:cs typeface="Arial"/>
              </a:rPr>
              <a:t>DO</a:t>
            </a:r>
            <a:r>
              <a:rPr sz="950" spc="1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950" spc="40" dirty="0">
                <a:solidFill>
                  <a:srgbClr val="080808"/>
                </a:solidFill>
                <a:latin typeface="Arial"/>
                <a:cs typeface="Arial"/>
              </a:rPr>
              <a:t>BLOCO</a:t>
            </a:r>
            <a:r>
              <a:rPr sz="950" dirty="0">
                <a:solidFill>
                  <a:srgbClr val="080808"/>
                </a:solidFill>
                <a:latin typeface="Arial"/>
                <a:cs typeface="Arial"/>
              </a:rPr>
              <a:t>  </a:t>
            </a:r>
            <a:r>
              <a:rPr sz="950" spc="11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950" spc="25" dirty="0">
                <a:solidFill>
                  <a:srgbClr val="080808"/>
                </a:solidFill>
                <a:latin typeface="Arial"/>
                <a:cs typeface="Arial"/>
              </a:rPr>
              <a:t>ADM</a:t>
            </a:r>
            <a:r>
              <a:rPr sz="950" spc="100" dirty="0">
                <a:solidFill>
                  <a:srgbClr val="080808"/>
                </a:solidFill>
                <a:latin typeface="Arial"/>
                <a:cs typeface="Arial"/>
              </a:rPr>
              <a:t>I</a:t>
            </a:r>
            <a:r>
              <a:rPr sz="950" spc="40" dirty="0">
                <a:solidFill>
                  <a:srgbClr val="080808"/>
                </a:solidFill>
                <a:latin typeface="Arial"/>
                <a:cs typeface="Arial"/>
              </a:rPr>
              <a:t>N</a:t>
            </a:r>
            <a:r>
              <a:rPr sz="950" spc="-65" dirty="0">
                <a:solidFill>
                  <a:srgbClr val="080808"/>
                </a:solidFill>
                <a:latin typeface="Arial"/>
                <a:cs typeface="Arial"/>
              </a:rPr>
              <a:t>I</a:t>
            </a:r>
            <a:r>
              <a:rPr sz="950" spc="35" dirty="0">
                <a:solidFill>
                  <a:srgbClr val="080808"/>
                </a:solidFill>
                <a:latin typeface="Arial"/>
                <a:cs typeface="Arial"/>
              </a:rPr>
              <a:t>STRAT</a:t>
            </a:r>
            <a:r>
              <a:rPr sz="950" dirty="0">
                <a:solidFill>
                  <a:srgbClr val="080808"/>
                </a:solidFill>
                <a:latin typeface="Arial"/>
                <a:cs typeface="Arial"/>
              </a:rPr>
              <a:t>I</a:t>
            </a:r>
            <a:r>
              <a:rPr sz="950" spc="20" dirty="0">
                <a:solidFill>
                  <a:srgbClr val="080808"/>
                </a:solidFill>
                <a:latin typeface="Arial"/>
                <a:cs typeface="Arial"/>
              </a:rPr>
              <a:t>VO</a:t>
            </a:r>
            <a:r>
              <a:rPr sz="950" dirty="0">
                <a:solidFill>
                  <a:srgbClr val="080808"/>
                </a:solidFill>
                <a:latin typeface="Arial"/>
                <a:cs typeface="Arial"/>
              </a:rPr>
              <a:t>   </a:t>
            </a:r>
            <a:r>
              <a:rPr sz="950" spc="-11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080808"/>
                </a:solidFill>
                <a:latin typeface="Arial"/>
                <a:cs typeface="Arial"/>
              </a:rPr>
              <a:t>ÀS</a:t>
            </a:r>
            <a:r>
              <a:rPr sz="950" dirty="0">
                <a:solidFill>
                  <a:srgbClr val="080808"/>
                </a:solidFill>
                <a:latin typeface="Arial"/>
                <a:cs typeface="Arial"/>
              </a:rPr>
              <a:t>   </a:t>
            </a:r>
            <a:r>
              <a:rPr sz="950" spc="-3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080808"/>
                </a:solidFill>
                <a:latin typeface="Arial"/>
                <a:cs typeface="Arial"/>
              </a:rPr>
              <a:t>1</a:t>
            </a:r>
            <a:r>
              <a:rPr sz="950" spc="15" dirty="0">
                <a:solidFill>
                  <a:srgbClr val="080808"/>
                </a:solidFill>
                <a:latin typeface="Arial"/>
                <a:cs typeface="Arial"/>
              </a:rPr>
              <a:t>3H30M</a:t>
            </a:r>
            <a:r>
              <a:rPr sz="950" spc="70" dirty="0">
                <a:solidFill>
                  <a:srgbClr val="080808"/>
                </a:solidFill>
                <a:latin typeface="Arial"/>
                <a:cs typeface="Arial"/>
              </a:rPr>
              <a:t>I</a:t>
            </a:r>
            <a:r>
              <a:rPr sz="950" spc="25" dirty="0">
                <a:solidFill>
                  <a:srgbClr val="080808"/>
                </a:solidFill>
                <a:latin typeface="Arial"/>
                <a:cs typeface="Arial"/>
              </a:rPr>
              <a:t>N</a:t>
            </a:r>
            <a:r>
              <a:rPr sz="950" spc="105" dirty="0">
                <a:solidFill>
                  <a:srgbClr val="383838"/>
                </a:solidFill>
                <a:latin typeface="Arial"/>
                <a:cs typeface="Arial"/>
              </a:rPr>
              <a:t>,</a:t>
            </a:r>
            <a:r>
              <a:rPr sz="950" dirty="0">
                <a:solidFill>
                  <a:srgbClr val="383838"/>
                </a:solidFill>
                <a:latin typeface="Arial"/>
                <a:cs typeface="Arial"/>
              </a:rPr>
              <a:t>  </a:t>
            </a:r>
            <a:r>
              <a:rPr sz="950" spc="-15" dirty="0">
                <a:solidFill>
                  <a:srgbClr val="383838"/>
                </a:solidFill>
                <a:latin typeface="Arial"/>
                <a:cs typeface="Arial"/>
              </a:rPr>
              <a:t> </a:t>
            </a:r>
            <a:r>
              <a:rPr sz="950" spc="25" dirty="0">
                <a:solidFill>
                  <a:srgbClr val="080808"/>
                </a:solidFill>
                <a:latin typeface="Arial"/>
                <a:cs typeface="Arial"/>
              </a:rPr>
              <a:t>NO</a:t>
            </a:r>
            <a:r>
              <a:rPr sz="950" dirty="0">
                <a:solidFill>
                  <a:srgbClr val="080808"/>
                </a:solidFill>
                <a:latin typeface="Arial"/>
                <a:cs typeface="Arial"/>
              </a:rPr>
              <a:t>  </a:t>
            </a:r>
            <a:r>
              <a:rPr sz="950" spc="8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950" spc="75" dirty="0">
                <a:solidFill>
                  <a:srgbClr val="080808"/>
                </a:solidFill>
                <a:latin typeface="Arial"/>
                <a:cs typeface="Arial"/>
              </a:rPr>
              <a:t>D</a:t>
            </a:r>
            <a:r>
              <a:rPr sz="950" spc="-35" dirty="0">
                <a:solidFill>
                  <a:srgbClr val="080808"/>
                </a:solidFill>
                <a:latin typeface="Arial"/>
                <a:cs typeface="Arial"/>
              </a:rPr>
              <a:t>I</a:t>
            </a:r>
            <a:r>
              <a:rPr sz="950" spc="-10" dirty="0">
                <a:solidFill>
                  <a:srgbClr val="080808"/>
                </a:solidFill>
                <a:latin typeface="Arial"/>
                <a:cs typeface="Arial"/>
              </a:rPr>
              <a:t>A</a:t>
            </a:r>
            <a:r>
              <a:rPr sz="950" dirty="0">
                <a:solidFill>
                  <a:srgbClr val="080808"/>
                </a:solidFill>
                <a:latin typeface="Arial"/>
                <a:cs typeface="Arial"/>
              </a:rPr>
              <a:t>   </a:t>
            </a:r>
            <a:r>
              <a:rPr sz="950" spc="-11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950" spc="25" dirty="0">
                <a:solidFill>
                  <a:srgbClr val="080808"/>
                </a:solidFill>
                <a:latin typeface="Arial"/>
                <a:cs typeface="Arial"/>
              </a:rPr>
              <a:t>22</a:t>
            </a:r>
            <a:r>
              <a:rPr sz="950" dirty="0">
                <a:solidFill>
                  <a:srgbClr val="080808"/>
                </a:solidFill>
                <a:latin typeface="Arial"/>
                <a:cs typeface="Arial"/>
              </a:rPr>
              <a:t>   </a:t>
            </a:r>
            <a:r>
              <a:rPr sz="950" spc="-114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080808"/>
                </a:solidFill>
                <a:latin typeface="Arial"/>
                <a:cs typeface="Arial"/>
              </a:rPr>
              <a:t>DE</a:t>
            </a:r>
            <a:r>
              <a:rPr sz="950" dirty="0">
                <a:solidFill>
                  <a:srgbClr val="080808"/>
                </a:solidFill>
                <a:latin typeface="Arial"/>
                <a:cs typeface="Arial"/>
              </a:rPr>
              <a:t>  </a:t>
            </a:r>
            <a:r>
              <a:rPr sz="950" spc="114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950" spc="25" dirty="0">
                <a:solidFill>
                  <a:srgbClr val="080808"/>
                </a:solidFill>
                <a:latin typeface="Arial"/>
                <a:cs typeface="Arial"/>
              </a:rPr>
              <a:t>JUNHO</a:t>
            </a:r>
            <a:r>
              <a:rPr sz="950" dirty="0">
                <a:solidFill>
                  <a:srgbClr val="080808"/>
                </a:solidFill>
                <a:latin typeface="Arial"/>
                <a:cs typeface="Arial"/>
              </a:rPr>
              <a:t>   </a:t>
            </a:r>
            <a:r>
              <a:rPr sz="950" spc="-3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080808"/>
                </a:solidFill>
                <a:latin typeface="Arial"/>
                <a:cs typeface="Arial"/>
              </a:rPr>
              <a:t>DE</a:t>
            </a:r>
            <a:r>
              <a:rPr sz="950" dirty="0">
                <a:solidFill>
                  <a:srgbClr val="080808"/>
                </a:solidFill>
                <a:latin typeface="Arial"/>
                <a:cs typeface="Arial"/>
              </a:rPr>
              <a:t>  </a:t>
            </a:r>
            <a:r>
              <a:rPr sz="950" spc="8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950" spc="35" dirty="0">
                <a:solidFill>
                  <a:srgbClr val="080808"/>
                </a:solidFill>
                <a:latin typeface="Arial"/>
                <a:cs typeface="Arial"/>
              </a:rPr>
              <a:t>20</a:t>
            </a:r>
            <a:r>
              <a:rPr sz="950" spc="-5" dirty="0">
                <a:solidFill>
                  <a:srgbClr val="080808"/>
                </a:solidFill>
                <a:latin typeface="Arial"/>
                <a:cs typeface="Arial"/>
              </a:rPr>
              <a:t>1</a:t>
            </a:r>
            <a:r>
              <a:rPr sz="950" spc="80" dirty="0">
                <a:solidFill>
                  <a:srgbClr val="080808"/>
                </a:solidFill>
                <a:latin typeface="Arial"/>
                <a:cs typeface="Arial"/>
              </a:rPr>
              <a:t>5</a:t>
            </a:r>
            <a:r>
              <a:rPr sz="950" spc="200" dirty="0">
                <a:solidFill>
                  <a:srgbClr val="383838"/>
                </a:solidFill>
                <a:latin typeface="Arial"/>
                <a:cs typeface="Arial"/>
              </a:rPr>
              <a:t>,</a:t>
            </a:r>
            <a:r>
              <a:rPr sz="950" dirty="0">
                <a:solidFill>
                  <a:srgbClr val="383838"/>
                </a:solidFill>
                <a:latin typeface="Arial"/>
                <a:cs typeface="Arial"/>
              </a:rPr>
              <a:t>  </a:t>
            </a:r>
            <a:r>
              <a:rPr sz="950" spc="-75" dirty="0">
                <a:solidFill>
                  <a:srgbClr val="383838"/>
                </a:solidFill>
                <a:latin typeface="Arial"/>
                <a:cs typeface="Arial"/>
              </a:rPr>
              <a:t> </a:t>
            </a:r>
            <a:r>
              <a:rPr sz="950" spc="25" dirty="0">
                <a:solidFill>
                  <a:srgbClr val="080808"/>
                </a:solidFill>
                <a:latin typeface="Arial"/>
                <a:cs typeface="Arial"/>
              </a:rPr>
              <a:t>SECRETAR</a:t>
            </a:r>
            <a:r>
              <a:rPr sz="950" spc="65" dirty="0">
                <a:solidFill>
                  <a:srgbClr val="080808"/>
                </a:solidFill>
                <a:latin typeface="Arial"/>
                <a:cs typeface="Arial"/>
              </a:rPr>
              <a:t>I</a:t>
            </a:r>
            <a:r>
              <a:rPr sz="950" spc="-10" dirty="0">
                <a:solidFill>
                  <a:srgbClr val="080808"/>
                </a:solidFill>
                <a:latin typeface="Arial"/>
                <a:cs typeface="Arial"/>
              </a:rPr>
              <a:t>A</a:t>
            </a:r>
            <a:r>
              <a:rPr sz="950" spc="-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950" spc="35" dirty="0">
                <a:solidFill>
                  <a:srgbClr val="080808"/>
                </a:solidFill>
                <a:latin typeface="Arial"/>
                <a:cs typeface="Arial"/>
              </a:rPr>
              <a:t>ADM</a:t>
            </a:r>
            <a:r>
              <a:rPr sz="950" spc="85" dirty="0">
                <a:solidFill>
                  <a:srgbClr val="080808"/>
                </a:solidFill>
                <a:latin typeface="Arial"/>
                <a:cs typeface="Arial"/>
              </a:rPr>
              <a:t>I</a:t>
            </a:r>
            <a:r>
              <a:rPr sz="950" spc="40" dirty="0">
                <a:solidFill>
                  <a:srgbClr val="080808"/>
                </a:solidFill>
                <a:latin typeface="Arial"/>
                <a:cs typeface="Arial"/>
              </a:rPr>
              <a:t>N</a:t>
            </a:r>
            <a:r>
              <a:rPr sz="950" spc="-30" dirty="0">
                <a:solidFill>
                  <a:srgbClr val="080808"/>
                </a:solidFill>
                <a:latin typeface="Arial"/>
                <a:cs typeface="Arial"/>
              </a:rPr>
              <a:t>I</a:t>
            </a:r>
            <a:r>
              <a:rPr sz="950" spc="35" dirty="0">
                <a:solidFill>
                  <a:srgbClr val="080808"/>
                </a:solidFill>
                <a:latin typeface="Arial"/>
                <a:cs typeface="Arial"/>
              </a:rPr>
              <a:t>STRAT</a:t>
            </a:r>
            <a:r>
              <a:rPr sz="950" spc="-35" dirty="0">
                <a:solidFill>
                  <a:srgbClr val="080808"/>
                </a:solidFill>
                <a:latin typeface="Arial"/>
                <a:cs typeface="Arial"/>
              </a:rPr>
              <a:t>I</a:t>
            </a:r>
            <a:r>
              <a:rPr sz="950" spc="40" dirty="0">
                <a:solidFill>
                  <a:srgbClr val="080808"/>
                </a:solidFill>
                <a:latin typeface="Arial"/>
                <a:cs typeface="Arial"/>
              </a:rPr>
              <a:t>VADO</a:t>
            </a:r>
            <a:r>
              <a:rPr sz="950" dirty="0">
                <a:solidFill>
                  <a:srgbClr val="080808"/>
                </a:solidFill>
                <a:latin typeface="Arial"/>
                <a:cs typeface="Arial"/>
              </a:rPr>
              <a:t>   </a:t>
            </a:r>
            <a:r>
              <a:rPr sz="950" spc="45" dirty="0">
                <a:solidFill>
                  <a:srgbClr val="080808"/>
                </a:solidFill>
                <a:latin typeface="Arial"/>
                <a:cs typeface="Arial"/>
              </a:rPr>
              <a:t>MACKE</a:t>
            </a:r>
            <a:r>
              <a:rPr sz="950" spc="-25" dirty="0">
                <a:solidFill>
                  <a:srgbClr val="080808"/>
                </a:solidFill>
                <a:latin typeface="Arial"/>
                <a:cs typeface="Arial"/>
              </a:rPr>
              <a:t>N</a:t>
            </a:r>
            <a:r>
              <a:rPr sz="950" spc="80" dirty="0">
                <a:solidFill>
                  <a:srgbClr val="080808"/>
                </a:solidFill>
                <a:latin typeface="Arial"/>
                <a:cs typeface="Arial"/>
              </a:rPr>
              <a:t>Z</a:t>
            </a:r>
            <a:r>
              <a:rPr sz="950" spc="70" dirty="0">
                <a:solidFill>
                  <a:srgbClr val="080808"/>
                </a:solidFill>
                <a:latin typeface="Arial"/>
                <a:cs typeface="Arial"/>
              </a:rPr>
              <a:t>I</a:t>
            </a:r>
            <a:r>
              <a:rPr sz="950" dirty="0">
                <a:solidFill>
                  <a:srgbClr val="080808"/>
                </a:solidFill>
                <a:latin typeface="Arial"/>
                <a:cs typeface="Arial"/>
              </a:rPr>
              <a:t>E</a:t>
            </a:r>
            <a:r>
              <a:rPr sz="950" spc="200" dirty="0">
                <a:solidFill>
                  <a:srgbClr val="262626"/>
                </a:solidFill>
                <a:latin typeface="Arial"/>
                <a:cs typeface="Arial"/>
              </a:rPr>
              <a:t>,</a:t>
            </a:r>
            <a:r>
              <a:rPr sz="950" dirty="0">
                <a:solidFill>
                  <a:srgbClr val="262626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262626"/>
                </a:solidFill>
                <a:latin typeface="Arial"/>
                <a:cs typeface="Arial"/>
              </a:rPr>
              <a:t> </a:t>
            </a:r>
            <a:r>
              <a:rPr sz="950" spc="40" dirty="0">
                <a:solidFill>
                  <a:srgbClr val="080808"/>
                </a:solidFill>
                <a:latin typeface="Arial"/>
                <a:cs typeface="Arial"/>
              </a:rPr>
              <a:t>LOCALIZADA</a:t>
            </a:r>
            <a:r>
              <a:rPr sz="950" dirty="0">
                <a:solidFill>
                  <a:srgbClr val="080808"/>
                </a:solidFill>
                <a:latin typeface="Arial"/>
                <a:cs typeface="Arial"/>
              </a:rPr>
              <a:t>  </a:t>
            </a:r>
            <a:r>
              <a:rPr sz="950" spc="2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950" spc="35" dirty="0">
                <a:solidFill>
                  <a:srgbClr val="080808"/>
                </a:solidFill>
                <a:latin typeface="Arial"/>
                <a:cs typeface="Arial"/>
              </a:rPr>
              <a:t>NA</a:t>
            </a:r>
            <a:r>
              <a:rPr sz="950" dirty="0">
                <a:solidFill>
                  <a:srgbClr val="080808"/>
                </a:solidFill>
                <a:latin typeface="Arial"/>
                <a:cs typeface="Arial"/>
              </a:rPr>
              <a:t>  </a:t>
            </a:r>
            <a:r>
              <a:rPr sz="950" spc="-4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950" spc="30" dirty="0">
                <a:solidFill>
                  <a:srgbClr val="080808"/>
                </a:solidFill>
                <a:latin typeface="Arial"/>
                <a:cs typeface="Arial"/>
              </a:rPr>
              <a:t>RUA</a:t>
            </a:r>
            <a:r>
              <a:rPr sz="950" dirty="0">
                <a:solidFill>
                  <a:srgbClr val="080808"/>
                </a:solidFill>
                <a:latin typeface="Arial"/>
                <a:cs typeface="Arial"/>
              </a:rPr>
              <a:t>  </a:t>
            </a:r>
            <a:r>
              <a:rPr sz="950" spc="-4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950" spc="25" dirty="0">
                <a:solidFill>
                  <a:srgbClr val="080808"/>
                </a:solidFill>
                <a:latin typeface="Arial"/>
                <a:cs typeface="Arial"/>
              </a:rPr>
              <a:t>CONGONHAS</a:t>
            </a:r>
            <a:r>
              <a:rPr sz="950" dirty="0">
                <a:solidFill>
                  <a:srgbClr val="080808"/>
                </a:solidFill>
                <a:latin typeface="Arial"/>
                <a:cs typeface="Arial"/>
              </a:rPr>
              <a:t>  </a:t>
            </a:r>
            <a:r>
              <a:rPr sz="950" spc="1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950" spc="20" dirty="0">
                <a:solidFill>
                  <a:srgbClr val="080808"/>
                </a:solidFill>
                <a:latin typeface="Arial"/>
                <a:cs typeface="Arial"/>
              </a:rPr>
              <a:t>45</a:t>
            </a:r>
            <a:r>
              <a:rPr sz="950" spc="95" dirty="0">
                <a:solidFill>
                  <a:srgbClr val="080808"/>
                </a:solidFill>
                <a:latin typeface="Arial"/>
                <a:cs typeface="Arial"/>
              </a:rPr>
              <a:t>0</a:t>
            </a:r>
            <a:r>
              <a:rPr sz="950" spc="105" dirty="0">
                <a:solidFill>
                  <a:srgbClr val="383838"/>
                </a:solidFill>
                <a:latin typeface="Arial"/>
                <a:cs typeface="Arial"/>
              </a:rPr>
              <a:t>,</a:t>
            </a:r>
            <a:r>
              <a:rPr sz="950" dirty="0">
                <a:solidFill>
                  <a:srgbClr val="383838"/>
                </a:solidFill>
                <a:latin typeface="Arial"/>
                <a:cs typeface="Arial"/>
              </a:rPr>
              <a:t> </a:t>
            </a:r>
            <a:r>
              <a:rPr sz="950" spc="105" dirty="0">
                <a:solidFill>
                  <a:srgbClr val="383838"/>
                </a:solidFill>
                <a:latin typeface="Arial"/>
                <a:cs typeface="Arial"/>
              </a:rPr>
              <a:t> </a:t>
            </a:r>
            <a:r>
              <a:rPr sz="950" spc="60" dirty="0">
                <a:solidFill>
                  <a:srgbClr val="080808"/>
                </a:solidFill>
                <a:latin typeface="Arial"/>
                <a:cs typeface="Arial"/>
              </a:rPr>
              <a:t>BAI</a:t>
            </a:r>
            <a:r>
              <a:rPr sz="950" spc="25" dirty="0">
                <a:solidFill>
                  <a:srgbClr val="080808"/>
                </a:solidFill>
                <a:latin typeface="Arial"/>
                <a:cs typeface="Arial"/>
              </a:rPr>
              <a:t>RRO</a:t>
            </a:r>
            <a:r>
              <a:rPr sz="950" dirty="0">
                <a:solidFill>
                  <a:srgbClr val="080808"/>
                </a:solidFill>
                <a:latin typeface="Arial"/>
                <a:cs typeface="Arial"/>
              </a:rPr>
              <a:t>  </a:t>
            </a:r>
            <a:r>
              <a:rPr sz="950" spc="-13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950" spc="35" dirty="0">
                <a:solidFill>
                  <a:srgbClr val="080808"/>
                </a:solidFill>
                <a:latin typeface="Arial"/>
                <a:cs typeface="Arial"/>
              </a:rPr>
              <a:t>SANTO</a:t>
            </a:r>
            <a:r>
              <a:rPr sz="950" spc="1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950" spc="25" dirty="0">
                <a:solidFill>
                  <a:srgbClr val="080808"/>
                </a:solidFill>
                <a:latin typeface="Arial"/>
                <a:cs typeface="Arial"/>
              </a:rPr>
              <a:t>ANTÔN</a:t>
            </a:r>
            <a:r>
              <a:rPr sz="950" spc="60" dirty="0">
                <a:solidFill>
                  <a:srgbClr val="080808"/>
                </a:solidFill>
                <a:latin typeface="Arial"/>
                <a:cs typeface="Arial"/>
              </a:rPr>
              <a:t>I</a:t>
            </a:r>
            <a:r>
              <a:rPr sz="950" spc="75" dirty="0">
                <a:solidFill>
                  <a:srgbClr val="080808"/>
                </a:solidFill>
                <a:latin typeface="Arial"/>
                <a:cs typeface="Arial"/>
              </a:rPr>
              <a:t>O</a:t>
            </a:r>
            <a:r>
              <a:rPr sz="950" spc="225" dirty="0">
                <a:solidFill>
                  <a:srgbClr val="383838"/>
                </a:solidFill>
                <a:latin typeface="Arial"/>
                <a:cs typeface="Arial"/>
              </a:rPr>
              <a:t>.</a:t>
            </a:r>
            <a:endParaRPr sz="9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2"/>
              </a:spcBef>
            </a:pPr>
            <a:endParaRPr sz="1000">
              <a:latin typeface="Times New Roman"/>
              <a:cs typeface="Times New Roman"/>
            </a:endParaRPr>
          </a:p>
          <a:p>
            <a:pPr marL="40005" marR="6985" indent="-9525" algn="just">
              <a:lnSpc>
                <a:spcPct val="101000"/>
              </a:lnSpc>
            </a:pPr>
            <a:r>
              <a:rPr sz="950" spc="-10" dirty="0">
                <a:solidFill>
                  <a:srgbClr val="262626"/>
                </a:solidFill>
                <a:latin typeface="Arial"/>
                <a:cs typeface="Arial"/>
              </a:rPr>
              <a:t>A </a:t>
            </a:r>
            <a:r>
              <a:rPr sz="950" spc="95" dirty="0">
                <a:solidFill>
                  <a:srgbClr val="262626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080808"/>
                </a:solidFill>
                <a:latin typeface="Arial"/>
                <a:cs typeface="Arial"/>
              </a:rPr>
              <a:t>r</a:t>
            </a:r>
            <a:r>
              <a:rPr sz="950" spc="45" dirty="0">
                <a:solidFill>
                  <a:srgbClr val="383838"/>
                </a:solidFill>
                <a:latin typeface="Arial"/>
                <a:cs typeface="Arial"/>
              </a:rPr>
              <a:t>e</a:t>
            </a:r>
            <a:r>
              <a:rPr sz="950" spc="10" dirty="0">
                <a:solidFill>
                  <a:srgbClr val="080808"/>
                </a:solidFill>
                <a:latin typeface="Arial"/>
                <a:cs typeface="Arial"/>
              </a:rPr>
              <a:t>un</a:t>
            </a:r>
            <a:r>
              <a:rPr sz="950" dirty="0">
                <a:solidFill>
                  <a:srgbClr val="262626"/>
                </a:solidFill>
                <a:latin typeface="Arial"/>
                <a:cs typeface="Arial"/>
              </a:rPr>
              <a:t>i</a:t>
            </a:r>
            <a:r>
              <a:rPr sz="950" spc="20" dirty="0">
                <a:solidFill>
                  <a:srgbClr val="262626"/>
                </a:solidFill>
                <a:latin typeface="Arial"/>
                <a:cs typeface="Arial"/>
              </a:rPr>
              <a:t>ão</a:t>
            </a:r>
            <a:r>
              <a:rPr sz="950" dirty="0">
                <a:solidFill>
                  <a:srgbClr val="262626"/>
                </a:solidFill>
                <a:latin typeface="Arial"/>
                <a:cs typeface="Arial"/>
              </a:rPr>
              <a:t> </a:t>
            </a:r>
            <a:r>
              <a:rPr sz="950" spc="25" dirty="0">
                <a:solidFill>
                  <a:srgbClr val="262626"/>
                </a:solidFill>
                <a:latin typeface="Arial"/>
                <a:cs typeface="Arial"/>
              </a:rPr>
              <a:t> </a:t>
            </a:r>
            <a:r>
              <a:rPr sz="950" spc="25" dirty="0">
                <a:solidFill>
                  <a:srgbClr val="383838"/>
                </a:solidFill>
                <a:latin typeface="Arial"/>
                <a:cs typeface="Arial"/>
              </a:rPr>
              <a:t>s</a:t>
            </a:r>
            <a:r>
              <a:rPr sz="950" spc="45" dirty="0">
                <a:solidFill>
                  <a:srgbClr val="383838"/>
                </a:solidFill>
                <a:latin typeface="Arial"/>
                <a:cs typeface="Arial"/>
              </a:rPr>
              <a:t>e</a:t>
            </a:r>
            <a:r>
              <a:rPr sz="950" spc="-30" dirty="0">
                <a:solidFill>
                  <a:srgbClr val="080808"/>
                </a:solidFill>
                <a:latin typeface="Arial"/>
                <a:cs typeface="Arial"/>
              </a:rPr>
              <a:t>r</a:t>
            </a:r>
            <a:r>
              <a:rPr sz="950" spc="45" dirty="0">
                <a:solidFill>
                  <a:srgbClr val="383838"/>
                </a:solidFill>
                <a:latin typeface="Arial"/>
                <a:cs typeface="Arial"/>
              </a:rPr>
              <a:t>á</a:t>
            </a:r>
            <a:r>
              <a:rPr sz="950" dirty="0">
                <a:solidFill>
                  <a:srgbClr val="383838"/>
                </a:solidFill>
                <a:latin typeface="Arial"/>
                <a:cs typeface="Arial"/>
              </a:rPr>
              <a:t> </a:t>
            </a:r>
            <a:r>
              <a:rPr sz="950" spc="45" dirty="0">
                <a:solidFill>
                  <a:srgbClr val="383838"/>
                </a:solidFill>
                <a:latin typeface="Arial"/>
                <a:cs typeface="Arial"/>
              </a:rPr>
              <a:t> </a:t>
            </a:r>
            <a:r>
              <a:rPr sz="950" spc="-30" dirty="0">
                <a:solidFill>
                  <a:srgbClr val="080808"/>
                </a:solidFill>
                <a:latin typeface="Arial"/>
                <a:cs typeface="Arial"/>
              </a:rPr>
              <a:t>r</a:t>
            </a:r>
            <a:r>
              <a:rPr sz="950" spc="45" dirty="0">
                <a:solidFill>
                  <a:srgbClr val="383838"/>
                </a:solidFill>
                <a:latin typeface="Arial"/>
                <a:cs typeface="Arial"/>
              </a:rPr>
              <a:t>ea</a:t>
            </a:r>
            <a:r>
              <a:rPr sz="950" dirty="0">
                <a:solidFill>
                  <a:srgbClr val="383838"/>
                </a:solidFill>
                <a:latin typeface="Arial"/>
                <a:cs typeface="Arial"/>
              </a:rPr>
              <a:t>l</a:t>
            </a:r>
            <a:r>
              <a:rPr sz="950" spc="-35" dirty="0">
                <a:solidFill>
                  <a:srgbClr val="383838"/>
                </a:solidFill>
                <a:latin typeface="Arial"/>
                <a:cs typeface="Arial"/>
              </a:rPr>
              <a:t>i</a:t>
            </a:r>
            <a:r>
              <a:rPr sz="950" spc="20" dirty="0">
                <a:solidFill>
                  <a:srgbClr val="383838"/>
                </a:solidFill>
                <a:latin typeface="Arial"/>
                <a:cs typeface="Arial"/>
              </a:rPr>
              <a:t>zada</a:t>
            </a:r>
            <a:r>
              <a:rPr sz="950" dirty="0">
                <a:solidFill>
                  <a:srgbClr val="383838"/>
                </a:solidFill>
                <a:latin typeface="Arial"/>
                <a:cs typeface="Arial"/>
              </a:rPr>
              <a:t> </a:t>
            </a:r>
            <a:r>
              <a:rPr sz="950" spc="100" dirty="0">
                <a:solidFill>
                  <a:srgbClr val="383838"/>
                </a:solidFill>
                <a:latin typeface="Arial"/>
                <a:cs typeface="Arial"/>
              </a:rPr>
              <a:t> </a:t>
            </a:r>
            <a:r>
              <a:rPr sz="950" spc="35" dirty="0">
                <a:solidFill>
                  <a:srgbClr val="262626"/>
                </a:solidFill>
                <a:latin typeface="Arial"/>
                <a:cs typeface="Arial"/>
              </a:rPr>
              <a:t>p</a:t>
            </a:r>
            <a:r>
              <a:rPr sz="950" spc="20" dirty="0">
                <a:solidFill>
                  <a:srgbClr val="262626"/>
                </a:solidFill>
                <a:latin typeface="Arial"/>
                <a:cs typeface="Arial"/>
              </a:rPr>
              <a:t>o</a:t>
            </a:r>
            <a:r>
              <a:rPr sz="950" spc="15" dirty="0">
                <a:solidFill>
                  <a:srgbClr val="080808"/>
                </a:solidFill>
                <a:latin typeface="Arial"/>
                <a:cs typeface="Arial"/>
              </a:rPr>
              <a:t>r</a:t>
            </a:r>
            <a:r>
              <a:rPr sz="950" dirty="0">
                <a:solidFill>
                  <a:srgbClr val="080808"/>
                </a:solidFill>
                <a:latin typeface="Arial"/>
                <a:cs typeface="Arial"/>
              </a:rPr>
              <a:t>  </a:t>
            </a:r>
            <a:r>
              <a:rPr sz="950" spc="30" dirty="0">
                <a:solidFill>
                  <a:srgbClr val="080808"/>
                </a:solidFill>
                <a:latin typeface="Arial"/>
                <a:cs typeface="Arial"/>
              </a:rPr>
              <a:t>m</a:t>
            </a:r>
            <a:r>
              <a:rPr sz="950" spc="20" dirty="0">
                <a:solidFill>
                  <a:srgbClr val="383838"/>
                </a:solidFill>
                <a:latin typeface="Arial"/>
                <a:cs typeface="Arial"/>
              </a:rPr>
              <a:t>embros</a:t>
            </a:r>
            <a:r>
              <a:rPr sz="950" dirty="0">
                <a:solidFill>
                  <a:srgbClr val="383838"/>
                </a:solidFill>
                <a:latin typeface="Arial"/>
                <a:cs typeface="Arial"/>
              </a:rPr>
              <a:t> </a:t>
            </a:r>
            <a:r>
              <a:rPr sz="950" spc="60" dirty="0">
                <a:solidFill>
                  <a:srgbClr val="383838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383838"/>
                </a:solidFill>
                <a:latin typeface="Arial"/>
                <a:cs typeface="Arial"/>
              </a:rPr>
              <a:t>da </a:t>
            </a:r>
            <a:r>
              <a:rPr sz="950" spc="70" dirty="0">
                <a:solidFill>
                  <a:srgbClr val="383838"/>
                </a:solidFill>
                <a:latin typeface="Arial"/>
                <a:cs typeface="Arial"/>
              </a:rPr>
              <a:t> </a:t>
            </a:r>
            <a:r>
              <a:rPr sz="950" spc="20" dirty="0">
                <a:solidFill>
                  <a:srgbClr val="383838"/>
                </a:solidFill>
                <a:latin typeface="Arial"/>
                <a:cs typeface="Arial"/>
              </a:rPr>
              <a:t>Co</a:t>
            </a:r>
            <a:r>
              <a:rPr sz="950" spc="65" dirty="0">
                <a:solidFill>
                  <a:srgbClr val="383838"/>
                </a:solidFill>
                <a:latin typeface="Arial"/>
                <a:cs typeface="Arial"/>
              </a:rPr>
              <a:t>m</a:t>
            </a:r>
            <a:r>
              <a:rPr sz="950" spc="-35" dirty="0">
                <a:solidFill>
                  <a:srgbClr val="080808"/>
                </a:solidFill>
                <a:latin typeface="Arial"/>
                <a:cs typeface="Arial"/>
              </a:rPr>
              <a:t>i</a:t>
            </a:r>
            <a:r>
              <a:rPr sz="950" spc="20" dirty="0">
                <a:solidFill>
                  <a:srgbClr val="262626"/>
                </a:solidFill>
                <a:latin typeface="Arial"/>
                <a:cs typeface="Arial"/>
              </a:rPr>
              <a:t>ssão</a:t>
            </a:r>
            <a:r>
              <a:rPr sz="950" dirty="0">
                <a:solidFill>
                  <a:srgbClr val="262626"/>
                </a:solidFill>
                <a:latin typeface="Arial"/>
                <a:cs typeface="Arial"/>
              </a:rPr>
              <a:t> </a:t>
            </a:r>
            <a:r>
              <a:rPr sz="950" spc="45" dirty="0">
                <a:solidFill>
                  <a:srgbClr val="262626"/>
                </a:solidFill>
                <a:latin typeface="Arial"/>
                <a:cs typeface="Arial"/>
              </a:rPr>
              <a:t> </a:t>
            </a:r>
            <a:r>
              <a:rPr sz="950" spc="20" dirty="0">
                <a:solidFill>
                  <a:srgbClr val="262626"/>
                </a:solidFill>
                <a:latin typeface="Arial"/>
                <a:cs typeface="Arial"/>
              </a:rPr>
              <a:t>de</a:t>
            </a:r>
            <a:r>
              <a:rPr sz="950" dirty="0">
                <a:solidFill>
                  <a:srgbClr val="262626"/>
                </a:solidFill>
                <a:latin typeface="Arial"/>
                <a:cs typeface="Arial"/>
              </a:rPr>
              <a:t> </a:t>
            </a:r>
            <a:r>
              <a:rPr sz="950" spc="25" dirty="0">
                <a:solidFill>
                  <a:srgbClr val="262626"/>
                </a:solidFill>
                <a:latin typeface="Arial"/>
                <a:cs typeface="Arial"/>
              </a:rPr>
              <a:t> </a:t>
            </a:r>
            <a:r>
              <a:rPr sz="950" spc="40" dirty="0">
                <a:solidFill>
                  <a:srgbClr val="262626"/>
                </a:solidFill>
                <a:latin typeface="Arial"/>
                <a:cs typeface="Arial"/>
              </a:rPr>
              <a:t>C</a:t>
            </a:r>
            <a:r>
              <a:rPr sz="950" spc="35" dirty="0">
                <a:solidFill>
                  <a:srgbClr val="262626"/>
                </a:solidFill>
                <a:latin typeface="Arial"/>
                <a:cs typeface="Arial"/>
              </a:rPr>
              <a:t>o</a:t>
            </a:r>
            <a:r>
              <a:rPr sz="950" spc="30" dirty="0">
                <a:solidFill>
                  <a:srgbClr val="080808"/>
                </a:solidFill>
                <a:latin typeface="Arial"/>
                <a:cs typeface="Arial"/>
              </a:rPr>
              <a:t>m</a:t>
            </a:r>
            <a:r>
              <a:rPr sz="950" spc="5" dirty="0">
                <a:solidFill>
                  <a:srgbClr val="262626"/>
                </a:solidFill>
                <a:latin typeface="Arial"/>
                <a:cs typeface="Arial"/>
              </a:rPr>
              <a:t>p</a:t>
            </a:r>
            <a:r>
              <a:rPr sz="950" spc="5" dirty="0">
                <a:solidFill>
                  <a:srgbClr val="080808"/>
                </a:solidFill>
                <a:latin typeface="Arial"/>
                <a:cs typeface="Arial"/>
              </a:rPr>
              <a:t>r</a:t>
            </a:r>
            <a:r>
              <a:rPr sz="950" spc="10" dirty="0">
                <a:solidFill>
                  <a:srgbClr val="262626"/>
                </a:solidFill>
                <a:latin typeface="Arial"/>
                <a:cs typeface="Arial"/>
              </a:rPr>
              <a:t>as</a:t>
            </a:r>
            <a:r>
              <a:rPr sz="950" dirty="0">
                <a:solidFill>
                  <a:srgbClr val="262626"/>
                </a:solidFill>
                <a:latin typeface="Arial"/>
                <a:cs typeface="Arial"/>
              </a:rPr>
              <a:t> </a:t>
            </a:r>
            <a:r>
              <a:rPr sz="950" spc="65" dirty="0">
                <a:solidFill>
                  <a:srgbClr val="262626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262626"/>
                </a:solidFill>
                <a:latin typeface="Arial"/>
                <a:cs typeface="Arial"/>
              </a:rPr>
              <a:t>e</a:t>
            </a:r>
            <a:r>
              <a:rPr sz="950" dirty="0">
                <a:solidFill>
                  <a:srgbClr val="262626"/>
                </a:solidFill>
                <a:latin typeface="Arial"/>
                <a:cs typeface="Arial"/>
              </a:rPr>
              <a:t> </a:t>
            </a:r>
            <a:r>
              <a:rPr sz="950" spc="50" dirty="0">
                <a:solidFill>
                  <a:srgbClr val="262626"/>
                </a:solidFill>
                <a:latin typeface="Arial"/>
                <a:cs typeface="Arial"/>
              </a:rPr>
              <a:t> </a:t>
            </a:r>
            <a:r>
              <a:rPr sz="950" spc="55" dirty="0">
                <a:solidFill>
                  <a:srgbClr val="080808"/>
                </a:solidFill>
                <a:latin typeface="Arial"/>
                <a:cs typeface="Arial"/>
              </a:rPr>
              <a:t>L</a:t>
            </a:r>
            <a:r>
              <a:rPr sz="950" spc="-45" dirty="0">
                <a:solidFill>
                  <a:srgbClr val="080808"/>
                </a:solidFill>
                <a:latin typeface="Arial"/>
                <a:cs typeface="Arial"/>
              </a:rPr>
              <a:t>i</a:t>
            </a:r>
            <a:r>
              <a:rPr sz="950" spc="40" dirty="0">
                <a:solidFill>
                  <a:srgbClr val="383838"/>
                </a:solidFill>
                <a:latin typeface="Arial"/>
                <a:cs typeface="Arial"/>
              </a:rPr>
              <a:t>c</a:t>
            </a:r>
            <a:r>
              <a:rPr sz="950" spc="-15" dirty="0">
                <a:solidFill>
                  <a:srgbClr val="383838"/>
                </a:solidFill>
                <a:latin typeface="Arial"/>
                <a:cs typeface="Arial"/>
              </a:rPr>
              <a:t>i</a:t>
            </a:r>
            <a:r>
              <a:rPr sz="950" spc="-15" dirty="0">
                <a:solidFill>
                  <a:srgbClr val="080808"/>
                </a:solidFill>
                <a:latin typeface="Arial"/>
                <a:cs typeface="Arial"/>
              </a:rPr>
              <a:t>t</a:t>
            </a:r>
            <a:r>
              <a:rPr sz="950" spc="10" dirty="0">
                <a:solidFill>
                  <a:srgbClr val="383838"/>
                </a:solidFill>
                <a:latin typeface="Arial"/>
                <a:cs typeface="Arial"/>
              </a:rPr>
              <a:t>ações:</a:t>
            </a:r>
            <a:r>
              <a:rPr sz="950" dirty="0">
                <a:solidFill>
                  <a:srgbClr val="383838"/>
                </a:solidFill>
                <a:latin typeface="Arial"/>
                <a:cs typeface="Arial"/>
              </a:rPr>
              <a:t> </a:t>
            </a:r>
            <a:r>
              <a:rPr sz="950" spc="125" dirty="0">
                <a:solidFill>
                  <a:srgbClr val="383838"/>
                </a:solidFill>
                <a:latin typeface="Arial"/>
                <a:cs typeface="Arial"/>
              </a:rPr>
              <a:t> </a:t>
            </a:r>
            <a:r>
              <a:rPr sz="950" spc="-5" dirty="0">
                <a:solidFill>
                  <a:srgbClr val="080808"/>
                </a:solidFill>
                <a:latin typeface="Arial"/>
                <a:cs typeface="Arial"/>
              </a:rPr>
              <a:t>M</a:t>
            </a:r>
            <a:r>
              <a:rPr sz="950" spc="15" dirty="0">
                <a:solidFill>
                  <a:srgbClr val="262626"/>
                </a:solidFill>
                <a:latin typeface="Arial"/>
                <a:cs typeface="Arial"/>
              </a:rPr>
              <a:t>a</a:t>
            </a:r>
            <a:r>
              <a:rPr sz="950" spc="70" dirty="0">
                <a:solidFill>
                  <a:srgbClr val="262626"/>
                </a:solidFill>
                <a:latin typeface="Arial"/>
                <a:cs typeface="Arial"/>
              </a:rPr>
              <a:t>r</a:t>
            </a:r>
            <a:r>
              <a:rPr sz="950" spc="15" dirty="0">
                <a:solidFill>
                  <a:srgbClr val="080808"/>
                </a:solidFill>
                <a:latin typeface="Arial"/>
                <a:cs typeface="Arial"/>
              </a:rPr>
              <a:t>i</a:t>
            </a:r>
            <a:r>
              <a:rPr sz="950" spc="-85" dirty="0">
                <a:solidFill>
                  <a:srgbClr val="080808"/>
                </a:solidFill>
                <a:latin typeface="Arial"/>
                <a:cs typeface="Arial"/>
              </a:rPr>
              <a:t>l</a:t>
            </a:r>
            <a:r>
              <a:rPr sz="950" spc="110" dirty="0">
                <a:solidFill>
                  <a:srgbClr val="262626"/>
                </a:solidFill>
                <a:latin typeface="Arial"/>
                <a:cs typeface="Arial"/>
              </a:rPr>
              <a:t>e</a:t>
            </a:r>
            <a:r>
              <a:rPr sz="950" spc="-30" dirty="0">
                <a:solidFill>
                  <a:srgbClr val="080808"/>
                </a:solidFill>
                <a:latin typeface="Arial"/>
                <a:cs typeface="Arial"/>
              </a:rPr>
              <a:t>n</a:t>
            </a:r>
            <a:r>
              <a:rPr sz="950" spc="45" dirty="0">
                <a:solidFill>
                  <a:srgbClr val="262626"/>
                </a:solidFill>
                <a:latin typeface="Arial"/>
                <a:cs typeface="Arial"/>
              </a:rPr>
              <a:t>e</a:t>
            </a:r>
            <a:r>
              <a:rPr sz="950" dirty="0">
                <a:solidFill>
                  <a:srgbClr val="262626"/>
                </a:solidFill>
                <a:latin typeface="Arial"/>
                <a:cs typeface="Arial"/>
              </a:rPr>
              <a:t> </a:t>
            </a:r>
            <a:r>
              <a:rPr sz="950" spc="45" dirty="0">
                <a:solidFill>
                  <a:srgbClr val="262626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262626"/>
                </a:solidFill>
                <a:latin typeface="Arial"/>
                <a:cs typeface="Arial"/>
              </a:rPr>
              <a:t>Rod</a:t>
            </a:r>
            <a:r>
              <a:rPr sz="950" spc="40" dirty="0">
                <a:solidFill>
                  <a:srgbClr val="262626"/>
                </a:solidFill>
                <a:latin typeface="Arial"/>
                <a:cs typeface="Arial"/>
              </a:rPr>
              <a:t>r</a:t>
            </a:r>
            <a:r>
              <a:rPr sz="950" spc="10" dirty="0">
                <a:solidFill>
                  <a:srgbClr val="080808"/>
                </a:solidFill>
                <a:latin typeface="Arial"/>
                <a:cs typeface="Arial"/>
              </a:rPr>
              <a:t>ig</a:t>
            </a:r>
            <a:r>
              <a:rPr sz="950" spc="5" dirty="0">
                <a:solidFill>
                  <a:srgbClr val="080808"/>
                </a:solidFill>
                <a:latin typeface="Arial"/>
                <a:cs typeface="Arial"/>
              </a:rPr>
              <a:t>u</a:t>
            </a:r>
            <a:r>
              <a:rPr sz="950" spc="30" dirty="0">
                <a:solidFill>
                  <a:srgbClr val="262626"/>
                </a:solidFill>
                <a:latin typeface="Arial"/>
                <a:cs typeface="Arial"/>
              </a:rPr>
              <a:t>es</a:t>
            </a:r>
            <a:r>
              <a:rPr sz="950" dirty="0">
                <a:solidFill>
                  <a:srgbClr val="262626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262626"/>
                </a:solidFill>
                <a:latin typeface="Arial"/>
                <a:cs typeface="Arial"/>
              </a:rPr>
              <a:t> </a:t>
            </a:r>
            <a:r>
              <a:rPr sz="950" spc="45" dirty="0">
                <a:solidFill>
                  <a:srgbClr val="262626"/>
                </a:solidFill>
                <a:latin typeface="Arial"/>
                <a:cs typeface="Arial"/>
              </a:rPr>
              <a:t>e</a:t>
            </a:r>
            <a:r>
              <a:rPr sz="950" spc="20" dirty="0">
                <a:solidFill>
                  <a:srgbClr val="262626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262626"/>
                </a:solidFill>
                <a:latin typeface="Arial"/>
                <a:cs typeface="Arial"/>
              </a:rPr>
              <a:t>Edvâ</a:t>
            </a:r>
            <a:r>
              <a:rPr sz="950" spc="80" dirty="0">
                <a:solidFill>
                  <a:srgbClr val="080808"/>
                </a:solidFill>
                <a:latin typeface="Arial"/>
                <a:cs typeface="Arial"/>
              </a:rPr>
              <a:t>n</a:t>
            </a:r>
            <a:r>
              <a:rPr sz="950" spc="-75" dirty="0">
                <a:solidFill>
                  <a:srgbClr val="080808"/>
                </a:solidFill>
                <a:latin typeface="Arial"/>
                <a:cs typeface="Arial"/>
              </a:rPr>
              <a:t>i</a:t>
            </a:r>
            <a:r>
              <a:rPr sz="950" spc="45" dirty="0">
                <a:solidFill>
                  <a:srgbClr val="262626"/>
                </a:solidFill>
                <a:latin typeface="Arial"/>
                <a:cs typeface="Arial"/>
              </a:rPr>
              <a:t>a</a:t>
            </a:r>
            <a:r>
              <a:rPr sz="950" spc="-15" dirty="0">
                <a:solidFill>
                  <a:srgbClr val="262626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262626"/>
                </a:solidFill>
                <a:latin typeface="Arial"/>
                <a:cs typeface="Arial"/>
              </a:rPr>
              <a:t>Gonç</a:t>
            </a:r>
            <a:r>
              <a:rPr sz="950" spc="90" dirty="0">
                <a:solidFill>
                  <a:srgbClr val="262626"/>
                </a:solidFill>
                <a:latin typeface="Arial"/>
                <a:cs typeface="Arial"/>
              </a:rPr>
              <a:t>a</a:t>
            </a:r>
            <a:r>
              <a:rPr sz="950" spc="-35" dirty="0">
                <a:solidFill>
                  <a:srgbClr val="080808"/>
                </a:solidFill>
                <a:latin typeface="Arial"/>
                <a:cs typeface="Arial"/>
              </a:rPr>
              <a:t>l</a:t>
            </a:r>
            <a:r>
              <a:rPr sz="950" spc="20" dirty="0">
                <a:solidFill>
                  <a:srgbClr val="262626"/>
                </a:solidFill>
                <a:latin typeface="Arial"/>
                <a:cs typeface="Arial"/>
              </a:rPr>
              <a:t>ve</a:t>
            </a:r>
            <a:r>
              <a:rPr sz="950" spc="95" dirty="0">
                <a:solidFill>
                  <a:srgbClr val="262626"/>
                </a:solidFill>
                <a:latin typeface="Arial"/>
                <a:cs typeface="Arial"/>
              </a:rPr>
              <a:t>s</a:t>
            </a:r>
            <a:r>
              <a:rPr sz="950" spc="25" dirty="0">
                <a:solidFill>
                  <a:srgbClr val="696969"/>
                </a:solidFill>
                <a:latin typeface="Arial"/>
                <a:cs typeface="Arial"/>
              </a:rPr>
              <a:t>.</a:t>
            </a:r>
            <a:endParaRPr sz="950">
              <a:latin typeface="Arial"/>
              <a:cs typeface="Arial"/>
            </a:endParaRPr>
          </a:p>
          <a:p>
            <a:pPr marL="40005" marR="2479040">
              <a:lnSpc>
                <a:spcPct val="202100"/>
              </a:lnSpc>
              <a:spcBef>
                <a:spcPts val="70"/>
              </a:spcBef>
            </a:pPr>
            <a:r>
              <a:rPr sz="950" spc="5" dirty="0">
                <a:solidFill>
                  <a:srgbClr val="080808"/>
                </a:solidFill>
                <a:latin typeface="Arial"/>
                <a:cs typeface="Arial"/>
              </a:rPr>
              <a:t>OS</a:t>
            </a:r>
            <a:r>
              <a:rPr sz="950" spc="6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080808"/>
                </a:solidFill>
                <a:latin typeface="Arial"/>
                <a:cs typeface="Arial"/>
              </a:rPr>
              <a:t>ENVELOPES</a:t>
            </a:r>
            <a:r>
              <a:rPr sz="950" spc="12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950" spc="20" dirty="0">
                <a:solidFill>
                  <a:srgbClr val="080808"/>
                </a:solidFill>
                <a:latin typeface="Arial"/>
                <a:cs typeface="Arial"/>
              </a:rPr>
              <a:t>DEVEM</a:t>
            </a:r>
            <a:r>
              <a:rPr sz="95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950" spc="30" dirty="0">
                <a:solidFill>
                  <a:srgbClr val="080808"/>
                </a:solidFill>
                <a:latin typeface="Arial"/>
                <a:cs typeface="Arial"/>
              </a:rPr>
              <a:t>TER</a:t>
            </a:r>
            <a:r>
              <a:rPr sz="950" spc="25" dirty="0">
                <a:solidFill>
                  <a:srgbClr val="080808"/>
                </a:solidFill>
                <a:latin typeface="Arial"/>
                <a:cs typeface="Arial"/>
              </a:rPr>
              <a:t> A</a:t>
            </a:r>
            <a:r>
              <a:rPr sz="950" spc="7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950" spc="30" dirty="0">
                <a:solidFill>
                  <a:srgbClr val="080808"/>
                </a:solidFill>
                <a:latin typeface="Arial"/>
                <a:cs typeface="Arial"/>
              </a:rPr>
              <a:t>SEGU</a:t>
            </a:r>
            <a:r>
              <a:rPr sz="950" spc="45" dirty="0">
                <a:solidFill>
                  <a:srgbClr val="080808"/>
                </a:solidFill>
                <a:latin typeface="Arial"/>
                <a:cs typeface="Arial"/>
              </a:rPr>
              <a:t>I</a:t>
            </a:r>
            <a:r>
              <a:rPr sz="950" spc="10" dirty="0">
                <a:solidFill>
                  <a:srgbClr val="080808"/>
                </a:solidFill>
                <a:latin typeface="Arial"/>
                <a:cs typeface="Arial"/>
              </a:rPr>
              <a:t>NTE</a:t>
            </a:r>
            <a:r>
              <a:rPr sz="950" spc="4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950" spc="-25" dirty="0">
                <a:solidFill>
                  <a:srgbClr val="080808"/>
                </a:solidFill>
                <a:latin typeface="Arial"/>
                <a:cs typeface="Arial"/>
              </a:rPr>
              <a:t>I</a:t>
            </a:r>
            <a:r>
              <a:rPr sz="950" spc="25" dirty="0">
                <a:solidFill>
                  <a:srgbClr val="080808"/>
                </a:solidFill>
                <a:latin typeface="Arial"/>
                <a:cs typeface="Arial"/>
              </a:rPr>
              <a:t>DENT</a:t>
            </a:r>
            <a:r>
              <a:rPr sz="950" spc="40" dirty="0">
                <a:solidFill>
                  <a:srgbClr val="080808"/>
                </a:solidFill>
                <a:latin typeface="Arial"/>
                <a:cs typeface="Arial"/>
              </a:rPr>
              <a:t>I</a:t>
            </a:r>
            <a:r>
              <a:rPr sz="950" spc="75" dirty="0">
                <a:solidFill>
                  <a:srgbClr val="080808"/>
                </a:solidFill>
                <a:latin typeface="Arial"/>
                <a:cs typeface="Arial"/>
              </a:rPr>
              <a:t>F</a:t>
            </a:r>
            <a:r>
              <a:rPr sz="950" spc="-70" dirty="0">
                <a:solidFill>
                  <a:srgbClr val="080808"/>
                </a:solidFill>
                <a:latin typeface="Arial"/>
                <a:cs typeface="Arial"/>
              </a:rPr>
              <a:t>I</a:t>
            </a:r>
            <a:r>
              <a:rPr sz="950" spc="40" dirty="0">
                <a:solidFill>
                  <a:srgbClr val="080808"/>
                </a:solidFill>
                <a:latin typeface="Arial"/>
                <a:cs typeface="Arial"/>
              </a:rPr>
              <a:t>CAÇÃO:</a:t>
            </a:r>
            <a:r>
              <a:rPr sz="950" spc="1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950" spc="70" dirty="0">
                <a:solidFill>
                  <a:srgbClr val="080808"/>
                </a:solidFill>
                <a:latin typeface="Arial"/>
                <a:cs typeface="Arial"/>
              </a:rPr>
              <a:t>HAB</a:t>
            </a:r>
            <a:r>
              <a:rPr sz="950" spc="-10" dirty="0">
                <a:solidFill>
                  <a:srgbClr val="080808"/>
                </a:solidFill>
                <a:latin typeface="Arial"/>
                <a:cs typeface="Arial"/>
              </a:rPr>
              <a:t>I</a:t>
            </a:r>
            <a:r>
              <a:rPr sz="950" spc="30" dirty="0">
                <a:solidFill>
                  <a:srgbClr val="080808"/>
                </a:solidFill>
                <a:latin typeface="Arial"/>
                <a:cs typeface="Arial"/>
              </a:rPr>
              <a:t>LITAÇÃO</a:t>
            </a:r>
            <a:endParaRPr sz="950">
              <a:latin typeface="Arial"/>
              <a:cs typeface="Arial"/>
            </a:endParaRPr>
          </a:p>
          <a:p>
            <a:pPr marL="34925" marR="4288155" indent="4445" algn="just">
              <a:lnSpc>
                <a:spcPct val="102600"/>
              </a:lnSpc>
              <a:spcBef>
                <a:spcPts val="55"/>
              </a:spcBef>
            </a:pPr>
            <a:r>
              <a:rPr sz="950" spc="35" dirty="0">
                <a:solidFill>
                  <a:srgbClr val="080808"/>
                </a:solidFill>
                <a:latin typeface="Arial"/>
                <a:cs typeface="Arial"/>
              </a:rPr>
              <a:t>ED</a:t>
            </a:r>
            <a:r>
              <a:rPr sz="950" spc="-60" dirty="0">
                <a:solidFill>
                  <a:srgbClr val="080808"/>
                </a:solidFill>
                <a:latin typeface="Arial"/>
                <a:cs typeface="Arial"/>
              </a:rPr>
              <a:t>I</a:t>
            </a:r>
            <a:r>
              <a:rPr sz="950" spc="55" dirty="0">
                <a:solidFill>
                  <a:srgbClr val="080808"/>
                </a:solidFill>
                <a:latin typeface="Arial"/>
                <a:cs typeface="Arial"/>
              </a:rPr>
              <a:t>TAL</a:t>
            </a:r>
            <a:r>
              <a:rPr sz="950" spc="3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950" spc="30" dirty="0">
                <a:solidFill>
                  <a:srgbClr val="080808"/>
                </a:solidFill>
                <a:latin typeface="Arial"/>
                <a:cs typeface="Arial"/>
              </a:rPr>
              <a:t>CONV</a:t>
            </a:r>
            <a:r>
              <a:rPr sz="950" spc="-45" dirty="0">
                <a:solidFill>
                  <a:srgbClr val="080808"/>
                </a:solidFill>
                <a:latin typeface="Arial"/>
                <a:cs typeface="Arial"/>
              </a:rPr>
              <a:t>I</a:t>
            </a:r>
            <a:r>
              <a:rPr sz="950" spc="20" dirty="0">
                <a:solidFill>
                  <a:srgbClr val="080808"/>
                </a:solidFill>
                <a:latin typeface="Arial"/>
                <a:cs typeface="Arial"/>
              </a:rPr>
              <a:t>TE</a:t>
            </a:r>
            <a:r>
              <a:rPr sz="950" spc="8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950" spc="30" dirty="0">
                <a:solidFill>
                  <a:srgbClr val="080808"/>
                </a:solidFill>
                <a:latin typeface="Arial"/>
                <a:cs typeface="Arial"/>
              </a:rPr>
              <a:t>DE</a:t>
            </a:r>
            <a:r>
              <a:rPr sz="950" spc="2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950" spc="-45" dirty="0">
                <a:solidFill>
                  <a:srgbClr val="080808"/>
                </a:solidFill>
                <a:latin typeface="Arial"/>
                <a:cs typeface="Arial"/>
              </a:rPr>
              <a:t>N</a:t>
            </a:r>
            <a:r>
              <a:rPr sz="950" spc="55" dirty="0">
                <a:solidFill>
                  <a:srgbClr val="383838"/>
                </a:solidFill>
                <a:latin typeface="Arial"/>
                <a:cs typeface="Arial"/>
              </a:rPr>
              <a:t>º</a:t>
            </a:r>
            <a:r>
              <a:rPr sz="950" spc="-20" dirty="0">
                <a:solidFill>
                  <a:srgbClr val="383838"/>
                </a:solidFill>
                <a:latin typeface="Arial"/>
                <a:cs typeface="Arial"/>
              </a:rPr>
              <a:t> </a:t>
            </a:r>
            <a:r>
              <a:rPr sz="950" spc="40" dirty="0">
                <a:solidFill>
                  <a:srgbClr val="080808"/>
                </a:solidFill>
                <a:latin typeface="Arial"/>
                <a:cs typeface="Arial"/>
              </a:rPr>
              <a:t>03-</a:t>
            </a:r>
            <a:r>
              <a:rPr sz="950" spc="-15" dirty="0">
                <a:solidFill>
                  <a:srgbClr val="080808"/>
                </a:solidFill>
                <a:latin typeface="Arial"/>
                <a:cs typeface="Arial"/>
              </a:rPr>
              <a:t>1</a:t>
            </a:r>
            <a:r>
              <a:rPr sz="950" spc="50" dirty="0">
                <a:solidFill>
                  <a:srgbClr val="080808"/>
                </a:solidFill>
                <a:latin typeface="Arial"/>
                <a:cs typeface="Arial"/>
              </a:rPr>
              <a:t>5</a:t>
            </a:r>
            <a:r>
              <a:rPr sz="950" spc="2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950" spc="45" dirty="0">
                <a:solidFill>
                  <a:srgbClr val="080808"/>
                </a:solidFill>
                <a:latin typeface="Arial"/>
                <a:cs typeface="Arial"/>
              </a:rPr>
              <a:t>RAZÃO</a:t>
            </a:r>
            <a:r>
              <a:rPr sz="950" spc="2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950" spc="25" dirty="0">
                <a:solidFill>
                  <a:srgbClr val="080808"/>
                </a:solidFill>
                <a:latin typeface="Arial"/>
                <a:cs typeface="Arial"/>
              </a:rPr>
              <a:t>SOC</a:t>
            </a:r>
            <a:r>
              <a:rPr sz="950" spc="20" dirty="0">
                <a:solidFill>
                  <a:srgbClr val="080808"/>
                </a:solidFill>
                <a:latin typeface="Arial"/>
                <a:cs typeface="Arial"/>
              </a:rPr>
              <a:t>I</a:t>
            </a:r>
            <a:r>
              <a:rPr sz="950" spc="50" dirty="0">
                <a:solidFill>
                  <a:srgbClr val="080808"/>
                </a:solidFill>
                <a:latin typeface="Arial"/>
                <a:cs typeface="Arial"/>
              </a:rPr>
              <a:t>AL</a:t>
            </a:r>
            <a:r>
              <a:rPr sz="950" spc="11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950" spc="25" dirty="0">
                <a:solidFill>
                  <a:srgbClr val="080808"/>
                </a:solidFill>
                <a:latin typeface="Arial"/>
                <a:cs typeface="Arial"/>
              </a:rPr>
              <a:t>DA</a:t>
            </a:r>
            <a:r>
              <a:rPr sz="950" spc="4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950" spc="40" dirty="0">
                <a:solidFill>
                  <a:srgbClr val="262626"/>
                </a:solidFill>
                <a:latin typeface="Arial"/>
                <a:cs typeface="Arial"/>
              </a:rPr>
              <a:t>E</a:t>
            </a:r>
            <a:r>
              <a:rPr sz="950" spc="60" dirty="0">
                <a:solidFill>
                  <a:srgbClr val="080808"/>
                </a:solidFill>
                <a:latin typeface="Arial"/>
                <a:cs typeface="Arial"/>
              </a:rPr>
              <a:t>M</a:t>
            </a:r>
            <a:r>
              <a:rPr sz="950" spc="15" dirty="0">
                <a:solidFill>
                  <a:srgbClr val="080808"/>
                </a:solidFill>
                <a:latin typeface="Arial"/>
                <a:cs typeface="Arial"/>
              </a:rPr>
              <a:t>PREZA</a:t>
            </a:r>
            <a:r>
              <a:rPr sz="950" spc="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950" spc="25" dirty="0">
                <a:solidFill>
                  <a:srgbClr val="080808"/>
                </a:solidFill>
                <a:latin typeface="Arial"/>
                <a:cs typeface="Arial"/>
              </a:rPr>
              <a:t>TELEFONE</a:t>
            </a:r>
            <a:endParaRPr sz="950">
              <a:latin typeface="Arial"/>
              <a:cs typeface="Arial"/>
            </a:endParaRPr>
          </a:p>
          <a:p>
            <a:pPr marL="40005" algn="just">
              <a:lnSpc>
                <a:spcPts val="1115"/>
              </a:lnSpc>
            </a:pPr>
            <a:r>
              <a:rPr sz="950" dirty="0">
                <a:solidFill>
                  <a:srgbClr val="080808"/>
                </a:solidFill>
                <a:latin typeface="Arial"/>
                <a:cs typeface="Arial"/>
              </a:rPr>
              <a:t>E</a:t>
            </a:r>
            <a:r>
              <a:rPr sz="950" spc="40" dirty="0">
                <a:solidFill>
                  <a:srgbClr val="262626"/>
                </a:solidFill>
                <a:latin typeface="Arial"/>
                <a:cs typeface="Arial"/>
              </a:rPr>
              <a:t>-</a:t>
            </a:r>
            <a:r>
              <a:rPr sz="950" spc="70" dirty="0">
                <a:solidFill>
                  <a:srgbClr val="080808"/>
                </a:solidFill>
                <a:latin typeface="Arial"/>
                <a:cs typeface="Arial"/>
              </a:rPr>
              <a:t>MA</a:t>
            </a:r>
            <a:r>
              <a:rPr sz="950" spc="-50" dirty="0">
                <a:solidFill>
                  <a:srgbClr val="080808"/>
                </a:solidFill>
                <a:latin typeface="Arial"/>
                <a:cs typeface="Arial"/>
              </a:rPr>
              <a:t>I</a:t>
            </a:r>
            <a:r>
              <a:rPr sz="950" spc="130" dirty="0">
                <a:solidFill>
                  <a:srgbClr val="080808"/>
                </a:solidFill>
                <a:latin typeface="Arial"/>
                <a:cs typeface="Arial"/>
              </a:rPr>
              <a:t>L</a:t>
            </a:r>
            <a:endParaRPr sz="9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3"/>
              </a:spcBef>
            </a:pPr>
            <a:endParaRPr sz="1000">
              <a:latin typeface="Times New Roman"/>
              <a:cs typeface="Times New Roman"/>
            </a:endParaRPr>
          </a:p>
          <a:p>
            <a:pPr marL="40005" algn="just">
              <a:lnSpc>
                <a:spcPct val="100000"/>
              </a:lnSpc>
            </a:pPr>
            <a:r>
              <a:rPr sz="950" spc="25" dirty="0">
                <a:solidFill>
                  <a:srgbClr val="080808"/>
                </a:solidFill>
                <a:latin typeface="Arial"/>
                <a:cs typeface="Arial"/>
              </a:rPr>
              <a:t>ORÇAMENTO</a:t>
            </a:r>
            <a:endParaRPr sz="95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850391" y="512063"/>
            <a:ext cx="713232" cy="795527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5942346" y="10663721"/>
            <a:ext cx="1595120" cy="0"/>
          </a:xfrm>
          <a:custGeom>
            <a:avLst/>
            <a:gdLst/>
            <a:ahLst/>
            <a:cxnLst/>
            <a:rect l="l" t="t" r="r" b="b"/>
            <a:pathLst>
              <a:path w="1595120">
                <a:moveTo>
                  <a:pt x="0" y="0"/>
                </a:moveTo>
                <a:lnTo>
                  <a:pt x="1594954" y="0"/>
                </a:lnTo>
              </a:path>
            </a:pathLst>
          </a:custGeom>
          <a:ln w="9114">
            <a:solidFill>
              <a:srgbClr val="BFBFB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/>
          <p:nvPr/>
        </p:nvSpPr>
        <p:spPr>
          <a:xfrm>
            <a:off x="1846562" y="617552"/>
            <a:ext cx="1816100" cy="57658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350" b="1" dirty="0">
                <a:solidFill>
                  <a:srgbClr val="0E0E0E"/>
                </a:solidFill>
                <a:latin typeface="Arial"/>
                <a:cs typeface="Arial"/>
              </a:rPr>
              <a:t>MACKENZIE</a:t>
            </a:r>
            <a:endParaRPr sz="235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</a:pPr>
            <a:r>
              <a:rPr sz="1650" b="1" spc="10" dirty="0">
                <a:solidFill>
                  <a:srgbClr val="0E0E0E"/>
                </a:solidFill>
                <a:latin typeface="Arial"/>
                <a:cs typeface="Arial"/>
              </a:rPr>
              <a:t>ESPORTE</a:t>
            </a:r>
            <a:r>
              <a:rPr sz="1650" b="1" spc="8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650" b="1" spc="-50" dirty="0">
                <a:solidFill>
                  <a:srgbClr val="0E0E0E"/>
                </a:solidFill>
                <a:latin typeface="Arial"/>
                <a:cs typeface="Arial"/>
              </a:rPr>
              <a:t>CLUBE</a:t>
            </a:r>
            <a:endParaRPr sz="1650">
              <a:latin typeface="Arial"/>
              <a:cs typeface="Aria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798448" y="1615455"/>
            <a:ext cx="6151245" cy="838898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4198620">
              <a:lnSpc>
                <a:spcPct val="97800"/>
              </a:lnSpc>
            </a:pPr>
            <a:r>
              <a:rPr sz="950" b="1" spc="15" dirty="0">
                <a:solidFill>
                  <a:srgbClr val="0E0E0E"/>
                </a:solidFill>
                <a:latin typeface="Arial"/>
                <a:cs typeface="Arial"/>
              </a:rPr>
              <a:t>EDITAL</a:t>
            </a:r>
            <a:r>
              <a:rPr sz="950" b="1" spc="4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b="1" spc="10" dirty="0">
                <a:solidFill>
                  <a:srgbClr val="0E0E0E"/>
                </a:solidFill>
                <a:latin typeface="Arial"/>
                <a:cs typeface="Arial"/>
              </a:rPr>
              <a:t>CONV</a:t>
            </a:r>
            <a:r>
              <a:rPr sz="950" b="1" spc="30" dirty="0">
                <a:solidFill>
                  <a:srgbClr val="0E0E0E"/>
                </a:solidFill>
                <a:latin typeface="Arial"/>
                <a:cs typeface="Arial"/>
              </a:rPr>
              <a:t>I</a:t>
            </a:r>
            <a:r>
              <a:rPr sz="950" b="1" spc="90" dirty="0">
                <a:solidFill>
                  <a:srgbClr val="28282A"/>
                </a:solidFill>
                <a:latin typeface="Arial"/>
                <a:cs typeface="Arial"/>
              </a:rPr>
              <a:t>T</a:t>
            </a:r>
            <a:r>
              <a:rPr sz="950" b="1" spc="50" dirty="0">
                <a:solidFill>
                  <a:srgbClr val="0E0E0E"/>
                </a:solidFill>
                <a:latin typeface="Arial"/>
                <a:cs typeface="Arial"/>
              </a:rPr>
              <a:t>E</a:t>
            </a:r>
            <a:r>
              <a:rPr sz="950" b="1" spc="-2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b="1" spc="5" dirty="0">
                <a:solidFill>
                  <a:srgbClr val="0E0E0E"/>
                </a:solidFill>
                <a:latin typeface="Arial"/>
                <a:cs typeface="Arial"/>
              </a:rPr>
              <a:t>DE</a:t>
            </a:r>
            <a:r>
              <a:rPr sz="950" b="1" spc="4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b="1" spc="-45" dirty="0">
                <a:solidFill>
                  <a:srgbClr val="0E0E0E"/>
                </a:solidFill>
                <a:latin typeface="Arial"/>
                <a:cs typeface="Arial"/>
              </a:rPr>
              <a:t>N</a:t>
            </a:r>
            <a:r>
              <a:rPr sz="950" b="1" spc="30" dirty="0">
                <a:solidFill>
                  <a:srgbClr val="28282A"/>
                </a:solidFill>
                <a:latin typeface="Arial"/>
                <a:cs typeface="Arial"/>
              </a:rPr>
              <a:t>º</a:t>
            </a:r>
            <a:r>
              <a:rPr sz="950" b="1" spc="35" dirty="0">
                <a:solidFill>
                  <a:srgbClr val="28282A"/>
                </a:solidFill>
                <a:latin typeface="Arial"/>
                <a:cs typeface="Arial"/>
              </a:rPr>
              <a:t> </a:t>
            </a:r>
            <a:r>
              <a:rPr sz="950" b="1" spc="20" dirty="0">
                <a:solidFill>
                  <a:srgbClr val="0E0E0E"/>
                </a:solidFill>
                <a:latin typeface="Arial"/>
                <a:cs typeface="Arial"/>
              </a:rPr>
              <a:t>03-2015</a:t>
            </a:r>
            <a:r>
              <a:rPr sz="950" b="1" spc="10" dirty="0">
                <a:solidFill>
                  <a:srgbClr val="0E0E0E"/>
                </a:solidFill>
                <a:latin typeface="Arial"/>
                <a:cs typeface="Arial"/>
              </a:rPr>
              <a:t> RAZÃO</a:t>
            </a:r>
            <a:r>
              <a:rPr sz="950" b="1" spc="6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b="1" spc="10" dirty="0">
                <a:solidFill>
                  <a:srgbClr val="0E0E0E"/>
                </a:solidFill>
                <a:latin typeface="Arial"/>
                <a:cs typeface="Arial"/>
              </a:rPr>
              <a:t>SOCIAL</a:t>
            </a:r>
            <a:r>
              <a:rPr sz="950" b="1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b="1" spc="-13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b="1" spc="20" dirty="0">
                <a:solidFill>
                  <a:srgbClr val="0E0E0E"/>
                </a:solidFill>
                <a:latin typeface="Arial"/>
                <a:cs typeface="Arial"/>
              </a:rPr>
              <a:t>DA</a:t>
            </a:r>
            <a:r>
              <a:rPr sz="950" b="1" spc="4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b="1" spc="10" dirty="0">
                <a:solidFill>
                  <a:srgbClr val="0E0E0E"/>
                </a:solidFill>
                <a:latin typeface="Arial"/>
                <a:cs typeface="Arial"/>
              </a:rPr>
              <a:t>EMPREZA TELEFONE</a:t>
            </a:r>
            <a:endParaRPr sz="950">
              <a:latin typeface="Arial"/>
              <a:cs typeface="Arial"/>
            </a:endParaRPr>
          </a:p>
          <a:p>
            <a:pPr marL="17145" algn="just">
              <a:lnSpc>
                <a:spcPct val="100000"/>
              </a:lnSpc>
              <a:spcBef>
                <a:spcPts val="45"/>
              </a:spcBef>
            </a:pPr>
            <a:r>
              <a:rPr sz="950" b="1" spc="10" dirty="0">
                <a:solidFill>
                  <a:srgbClr val="0E0E0E"/>
                </a:solidFill>
                <a:latin typeface="Arial"/>
                <a:cs typeface="Arial"/>
              </a:rPr>
              <a:t>E-MAIL</a:t>
            </a:r>
            <a:endParaRPr sz="95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9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26"/>
              </a:spcBef>
            </a:pPr>
            <a:endParaRPr sz="1150">
              <a:latin typeface="Times New Roman"/>
              <a:cs typeface="Times New Roman"/>
            </a:endParaRPr>
          </a:p>
          <a:p>
            <a:pPr marL="21590" algn="just">
              <a:lnSpc>
                <a:spcPct val="100000"/>
              </a:lnSpc>
            </a:pPr>
            <a:r>
              <a:rPr sz="950" b="1" spc="5" dirty="0">
                <a:solidFill>
                  <a:srgbClr val="0E0E0E"/>
                </a:solidFill>
                <a:latin typeface="Arial"/>
                <a:cs typeface="Arial"/>
              </a:rPr>
              <a:t>DOCU</a:t>
            </a:r>
            <a:r>
              <a:rPr sz="950" b="1" spc="75" dirty="0">
                <a:solidFill>
                  <a:srgbClr val="0E0E0E"/>
                </a:solidFill>
                <a:latin typeface="Arial"/>
                <a:cs typeface="Arial"/>
              </a:rPr>
              <a:t>M</a:t>
            </a:r>
            <a:r>
              <a:rPr sz="950" b="1" spc="40" dirty="0">
                <a:solidFill>
                  <a:srgbClr val="28282A"/>
                </a:solidFill>
                <a:latin typeface="Arial"/>
                <a:cs typeface="Arial"/>
              </a:rPr>
              <a:t>E</a:t>
            </a:r>
            <a:r>
              <a:rPr sz="950" b="1" spc="10" dirty="0">
                <a:solidFill>
                  <a:srgbClr val="0E0E0E"/>
                </a:solidFill>
                <a:latin typeface="Arial"/>
                <a:cs typeface="Arial"/>
              </a:rPr>
              <a:t>NTOS</a:t>
            </a:r>
            <a:r>
              <a:rPr sz="950" b="1" spc="7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b="1" spc="5" dirty="0">
                <a:solidFill>
                  <a:srgbClr val="0E0E0E"/>
                </a:solidFill>
                <a:latin typeface="Arial"/>
                <a:cs typeface="Arial"/>
              </a:rPr>
              <a:t>PARA</a:t>
            </a:r>
            <a:r>
              <a:rPr sz="950" b="1" spc="7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b="1" spc="10" dirty="0">
                <a:solidFill>
                  <a:srgbClr val="0E0E0E"/>
                </a:solidFill>
                <a:latin typeface="Arial"/>
                <a:cs typeface="Arial"/>
              </a:rPr>
              <a:t>HABILITAÇÃO</a:t>
            </a:r>
            <a:endParaRPr sz="9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9"/>
              </a:spcBef>
            </a:pPr>
            <a:endParaRPr sz="1050">
              <a:latin typeface="Times New Roman"/>
              <a:cs typeface="Times New Roman"/>
            </a:endParaRPr>
          </a:p>
          <a:p>
            <a:pPr marL="12700" marR="26034" indent="4445">
              <a:lnSpc>
                <a:spcPts val="1150"/>
              </a:lnSpc>
            </a:pPr>
            <a:r>
              <a:rPr sz="1000" spc="-30" dirty="0">
                <a:solidFill>
                  <a:srgbClr val="28282A"/>
                </a:solidFill>
                <a:latin typeface="Arial"/>
                <a:cs typeface="Arial"/>
              </a:rPr>
              <a:t>Os </a:t>
            </a:r>
            <a:r>
              <a:rPr sz="1000" spc="-75" dirty="0">
                <a:solidFill>
                  <a:srgbClr val="28282A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28282A"/>
                </a:solidFill>
                <a:latin typeface="Arial"/>
                <a:cs typeface="Arial"/>
              </a:rPr>
              <a:t>documentos</a:t>
            </a:r>
            <a:r>
              <a:rPr sz="1000" dirty="0">
                <a:solidFill>
                  <a:srgbClr val="28282A"/>
                </a:solidFill>
                <a:latin typeface="Arial"/>
                <a:cs typeface="Arial"/>
              </a:rPr>
              <a:t> </a:t>
            </a:r>
            <a:r>
              <a:rPr sz="1000" spc="25" dirty="0">
                <a:solidFill>
                  <a:srgbClr val="28282A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28282A"/>
                </a:solidFill>
                <a:latin typeface="Arial"/>
                <a:cs typeface="Arial"/>
              </a:rPr>
              <a:t>entregues</a:t>
            </a:r>
            <a:r>
              <a:rPr sz="1000" dirty="0">
                <a:solidFill>
                  <a:srgbClr val="28282A"/>
                </a:solidFill>
                <a:latin typeface="Arial"/>
                <a:cs typeface="Arial"/>
              </a:rPr>
              <a:t> </a:t>
            </a:r>
            <a:r>
              <a:rPr sz="1000" spc="35" dirty="0">
                <a:solidFill>
                  <a:srgbClr val="28282A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28282A"/>
                </a:solidFill>
                <a:latin typeface="Arial"/>
                <a:cs typeface="Arial"/>
              </a:rPr>
              <a:t>serão</a:t>
            </a:r>
            <a:r>
              <a:rPr sz="1000" dirty="0">
                <a:solidFill>
                  <a:srgbClr val="28282A"/>
                </a:solidFill>
                <a:latin typeface="Arial"/>
                <a:cs typeface="Arial"/>
              </a:rPr>
              <a:t> </a:t>
            </a:r>
            <a:r>
              <a:rPr sz="1000" spc="-40" dirty="0">
                <a:solidFill>
                  <a:srgbClr val="28282A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28282A"/>
                </a:solidFill>
                <a:latin typeface="Arial"/>
                <a:cs typeface="Arial"/>
              </a:rPr>
              <a:t>examinados</a:t>
            </a:r>
            <a:r>
              <a:rPr sz="1000" dirty="0">
                <a:solidFill>
                  <a:srgbClr val="28282A"/>
                </a:solidFill>
                <a:latin typeface="Arial"/>
                <a:cs typeface="Arial"/>
              </a:rPr>
              <a:t> </a:t>
            </a:r>
            <a:r>
              <a:rPr sz="1000" spc="45" dirty="0">
                <a:solidFill>
                  <a:srgbClr val="28282A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28282A"/>
                </a:solidFill>
                <a:latin typeface="Arial"/>
                <a:cs typeface="Arial"/>
              </a:rPr>
              <a:t>pe</a:t>
            </a:r>
            <a:r>
              <a:rPr sz="1000" spc="-45" dirty="0">
                <a:solidFill>
                  <a:srgbClr val="28282A"/>
                </a:solidFill>
                <a:latin typeface="Arial"/>
                <a:cs typeface="Arial"/>
              </a:rPr>
              <a:t>l</a:t>
            </a:r>
            <a:r>
              <a:rPr sz="1000" spc="-25" dirty="0">
                <a:solidFill>
                  <a:srgbClr val="28282A"/>
                </a:solidFill>
                <a:latin typeface="Arial"/>
                <a:cs typeface="Arial"/>
              </a:rPr>
              <a:t>os</a:t>
            </a:r>
            <a:r>
              <a:rPr sz="1000" dirty="0">
                <a:solidFill>
                  <a:srgbClr val="28282A"/>
                </a:solidFill>
                <a:latin typeface="Arial"/>
                <a:cs typeface="Arial"/>
              </a:rPr>
              <a:t> </a:t>
            </a:r>
            <a:r>
              <a:rPr sz="1000" spc="-30" dirty="0">
                <a:solidFill>
                  <a:srgbClr val="28282A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28282A"/>
                </a:solidFill>
                <a:latin typeface="Arial"/>
                <a:cs typeface="Arial"/>
              </a:rPr>
              <a:t>responsáve</a:t>
            </a:r>
            <a:r>
              <a:rPr sz="1000" spc="50" dirty="0">
                <a:solidFill>
                  <a:srgbClr val="28282A"/>
                </a:solidFill>
                <a:latin typeface="Arial"/>
                <a:cs typeface="Arial"/>
              </a:rPr>
              <a:t>i</a:t>
            </a:r>
            <a:r>
              <a:rPr sz="1000" spc="-10" dirty="0">
                <a:solidFill>
                  <a:srgbClr val="28282A"/>
                </a:solidFill>
                <a:latin typeface="Arial"/>
                <a:cs typeface="Arial"/>
              </a:rPr>
              <a:t>s</a:t>
            </a:r>
            <a:r>
              <a:rPr sz="1000" dirty="0">
                <a:solidFill>
                  <a:srgbClr val="28282A"/>
                </a:solidFill>
                <a:latin typeface="Arial"/>
                <a:cs typeface="Arial"/>
              </a:rPr>
              <a:t> </a:t>
            </a:r>
            <a:r>
              <a:rPr sz="1000" spc="-80" dirty="0">
                <a:solidFill>
                  <a:srgbClr val="28282A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28282A"/>
                </a:solidFill>
                <a:latin typeface="Arial"/>
                <a:cs typeface="Arial"/>
              </a:rPr>
              <a:t>do</a:t>
            </a:r>
            <a:r>
              <a:rPr sz="1000" dirty="0">
                <a:solidFill>
                  <a:srgbClr val="28282A"/>
                </a:solidFill>
                <a:latin typeface="Arial"/>
                <a:cs typeface="Arial"/>
              </a:rPr>
              <a:t> </a:t>
            </a:r>
            <a:r>
              <a:rPr sz="1000" spc="-35" dirty="0">
                <a:solidFill>
                  <a:srgbClr val="28282A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28282A"/>
                </a:solidFill>
                <a:latin typeface="Arial"/>
                <a:cs typeface="Arial"/>
              </a:rPr>
              <a:t>processo</a:t>
            </a:r>
            <a:r>
              <a:rPr sz="1000" dirty="0">
                <a:solidFill>
                  <a:srgbClr val="28282A"/>
                </a:solidFill>
                <a:latin typeface="Arial"/>
                <a:cs typeface="Arial"/>
              </a:rPr>
              <a:t> </a:t>
            </a:r>
            <a:r>
              <a:rPr sz="1000" spc="-55" dirty="0">
                <a:solidFill>
                  <a:srgbClr val="28282A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28282A"/>
                </a:solidFill>
                <a:latin typeface="Arial"/>
                <a:cs typeface="Arial"/>
              </a:rPr>
              <a:t>de</a:t>
            </a:r>
            <a:r>
              <a:rPr sz="1000" dirty="0">
                <a:solidFill>
                  <a:srgbClr val="28282A"/>
                </a:solidFill>
                <a:latin typeface="Arial"/>
                <a:cs typeface="Arial"/>
              </a:rPr>
              <a:t> </a:t>
            </a:r>
            <a:r>
              <a:rPr sz="1000" spc="-114" dirty="0">
                <a:solidFill>
                  <a:srgbClr val="28282A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3B3B3B"/>
                </a:solidFill>
                <a:latin typeface="Arial"/>
                <a:cs typeface="Arial"/>
              </a:rPr>
              <a:t>compra </a:t>
            </a:r>
            <a:r>
              <a:rPr sz="1000" spc="-55" dirty="0">
                <a:solidFill>
                  <a:srgbClr val="3B3B3B"/>
                </a:solidFill>
                <a:latin typeface="Arial"/>
                <a:cs typeface="Arial"/>
              </a:rPr>
              <a:t> </a:t>
            </a:r>
            <a:r>
              <a:rPr sz="1000" spc="15" dirty="0">
                <a:solidFill>
                  <a:srgbClr val="3B3B3B"/>
                </a:solidFill>
                <a:latin typeface="Arial"/>
                <a:cs typeface="Arial"/>
              </a:rPr>
              <a:t>e</a:t>
            </a:r>
            <a:r>
              <a:rPr sz="1000" dirty="0">
                <a:solidFill>
                  <a:srgbClr val="3B3B3B"/>
                </a:solidFill>
                <a:latin typeface="Arial"/>
                <a:cs typeface="Arial"/>
              </a:rPr>
              <a:t> </a:t>
            </a:r>
            <a:r>
              <a:rPr sz="1000" spc="-90" dirty="0">
                <a:solidFill>
                  <a:srgbClr val="3B3B3B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28282A"/>
                </a:solidFill>
                <a:latin typeface="Arial"/>
                <a:cs typeface="Arial"/>
              </a:rPr>
              <a:t>podem</a:t>
            </a:r>
            <a:r>
              <a:rPr sz="1000" dirty="0">
                <a:solidFill>
                  <a:srgbClr val="28282A"/>
                </a:solidFill>
                <a:latin typeface="Arial"/>
                <a:cs typeface="Arial"/>
              </a:rPr>
              <a:t> </a:t>
            </a:r>
            <a:r>
              <a:rPr sz="1000" spc="-40" dirty="0">
                <a:solidFill>
                  <a:srgbClr val="28282A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28282A"/>
                </a:solidFill>
                <a:latin typeface="Arial"/>
                <a:cs typeface="Arial"/>
              </a:rPr>
              <a:t>ser apresentados</a:t>
            </a:r>
            <a:r>
              <a:rPr sz="1000" spc="100" dirty="0">
                <a:solidFill>
                  <a:srgbClr val="28282A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28282A"/>
                </a:solidFill>
                <a:latin typeface="Arial"/>
                <a:cs typeface="Arial"/>
              </a:rPr>
              <a:t>e</a:t>
            </a:r>
            <a:r>
              <a:rPr sz="1000" spc="35" dirty="0">
                <a:solidFill>
                  <a:srgbClr val="28282A"/>
                </a:solidFill>
                <a:latin typeface="Arial"/>
                <a:cs typeface="Arial"/>
              </a:rPr>
              <a:t>m</a:t>
            </a:r>
            <a:r>
              <a:rPr sz="1000" spc="110" dirty="0">
                <a:solidFill>
                  <a:srgbClr val="828282"/>
                </a:solidFill>
                <a:latin typeface="Arial"/>
                <a:cs typeface="Arial"/>
              </a:rPr>
              <a:t>: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22"/>
              </a:spcBef>
            </a:pPr>
            <a:endParaRPr sz="950">
              <a:latin typeface="Times New Roman"/>
              <a:cs typeface="Times New Roman"/>
            </a:endParaRPr>
          </a:p>
          <a:p>
            <a:pPr marL="26034" algn="just">
              <a:lnSpc>
                <a:spcPct val="100000"/>
              </a:lnSpc>
            </a:pPr>
            <a:r>
              <a:rPr sz="1050" b="1" spc="50" dirty="0">
                <a:solidFill>
                  <a:srgbClr val="28282A"/>
                </a:solidFill>
                <a:latin typeface="Arial"/>
                <a:cs typeface="Arial"/>
              </a:rPr>
              <a:t>1)</a:t>
            </a:r>
            <a:r>
              <a:rPr sz="1050" b="1" spc="-5" dirty="0">
                <a:solidFill>
                  <a:srgbClr val="28282A"/>
                </a:solidFill>
                <a:latin typeface="Arial"/>
                <a:cs typeface="Arial"/>
              </a:rPr>
              <a:t> </a:t>
            </a:r>
            <a:r>
              <a:rPr sz="1100" spc="55" dirty="0">
                <a:solidFill>
                  <a:srgbClr val="28282A"/>
                </a:solidFill>
                <a:latin typeface="Arial"/>
                <a:cs typeface="Arial"/>
              </a:rPr>
              <a:t>v</a:t>
            </a:r>
            <a:r>
              <a:rPr sz="1100" dirty="0">
                <a:solidFill>
                  <a:srgbClr val="0E0E0E"/>
                </a:solidFill>
                <a:latin typeface="Arial"/>
                <a:cs typeface="Arial"/>
              </a:rPr>
              <a:t>i</a:t>
            </a:r>
            <a:r>
              <a:rPr sz="1100" spc="40" dirty="0">
                <a:solidFill>
                  <a:srgbClr val="28282A"/>
                </a:solidFill>
                <a:latin typeface="Arial"/>
                <a:cs typeface="Arial"/>
              </a:rPr>
              <a:t>a </a:t>
            </a:r>
            <a:r>
              <a:rPr sz="1100" spc="65" dirty="0">
                <a:solidFill>
                  <a:srgbClr val="28282A"/>
                </a:solidFill>
                <a:latin typeface="Arial"/>
                <a:cs typeface="Arial"/>
              </a:rPr>
              <a:t>o</a:t>
            </a:r>
            <a:r>
              <a:rPr sz="1100" spc="50" dirty="0">
                <a:solidFill>
                  <a:srgbClr val="0E0E0E"/>
                </a:solidFill>
                <a:latin typeface="Arial"/>
                <a:cs typeface="Arial"/>
              </a:rPr>
              <a:t>r</a:t>
            </a:r>
            <a:r>
              <a:rPr sz="1100" spc="-60" dirty="0">
                <a:solidFill>
                  <a:srgbClr val="0E0E0E"/>
                </a:solidFill>
                <a:latin typeface="Arial"/>
                <a:cs typeface="Arial"/>
              </a:rPr>
              <a:t>i</a:t>
            </a:r>
            <a:r>
              <a:rPr sz="1100" spc="100" dirty="0">
                <a:solidFill>
                  <a:srgbClr val="28282A"/>
                </a:solidFill>
                <a:latin typeface="Arial"/>
                <a:cs typeface="Arial"/>
              </a:rPr>
              <a:t>g</a:t>
            </a:r>
            <a:r>
              <a:rPr sz="1100" spc="20" dirty="0">
                <a:solidFill>
                  <a:srgbClr val="0E0E0E"/>
                </a:solidFill>
                <a:latin typeface="Arial"/>
                <a:cs typeface="Arial"/>
              </a:rPr>
              <a:t>i</a:t>
            </a:r>
            <a:r>
              <a:rPr sz="1100" spc="15" dirty="0">
                <a:solidFill>
                  <a:srgbClr val="0E0E0E"/>
                </a:solidFill>
                <a:latin typeface="Arial"/>
                <a:cs typeface="Arial"/>
              </a:rPr>
              <a:t>n</a:t>
            </a:r>
            <a:r>
              <a:rPr sz="1100" spc="85" dirty="0">
                <a:solidFill>
                  <a:srgbClr val="28282A"/>
                </a:solidFill>
                <a:latin typeface="Arial"/>
                <a:cs typeface="Arial"/>
              </a:rPr>
              <a:t>a</a:t>
            </a:r>
            <a:r>
              <a:rPr sz="1100" spc="55" dirty="0">
                <a:solidFill>
                  <a:srgbClr val="28282A"/>
                </a:solidFill>
                <a:latin typeface="Arial"/>
                <a:cs typeface="Arial"/>
              </a:rPr>
              <a:t>l</a:t>
            </a:r>
            <a:r>
              <a:rPr sz="1100" spc="60" dirty="0">
                <a:solidFill>
                  <a:srgbClr val="545454"/>
                </a:solidFill>
                <a:latin typeface="Arial"/>
                <a:cs typeface="Arial"/>
              </a:rPr>
              <a:t>;</a:t>
            </a:r>
            <a:endParaRPr sz="11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46"/>
              </a:spcBef>
            </a:pPr>
            <a:endParaRPr sz="1000">
              <a:latin typeface="Times New Roman"/>
              <a:cs typeface="Times New Roman"/>
            </a:endParaRPr>
          </a:p>
          <a:p>
            <a:pPr marL="12700" marR="27305">
              <a:lnSpc>
                <a:spcPts val="1150"/>
              </a:lnSpc>
              <a:buClr>
                <a:srgbClr val="3B3B3B"/>
              </a:buClr>
              <a:buFont typeface="Arial"/>
              <a:buAutoNum type="arabicParenR" startAt="2"/>
              <a:tabLst>
                <a:tab pos="195580" algn="l"/>
              </a:tabLst>
            </a:pPr>
            <a:r>
              <a:rPr sz="1000" spc="5" dirty="0">
                <a:solidFill>
                  <a:srgbClr val="28282A"/>
                </a:solidFill>
                <a:latin typeface="Arial"/>
                <a:cs typeface="Arial"/>
              </a:rPr>
              <a:t>em</a:t>
            </a:r>
            <a:r>
              <a:rPr sz="1000" dirty="0">
                <a:solidFill>
                  <a:srgbClr val="28282A"/>
                </a:solidFill>
                <a:latin typeface="Arial"/>
                <a:cs typeface="Arial"/>
              </a:rPr>
              <a:t> </a:t>
            </a:r>
            <a:r>
              <a:rPr sz="1000" spc="-25" dirty="0">
                <a:solidFill>
                  <a:srgbClr val="28282A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3B3B3B"/>
                </a:solidFill>
                <a:latin typeface="Arial"/>
                <a:cs typeface="Arial"/>
              </a:rPr>
              <a:t>cópias</a:t>
            </a:r>
            <a:r>
              <a:rPr sz="1000" dirty="0">
                <a:solidFill>
                  <a:srgbClr val="3B3B3B"/>
                </a:solidFill>
                <a:latin typeface="Arial"/>
                <a:cs typeface="Arial"/>
              </a:rPr>
              <a:t> </a:t>
            </a:r>
            <a:r>
              <a:rPr sz="1000" spc="20" dirty="0">
                <a:solidFill>
                  <a:srgbClr val="3B3B3B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28282A"/>
                </a:solidFill>
                <a:latin typeface="Arial"/>
                <a:cs typeface="Arial"/>
              </a:rPr>
              <a:t>sim</a:t>
            </a:r>
            <a:r>
              <a:rPr sz="1000" spc="25" dirty="0">
                <a:solidFill>
                  <a:srgbClr val="28282A"/>
                </a:solidFill>
                <a:latin typeface="Arial"/>
                <a:cs typeface="Arial"/>
              </a:rPr>
              <a:t>p</a:t>
            </a:r>
            <a:r>
              <a:rPr sz="1000" spc="-10" dirty="0">
                <a:solidFill>
                  <a:srgbClr val="0E0E0E"/>
                </a:solidFill>
                <a:latin typeface="Arial"/>
                <a:cs typeface="Arial"/>
              </a:rPr>
              <a:t>l</a:t>
            </a:r>
            <a:r>
              <a:rPr sz="1000" dirty="0">
                <a:solidFill>
                  <a:srgbClr val="28282A"/>
                </a:solidFill>
                <a:latin typeface="Arial"/>
                <a:cs typeface="Arial"/>
              </a:rPr>
              <a:t>e</a:t>
            </a:r>
            <a:r>
              <a:rPr sz="1000" spc="20" dirty="0">
                <a:solidFill>
                  <a:srgbClr val="28282A"/>
                </a:solidFill>
                <a:latin typeface="Arial"/>
                <a:cs typeface="Arial"/>
              </a:rPr>
              <a:t>s</a:t>
            </a:r>
            <a:r>
              <a:rPr sz="1000" spc="85" dirty="0">
                <a:solidFill>
                  <a:srgbClr val="8C9397"/>
                </a:solidFill>
                <a:latin typeface="Arial"/>
                <a:cs typeface="Arial"/>
              </a:rPr>
              <a:t>,</a:t>
            </a:r>
            <a:r>
              <a:rPr sz="1000" dirty="0">
                <a:solidFill>
                  <a:srgbClr val="8C9397"/>
                </a:solidFill>
                <a:latin typeface="Arial"/>
                <a:cs typeface="Arial"/>
              </a:rPr>
              <a:t> </a:t>
            </a:r>
            <a:r>
              <a:rPr sz="1000" spc="-135" dirty="0">
                <a:solidFill>
                  <a:srgbClr val="8C9397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28282A"/>
                </a:solidFill>
                <a:latin typeface="Arial"/>
                <a:cs typeface="Arial"/>
              </a:rPr>
              <a:t>desde</a:t>
            </a:r>
            <a:r>
              <a:rPr sz="1000" dirty="0">
                <a:solidFill>
                  <a:srgbClr val="28282A"/>
                </a:solidFill>
                <a:latin typeface="Arial"/>
                <a:cs typeface="Arial"/>
              </a:rPr>
              <a:t>  </a:t>
            </a:r>
            <a:r>
              <a:rPr sz="1000" spc="10" dirty="0">
                <a:solidFill>
                  <a:srgbClr val="28282A"/>
                </a:solidFill>
                <a:latin typeface="Arial"/>
                <a:cs typeface="Arial"/>
              </a:rPr>
              <a:t>que</a:t>
            </a:r>
            <a:r>
              <a:rPr sz="1000" dirty="0">
                <a:solidFill>
                  <a:srgbClr val="28282A"/>
                </a:solidFill>
                <a:latin typeface="Arial"/>
                <a:cs typeface="Arial"/>
              </a:rPr>
              <a:t> </a:t>
            </a:r>
            <a:r>
              <a:rPr sz="1000" spc="-35" dirty="0">
                <a:solidFill>
                  <a:srgbClr val="28282A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28282A"/>
                </a:solidFill>
                <a:latin typeface="Arial"/>
                <a:cs typeface="Arial"/>
              </a:rPr>
              <a:t>apresentados</a:t>
            </a:r>
            <a:r>
              <a:rPr sz="1000" dirty="0">
                <a:solidFill>
                  <a:srgbClr val="28282A"/>
                </a:solidFill>
                <a:latin typeface="Arial"/>
                <a:cs typeface="Arial"/>
              </a:rPr>
              <a:t> </a:t>
            </a:r>
            <a:r>
              <a:rPr sz="1000" spc="105" dirty="0">
                <a:solidFill>
                  <a:srgbClr val="28282A"/>
                </a:solidFill>
                <a:latin typeface="Arial"/>
                <a:cs typeface="Arial"/>
              </a:rPr>
              <a:t> </a:t>
            </a:r>
            <a:r>
              <a:rPr sz="1000" spc="-25" dirty="0">
                <a:solidFill>
                  <a:srgbClr val="3B3B3B"/>
                </a:solidFill>
                <a:latin typeface="Arial"/>
                <a:cs typeface="Arial"/>
              </a:rPr>
              <a:t>os</a:t>
            </a:r>
            <a:r>
              <a:rPr sz="1000" dirty="0">
                <a:solidFill>
                  <a:srgbClr val="3B3B3B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3B3B3B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3B3B3B"/>
                </a:solidFill>
                <a:latin typeface="Arial"/>
                <a:cs typeface="Arial"/>
              </a:rPr>
              <a:t>orig</a:t>
            </a:r>
            <a:r>
              <a:rPr sz="1000" spc="0" dirty="0">
                <a:solidFill>
                  <a:srgbClr val="3B3B3B"/>
                </a:solidFill>
                <a:latin typeface="Arial"/>
                <a:cs typeface="Arial"/>
              </a:rPr>
              <a:t>i</a:t>
            </a:r>
            <a:r>
              <a:rPr sz="1000" dirty="0">
                <a:solidFill>
                  <a:srgbClr val="3B3B3B"/>
                </a:solidFill>
                <a:latin typeface="Arial"/>
                <a:cs typeface="Arial"/>
              </a:rPr>
              <a:t>nais </a:t>
            </a:r>
            <a:r>
              <a:rPr sz="1000" spc="-25" dirty="0">
                <a:solidFill>
                  <a:srgbClr val="3B3B3B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28282A"/>
                </a:solidFill>
                <a:latin typeface="Arial"/>
                <a:cs typeface="Arial"/>
              </a:rPr>
              <a:t>que</a:t>
            </a:r>
            <a:r>
              <a:rPr sz="1000" dirty="0">
                <a:solidFill>
                  <a:srgbClr val="28282A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28282A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3B3B3B"/>
                </a:solidFill>
                <a:latin typeface="Arial"/>
                <a:cs typeface="Arial"/>
              </a:rPr>
              <a:t>deverão</a:t>
            </a:r>
            <a:r>
              <a:rPr sz="1000" dirty="0">
                <a:solidFill>
                  <a:srgbClr val="3B3B3B"/>
                </a:solidFill>
                <a:latin typeface="Arial"/>
                <a:cs typeface="Arial"/>
              </a:rPr>
              <a:t> </a:t>
            </a:r>
            <a:r>
              <a:rPr sz="1000" spc="25" dirty="0">
                <a:solidFill>
                  <a:srgbClr val="3B3B3B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3B3B3B"/>
                </a:solidFill>
                <a:latin typeface="Arial"/>
                <a:cs typeface="Arial"/>
              </a:rPr>
              <a:t>ser </a:t>
            </a:r>
            <a:r>
              <a:rPr sz="1000" spc="-10" dirty="0">
                <a:solidFill>
                  <a:srgbClr val="3B3B3B"/>
                </a:solidFill>
                <a:latin typeface="Arial"/>
                <a:cs typeface="Arial"/>
              </a:rPr>
              <a:t> confrontados</a:t>
            </a:r>
            <a:r>
              <a:rPr sz="1000" dirty="0">
                <a:solidFill>
                  <a:srgbClr val="3B3B3B"/>
                </a:solidFill>
                <a:latin typeface="Arial"/>
                <a:cs typeface="Arial"/>
              </a:rPr>
              <a:t> </a:t>
            </a:r>
            <a:r>
              <a:rPr sz="1000" spc="105" dirty="0">
                <a:solidFill>
                  <a:srgbClr val="3B3B3B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3B3B3B"/>
                </a:solidFill>
                <a:latin typeface="Arial"/>
                <a:cs typeface="Arial"/>
              </a:rPr>
              <a:t>pe</a:t>
            </a:r>
            <a:r>
              <a:rPr sz="1000" spc="-80" dirty="0">
                <a:solidFill>
                  <a:srgbClr val="3B3B3B"/>
                </a:solidFill>
                <a:latin typeface="Arial"/>
                <a:cs typeface="Arial"/>
              </a:rPr>
              <a:t>l</a:t>
            </a:r>
            <a:r>
              <a:rPr sz="1000" spc="50" dirty="0">
                <a:solidFill>
                  <a:srgbClr val="3B3B3B"/>
                </a:solidFill>
                <a:latin typeface="Arial"/>
                <a:cs typeface="Arial"/>
              </a:rPr>
              <a:t>o</a:t>
            </a:r>
            <a:r>
              <a:rPr sz="1000" dirty="0">
                <a:solidFill>
                  <a:srgbClr val="3B3B3B"/>
                </a:solidFill>
                <a:latin typeface="Arial"/>
                <a:cs typeface="Arial"/>
              </a:rPr>
              <a:t> </a:t>
            </a:r>
            <a:r>
              <a:rPr sz="1000" spc="-50" dirty="0">
                <a:solidFill>
                  <a:srgbClr val="3B3B3B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28282A"/>
                </a:solidFill>
                <a:latin typeface="Arial"/>
                <a:cs typeface="Arial"/>
              </a:rPr>
              <a:t>setor </a:t>
            </a:r>
            <a:r>
              <a:rPr sz="1000" spc="-15" dirty="0">
                <a:solidFill>
                  <a:srgbClr val="3B3B3B"/>
                </a:solidFill>
                <a:latin typeface="Arial"/>
                <a:cs typeface="Arial"/>
              </a:rPr>
              <a:t>competente</a:t>
            </a:r>
            <a:r>
              <a:rPr sz="1000" spc="5" dirty="0">
                <a:solidFill>
                  <a:srgbClr val="3B3B3B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28282A"/>
                </a:solidFill>
                <a:latin typeface="Arial"/>
                <a:cs typeface="Arial"/>
              </a:rPr>
              <a:t>do</a:t>
            </a:r>
            <a:r>
              <a:rPr sz="1000" spc="30" dirty="0">
                <a:solidFill>
                  <a:srgbClr val="28282A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28282A"/>
                </a:solidFill>
                <a:latin typeface="Arial"/>
                <a:cs typeface="Arial"/>
              </a:rPr>
              <a:t>Mack</a:t>
            </a:r>
            <a:r>
              <a:rPr sz="1000" spc="-5" dirty="0">
                <a:solidFill>
                  <a:srgbClr val="28282A"/>
                </a:solidFill>
                <a:latin typeface="Arial"/>
                <a:cs typeface="Arial"/>
              </a:rPr>
              <a:t>e</a:t>
            </a:r>
            <a:r>
              <a:rPr sz="1000" spc="-20" dirty="0">
                <a:solidFill>
                  <a:srgbClr val="0E0E0E"/>
                </a:solidFill>
                <a:latin typeface="Arial"/>
                <a:cs typeface="Arial"/>
              </a:rPr>
              <a:t>n</a:t>
            </a:r>
            <a:r>
              <a:rPr sz="1000" spc="35" dirty="0">
                <a:solidFill>
                  <a:srgbClr val="28282A"/>
                </a:solidFill>
                <a:latin typeface="Arial"/>
                <a:cs typeface="Arial"/>
              </a:rPr>
              <a:t>z</a:t>
            </a:r>
            <a:r>
              <a:rPr sz="1000" spc="-45" dirty="0">
                <a:solidFill>
                  <a:srgbClr val="545454"/>
                </a:solidFill>
                <a:latin typeface="Arial"/>
                <a:cs typeface="Arial"/>
              </a:rPr>
              <a:t>i</a:t>
            </a:r>
            <a:r>
              <a:rPr sz="1000" spc="15" dirty="0">
                <a:solidFill>
                  <a:srgbClr val="545454"/>
                </a:solidFill>
                <a:latin typeface="Arial"/>
                <a:cs typeface="Arial"/>
              </a:rPr>
              <a:t>e</a:t>
            </a:r>
            <a:r>
              <a:rPr sz="1000" spc="45" dirty="0">
                <a:solidFill>
                  <a:srgbClr val="545454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28282A"/>
                </a:solidFill>
                <a:latin typeface="Arial"/>
                <a:cs typeface="Arial"/>
              </a:rPr>
              <a:t>Esporte</a:t>
            </a:r>
            <a:r>
              <a:rPr sz="1000" spc="5" dirty="0">
                <a:solidFill>
                  <a:srgbClr val="28282A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3B3B3B"/>
                </a:solidFill>
                <a:latin typeface="Arial"/>
                <a:cs typeface="Arial"/>
              </a:rPr>
              <a:t>Clube</a:t>
            </a:r>
            <a:r>
              <a:rPr sz="1000" spc="-50" dirty="0">
                <a:solidFill>
                  <a:srgbClr val="3B3B3B"/>
                </a:solidFill>
                <a:latin typeface="Arial"/>
                <a:cs typeface="Arial"/>
              </a:rPr>
              <a:t> </a:t>
            </a:r>
            <a:r>
              <a:rPr sz="1000" spc="15" dirty="0">
                <a:solidFill>
                  <a:srgbClr val="3B3B3B"/>
                </a:solidFill>
                <a:latin typeface="Arial"/>
                <a:cs typeface="Arial"/>
              </a:rPr>
              <a:t>e</a:t>
            </a:r>
            <a:r>
              <a:rPr sz="1000" spc="10" dirty="0">
                <a:solidFill>
                  <a:srgbClr val="3B3B3B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3B3B3B"/>
                </a:solidFill>
                <a:latin typeface="Arial"/>
                <a:cs typeface="Arial"/>
              </a:rPr>
              <a:t>ser</a:t>
            </a:r>
            <a:r>
              <a:rPr sz="1000" spc="25" dirty="0">
                <a:solidFill>
                  <a:srgbClr val="3B3B3B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28282A"/>
                </a:solidFill>
                <a:latin typeface="Arial"/>
                <a:cs typeface="Arial"/>
              </a:rPr>
              <a:t>declarado</a:t>
            </a:r>
            <a:r>
              <a:rPr sz="1000" spc="80" dirty="0">
                <a:solidFill>
                  <a:srgbClr val="28282A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3B3B3B"/>
                </a:solidFill>
                <a:latin typeface="Arial"/>
                <a:cs typeface="Arial"/>
              </a:rPr>
              <a:t>que</a:t>
            </a:r>
            <a:r>
              <a:rPr sz="1000" spc="5" dirty="0">
                <a:solidFill>
                  <a:srgbClr val="3B3B3B"/>
                </a:solidFill>
                <a:latin typeface="Arial"/>
                <a:cs typeface="Arial"/>
              </a:rPr>
              <a:t> </a:t>
            </a:r>
            <a:r>
              <a:rPr sz="1000" spc="-35" dirty="0">
                <a:solidFill>
                  <a:srgbClr val="828282"/>
                </a:solidFill>
                <a:latin typeface="Arial"/>
                <a:cs typeface="Arial"/>
              </a:rPr>
              <a:t>"</a:t>
            </a:r>
            <a:r>
              <a:rPr sz="1000" spc="-5" dirty="0">
                <a:solidFill>
                  <a:srgbClr val="3B3B3B"/>
                </a:solidFill>
                <a:latin typeface="Arial"/>
                <a:cs typeface="Arial"/>
              </a:rPr>
              <a:t>confere</a:t>
            </a:r>
            <a:r>
              <a:rPr sz="1000" spc="10" dirty="0">
                <a:solidFill>
                  <a:srgbClr val="3B3B3B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3B3B3B"/>
                </a:solidFill>
                <a:latin typeface="Arial"/>
                <a:cs typeface="Arial"/>
              </a:rPr>
              <a:t>com</a:t>
            </a:r>
            <a:r>
              <a:rPr sz="1000" spc="20" dirty="0">
                <a:solidFill>
                  <a:srgbClr val="3B3B3B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3B3B3B"/>
                </a:solidFill>
                <a:latin typeface="Arial"/>
                <a:cs typeface="Arial"/>
              </a:rPr>
              <a:t>o</a:t>
            </a:r>
            <a:r>
              <a:rPr sz="1000" spc="-15" dirty="0">
                <a:solidFill>
                  <a:srgbClr val="3B3B3B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3B3B3B"/>
                </a:solidFill>
                <a:latin typeface="Arial"/>
                <a:cs typeface="Arial"/>
              </a:rPr>
              <a:t>or</a:t>
            </a:r>
            <a:r>
              <a:rPr sz="1000" spc="-10" dirty="0">
                <a:solidFill>
                  <a:srgbClr val="3B3B3B"/>
                </a:solidFill>
                <a:latin typeface="Arial"/>
                <a:cs typeface="Arial"/>
              </a:rPr>
              <a:t>i</a:t>
            </a:r>
            <a:r>
              <a:rPr sz="1000" spc="20" dirty="0">
                <a:solidFill>
                  <a:srgbClr val="3B3B3B"/>
                </a:solidFill>
                <a:latin typeface="Arial"/>
                <a:cs typeface="Arial"/>
              </a:rPr>
              <a:t>g</a:t>
            </a:r>
            <a:r>
              <a:rPr sz="1000" spc="-15" dirty="0">
                <a:solidFill>
                  <a:srgbClr val="3B3B3B"/>
                </a:solidFill>
                <a:latin typeface="Arial"/>
                <a:cs typeface="Arial"/>
              </a:rPr>
              <a:t>i</a:t>
            </a:r>
            <a:r>
              <a:rPr sz="1000" spc="15" dirty="0">
                <a:solidFill>
                  <a:srgbClr val="3B3B3B"/>
                </a:solidFill>
                <a:latin typeface="Arial"/>
                <a:cs typeface="Arial"/>
              </a:rPr>
              <a:t>na</a:t>
            </a:r>
            <a:r>
              <a:rPr sz="1000" spc="-80" dirty="0">
                <a:solidFill>
                  <a:srgbClr val="3B3B3B"/>
                </a:solidFill>
                <a:latin typeface="Arial"/>
                <a:cs typeface="Arial"/>
              </a:rPr>
              <a:t>l</a:t>
            </a:r>
            <a:r>
              <a:rPr sz="1000" spc="-10" dirty="0">
                <a:solidFill>
                  <a:srgbClr val="8C9397"/>
                </a:solidFill>
                <a:latin typeface="Arial"/>
                <a:cs typeface="Arial"/>
              </a:rPr>
              <a:t>".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0"/>
              </a:spcBef>
              <a:buClr>
                <a:srgbClr val="3B3B3B"/>
              </a:buClr>
              <a:buFont typeface="Arial"/>
              <a:buAutoNum type="arabicParenR" startAt="2"/>
            </a:pPr>
            <a:endParaRPr sz="900">
              <a:latin typeface="Times New Roman"/>
              <a:cs typeface="Times New Roman"/>
            </a:endParaRPr>
          </a:p>
          <a:p>
            <a:pPr marL="167640" indent="-150495" algn="just">
              <a:lnSpc>
                <a:spcPct val="100000"/>
              </a:lnSpc>
              <a:buClr>
                <a:srgbClr val="3B3B3B"/>
              </a:buClr>
              <a:buFont typeface="Arial"/>
              <a:buAutoNum type="arabicParenR" startAt="2"/>
              <a:tabLst>
                <a:tab pos="167640" algn="l"/>
              </a:tabLst>
            </a:pPr>
            <a:r>
              <a:rPr sz="1000" spc="-20" dirty="0">
                <a:solidFill>
                  <a:srgbClr val="28282A"/>
                </a:solidFill>
                <a:latin typeface="Arial"/>
                <a:cs typeface="Arial"/>
              </a:rPr>
              <a:t>por</a:t>
            </a:r>
            <a:r>
              <a:rPr sz="1000" spc="-15" dirty="0">
                <a:solidFill>
                  <a:srgbClr val="28282A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28282A"/>
                </a:solidFill>
                <a:latin typeface="Arial"/>
                <a:cs typeface="Arial"/>
              </a:rPr>
              <a:t>qualquer</a:t>
            </a:r>
            <a:r>
              <a:rPr sz="1000" spc="105" dirty="0">
                <a:solidFill>
                  <a:srgbClr val="28282A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28282A"/>
                </a:solidFill>
                <a:latin typeface="Arial"/>
                <a:cs typeface="Arial"/>
              </a:rPr>
              <a:t>processo</a:t>
            </a:r>
            <a:r>
              <a:rPr sz="1000" spc="10" dirty="0">
                <a:solidFill>
                  <a:srgbClr val="28282A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3B3B3B"/>
                </a:solidFill>
                <a:latin typeface="Arial"/>
                <a:cs typeface="Arial"/>
              </a:rPr>
              <a:t>de</a:t>
            </a:r>
            <a:r>
              <a:rPr sz="1000" spc="-15" dirty="0">
                <a:solidFill>
                  <a:srgbClr val="3B3B3B"/>
                </a:solidFill>
                <a:latin typeface="Arial"/>
                <a:cs typeface="Arial"/>
              </a:rPr>
              <a:t> cópia</a:t>
            </a:r>
            <a:r>
              <a:rPr sz="1000" spc="55" dirty="0">
                <a:solidFill>
                  <a:srgbClr val="3B3B3B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3B3B3B"/>
                </a:solidFill>
                <a:latin typeface="Arial"/>
                <a:cs typeface="Arial"/>
              </a:rPr>
              <a:t>com</a:t>
            </a:r>
            <a:r>
              <a:rPr sz="1000" spc="-15" dirty="0">
                <a:solidFill>
                  <a:srgbClr val="3B3B3B"/>
                </a:solidFill>
                <a:latin typeface="Arial"/>
                <a:cs typeface="Arial"/>
              </a:rPr>
              <a:t> </a:t>
            </a:r>
            <a:r>
              <a:rPr sz="1000" spc="15" dirty="0">
                <a:solidFill>
                  <a:srgbClr val="3B3B3B"/>
                </a:solidFill>
                <a:latin typeface="Arial"/>
                <a:cs typeface="Arial"/>
              </a:rPr>
              <a:t>a</a:t>
            </a:r>
            <a:r>
              <a:rPr sz="1000" spc="10" dirty="0">
                <a:solidFill>
                  <a:srgbClr val="3B3B3B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28282A"/>
                </a:solidFill>
                <a:latin typeface="Arial"/>
                <a:cs typeface="Arial"/>
              </a:rPr>
              <a:t>autenticação</a:t>
            </a:r>
            <a:r>
              <a:rPr sz="1000" spc="105" dirty="0">
                <a:solidFill>
                  <a:srgbClr val="28282A"/>
                </a:solidFill>
                <a:latin typeface="Arial"/>
                <a:cs typeface="Arial"/>
              </a:rPr>
              <a:t> </a:t>
            </a:r>
            <a:r>
              <a:rPr sz="1000" spc="25" dirty="0">
                <a:solidFill>
                  <a:srgbClr val="28282A"/>
                </a:solidFill>
                <a:latin typeface="Arial"/>
                <a:cs typeface="Arial"/>
              </a:rPr>
              <a:t>em</a:t>
            </a:r>
            <a:r>
              <a:rPr sz="1000" spc="-40" dirty="0">
                <a:solidFill>
                  <a:srgbClr val="28282A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3B3B3B"/>
                </a:solidFill>
                <a:latin typeface="Arial"/>
                <a:cs typeface="Arial"/>
              </a:rPr>
              <a:t>cartório</a:t>
            </a:r>
            <a:r>
              <a:rPr sz="1000" spc="5" dirty="0">
                <a:solidFill>
                  <a:srgbClr val="3B3B3B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3B3B3B"/>
                </a:solidFill>
                <a:latin typeface="Arial"/>
                <a:cs typeface="Arial"/>
              </a:rPr>
              <a:t>competente</a:t>
            </a:r>
            <a:r>
              <a:rPr sz="1000" spc="-140" dirty="0">
                <a:solidFill>
                  <a:srgbClr val="3B3B3B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8C9397"/>
                </a:solidFill>
                <a:latin typeface="Arial"/>
                <a:cs typeface="Arial"/>
              </a:rPr>
              <a:t>;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22"/>
              </a:spcBef>
              <a:buClr>
                <a:srgbClr val="3B3B3B"/>
              </a:buClr>
              <a:buFont typeface="Arial"/>
              <a:buAutoNum type="arabicParenR" startAt="2"/>
            </a:pPr>
            <a:endParaRPr sz="1000">
              <a:latin typeface="Times New Roman"/>
              <a:cs typeface="Times New Roman"/>
            </a:endParaRPr>
          </a:p>
          <a:p>
            <a:pPr marL="167640" indent="-154940" algn="just">
              <a:lnSpc>
                <a:spcPct val="100000"/>
              </a:lnSpc>
              <a:buClr>
                <a:srgbClr val="3B3B3B"/>
              </a:buClr>
              <a:buFont typeface="Arial"/>
              <a:buAutoNum type="arabicParenR" startAt="2"/>
              <a:tabLst>
                <a:tab pos="167640" algn="l"/>
              </a:tabLst>
            </a:pPr>
            <a:r>
              <a:rPr sz="1000" spc="-10" dirty="0">
                <a:solidFill>
                  <a:srgbClr val="28282A"/>
                </a:solidFill>
                <a:latin typeface="Arial"/>
                <a:cs typeface="Arial"/>
              </a:rPr>
              <a:t>por</a:t>
            </a:r>
            <a:r>
              <a:rPr sz="1000" spc="25" dirty="0">
                <a:solidFill>
                  <a:srgbClr val="28282A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28282A"/>
                </a:solidFill>
                <a:latin typeface="Arial"/>
                <a:cs typeface="Arial"/>
              </a:rPr>
              <a:t>publicação</a:t>
            </a:r>
            <a:r>
              <a:rPr sz="1000" spc="60" dirty="0">
                <a:solidFill>
                  <a:srgbClr val="28282A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3B3B3B"/>
                </a:solidFill>
                <a:latin typeface="Arial"/>
                <a:cs typeface="Arial"/>
              </a:rPr>
              <a:t>em</a:t>
            </a:r>
            <a:r>
              <a:rPr sz="1000" spc="10" dirty="0">
                <a:solidFill>
                  <a:srgbClr val="3B3B3B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3B3B3B"/>
                </a:solidFill>
                <a:latin typeface="Arial"/>
                <a:cs typeface="Arial"/>
              </a:rPr>
              <a:t>órgão</a:t>
            </a:r>
            <a:r>
              <a:rPr sz="1000" spc="25" dirty="0">
                <a:solidFill>
                  <a:srgbClr val="3B3B3B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28282A"/>
                </a:solidFill>
                <a:latin typeface="Arial"/>
                <a:cs typeface="Arial"/>
              </a:rPr>
              <a:t>de</a:t>
            </a:r>
            <a:r>
              <a:rPr sz="1000" spc="30" dirty="0">
                <a:solidFill>
                  <a:srgbClr val="28282A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28282A"/>
                </a:solidFill>
                <a:latin typeface="Arial"/>
                <a:cs typeface="Arial"/>
              </a:rPr>
              <a:t>i</a:t>
            </a:r>
            <a:r>
              <a:rPr sz="1000" spc="5" dirty="0">
                <a:solidFill>
                  <a:srgbClr val="28282A"/>
                </a:solidFill>
                <a:latin typeface="Arial"/>
                <a:cs typeface="Arial"/>
              </a:rPr>
              <a:t>mpr</a:t>
            </a:r>
            <a:r>
              <a:rPr sz="1000" dirty="0">
                <a:solidFill>
                  <a:srgbClr val="28282A"/>
                </a:solidFill>
                <a:latin typeface="Arial"/>
                <a:cs typeface="Arial"/>
              </a:rPr>
              <a:t>e</a:t>
            </a:r>
            <a:r>
              <a:rPr sz="1000" spc="15" dirty="0">
                <a:solidFill>
                  <a:srgbClr val="0E0E0E"/>
                </a:solidFill>
                <a:latin typeface="Arial"/>
                <a:cs typeface="Arial"/>
              </a:rPr>
              <a:t>n</a:t>
            </a:r>
            <a:r>
              <a:rPr sz="1000" spc="-40" dirty="0">
                <a:solidFill>
                  <a:srgbClr val="3B3B3B"/>
                </a:solidFill>
                <a:latin typeface="Arial"/>
                <a:cs typeface="Arial"/>
              </a:rPr>
              <a:t>sa</a:t>
            </a:r>
            <a:r>
              <a:rPr sz="1000" spc="30" dirty="0">
                <a:solidFill>
                  <a:srgbClr val="3B3B3B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28282A"/>
                </a:solidFill>
                <a:latin typeface="Arial"/>
                <a:cs typeface="Arial"/>
              </a:rPr>
              <a:t>oficia</a:t>
            </a:r>
            <a:r>
              <a:rPr sz="1000" spc="65" dirty="0">
                <a:solidFill>
                  <a:srgbClr val="28282A"/>
                </a:solidFill>
                <a:latin typeface="Arial"/>
                <a:cs typeface="Arial"/>
              </a:rPr>
              <a:t>l</a:t>
            </a:r>
            <a:r>
              <a:rPr sz="1000" spc="-5" dirty="0">
                <a:solidFill>
                  <a:srgbClr val="828282"/>
                </a:solidFill>
                <a:latin typeface="Arial"/>
                <a:cs typeface="Arial"/>
              </a:rPr>
              <a:t>;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22"/>
              </a:spcBef>
              <a:buClr>
                <a:srgbClr val="3B3B3B"/>
              </a:buClr>
              <a:buFont typeface="Arial"/>
              <a:buAutoNum type="arabicParenR" startAt="2"/>
            </a:pPr>
            <a:endParaRPr sz="950">
              <a:latin typeface="Times New Roman"/>
              <a:cs typeface="Times New Roman"/>
            </a:endParaRPr>
          </a:p>
          <a:p>
            <a:pPr marL="21590" algn="just">
              <a:lnSpc>
                <a:spcPct val="100000"/>
              </a:lnSpc>
            </a:pPr>
            <a:r>
              <a:rPr sz="950" b="1" spc="10" dirty="0">
                <a:solidFill>
                  <a:srgbClr val="0E0E0E"/>
                </a:solidFill>
                <a:latin typeface="Arial"/>
                <a:cs typeface="Arial"/>
              </a:rPr>
              <a:t>HABILITAÇÃO</a:t>
            </a:r>
            <a:r>
              <a:rPr sz="950" b="1" spc="10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b="1" spc="5" dirty="0">
                <a:solidFill>
                  <a:srgbClr val="0E0E0E"/>
                </a:solidFill>
                <a:latin typeface="Arial"/>
                <a:cs typeface="Arial"/>
              </a:rPr>
              <a:t>JURÍDICA</a:t>
            </a:r>
            <a:r>
              <a:rPr sz="950" b="1" spc="-10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b="1" spc="25" dirty="0">
                <a:solidFill>
                  <a:srgbClr val="6E7275"/>
                </a:solidFill>
                <a:latin typeface="Arial"/>
                <a:cs typeface="Arial"/>
              </a:rPr>
              <a:t>:</a:t>
            </a:r>
            <a:endParaRPr sz="9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26"/>
              </a:spcBef>
            </a:pPr>
            <a:endParaRPr sz="1000">
              <a:latin typeface="Times New Roman"/>
              <a:cs typeface="Times New Roman"/>
            </a:endParaRPr>
          </a:p>
          <a:p>
            <a:pPr marL="194945" lvl="1" indent="-173355" algn="just">
              <a:lnSpc>
                <a:spcPct val="100000"/>
              </a:lnSpc>
              <a:buClr>
                <a:srgbClr val="28282A"/>
              </a:buClr>
              <a:buFont typeface="Arial"/>
              <a:buAutoNum type="alphaLcParenR"/>
              <a:tabLst>
                <a:tab pos="195580" algn="l"/>
              </a:tabLst>
            </a:pPr>
            <a:r>
              <a:rPr sz="1150" spc="40" dirty="0">
                <a:solidFill>
                  <a:srgbClr val="28282A"/>
                </a:solidFill>
                <a:latin typeface="Arial"/>
                <a:cs typeface="Arial"/>
              </a:rPr>
              <a:t>c</a:t>
            </a:r>
            <a:r>
              <a:rPr sz="1150" spc="30" dirty="0">
                <a:solidFill>
                  <a:srgbClr val="28282A"/>
                </a:solidFill>
                <a:latin typeface="Arial"/>
                <a:cs typeface="Arial"/>
              </a:rPr>
              <a:t>é</a:t>
            </a:r>
            <a:r>
              <a:rPr sz="1150" spc="25" dirty="0">
                <a:solidFill>
                  <a:srgbClr val="0E0E0E"/>
                </a:solidFill>
                <a:latin typeface="Arial"/>
                <a:cs typeface="Arial"/>
              </a:rPr>
              <a:t>du</a:t>
            </a:r>
            <a:r>
              <a:rPr sz="1150" spc="-10" dirty="0">
                <a:solidFill>
                  <a:srgbClr val="0E0E0E"/>
                </a:solidFill>
                <a:latin typeface="Arial"/>
                <a:cs typeface="Arial"/>
              </a:rPr>
              <a:t>l</a:t>
            </a:r>
            <a:r>
              <a:rPr sz="1150" spc="10" dirty="0">
                <a:solidFill>
                  <a:srgbClr val="28282A"/>
                </a:solidFill>
                <a:latin typeface="Arial"/>
                <a:cs typeface="Arial"/>
              </a:rPr>
              <a:t>a</a:t>
            </a:r>
            <a:r>
              <a:rPr sz="1150" spc="30" dirty="0">
                <a:solidFill>
                  <a:srgbClr val="28282A"/>
                </a:solidFill>
                <a:latin typeface="Arial"/>
                <a:cs typeface="Arial"/>
              </a:rPr>
              <a:t> </a:t>
            </a:r>
            <a:r>
              <a:rPr sz="1150" dirty="0">
                <a:solidFill>
                  <a:srgbClr val="0E0E0E"/>
                </a:solidFill>
                <a:latin typeface="Arial"/>
                <a:cs typeface="Arial"/>
              </a:rPr>
              <a:t>d</a:t>
            </a:r>
            <a:r>
              <a:rPr sz="1150" spc="55" dirty="0">
                <a:solidFill>
                  <a:srgbClr val="28282A"/>
                </a:solidFill>
                <a:latin typeface="Arial"/>
                <a:cs typeface="Arial"/>
              </a:rPr>
              <a:t>e </a:t>
            </a:r>
            <a:r>
              <a:rPr sz="1150" spc="5" dirty="0">
                <a:solidFill>
                  <a:srgbClr val="0E0E0E"/>
                </a:solidFill>
                <a:latin typeface="Arial"/>
                <a:cs typeface="Arial"/>
              </a:rPr>
              <a:t>id</a:t>
            </a:r>
            <a:r>
              <a:rPr sz="1150" spc="20" dirty="0">
                <a:solidFill>
                  <a:srgbClr val="0E0E0E"/>
                </a:solidFill>
                <a:latin typeface="Arial"/>
                <a:cs typeface="Arial"/>
              </a:rPr>
              <a:t>e</a:t>
            </a:r>
            <a:r>
              <a:rPr sz="1150" spc="-70" dirty="0">
                <a:solidFill>
                  <a:srgbClr val="28282A"/>
                </a:solidFill>
                <a:latin typeface="Arial"/>
                <a:cs typeface="Arial"/>
              </a:rPr>
              <a:t>n</a:t>
            </a:r>
            <a:r>
              <a:rPr sz="1150" spc="100" dirty="0">
                <a:solidFill>
                  <a:srgbClr val="0E0E0E"/>
                </a:solidFill>
                <a:latin typeface="Arial"/>
                <a:cs typeface="Arial"/>
              </a:rPr>
              <a:t>t</a:t>
            </a:r>
            <a:r>
              <a:rPr sz="1150" spc="-45" dirty="0">
                <a:solidFill>
                  <a:srgbClr val="28282A"/>
                </a:solidFill>
                <a:latin typeface="Arial"/>
                <a:cs typeface="Arial"/>
              </a:rPr>
              <a:t>i</a:t>
            </a:r>
            <a:r>
              <a:rPr sz="1150" spc="35" dirty="0">
                <a:solidFill>
                  <a:srgbClr val="0E0E0E"/>
                </a:solidFill>
                <a:latin typeface="Arial"/>
                <a:cs typeface="Arial"/>
              </a:rPr>
              <a:t>d</a:t>
            </a:r>
            <a:r>
              <a:rPr sz="1150" spc="25" dirty="0">
                <a:solidFill>
                  <a:srgbClr val="28282A"/>
                </a:solidFill>
                <a:latin typeface="Arial"/>
                <a:cs typeface="Arial"/>
              </a:rPr>
              <a:t>a</a:t>
            </a:r>
            <a:r>
              <a:rPr sz="1150" spc="20" dirty="0">
                <a:solidFill>
                  <a:srgbClr val="28282A"/>
                </a:solidFill>
                <a:latin typeface="Arial"/>
                <a:cs typeface="Arial"/>
              </a:rPr>
              <a:t>d</a:t>
            </a:r>
            <a:r>
              <a:rPr sz="1150" spc="75" dirty="0">
                <a:solidFill>
                  <a:srgbClr val="0E0E0E"/>
                </a:solidFill>
                <a:latin typeface="Arial"/>
                <a:cs typeface="Arial"/>
              </a:rPr>
              <a:t>e</a:t>
            </a:r>
            <a:r>
              <a:rPr sz="1150" spc="45" dirty="0">
                <a:solidFill>
                  <a:srgbClr val="545454"/>
                </a:solidFill>
                <a:latin typeface="Arial"/>
                <a:cs typeface="Arial"/>
              </a:rPr>
              <a:t>;</a:t>
            </a:r>
            <a:endParaRPr sz="115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11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15"/>
              </a:spcBef>
            </a:pPr>
            <a:endParaRPr sz="850">
              <a:latin typeface="Times New Roman"/>
              <a:cs typeface="Times New Roman"/>
            </a:endParaRPr>
          </a:p>
          <a:p>
            <a:pPr marL="21590" algn="just">
              <a:lnSpc>
                <a:spcPct val="100000"/>
              </a:lnSpc>
              <a:buClr>
                <a:srgbClr val="28282A"/>
              </a:buClr>
              <a:buFont typeface="Arial"/>
              <a:buAutoNum type="alphaLcParenR" startAt="2"/>
              <a:tabLst>
                <a:tab pos="167640" algn="l"/>
              </a:tabLst>
            </a:pPr>
            <a:r>
              <a:rPr sz="1000" dirty="0">
                <a:solidFill>
                  <a:srgbClr val="3B3B3B"/>
                </a:solidFill>
                <a:latin typeface="Arial"/>
                <a:cs typeface="Arial"/>
              </a:rPr>
              <a:t>reg</a:t>
            </a:r>
            <a:r>
              <a:rPr sz="1000" spc="-35" dirty="0">
                <a:solidFill>
                  <a:srgbClr val="3B3B3B"/>
                </a:solidFill>
                <a:latin typeface="Arial"/>
                <a:cs typeface="Arial"/>
              </a:rPr>
              <a:t>i</a:t>
            </a:r>
            <a:r>
              <a:rPr sz="1000" spc="-20" dirty="0">
                <a:solidFill>
                  <a:srgbClr val="3B3B3B"/>
                </a:solidFill>
                <a:latin typeface="Arial"/>
                <a:cs typeface="Arial"/>
              </a:rPr>
              <a:t>stro</a:t>
            </a:r>
            <a:r>
              <a:rPr sz="1000" spc="5" dirty="0">
                <a:solidFill>
                  <a:srgbClr val="3B3B3B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3B3B3B"/>
                </a:solidFill>
                <a:latin typeface="Arial"/>
                <a:cs typeface="Arial"/>
              </a:rPr>
              <a:t>comercia</a:t>
            </a:r>
            <a:r>
              <a:rPr sz="1000" spc="100" dirty="0">
                <a:solidFill>
                  <a:srgbClr val="3B3B3B"/>
                </a:solidFill>
                <a:latin typeface="Arial"/>
                <a:cs typeface="Arial"/>
              </a:rPr>
              <a:t>l</a:t>
            </a:r>
            <a:r>
              <a:rPr sz="1000" spc="-5" dirty="0">
                <a:solidFill>
                  <a:srgbClr val="828282"/>
                </a:solidFill>
                <a:latin typeface="Arial"/>
                <a:cs typeface="Arial"/>
              </a:rPr>
              <a:t>,</a:t>
            </a:r>
            <a:r>
              <a:rPr sz="1000" spc="-20" dirty="0">
                <a:solidFill>
                  <a:srgbClr val="828282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28282A"/>
                </a:solidFill>
                <a:latin typeface="Arial"/>
                <a:cs typeface="Arial"/>
              </a:rPr>
              <a:t>no</a:t>
            </a:r>
            <a:r>
              <a:rPr sz="1000" spc="-75" dirty="0">
                <a:solidFill>
                  <a:srgbClr val="28282A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28282A"/>
                </a:solidFill>
                <a:latin typeface="Arial"/>
                <a:cs typeface="Arial"/>
              </a:rPr>
              <a:t>caso</a:t>
            </a:r>
            <a:r>
              <a:rPr sz="1000" spc="10" dirty="0">
                <a:solidFill>
                  <a:srgbClr val="28282A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28282A"/>
                </a:solidFill>
                <a:latin typeface="Arial"/>
                <a:cs typeface="Arial"/>
              </a:rPr>
              <a:t>de</a:t>
            </a:r>
            <a:r>
              <a:rPr sz="1000" spc="30" dirty="0">
                <a:solidFill>
                  <a:srgbClr val="28282A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3B3B3B"/>
                </a:solidFill>
                <a:latin typeface="Arial"/>
                <a:cs typeface="Arial"/>
              </a:rPr>
              <a:t>empresa</a:t>
            </a:r>
            <a:r>
              <a:rPr sz="1000" spc="70" dirty="0">
                <a:solidFill>
                  <a:srgbClr val="3B3B3B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3B3B3B"/>
                </a:solidFill>
                <a:latin typeface="Arial"/>
                <a:cs typeface="Arial"/>
              </a:rPr>
              <a:t>i</a:t>
            </a:r>
            <a:r>
              <a:rPr sz="1000" dirty="0">
                <a:solidFill>
                  <a:srgbClr val="3B3B3B"/>
                </a:solidFill>
                <a:latin typeface="Arial"/>
                <a:cs typeface="Arial"/>
              </a:rPr>
              <a:t>ndividual</a:t>
            </a:r>
            <a:r>
              <a:rPr sz="1000" spc="85" dirty="0">
                <a:solidFill>
                  <a:srgbClr val="8C9397"/>
                </a:solidFill>
                <a:latin typeface="Arial"/>
                <a:cs typeface="Arial"/>
              </a:rPr>
              <a:t>;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9"/>
              </a:spcBef>
              <a:buClr>
                <a:srgbClr val="28282A"/>
              </a:buClr>
              <a:buFont typeface="Arial"/>
              <a:buAutoNum type="alphaLcParenR" startAt="2"/>
            </a:pPr>
            <a:endParaRPr sz="1100">
              <a:latin typeface="Times New Roman"/>
              <a:cs typeface="Times New Roman"/>
            </a:endParaRPr>
          </a:p>
          <a:p>
            <a:pPr marL="21590" marR="21590" indent="-4445">
              <a:lnSpc>
                <a:spcPts val="1110"/>
              </a:lnSpc>
              <a:buClr>
                <a:srgbClr val="28282A"/>
              </a:buClr>
              <a:buFont typeface="Arial"/>
              <a:buAutoNum type="alphaLcParenR" startAt="2"/>
              <a:tabLst>
                <a:tab pos="200025" algn="l"/>
              </a:tabLst>
            </a:pPr>
            <a:r>
              <a:rPr sz="1000" spc="-10" dirty="0">
                <a:solidFill>
                  <a:srgbClr val="3B3B3B"/>
                </a:solidFill>
                <a:latin typeface="Arial"/>
                <a:cs typeface="Arial"/>
              </a:rPr>
              <a:t>ato</a:t>
            </a:r>
            <a:r>
              <a:rPr sz="1000" dirty="0">
                <a:solidFill>
                  <a:srgbClr val="3B3B3B"/>
                </a:solidFill>
                <a:latin typeface="Arial"/>
                <a:cs typeface="Arial"/>
              </a:rPr>
              <a:t> </a:t>
            </a:r>
            <a:r>
              <a:rPr sz="1000" spc="40" dirty="0">
                <a:solidFill>
                  <a:srgbClr val="3B3B3B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3B3B3B"/>
                </a:solidFill>
                <a:latin typeface="Arial"/>
                <a:cs typeface="Arial"/>
              </a:rPr>
              <a:t>constitu</a:t>
            </a:r>
            <a:r>
              <a:rPr sz="1000" spc="75" dirty="0">
                <a:solidFill>
                  <a:srgbClr val="3B3B3B"/>
                </a:solidFill>
                <a:latin typeface="Arial"/>
                <a:cs typeface="Arial"/>
              </a:rPr>
              <a:t>t</a:t>
            </a:r>
            <a:r>
              <a:rPr sz="1000" spc="-50" dirty="0">
                <a:solidFill>
                  <a:srgbClr val="0E0E0E"/>
                </a:solidFill>
                <a:latin typeface="Arial"/>
                <a:cs typeface="Arial"/>
              </a:rPr>
              <a:t>i</a:t>
            </a:r>
            <a:r>
              <a:rPr sz="1000" spc="-10" dirty="0">
                <a:solidFill>
                  <a:srgbClr val="3B3B3B"/>
                </a:solidFill>
                <a:latin typeface="Arial"/>
                <a:cs typeface="Arial"/>
              </a:rPr>
              <a:t>v</a:t>
            </a:r>
            <a:r>
              <a:rPr sz="1000" spc="60" dirty="0">
                <a:solidFill>
                  <a:srgbClr val="3B3B3B"/>
                </a:solidFill>
                <a:latin typeface="Arial"/>
                <a:cs typeface="Arial"/>
              </a:rPr>
              <a:t>o</a:t>
            </a:r>
            <a:r>
              <a:rPr sz="1000" spc="-5" dirty="0">
                <a:solidFill>
                  <a:srgbClr val="828282"/>
                </a:solidFill>
                <a:latin typeface="Arial"/>
                <a:cs typeface="Arial"/>
              </a:rPr>
              <a:t>,</a:t>
            </a:r>
            <a:r>
              <a:rPr sz="1000" dirty="0">
                <a:solidFill>
                  <a:srgbClr val="828282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828282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3B3B3B"/>
                </a:solidFill>
                <a:latin typeface="Arial"/>
                <a:cs typeface="Arial"/>
              </a:rPr>
              <a:t>estatuto</a:t>
            </a:r>
            <a:r>
              <a:rPr sz="1000" dirty="0">
                <a:solidFill>
                  <a:srgbClr val="3B3B3B"/>
                </a:solidFill>
                <a:latin typeface="Arial"/>
                <a:cs typeface="Arial"/>
              </a:rPr>
              <a:t> </a:t>
            </a:r>
            <a:r>
              <a:rPr sz="1000" spc="50" dirty="0">
                <a:solidFill>
                  <a:srgbClr val="3B3B3B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3B3B3B"/>
                </a:solidFill>
                <a:latin typeface="Arial"/>
                <a:cs typeface="Arial"/>
              </a:rPr>
              <a:t>ou</a:t>
            </a:r>
            <a:r>
              <a:rPr sz="1000" dirty="0">
                <a:solidFill>
                  <a:srgbClr val="3B3B3B"/>
                </a:solidFill>
                <a:latin typeface="Arial"/>
                <a:cs typeface="Arial"/>
              </a:rPr>
              <a:t> </a:t>
            </a:r>
            <a:r>
              <a:rPr sz="1000" spc="40" dirty="0">
                <a:solidFill>
                  <a:srgbClr val="3B3B3B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3B3B3B"/>
                </a:solidFill>
                <a:latin typeface="Arial"/>
                <a:cs typeface="Arial"/>
              </a:rPr>
              <a:t>contrato</a:t>
            </a:r>
            <a:r>
              <a:rPr sz="1000" dirty="0">
                <a:solidFill>
                  <a:srgbClr val="3B3B3B"/>
                </a:solidFill>
                <a:latin typeface="Arial"/>
                <a:cs typeface="Arial"/>
              </a:rPr>
              <a:t> </a:t>
            </a:r>
            <a:r>
              <a:rPr sz="1000" spc="100" dirty="0">
                <a:solidFill>
                  <a:srgbClr val="3B3B3B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3B3B3B"/>
                </a:solidFill>
                <a:latin typeface="Arial"/>
                <a:cs typeface="Arial"/>
              </a:rPr>
              <a:t>social</a:t>
            </a:r>
            <a:r>
              <a:rPr sz="1000" dirty="0">
                <a:solidFill>
                  <a:srgbClr val="3B3B3B"/>
                </a:solidFill>
                <a:latin typeface="Arial"/>
                <a:cs typeface="Arial"/>
              </a:rPr>
              <a:t> </a:t>
            </a:r>
            <a:r>
              <a:rPr sz="1000" spc="50" dirty="0">
                <a:solidFill>
                  <a:srgbClr val="3B3B3B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3B3B3B"/>
                </a:solidFill>
                <a:latin typeface="Arial"/>
                <a:cs typeface="Arial"/>
              </a:rPr>
              <a:t>em</a:t>
            </a:r>
            <a:r>
              <a:rPr sz="1000" dirty="0">
                <a:solidFill>
                  <a:srgbClr val="3B3B3B"/>
                </a:solidFill>
                <a:latin typeface="Arial"/>
                <a:cs typeface="Arial"/>
              </a:rPr>
              <a:t> </a:t>
            </a:r>
            <a:r>
              <a:rPr sz="1000" spc="50" dirty="0">
                <a:solidFill>
                  <a:srgbClr val="3B3B3B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3B3B3B"/>
                </a:solidFill>
                <a:latin typeface="Arial"/>
                <a:cs typeface="Arial"/>
              </a:rPr>
              <a:t>v</a:t>
            </a:r>
            <a:r>
              <a:rPr sz="1000" spc="-40" dirty="0">
                <a:solidFill>
                  <a:srgbClr val="3B3B3B"/>
                </a:solidFill>
                <a:latin typeface="Arial"/>
                <a:cs typeface="Arial"/>
              </a:rPr>
              <a:t>i</a:t>
            </a:r>
            <a:r>
              <a:rPr sz="1000" spc="-10" dirty="0">
                <a:solidFill>
                  <a:srgbClr val="3B3B3B"/>
                </a:solidFill>
                <a:latin typeface="Arial"/>
                <a:cs typeface="Arial"/>
              </a:rPr>
              <a:t>go</a:t>
            </a:r>
            <a:r>
              <a:rPr sz="1000" spc="30" dirty="0">
                <a:solidFill>
                  <a:srgbClr val="3B3B3B"/>
                </a:solidFill>
                <a:latin typeface="Arial"/>
                <a:cs typeface="Arial"/>
              </a:rPr>
              <a:t>r</a:t>
            </a:r>
            <a:r>
              <a:rPr sz="1000" spc="85" dirty="0">
                <a:solidFill>
                  <a:srgbClr val="828282"/>
                </a:solidFill>
                <a:latin typeface="Arial"/>
                <a:cs typeface="Arial"/>
              </a:rPr>
              <a:t>,</a:t>
            </a:r>
            <a:r>
              <a:rPr sz="1000" dirty="0">
                <a:solidFill>
                  <a:srgbClr val="828282"/>
                </a:solidFill>
                <a:latin typeface="Arial"/>
                <a:cs typeface="Arial"/>
              </a:rPr>
              <a:t> </a:t>
            </a:r>
            <a:r>
              <a:rPr sz="1000" spc="-65" dirty="0">
                <a:solidFill>
                  <a:srgbClr val="828282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28282A"/>
                </a:solidFill>
                <a:latin typeface="Arial"/>
                <a:cs typeface="Arial"/>
              </a:rPr>
              <a:t>devidamente</a:t>
            </a:r>
            <a:r>
              <a:rPr sz="1000" dirty="0">
                <a:solidFill>
                  <a:srgbClr val="28282A"/>
                </a:solidFill>
                <a:latin typeface="Arial"/>
                <a:cs typeface="Arial"/>
              </a:rPr>
              <a:t>  </a:t>
            </a:r>
            <a:r>
              <a:rPr sz="1000" spc="-130" dirty="0">
                <a:solidFill>
                  <a:srgbClr val="28282A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3B3B3B"/>
                </a:solidFill>
                <a:latin typeface="Arial"/>
                <a:cs typeface="Arial"/>
              </a:rPr>
              <a:t>reg</a:t>
            </a:r>
            <a:r>
              <a:rPr sz="1000" spc="-35" dirty="0">
                <a:solidFill>
                  <a:srgbClr val="3B3B3B"/>
                </a:solidFill>
                <a:latin typeface="Arial"/>
                <a:cs typeface="Arial"/>
              </a:rPr>
              <a:t>i</a:t>
            </a:r>
            <a:r>
              <a:rPr sz="1000" spc="-10" dirty="0">
                <a:solidFill>
                  <a:srgbClr val="3B3B3B"/>
                </a:solidFill>
                <a:latin typeface="Arial"/>
                <a:cs typeface="Arial"/>
              </a:rPr>
              <a:t>strad</a:t>
            </a:r>
            <a:r>
              <a:rPr sz="1000" spc="25" dirty="0">
                <a:solidFill>
                  <a:srgbClr val="3B3B3B"/>
                </a:solidFill>
                <a:latin typeface="Arial"/>
                <a:cs typeface="Arial"/>
              </a:rPr>
              <a:t>o</a:t>
            </a:r>
            <a:r>
              <a:rPr sz="1000" spc="85" dirty="0">
                <a:solidFill>
                  <a:srgbClr val="828282"/>
                </a:solidFill>
                <a:latin typeface="Arial"/>
                <a:cs typeface="Arial"/>
              </a:rPr>
              <a:t>,</a:t>
            </a:r>
            <a:r>
              <a:rPr sz="1000" dirty="0">
                <a:solidFill>
                  <a:srgbClr val="828282"/>
                </a:solidFill>
                <a:latin typeface="Arial"/>
                <a:cs typeface="Arial"/>
              </a:rPr>
              <a:t> </a:t>
            </a:r>
            <a:r>
              <a:rPr sz="1000" spc="-65" dirty="0">
                <a:solidFill>
                  <a:srgbClr val="828282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3B3B3B"/>
                </a:solidFill>
                <a:latin typeface="Arial"/>
                <a:cs typeface="Arial"/>
              </a:rPr>
              <a:t>em</a:t>
            </a:r>
            <a:r>
              <a:rPr sz="1000" dirty="0">
                <a:solidFill>
                  <a:srgbClr val="3B3B3B"/>
                </a:solidFill>
                <a:latin typeface="Arial"/>
                <a:cs typeface="Arial"/>
              </a:rPr>
              <a:t> </a:t>
            </a:r>
            <a:r>
              <a:rPr sz="1000" spc="90" dirty="0">
                <a:solidFill>
                  <a:srgbClr val="3B3B3B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3B3B3B"/>
                </a:solidFill>
                <a:latin typeface="Arial"/>
                <a:cs typeface="Arial"/>
              </a:rPr>
              <a:t>se </a:t>
            </a:r>
            <a:r>
              <a:rPr sz="1000" spc="35" dirty="0">
                <a:solidFill>
                  <a:srgbClr val="3B3B3B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3B3B3B"/>
                </a:solidFill>
                <a:latin typeface="Arial"/>
                <a:cs typeface="Arial"/>
              </a:rPr>
              <a:t>tratando</a:t>
            </a:r>
            <a:r>
              <a:rPr sz="1000" dirty="0">
                <a:solidFill>
                  <a:srgbClr val="3B3B3B"/>
                </a:solidFill>
                <a:latin typeface="Arial"/>
                <a:cs typeface="Arial"/>
              </a:rPr>
              <a:t> </a:t>
            </a:r>
            <a:r>
              <a:rPr sz="1000" spc="85" dirty="0">
                <a:solidFill>
                  <a:srgbClr val="3B3B3B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3B3B3B"/>
                </a:solidFill>
                <a:latin typeface="Arial"/>
                <a:cs typeface="Arial"/>
              </a:rPr>
              <a:t>de</a:t>
            </a:r>
            <a:r>
              <a:rPr sz="1000" spc="5" dirty="0">
                <a:solidFill>
                  <a:srgbClr val="3B3B3B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3B3B3B"/>
                </a:solidFill>
                <a:latin typeface="Arial"/>
                <a:cs typeface="Arial"/>
              </a:rPr>
              <a:t>sociedades</a:t>
            </a:r>
            <a:endParaRPr sz="1000">
              <a:latin typeface="Arial"/>
              <a:cs typeface="Arial"/>
            </a:endParaRPr>
          </a:p>
          <a:p>
            <a:pPr marL="17145" algn="just">
              <a:lnSpc>
                <a:spcPts val="1085"/>
              </a:lnSpc>
            </a:pPr>
            <a:r>
              <a:rPr sz="1000" spc="-5" dirty="0">
                <a:solidFill>
                  <a:srgbClr val="3B3B3B"/>
                </a:solidFill>
                <a:latin typeface="Arial"/>
                <a:cs typeface="Arial"/>
              </a:rPr>
              <a:t>comercia</a:t>
            </a:r>
            <a:r>
              <a:rPr sz="1000" spc="25" dirty="0">
                <a:solidFill>
                  <a:srgbClr val="3B3B3B"/>
                </a:solidFill>
                <a:latin typeface="Arial"/>
                <a:cs typeface="Arial"/>
              </a:rPr>
              <a:t>i</a:t>
            </a:r>
            <a:r>
              <a:rPr sz="1000" spc="30" dirty="0">
                <a:solidFill>
                  <a:srgbClr val="3B3B3B"/>
                </a:solidFill>
                <a:latin typeface="Arial"/>
                <a:cs typeface="Arial"/>
              </a:rPr>
              <a:t>s</a:t>
            </a:r>
            <a:r>
              <a:rPr sz="1000" spc="-5" dirty="0">
                <a:solidFill>
                  <a:srgbClr val="828282"/>
                </a:solidFill>
                <a:latin typeface="Arial"/>
                <a:cs typeface="Arial"/>
              </a:rPr>
              <a:t>,</a:t>
            </a:r>
            <a:r>
              <a:rPr sz="1000" dirty="0">
                <a:solidFill>
                  <a:srgbClr val="828282"/>
                </a:solidFill>
                <a:latin typeface="Arial"/>
                <a:cs typeface="Arial"/>
              </a:rPr>
              <a:t> </a:t>
            </a:r>
            <a:r>
              <a:rPr sz="1000" spc="-45" dirty="0">
                <a:solidFill>
                  <a:srgbClr val="828282"/>
                </a:solidFill>
                <a:latin typeface="Arial"/>
                <a:cs typeface="Arial"/>
              </a:rPr>
              <a:t> </a:t>
            </a:r>
            <a:r>
              <a:rPr sz="1000" spc="50" dirty="0">
                <a:solidFill>
                  <a:srgbClr val="28282A"/>
                </a:solidFill>
                <a:latin typeface="Arial"/>
                <a:cs typeface="Arial"/>
              </a:rPr>
              <a:t>e</a:t>
            </a:r>
            <a:r>
              <a:rPr sz="1000" spc="-5" dirty="0">
                <a:solidFill>
                  <a:srgbClr val="828282"/>
                </a:solidFill>
                <a:latin typeface="Arial"/>
                <a:cs typeface="Arial"/>
              </a:rPr>
              <a:t>,</a:t>
            </a:r>
            <a:r>
              <a:rPr sz="1000" dirty="0">
                <a:solidFill>
                  <a:srgbClr val="828282"/>
                </a:solidFill>
                <a:latin typeface="Arial"/>
                <a:cs typeface="Arial"/>
              </a:rPr>
              <a:t> </a:t>
            </a:r>
            <a:r>
              <a:rPr sz="1000" spc="25" dirty="0">
                <a:solidFill>
                  <a:srgbClr val="828282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28282A"/>
                </a:solidFill>
                <a:latin typeface="Arial"/>
                <a:cs typeface="Arial"/>
              </a:rPr>
              <a:t>no</a:t>
            </a:r>
            <a:r>
              <a:rPr sz="1000" dirty="0">
                <a:solidFill>
                  <a:srgbClr val="28282A"/>
                </a:solidFill>
                <a:latin typeface="Arial"/>
                <a:cs typeface="Arial"/>
              </a:rPr>
              <a:t> </a:t>
            </a:r>
            <a:r>
              <a:rPr sz="1000" spc="-35" dirty="0">
                <a:solidFill>
                  <a:srgbClr val="28282A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3B3B3B"/>
                </a:solidFill>
                <a:latin typeface="Arial"/>
                <a:cs typeface="Arial"/>
              </a:rPr>
              <a:t>caso </a:t>
            </a:r>
            <a:r>
              <a:rPr sz="1000" spc="20" dirty="0">
                <a:solidFill>
                  <a:srgbClr val="3B3B3B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28282A"/>
                </a:solidFill>
                <a:latin typeface="Arial"/>
                <a:cs typeface="Arial"/>
              </a:rPr>
              <a:t>de</a:t>
            </a:r>
            <a:r>
              <a:rPr sz="1000" dirty="0">
                <a:solidFill>
                  <a:srgbClr val="28282A"/>
                </a:solidFill>
                <a:latin typeface="Arial"/>
                <a:cs typeface="Arial"/>
              </a:rPr>
              <a:t> </a:t>
            </a:r>
            <a:r>
              <a:rPr sz="1000" spc="30" dirty="0">
                <a:solidFill>
                  <a:srgbClr val="28282A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28282A"/>
                </a:solidFill>
                <a:latin typeface="Arial"/>
                <a:cs typeface="Arial"/>
              </a:rPr>
              <a:t>sociedades</a:t>
            </a:r>
            <a:r>
              <a:rPr sz="1000" dirty="0">
                <a:solidFill>
                  <a:srgbClr val="28282A"/>
                </a:solidFill>
                <a:latin typeface="Arial"/>
                <a:cs typeface="Arial"/>
              </a:rPr>
              <a:t>  </a:t>
            </a:r>
            <a:r>
              <a:rPr sz="1000" spc="-125" dirty="0">
                <a:solidFill>
                  <a:srgbClr val="28282A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3B3B3B"/>
                </a:solidFill>
                <a:latin typeface="Arial"/>
                <a:cs typeface="Arial"/>
              </a:rPr>
              <a:t>por</a:t>
            </a:r>
            <a:r>
              <a:rPr sz="1000" dirty="0">
                <a:solidFill>
                  <a:srgbClr val="3B3B3B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3B3B3B"/>
                </a:solidFill>
                <a:latin typeface="Arial"/>
                <a:cs typeface="Arial"/>
              </a:rPr>
              <a:t> açõe</a:t>
            </a:r>
            <a:r>
              <a:rPr sz="1000" spc="75" dirty="0">
                <a:solidFill>
                  <a:srgbClr val="3B3B3B"/>
                </a:solidFill>
                <a:latin typeface="Arial"/>
                <a:cs typeface="Arial"/>
              </a:rPr>
              <a:t>s</a:t>
            </a:r>
            <a:r>
              <a:rPr sz="1000" spc="110" dirty="0">
                <a:solidFill>
                  <a:srgbClr val="828282"/>
                </a:solidFill>
                <a:latin typeface="Arial"/>
                <a:cs typeface="Arial"/>
              </a:rPr>
              <a:t>.</a:t>
            </a:r>
            <a:r>
              <a:rPr sz="1000" spc="114" dirty="0">
                <a:solidFill>
                  <a:srgbClr val="828282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3B3B3B"/>
                </a:solidFill>
                <a:latin typeface="Arial"/>
                <a:cs typeface="Arial"/>
              </a:rPr>
              <a:t>acompanhado</a:t>
            </a:r>
            <a:r>
              <a:rPr sz="1000" dirty="0">
                <a:solidFill>
                  <a:srgbClr val="3B3B3B"/>
                </a:solidFill>
                <a:latin typeface="Arial"/>
                <a:cs typeface="Arial"/>
              </a:rPr>
              <a:t> </a:t>
            </a:r>
            <a:r>
              <a:rPr sz="1000" spc="120" dirty="0">
                <a:solidFill>
                  <a:srgbClr val="3B3B3B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3B3B3B"/>
                </a:solidFill>
                <a:latin typeface="Arial"/>
                <a:cs typeface="Arial"/>
              </a:rPr>
              <a:t>de</a:t>
            </a:r>
            <a:r>
              <a:rPr sz="1000" dirty="0">
                <a:solidFill>
                  <a:srgbClr val="3B3B3B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3B3B3B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3B3B3B"/>
                </a:solidFill>
                <a:latin typeface="Arial"/>
                <a:cs typeface="Arial"/>
              </a:rPr>
              <a:t>documentos</a:t>
            </a:r>
            <a:r>
              <a:rPr sz="1000" dirty="0">
                <a:solidFill>
                  <a:srgbClr val="3B3B3B"/>
                </a:solidFill>
                <a:latin typeface="Arial"/>
                <a:cs typeface="Arial"/>
              </a:rPr>
              <a:t> </a:t>
            </a:r>
            <a:r>
              <a:rPr sz="1000" spc="114" dirty="0">
                <a:solidFill>
                  <a:srgbClr val="3B3B3B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3B3B3B"/>
                </a:solidFill>
                <a:latin typeface="Arial"/>
                <a:cs typeface="Arial"/>
              </a:rPr>
              <a:t>de</a:t>
            </a:r>
            <a:r>
              <a:rPr sz="1000" dirty="0">
                <a:solidFill>
                  <a:srgbClr val="3B3B3B"/>
                </a:solidFill>
                <a:latin typeface="Arial"/>
                <a:cs typeface="Arial"/>
              </a:rPr>
              <a:t>  el</a:t>
            </a:r>
            <a:r>
              <a:rPr sz="1000" spc="20" dirty="0">
                <a:solidFill>
                  <a:srgbClr val="3B3B3B"/>
                </a:solidFill>
                <a:latin typeface="Arial"/>
                <a:cs typeface="Arial"/>
              </a:rPr>
              <a:t>e</a:t>
            </a:r>
            <a:r>
              <a:rPr sz="1000" spc="-10" dirty="0">
                <a:solidFill>
                  <a:srgbClr val="6E7275"/>
                </a:solidFill>
                <a:latin typeface="Arial"/>
                <a:cs typeface="Arial"/>
              </a:rPr>
              <a:t>i</a:t>
            </a:r>
            <a:r>
              <a:rPr sz="1000" spc="5" dirty="0">
                <a:solidFill>
                  <a:srgbClr val="3B3B3B"/>
                </a:solidFill>
                <a:latin typeface="Arial"/>
                <a:cs typeface="Arial"/>
              </a:rPr>
              <a:t>ção</a:t>
            </a:r>
            <a:r>
              <a:rPr sz="1000" dirty="0">
                <a:solidFill>
                  <a:srgbClr val="3B3B3B"/>
                </a:solidFill>
                <a:latin typeface="Arial"/>
                <a:cs typeface="Arial"/>
              </a:rPr>
              <a:t> </a:t>
            </a:r>
            <a:r>
              <a:rPr sz="1000" spc="-35" dirty="0">
                <a:solidFill>
                  <a:srgbClr val="3B3B3B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28282A"/>
                </a:solidFill>
                <a:latin typeface="Arial"/>
                <a:cs typeface="Arial"/>
              </a:rPr>
              <a:t>de</a:t>
            </a:r>
            <a:r>
              <a:rPr sz="1000" dirty="0">
                <a:solidFill>
                  <a:srgbClr val="28282A"/>
                </a:solidFill>
                <a:latin typeface="Arial"/>
                <a:cs typeface="Arial"/>
              </a:rPr>
              <a:t> </a:t>
            </a:r>
            <a:r>
              <a:rPr sz="1000" spc="30" dirty="0">
                <a:solidFill>
                  <a:srgbClr val="28282A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28282A"/>
                </a:solidFill>
                <a:latin typeface="Arial"/>
                <a:cs typeface="Arial"/>
              </a:rPr>
              <a:t>seus</a:t>
            </a:r>
            <a:endParaRPr sz="1000">
              <a:latin typeface="Arial"/>
              <a:cs typeface="Arial"/>
            </a:endParaRPr>
          </a:p>
          <a:p>
            <a:pPr marL="17145" algn="just">
              <a:lnSpc>
                <a:spcPts val="1195"/>
              </a:lnSpc>
            </a:pPr>
            <a:r>
              <a:rPr sz="1000" spc="5" dirty="0">
                <a:solidFill>
                  <a:srgbClr val="3B3B3B"/>
                </a:solidFill>
                <a:latin typeface="Arial"/>
                <a:cs typeface="Arial"/>
              </a:rPr>
              <a:t>admi</a:t>
            </a:r>
            <a:r>
              <a:rPr sz="1000" spc="15" dirty="0">
                <a:solidFill>
                  <a:srgbClr val="3B3B3B"/>
                </a:solidFill>
                <a:latin typeface="Arial"/>
                <a:cs typeface="Arial"/>
              </a:rPr>
              <a:t>n</a:t>
            </a:r>
            <a:r>
              <a:rPr sz="1000" spc="-50" dirty="0">
                <a:solidFill>
                  <a:srgbClr val="0E0E0E"/>
                </a:solidFill>
                <a:latin typeface="Arial"/>
                <a:cs typeface="Arial"/>
              </a:rPr>
              <a:t>i</a:t>
            </a:r>
            <a:r>
              <a:rPr sz="1000" spc="-20" dirty="0">
                <a:solidFill>
                  <a:srgbClr val="3B3B3B"/>
                </a:solidFill>
                <a:latin typeface="Arial"/>
                <a:cs typeface="Arial"/>
              </a:rPr>
              <a:t>stradores</a:t>
            </a:r>
            <a:r>
              <a:rPr sz="1000" spc="-125" dirty="0">
                <a:solidFill>
                  <a:srgbClr val="3B3B3B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6E7275"/>
                </a:solidFill>
                <a:latin typeface="Arial"/>
                <a:cs typeface="Arial"/>
              </a:rPr>
              <a:t>;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51"/>
              </a:spcBef>
            </a:pPr>
            <a:endParaRPr sz="1000">
              <a:latin typeface="Times New Roman"/>
              <a:cs typeface="Times New Roman"/>
            </a:endParaRPr>
          </a:p>
          <a:p>
            <a:pPr marL="21590" marR="19050" indent="-4445">
              <a:lnSpc>
                <a:spcPts val="1080"/>
              </a:lnSpc>
              <a:buClr>
                <a:srgbClr val="28282A"/>
              </a:buClr>
              <a:buFont typeface="Arial"/>
              <a:buAutoNum type="alphaLcParenR" startAt="4"/>
              <a:tabLst>
                <a:tab pos="204470" algn="l"/>
              </a:tabLst>
            </a:pPr>
            <a:r>
              <a:rPr sz="1000" spc="-15" dirty="0">
                <a:solidFill>
                  <a:srgbClr val="3B3B3B"/>
                </a:solidFill>
                <a:latin typeface="Arial"/>
                <a:cs typeface="Arial"/>
              </a:rPr>
              <a:t>inscrição</a:t>
            </a:r>
            <a:r>
              <a:rPr sz="1000" dirty="0">
                <a:solidFill>
                  <a:srgbClr val="3B3B3B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3B3B3B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3B3B3B"/>
                </a:solidFill>
                <a:latin typeface="Arial"/>
                <a:cs typeface="Arial"/>
              </a:rPr>
              <a:t>do</a:t>
            </a:r>
            <a:r>
              <a:rPr sz="1000" dirty="0">
                <a:solidFill>
                  <a:srgbClr val="3B3B3B"/>
                </a:solidFill>
                <a:latin typeface="Arial"/>
                <a:cs typeface="Arial"/>
              </a:rPr>
              <a:t> </a:t>
            </a:r>
            <a:r>
              <a:rPr sz="1000" spc="-30" dirty="0">
                <a:solidFill>
                  <a:srgbClr val="3B3B3B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3B3B3B"/>
                </a:solidFill>
                <a:latin typeface="Arial"/>
                <a:cs typeface="Arial"/>
              </a:rPr>
              <a:t>ato</a:t>
            </a:r>
            <a:r>
              <a:rPr sz="1000" dirty="0">
                <a:solidFill>
                  <a:srgbClr val="3B3B3B"/>
                </a:solidFill>
                <a:latin typeface="Arial"/>
                <a:cs typeface="Arial"/>
              </a:rPr>
              <a:t> </a:t>
            </a:r>
            <a:r>
              <a:rPr sz="1000" spc="-30" dirty="0">
                <a:solidFill>
                  <a:srgbClr val="3B3B3B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28282A"/>
                </a:solidFill>
                <a:latin typeface="Arial"/>
                <a:cs typeface="Arial"/>
              </a:rPr>
              <a:t>constituti</a:t>
            </a:r>
            <a:r>
              <a:rPr sz="1000" spc="-10" dirty="0">
                <a:solidFill>
                  <a:srgbClr val="28282A"/>
                </a:solidFill>
                <a:latin typeface="Arial"/>
                <a:cs typeface="Arial"/>
              </a:rPr>
              <a:t>v</a:t>
            </a:r>
            <a:r>
              <a:rPr sz="1000" spc="60" dirty="0">
                <a:solidFill>
                  <a:srgbClr val="28282A"/>
                </a:solidFill>
                <a:latin typeface="Arial"/>
                <a:cs typeface="Arial"/>
              </a:rPr>
              <a:t>o</a:t>
            </a:r>
            <a:r>
              <a:rPr sz="1000" spc="-5" dirty="0">
                <a:solidFill>
                  <a:srgbClr val="828282"/>
                </a:solidFill>
                <a:latin typeface="Arial"/>
                <a:cs typeface="Arial"/>
              </a:rPr>
              <a:t>,</a:t>
            </a:r>
            <a:r>
              <a:rPr sz="1000" dirty="0">
                <a:solidFill>
                  <a:srgbClr val="828282"/>
                </a:solidFill>
                <a:latin typeface="Arial"/>
                <a:cs typeface="Arial"/>
              </a:rPr>
              <a:t> </a:t>
            </a:r>
            <a:r>
              <a:rPr sz="1000" spc="-45" dirty="0">
                <a:solidFill>
                  <a:srgbClr val="828282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28282A"/>
                </a:solidFill>
                <a:latin typeface="Arial"/>
                <a:cs typeface="Arial"/>
              </a:rPr>
              <a:t>no</a:t>
            </a:r>
            <a:r>
              <a:rPr sz="1000" dirty="0">
                <a:solidFill>
                  <a:srgbClr val="28282A"/>
                </a:solidFill>
                <a:latin typeface="Arial"/>
                <a:cs typeface="Arial"/>
              </a:rPr>
              <a:t> </a:t>
            </a:r>
            <a:r>
              <a:rPr sz="1000" spc="-70" dirty="0">
                <a:solidFill>
                  <a:srgbClr val="28282A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3B3B3B"/>
                </a:solidFill>
                <a:latin typeface="Arial"/>
                <a:cs typeface="Arial"/>
              </a:rPr>
              <a:t>caso </a:t>
            </a:r>
            <a:r>
              <a:rPr sz="1000" spc="-15" dirty="0">
                <a:solidFill>
                  <a:srgbClr val="3B3B3B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28282A"/>
                </a:solidFill>
                <a:latin typeface="Arial"/>
                <a:cs typeface="Arial"/>
              </a:rPr>
              <a:t>de</a:t>
            </a:r>
            <a:r>
              <a:rPr sz="1000" dirty="0">
                <a:solidFill>
                  <a:srgbClr val="28282A"/>
                </a:solidFill>
                <a:latin typeface="Arial"/>
                <a:cs typeface="Arial"/>
              </a:rPr>
              <a:t>  </a:t>
            </a:r>
            <a:r>
              <a:rPr sz="1000" spc="-20" dirty="0">
                <a:solidFill>
                  <a:srgbClr val="3B3B3B"/>
                </a:solidFill>
                <a:latin typeface="Arial"/>
                <a:cs typeface="Arial"/>
              </a:rPr>
              <a:t>sociedades</a:t>
            </a:r>
            <a:r>
              <a:rPr sz="1000" dirty="0">
                <a:solidFill>
                  <a:srgbClr val="3B3B3B"/>
                </a:solidFill>
                <a:latin typeface="Arial"/>
                <a:cs typeface="Arial"/>
              </a:rPr>
              <a:t> </a:t>
            </a:r>
            <a:r>
              <a:rPr sz="1000" spc="60" dirty="0">
                <a:solidFill>
                  <a:srgbClr val="3B3B3B"/>
                </a:solidFill>
                <a:latin typeface="Arial"/>
                <a:cs typeface="Arial"/>
              </a:rPr>
              <a:t> </a:t>
            </a:r>
            <a:r>
              <a:rPr sz="1000" spc="-150" dirty="0">
                <a:solidFill>
                  <a:srgbClr val="3B3B3B"/>
                </a:solidFill>
                <a:latin typeface="Arial"/>
                <a:cs typeface="Arial"/>
              </a:rPr>
              <a:t>c1v1s </a:t>
            </a:r>
            <a:r>
              <a:rPr sz="1000" spc="-5" dirty="0">
                <a:solidFill>
                  <a:srgbClr val="828282"/>
                </a:solidFill>
                <a:latin typeface="Arial"/>
                <a:cs typeface="Arial"/>
              </a:rPr>
              <a:t>,</a:t>
            </a:r>
            <a:r>
              <a:rPr sz="1000" dirty="0">
                <a:solidFill>
                  <a:srgbClr val="828282"/>
                </a:solidFill>
                <a:latin typeface="Arial"/>
                <a:cs typeface="Arial"/>
              </a:rPr>
              <a:t> </a:t>
            </a:r>
            <a:r>
              <a:rPr sz="1000" spc="-120" dirty="0">
                <a:solidFill>
                  <a:srgbClr val="828282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28282A"/>
                </a:solidFill>
                <a:latin typeface="Arial"/>
                <a:cs typeface="Arial"/>
              </a:rPr>
              <a:t>acompanhada</a:t>
            </a:r>
            <a:r>
              <a:rPr sz="1000" dirty="0">
                <a:solidFill>
                  <a:srgbClr val="28282A"/>
                </a:solidFill>
                <a:latin typeface="Arial"/>
                <a:cs typeface="Arial"/>
              </a:rPr>
              <a:t> </a:t>
            </a:r>
            <a:r>
              <a:rPr sz="1000" spc="120" dirty="0">
                <a:solidFill>
                  <a:srgbClr val="28282A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3B3B3B"/>
                </a:solidFill>
                <a:latin typeface="Arial"/>
                <a:cs typeface="Arial"/>
              </a:rPr>
              <a:t>de</a:t>
            </a:r>
            <a:r>
              <a:rPr sz="1000" dirty="0">
                <a:solidFill>
                  <a:srgbClr val="3B3B3B"/>
                </a:solidFill>
                <a:latin typeface="Arial"/>
                <a:cs typeface="Arial"/>
              </a:rPr>
              <a:t>  </a:t>
            </a:r>
            <a:r>
              <a:rPr sz="1000" spc="-10" dirty="0">
                <a:solidFill>
                  <a:srgbClr val="3B3B3B"/>
                </a:solidFill>
                <a:latin typeface="Arial"/>
                <a:cs typeface="Arial"/>
              </a:rPr>
              <a:t>prova</a:t>
            </a:r>
            <a:r>
              <a:rPr sz="1000" dirty="0">
                <a:solidFill>
                  <a:srgbClr val="3B3B3B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3B3B3B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28282A"/>
                </a:solidFill>
                <a:latin typeface="Arial"/>
                <a:cs typeface="Arial"/>
              </a:rPr>
              <a:t>de</a:t>
            </a:r>
            <a:r>
              <a:rPr sz="1000" dirty="0">
                <a:solidFill>
                  <a:srgbClr val="28282A"/>
                </a:solidFill>
                <a:latin typeface="Arial"/>
                <a:cs typeface="Arial"/>
              </a:rPr>
              <a:t>  </a:t>
            </a:r>
            <a:r>
              <a:rPr sz="1000" spc="-15" dirty="0">
                <a:solidFill>
                  <a:srgbClr val="3B3B3B"/>
                </a:solidFill>
                <a:latin typeface="Arial"/>
                <a:cs typeface="Arial"/>
              </a:rPr>
              <a:t>diretor</a:t>
            </a:r>
            <a:r>
              <a:rPr sz="1000" spc="5" dirty="0">
                <a:solidFill>
                  <a:srgbClr val="3B3B3B"/>
                </a:solidFill>
                <a:latin typeface="Arial"/>
                <a:cs typeface="Arial"/>
              </a:rPr>
              <a:t>i</a:t>
            </a:r>
            <a:r>
              <a:rPr sz="1000" spc="-25" dirty="0">
                <a:solidFill>
                  <a:srgbClr val="3B3B3B"/>
                </a:solidFill>
                <a:latin typeface="Arial"/>
                <a:cs typeface="Arial"/>
              </a:rPr>
              <a:t>a</a:t>
            </a:r>
            <a:r>
              <a:rPr sz="1000" dirty="0">
                <a:solidFill>
                  <a:srgbClr val="3B3B3B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3B3B3B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3B3B3B"/>
                </a:solidFill>
                <a:latin typeface="Arial"/>
                <a:cs typeface="Arial"/>
              </a:rPr>
              <a:t>em</a:t>
            </a:r>
            <a:r>
              <a:rPr sz="1000" dirty="0">
                <a:solidFill>
                  <a:srgbClr val="3B3B3B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28282A"/>
                </a:solidFill>
                <a:latin typeface="Arial"/>
                <a:cs typeface="Arial"/>
              </a:rPr>
              <a:t>exercíci</a:t>
            </a:r>
            <a:r>
              <a:rPr sz="1000" spc="75" dirty="0">
                <a:solidFill>
                  <a:srgbClr val="28282A"/>
                </a:solidFill>
                <a:latin typeface="Arial"/>
                <a:cs typeface="Arial"/>
              </a:rPr>
              <a:t>o</a:t>
            </a:r>
            <a:r>
              <a:rPr sz="1000" spc="-100" dirty="0">
                <a:solidFill>
                  <a:srgbClr val="6E7275"/>
                </a:solidFill>
                <a:latin typeface="Arial"/>
                <a:cs typeface="Arial"/>
              </a:rPr>
              <a:t>;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29"/>
              </a:spcBef>
              <a:buClr>
                <a:srgbClr val="28282A"/>
              </a:buClr>
              <a:buFont typeface="Arial"/>
              <a:buAutoNum type="alphaLcParenR" startAt="4"/>
            </a:pPr>
            <a:endParaRPr sz="1050">
              <a:latin typeface="Times New Roman"/>
              <a:cs typeface="Times New Roman"/>
            </a:endParaRPr>
          </a:p>
          <a:p>
            <a:pPr marL="21590" marR="16510">
              <a:lnSpc>
                <a:spcPts val="1150"/>
              </a:lnSpc>
              <a:buClr>
                <a:srgbClr val="28282A"/>
              </a:buClr>
              <a:buFont typeface="Arial"/>
              <a:buAutoNum type="alphaLcParenR" startAt="4"/>
              <a:tabLst>
                <a:tab pos="190500" algn="l"/>
              </a:tabLst>
            </a:pPr>
            <a:r>
              <a:rPr sz="1000" spc="-15" dirty="0">
                <a:solidFill>
                  <a:srgbClr val="3B3B3B"/>
                </a:solidFill>
                <a:latin typeface="Arial"/>
                <a:cs typeface="Arial"/>
              </a:rPr>
              <a:t>i</a:t>
            </a:r>
            <a:r>
              <a:rPr sz="1000" spc="-20" dirty="0">
                <a:solidFill>
                  <a:srgbClr val="0E0E0E"/>
                </a:solidFill>
                <a:latin typeface="Arial"/>
                <a:cs typeface="Arial"/>
              </a:rPr>
              <a:t>n</a:t>
            </a:r>
            <a:r>
              <a:rPr sz="1000" spc="-10" dirty="0">
                <a:solidFill>
                  <a:srgbClr val="28282A"/>
                </a:solidFill>
                <a:latin typeface="Arial"/>
                <a:cs typeface="Arial"/>
              </a:rPr>
              <a:t>scrição</a:t>
            </a:r>
            <a:r>
              <a:rPr sz="1000" dirty="0">
                <a:solidFill>
                  <a:srgbClr val="28282A"/>
                </a:solidFill>
                <a:latin typeface="Arial"/>
                <a:cs typeface="Arial"/>
              </a:rPr>
              <a:t> </a:t>
            </a:r>
            <a:r>
              <a:rPr sz="1000" spc="-75" dirty="0">
                <a:solidFill>
                  <a:srgbClr val="28282A"/>
                </a:solidFill>
                <a:latin typeface="Arial"/>
                <a:cs typeface="Arial"/>
              </a:rPr>
              <a:t> </a:t>
            </a:r>
            <a:r>
              <a:rPr sz="1000" spc="-55" dirty="0">
                <a:solidFill>
                  <a:srgbClr val="0E0E0E"/>
                </a:solidFill>
                <a:latin typeface="Arial"/>
                <a:cs typeface="Arial"/>
              </a:rPr>
              <a:t>n</a:t>
            </a:r>
            <a:r>
              <a:rPr sz="1000" spc="50" dirty="0">
                <a:solidFill>
                  <a:srgbClr val="28282A"/>
                </a:solidFill>
                <a:latin typeface="Arial"/>
                <a:cs typeface="Arial"/>
              </a:rPr>
              <a:t>o</a:t>
            </a:r>
            <a:r>
              <a:rPr sz="1000" dirty="0">
                <a:solidFill>
                  <a:srgbClr val="28282A"/>
                </a:solidFill>
                <a:latin typeface="Arial"/>
                <a:cs typeface="Arial"/>
              </a:rPr>
              <a:t> </a:t>
            </a:r>
            <a:r>
              <a:rPr sz="1000" spc="-125" dirty="0">
                <a:solidFill>
                  <a:srgbClr val="28282A"/>
                </a:solidFill>
                <a:latin typeface="Arial"/>
                <a:cs typeface="Arial"/>
              </a:rPr>
              <a:t> </a:t>
            </a:r>
            <a:r>
              <a:rPr sz="1000" spc="25" dirty="0">
                <a:solidFill>
                  <a:srgbClr val="28282A"/>
                </a:solidFill>
                <a:latin typeface="Arial"/>
                <a:cs typeface="Arial"/>
              </a:rPr>
              <a:t>S</a:t>
            </a:r>
            <a:r>
              <a:rPr sz="1000" spc="-35" dirty="0">
                <a:solidFill>
                  <a:srgbClr val="28282A"/>
                </a:solidFill>
                <a:latin typeface="Arial"/>
                <a:cs typeface="Arial"/>
              </a:rPr>
              <a:t>i</a:t>
            </a:r>
            <a:r>
              <a:rPr sz="1000" spc="5" dirty="0">
                <a:solidFill>
                  <a:srgbClr val="28282A"/>
                </a:solidFill>
                <a:latin typeface="Arial"/>
                <a:cs typeface="Arial"/>
              </a:rPr>
              <a:t>m</a:t>
            </a:r>
            <a:r>
              <a:rPr sz="1000" dirty="0">
                <a:solidFill>
                  <a:srgbClr val="28282A"/>
                </a:solidFill>
                <a:latin typeface="Arial"/>
                <a:cs typeface="Arial"/>
              </a:rPr>
              <a:t>p</a:t>
            </a:r>
            <a:r>
              <a:rPr sz="1000" spc="-50" dirty="0">
                <a:solidFill>
                  <a:srgbClr val="0E0E0E"/>
                </a:solidFill>
                <a:latin typeface="Arial"/>
                <a:cs typeface="Arial"/>
              </a:rPr>
              <a:t>l</a:t>
            </a:r>
            <a:r>
              <a:rPr sz="1000" dirty="0">
                <a:solidFill>
                  <a:srgbClr val="28282A"/>
                </a:solidFill>
                <a:latin typeface="Arial"/>
                <a:cs typeface="Arial"/>
              </a:rPr>
              <a:t>es </a:t>
            </a:r>
            <a:r>
              <a:rPr sz="1000" spc="-70" dirty="0">
                <a:solidFill>
                  <a:srgbClr val="28282A"/>
                </a:solidFill>
                <a:latin typeface="Arial"/>
                <a:cs typeface="Arial"/>
              </a:rPr>
              <a:t> </a:t>
            </a:r>
            <a:r>
              <a:rPr sz="1000" spc="-45" dirty="0">
                <a:solidFill>
                  <a:srgbClr val="0E0E0E"/>
                </a:solidFill>
                <a:latin typeface="Arial"/>
                <a:cs typeface="Arial"/>
              </a:rPr>
              <a:t>N</a:t>
            </a:r>
            <a:r>
              <a:rPr sz="1000" spc="10" dirty="0">
                <a:solidFill>
                  <a:srgbClr val="28282A"/>
                </a:solidFill>
                <a:latin typeface="Arial"/>
                <a:cs typeface="Arial"/>
              </a:rPr>
              <a:t>ac</a:t>
            </a:r>
            <a:r>
              <a:rPr sz="1000" spc="-15" dirty="0">
                <a:solidFill>
                  <a:srgbClr val="28282A"/>
                </a:solidFill>
                <a:latin typeface="Arial"/>
                <a:cs typeface="Arial"/>
              </a:rPr>
              <a:t>iona</a:t>
            </a:r>
            <a:r>
              <a:rPr sz="1000" spc="75" dirty="0">
                <a:solidFill>
                  <a:srgbClr val="28282A"/>
                </a:solidFill>
                <a:latin typeface="Arial"/>
                <a:cs typeface="Arial"/>
              </a:rPr>
              <a:t>l</a:t>
            </a:r>
            <a:r>
              <a:rPr sz="1000" spc="-100" dirty="0">
                <a:solidFill>
                  <a:srgbClr val="545454"/>
                </a:solidFill>
                <a:latin typeface="Arial"/>
                <a:cs typeface="Arial"/>
              </a:rPr>
              <a:t>,</a:t>
            </a:r>
            <a:r>
              <a:rPr sz="1000" dirty="0">
                <a:solidFill>
                  <a:srgbClr val="545454"/>
                </a:solidFill>
                <a:latin typeface="Arial"/>
                <a:cs typeface="Arial"/>
              </a:rPr>
              <a:t> </a:t>
            </a:r>
            <a:r>
              <a:rPr sz="1000" spc="-95" dirty="0">
                <a:solidFill>
                  <a:srgbClr val="545454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28282A"/>
                </a:solidFill>
                <a:latin typeface="Arial"/>
                <a:cs typeface="Arial"/>
              </a:rPr>
              <a:t>qu</a:t>
            </a:r>
            <a:r>
              <a:rPr sz="1000" spc="50" dirty="0">
                <a:solidFill>
                  <a:srgbClr val="28282A"/>
                </a:solidFill>
                <a:latin typeface="Arial"/>
                <a:cs typeface="Arial"/>
              </a:rPr>
              <a:t>a</a:t>
            </a:r>
            <a:r>
              <a:rPr sz="1000" spc="-55" dirty="0">
                <a:solidFill>
                  <a:srgbClr val="0E0E0E"/>
                </a:solidFill>
                <a:latin typeface="Arial"/>
                <a:cs typeface="Arial"/>
              </a:rPr>
              <a:t>n</a:t>
            </a:r>
            <a:r>
              <a:rPr sz="1000" spc="5" dirty="0">
                <a:solidFill>
                  <a:srgbClr val="3B3B3B"/>
                </a:solidFill>
                <a:latin typeface="Arial"/>
                <a:cs typeface="Arial"/>
              </a:rPr>
              <a:t>do</a:t>
            </a:r>
            <a:r>
              <a:rPr sz="1000" spc="105" dirty="0">
                <a:solidFill>
                  <a:srgbClr val="3B3B3B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28282A"/>
                </a:solidFill>
                <a:latin typeface="Arial"/>
                <a:cs typeface="Arial"/>
              </a:rPr>
              <a:t>for</a:t>
            </a:r>
            <a:r>
              <a:rPr sz="1000" dirty="0">
                <a:solidFill>
                  <a:srgbClr val="28282A"/>
                </a:solidFill>
                <a:latin typeface="Arial"/>
                <a:cs typeface="Arial"/>
              </a:rPr>
              <a:t> </a:t>
            </a:r>
            <a:r>
              <a:rPr sz="1000" spc="-60" dirty="0">
                <a:solidFill>
                  <a:srgbClr val="28282A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3B3B3B"/>
                </a:solidFill>
                <a:latin typeface="Arial"/>
                <a:cs typeface="Arial"/>
              </a:rPr>
              <a:t>o</a:t>
            </a:r>
            <a:r>
              <a:rPr sz="1000" spc="90" dirty="0">
                <a:solidFill>
                  <a:srgbClr val="3B3B3B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3B3B3B"/>
                </a:solidFill>
                <a:latin typeface="Arial"/>
                <a:cs typeface="Arial"/>
              </a:rPr>
              <a:t>cas</a:t>
            </a:r>
            <a:r>
              <a:rPr sz="1000" spc="40" dirty="0">
                <a:solidFill>
                  <a:srgbClr val="3B3B3B"/>
                </a:solidFill>
                <a:latin typeface="Arial"/>
                <a:cs typeface="Arial"/>
              </a:rPr>
              <a:t>o</a:t>
            </a:r>
            <a:r>
              <a:rPr sz="1000" spc="110" dirty="0">
                <a:solidFill>
                  <a:srgbClr val="6E7275"/>
                </a:solidFill>
                <a:latin typeface="Arial"/>
                <a:cs typeface="Arial"/>
              </a:rPr>
              <a:t>.</a:t>
            </a:r>
            <a:r>
              <a:rPr sz="1000" spc="45" dirty="0">
                <a:solidFill>
                  <a:srgbClr val="6E7275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28282A"/>
                </a:solidFill>
                <a:latin typeface="Arial"/>
                <a:cs typeface="Arial"/>
              </a:rPr>
              <a:t>Dev</a:t>
            </a:r>
            <a:r>
              <a:rPr sz="1000" spc="-10" dirty="0">
                <a:solidFill>
                  <a:srgbClr val="28282A"/>
                </a:solidFill>
                <a:latin typeface="Arial"/>
                <a:cs typeface="Arial"/>
              </a:rPr>
              <a:t>e</a:t>
            </a:r>
            <a:r>
              <a:rPr sz="1000" spc="25" dirty="0">
                <a:solidFill>
                  <a:srgbClr val="0E0E0E"/>
                </a:solidFill>
                <a:latin typeface="Arial"/>
                <a:cs typeface="Arial"/>
              </a:rPr>
              <a:t>r</a:t>
            </a:r>
            <a:r>
              <a:rPr sz="1000" spc="-25" dirty="0">
                <a:solidFill>
                  <a:srgbClr val="28282A"/>
                </a:solidFill>
                <a:latin typeface="Arial"/>
                <a:cs typeface="Arial"/>
              </a:rPr>
              <a:t>á</a:t>
            </a:r>
            <a:r>
              <a:rPr sz="1000" dirty="0">
                <a:solidFill>
                  <a:srgbClr val="28282A"/>
                </a:solidFill>
                <a:latin typeface="Arial"/>
                <a:cs typeface="Arial"/>
              </a:rPr>
              <a:t> </a:t>
            </a:r>
            <a:r>
              <a:rPr sz="1000" spc="-125" dirty="0">
                <a:solidFill>
                  <a:srgbClr val="28282A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28282A"/>
                </a:solidFill>
                <a:latin typeface="Arial"/>
                <a:cs typeface="Arial"/>
              </a:rPr>
              <a:t>s</a:t>
            </a:r>
            <a:r>
              <a:rPr sz="1000" spc="-5" dirty="0">
                <a:solidFill>
                  <a:srgbClr val="28282A"/>
                </a:solidFill>
                <a:latin typeface="Arial"/>
                <a:cs typeface="Arial"/>
              </a:rPr>
              <a:t>e</a:t>
            </a:r>
            <a:r>
              <a:rPr sz="1000" spc="40" dirty="0">
                <a:solidFill>
                  <a:srgbClr val="0E0E0E"/>
                </a:solidFill>
                <a:latin typeface="Arial"/>
                <a:cs typeface="Arial"/>
              </a:rPr>
              <a:t>r</a:t>
            </a:r>
            <a:r>
              <a:rPr sz="1000" spc="9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28282A"/>
                </a:solidFill>
                <a:latin typeface="Arial"/>
                <a:cs typeface="Arial"/>
              </a:rPr>
              <a:t>apresentado</a:t>
            </a:r>
            <a:r>
              <a:rPr sz="1000" dirty="0">
                <a:solidFill>
                  <a:srgbClr val="28282A"/>
                </a:solidFill>
                <a:latin typeface="Arial"/>
                <a:cs typeface="Arial"/>
              </a:rPr>
              <a:t> </a:t>
            </a:r>
            <a:r>
              <a:rPr sz="1000" spc="-70" dirty="0">
                <a:solidFill>
                  <a:srgbClr val="28282A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28282A"/>
                </a:solidFill>
                <a:latin typeface="Arial"/>
                <a:cs typeface="Arial"/>
              </a:rPr>
              <a:t>de</a:t>
            </a:r>
            <a:r>
              <a:rPr sz="1000" spc="45" dirty="0">
                <a:solidFill>
                  <a:srgbClr val="28282A"/>
                </a:solidFill>
                <a:latin typeface="Arial"/>
                <a:cs typeface="Arial"/>
              </a:rPr>
              <a:t>c</a:t>
            </a:r>
            <a:r>
              <a:rPr sz="1000" spc="-10" dirty="0">
                <a:solidFill>
                  <a:srgbClr val="0E0E0E"/>
                </a:solidFill>
                <a:latin typeface="Arial"/>
                <a:cs typeface="Arial"/>
              </a:rPr>
              <a:t>l</a:t>
            </a:r>
            <a:r>
              <a:rPr sz="1000" spc="-15" dirty="0">
                <a:solidFill>
                  <a:srgbClr val="28282A"/>
                </a:solidFill>
                <a:latin typeface="Arial"/>
                <a:cs typeface="Arial"/>
              </a:rPr>
              <a:t>aração</a:t>
            </a:r>
            <a:r>
              <a:rPr sz="1000" dirty="0">
                <a:solidFill>
                  <a:srgbClr val="28282A"/>
                </a:solidFill>
                <a:latin typeface="Arial"/>
                <a:cs typeface="Arial"/>
              </a:rPr>
              <a:t> </a:t>
            </a:r>
            <a:r>
              <a:rPr sz="1000" spc="-110" dirty="0">
                <a:solidFill>
                  <a:srgbClr val="28282A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28282A"/>
                </a:solidFill>
                <a:latin typeface="Arial"/>
                <a:cs typeface="Arial"/>
              </a:rPr>
              <a:t>assinada</a:t>
            </a:r>
            <a:r>
              <a:rPr sz="1000" dirty="0">
                <a:solidFill>
                  <a:srgbClr val="28282A"/>
                </a:solidFill>
                <a:latin typeface="Arial"/>
                <a:cs typeface="Arial"/>
              </a:rPr>
              <a:t> </a:t>
            </a:r>
            <a:r>
              <a:rPr sz="1000" spc="-35" dirty="0">
                <a:solidFill>
                  <a:srgbClr val="28282A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28282A"/>
                </a:solidFill>
                <a:latin typeface="Arial"/>
                <a:cs typeface="Arial"/>
              </a:rPr>
              <a:t>pelo </a:t>
            </a:r>
            <a:r>
              <a:rPr sz="1000" spc="5" dirty="0">
                <a:solidFill>
                  <a:srgbClr val="3B3B3B"/>
                </a:solidFill>
                <a:latin typeface="Arial"/>
                <a:cs typeface="Arial"/>
              </a:rPr>
              <a:t>c</a:t>
            </a:r>
            <a:r>
              <a:rPr sz="1000" spc="10" dirty="0">
                <a:solidFill>
                  <a:srgbClr val="3B3B3B"/>
                </a:solidFill>
                <a:latin typeface="Arial"/>
                <a:cs typeface="Arial"/>
              </a:rPr>
              <a:t>o</a:t>
            </a:r>
            <a:r>
              <a:rPr sz="1000" spc="-55" dirty="0">
                <a:solidFill>
                  <a:srgbClr val="0E0E0E"/>
                </a:solidFill>
                <a:latin typeface="Arial"/>
                <a:cs typeface="Arial"/>
              </a:rPr>
              <a:t>n</a:t>
            </a:r>
            <a:r>
              <a:rPr sz="1000" spc="-20" dirty="0">
                <a:solidFill>
                  <a:srgbClr val="28282A"/>
                </a:solidFill>
                <a:latin typeface="Arial"/>
                <a:cs typeface="Arial"/>
              </a:rPr>
              <a:t>tad</a:t>
            </a:r>
            <a:r>
              <a:rPr sz="1000" spc="25" dirty="0">
                <a:solidFill>
                  <a:srgbClr val="28282A"/>
                </a:solidFill>
                <a:latin typeface="Arial"/>
                <a:cs typeface="Arial"/>
              </a:rPr>
              <a:t>o</a:t>
            </a:r>
            <a:r>
              <a:rPr sz="1000" spc="40" dirty="0">
                <a:solidFill>
                  <a:srgbClr val="0E0E0E"/>
                </a:solidFill>
                <a:latin typeface="Arial"/>
                <a:cs typeface="Arial"/>
              </a:rPr>
              <a:t>r</a:t>
            </a:r>
            <a:r>
              <a:rPr sz="1000" spc="-8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000" spc="60" dirty="0">
                <a:solidFill>
                  <a:srgbClr val="3B3B3B"/>
                </a:solidFill>
                <a:latin typeface="Arial"/>
                <a:cs typeface="Arial"/>
              </a:rPr>
              <a:t>e</a:t>
            </a:r>
            <a:r>
              <a:rPr sz="1000" spc="-35" dirty="0">
                <a:solidFill>
                  <a:srgbClr val="3B3B3B"/>
                </a:solidFill>
                <a:latin typeface="Arial"/>
                <a:cs typeface="Arial"/>
              </a:rPr>
              <a:t> </a:t>
            </a:r>
            <a:r>
              <a:rPr sz="1000" spc="25" dirty="0">
                <a:solidFill>
                  <a:srgbClr val="28282A"/>
                </a:solidFill>
                <a:latin typeface="Arial"/>
                <a:cs typeface="Arial"/>
              </a:rPr>
              <a:t>p</a:t>
            </a:r>
            <a:r>
              <a:rPr sz="1000" spc="5" dirty="0">
                <a:solidFill>
                  <a:srgbClr val="28282A"/>
                </a:solidFill>
                <a:latin typeface="Arial"/>
                <a:cs typeface="Arial"/>
              </a:rPr>
              <a:t>e</a:t>
            </a:r>
            <a:r>
              <a:rPr sz="1000" spc="-50" dirty="0">
                <a:solidFill>
                  <a:srgbClr val="0E0E0E"/>
                </a:solidFill>
                <a:latin typeface="Arial"/>
                <a:cs typeface="Arial"/>
              </a:rPr>
              <a:t>l</a:t>
            </a:r>
            <a:r>
              <a:rPr sz="1000" spc="5" dirty="0">
                <a:solidFill>
                  <a:srgbClr val="3B3B3B"/>
                </a:solidFill>
                <a:latin typeface="Arial"/>
                <a:cs typeface="Arial"/>
              </a:rPr>
              <a:t>o</a:t>
            </a:r>
            <a:r>
              <a:rPr sz="1000" spc="20" dirty="0">
                <a:solidFill>
                  <a:srgbClr val="3B3B3B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28282A"/>
                </a:solidFill>
                <a:latin typeface="Arial"/>
                <a:cs typeface="Arial"/>
              </a:rPr>
              <a:t>repres</a:t>
            </a:r>
            <a:r>
              <a:rPr sz="1000" spc="40" dirty="0">
                <a:solidFill>
                  <a:srgbClr val="28282A"/>
                </a:solidFill>
                <a:latin typeface="Arial"/>
                <a:cs typeface="Arial"/>
              </a:rPr>
              <a:t>e</a:t>
            </a:r>
            <a:r>
              <a:rPr sz="1000" spc="-55" dirty="0">
                <a:solidFill>
                  <a:srgbClr val="0E0E0E"/>
                </a:solidFill>
                <a:latin typeface="Arial"/>
                <a:cs typeface="Arial"/>
              </a:rPr>
              <a:t>n</a:t>
            </a:r>
            <a:r>
              <a:rPr sz="1000" spc="-5" dirty="0">
                <a:solidFill>
                  <a:srgbClr val="28282A"/>
                </a:solidFill>
                <a:latin typeface="Arial"/>
                <a:cs typeface="Arial"/>
              </a:rPr>
              <a:t>t</a:t>
            </a:r>
            <a:r>
              <a:rPr sz="1000" spc="15" dirty="0">
                <a:solidFill>
                  <a:srgbClr val="28282A"/>
                </a:solidFill>
                <a:latin typeface="Arial"/>
                <a:cs typeface="Arial"/>
              </a:rPr>
              <a:t>a</a:t>
            </a:r>
            <a:r>
              <a:rPr sz="1000" spc="-55" dirty="0">
                <a:solidFill>
                  <a:srgbClr val="0E0E0E"/>
                </a:solidFill>
                <a:latin typeface="Arial"/>
                <a:cs typeface="Arial"/>
              </a:rPr>
              <a:t>n</a:t>
            </a:r>
            <a:r>
              <a:rPr sz="1000" spc="10" dirty="0">
                <a:solidFill>
                  <a:srgbClr val="28282A"/>
                </a:solidFill>
                <a:latin typeface="Arial"/>
                <a:cs typeface="Arial"/>
              </a:rPr>
              <a:t>te</a:t>
            </a:r>
            <a:r>
              <a:rPr sz="1000" spc="35" dirty="0">
                <a:solidFill>
                  <a:srgbClr val="28282A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28282A"/>
                </a:solidFill>
                <a:latin typeface="Arial"/>
                <a:cs typeface="Arial"/>
              </a:rPr>
              <a:t>leg</a:t>
            </a:r>
            <a:r>
              <a:rPr sz="1000" spc="10" dirty="0">
                <a:solidFill>
                  <a:srgbClr val="28282A"/>
                </a:solidFill>
                <a:latin typeface="Arial"/>
                <a:cs typeface="Arial"/>
              </a:rPr>
              <a:t>a</a:t>
            </a:r>
            <a:r>
              <a:rPr sz="1000" spc="40" dirty="0">
                <a:solidFill>
                  <a:srgbClr val="0E0E0E"/>
                </a:solidFill>
                <a:latin typeface="Arial"/>
                <a:cs typeface="Arial"/>
              </a:rPr>
              <a:t>l</a:t>
            </a:r>
            <a:r>
              <a:rPr sz="1000" spc="-8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28282A"/>
                </a:solidFill>
                <a:latin typeface="Arial"/>
                <a:cs typeface="Arial"/>
              </a:rPr>
              <a:t>da</a:t>
            </a:r>
            <a:r>
              <a:rPr sz="1000" spc="-15" dirty="0">
                <a:solidFill>
                  <a:srgbClr val="28282A"/>
                </a:solidFill>
                <a:latin typeface="Arial"/>
                <a:cs typeface="Arial"/>
              </a:rPr>
              <a:t> empresa</a:t>
            </a:r>
            <a:r>
              <a:rPr sz="1000" spc="35" dirty="0">
                <a:solidFill>
                  <a:srgbClr val="28282A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3B3B3B"/>
                </a:solidFill>
                <a:latin typeface="Arial"/>
                <a:cs typeface="Arial"/>
              </a:rPr>
              <a:t>ou</a:t>
            </a:r>
            <a:r>
              <a:rPr sz="1000" spc="-5" dirty="0">
                <a:solidFill>
                  <a:srgbClr val="3B3B3B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28282A"/>
                </a:solidFill>
                <a:latin typeface="Arial"/>
                <a:cs typeface="Arial"/>
              </a:rPr>
              <a:t>declaração</a:t>
            </a:r>
            <a:r>
              <a:rPr sz="1000" spc="60" dirty="0">
                <a:solidFill>
                  <a:srgbClr val="28282A"/>
                </a:solidFill>
                <a:latin typeface="Arial"/>
                <a:cs typeface="Arial"/>
              </a:rPr>
              <a:t> </a:t>
            </a:r>
            <a:r>
              <a:rPr sz="1000" spc="15" dirty="0">
                <a:solidFill>
                  <a:srgbClr val="0E0E0E"/>
                </a:solidFill>
                <a:latin typeface="Arial"/>
                <a:cs typeface="Arial"/>
              </a:rPr>
              <a:t>d</a:t>
            </a:r>
            <a:r>
              <a:rPr sz="1000" spc="5" dirty="0">
                <a:solidFill>
                  <a:srgbClr val="28282A"/>
                </a:solidFill>
                <a:latin typeface="Arial"/>
                <a:cs typeface="Arial"/>
              </a:rPr>
              <a:t>o</a:t>
            </a:r>
            <a:r>
              <a:rPr sz="1000" spc="-15" dirty="0">
                <a:solidFill>
                  <a:srgbClr val="28282A"/>
                </a:solidFill>
                <a:latin typeface="Arial"/>
                <a:cs typeface="Arial"/>
              </a:rPr>
              <a:t> </a:t>
            </a:r>
            <a:r>
              <a:rPr sz="1000" spc="30" dirty="0">
                <a:solidFill>
                  <a:srgbClr val="28282A"/>
                </a:solidFill>
                <a:latin typeface="Arial"/>
                <a:cs typeface="Arial"/>
              </a:rPr>
              <a:t>s</a:t>
            </a:r>
            <a:r>
              <a:rPr sz="1000" spc="-85" dirty="0">
                <a:solidFill>
                  <a:srgbClr val="0E0E0E"/>
                </a:solidFill>
                <a:latin typeface="Arial"/>
                <a:cs typeface="Arial"/>
              </a:rPr>
              <a:t>i</a:t>
            </a:r>
            <a:r>
              <a:rPr sz="1000" spc="-15" dirty="0">
                <a:solidFill>
                  <a:srgbClr val="28282A"/>
                </a:solidFill>
                <a:latin typeface="Arial"/>
                <a:cs typeface="Arial"/>
              </a:rPr>
              <a:t>te: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43"/>
              </a:spcBef>
              <a:buClr>
                <a:srgbClr val="28282A"/>
              </a:buClr>
              <a:buFont typeface="Arial"/>
              <a:buAutoNum type="alphaLcParenR" startAt="4"/>
            </a:pPr>
            <a:endParaRPr sz="850">
              <a:latin typeface="Times New Roman"/>
              <a:cs typeface="Times New Roman"/>
            </a:endParaRPr>
          </a:p>
          <a:p>
            <a:pPr marL="21590" algn="just">
              <a:lnSpc>
                <a:spcPct val="100000"/>
              </a:lnSpc>
            </a:pPr>
            <a:r>
              <a:rPr sz="1000" u="sng" spc="-50" dirty="0">
                <a:solidFill>
                  <a:srgbClr val="5B7989"/>
                </a:solidFill>
                <a:latin typeface="Times New Roman"/>
                <a:cs typeface="Times New Roman"/>
              </a:rPr>
              <a:t>htt</a:t>
            </a:r>
            <a:r>
              <a:rPr sz="1000" u="sng" spc="-130" dirty="0">
                <a:solidFill>
                  <a:srgbClr val="5B7989"/>
                </a:solidFill>
                <a:latin typeface="Times New Roman"/>
                <a:cs typeface="Times New Roman"/>
              </a:rPr>
              <a:t> </a:t>
            </a:r>
            <a:r>
              <a:rPr sz="1000" u="sng" spc="-50" dirty="0">
                <a:solidFill>
                  <a:srgbClr val="5B7989"/>
                </a:solidFill>
                <a:latin typeface="Times New Roman"/>
                <a:cs typeface="Times New Roman"/>
              </a:rPr>
              <a:t>p</a:t>
            </a:r>
            <a:r>
              <a:rPr sz="1000" u="sng" spc="-165" dirty="0">
                <a:solidFill>
                  <a:srgbClr val="5B7989"/>
                </a:solidFill>
                <a:latin typeface="Times New Roman"/>
                <a:cs typeface="Times New Roman"/>
              </a:rPr>
              <a:t> </a:t>
            </a:r>
            <a:r>
              <a:rPr sz="1000" u="sng" spc="-65" dirty="0">
                <a:solidFill>
                  <a:srgbClr val="8C9397"/>
                </a:solidFill>
                <a:latin typeface="Times New Roman"/>
                <a:cs typeface="Times New Roman"/>
              </a:rPr>
              <a:t>:</a:t>
            </a:r>
            <a:r>
              <a:rPr sz="1000" u="sng" spc="-20" dirty="0">
                <a:solidFill>
                  <a:srgbClr val="B5B6BC"/>
                </a:solidFill>
                <a:latin typeface="Times New Roman"/>
                <a:cs typeface="Times New Roman"/>
              </a:rPr>
              <a:t>/</a:t>
            </a:r>
            <a:r>
              <a:rPr sz="1000" u="sng" spc="25" dirty="0">
                <a:solidFill>
                  <a:srgbClr val="B5B6BC"/>
                </a:solidFill>
                <a:latin typeface="Times New Roman"/>
                <a:cs typeface="Times New Roman"/>
              </a:rPr>
              <a:t>/</a:t>
            </a:r>
            <a:r>
              <a:rPr sz="1000" u="sng" spc="-40" dirty="0">
                <a:solidFill>
                  <a:srgbClr val="728995"/>
                </a:solidFill>
                <a:latin typeface="Times New Roman"/>
                <a:cs typeface="Times New Roman"/>
              </a:rPr>
              <a:t>www</a:t>
            </a:r>
            <a:r>
              <a:rPr sz="1000" u="sng" spc="-155" dirty="0">
                <a:solidFill>
                  <a:srgbClr val="728995"/>
                </a:solidFill>
                <a:latin typeface="Times New Roman"/>
                <a:cs typeface="Times New Roman"/>
              </a:rPr>
              <a:t> </a:t>
            </a:r>
            <a:r>
              <a:rPr sz="1000" u="sng" dirty="0">
                <a:solidFill>
                  <a:srgbClr val="6E7275"/>
                </a:solidFill>
                <a:latin typeface="Times New Roman"/>
                <a:cs typeface="Times New Roman"/>
              </a:rPr>
              <a:t>8</a:t>
            </a:r>
            <a:r>
              <a:rPr sz="1000" u="sng" spc="-5" dirty="0">
                <a:solidFill>
                  <a:srgbClr val="8C9397"/>
                </a:solidFill>
                <a:latin typeface="Times New Roman"/>
                <a:cs typeface="Times New Roman"/>
              </a:rPr>
              <a:t>.</a:t>
            </a:r>
            <a:r>
              <a:rPr sz="1000" u="sng" spc="-15" dirty="0">
                <a:solidFill>
                  <a:srgbClr val="6E7275"/>
                </a:solidFill>
                <a:latin typeface="Times New Roman"/>
                <a:cs typeface="Times New Roman"/>
              </a:rPr>
              <a:t>r</a:t>
            </a:r>
            <a:r>
              <a:rPr sz="1000" u="sng" spc="-20" dirty="0">
                <a:solidFill>
                  <a:srgbClr val="728995"/>
                </a:solidFill>
                <a:latin typeface="Times New Roman"/>
                <a:cs typeface="Times New Roman"/>
              </a:rPr>
              <a:t>ccc</a:t>
            </a:r>
            <a:r>
              <a:rPr sz="1000" u="sng" spc="-180" dirty="0">
                <a:solidFill>
                  <a:srgbClr val="728995"/>
                </a:solidFill>
                <a:latin typeface="Times New Roman"/>
                <a:cs typeface="Times New Roman"/>
              </a:rPr>
              <a:t> </a:t>
            </a:r>
            <a:r>
              <a:rPr sz="1000" u="sng" spc="-60" dirty="0">
                <a:solidFill>
                  <a:srgbClr val="6E7275"/>
                </a:solidFill>
                <a:latin typeface="Times New Roman"/>
                <a:cs typeface="Times New Roman"/>
              </a:rPr>
              <a:t>it</a:t>
            </a:r>
            <a:r>
              <a:rPr sz="1000" u="sng" spc="-195" dirty="0">
                <a:solidFill>
                  <a:srgbClr val="6E7275"/>
                </a:solidFill>
                <a:latin typeface="Times New Roman"/>
                <a:cs typeface="Times New Roman"/>
              </a:rPr>
              <a:t> </a:t>
            </a:r>
            <a:r>
              <a:rPr sz="1000" u="sng" spc="-30" dirty="0">
                <a:solidFill>
                  <a:srgbClr val="728995"/>
                </a:solidFill>
                <a:latin typeface="Times New Roman"/>
                <a:cs typeface="Times New Roman"/>
              </a:rPr>
              <a:t>a</a:t>
            </a:r>
            <a:r>
              <a:rPr sz="1000" u="sng" spc="-170" dirty="0">
                <a:solidFill>
                  <a:srgbClr val="728995"/>
                </a:solidFill>
                <a:latin typeface="Times New Roman"/>
                <a:cs typeface="Times New Roman"/>
              </a:rPr>
              <a:t> </a:t>
            </a:r>
            <a:r>
              <a:rPr sz="1000" u="sng" dirty="0">
                <a:solidFill>
                  <a:srgbClr val="8C9397"/>
                </a:solidFill>
                <a:latin typeface="Times New Roman"/>
                <a:cs typeface="Times New Roman"/>
              </a:rPr>
              <a:t>.</a:t>
            </a:r>
            <a:r>
              <a:rPr sz="1000" u="sng" spc="-20" dirty="0">
                <a:solidFill>
                  <a:srgbClr val="728995"/>
                </a:solidFill>
                <a:latin typeface="Times New Roman"/>
                <a:cs typeface="Times New Roman"/>
              </a:rPr>
              <a:t>fazenda.gov</a:t>
            </a:r>
            <a:r>
              <a:rPr sz="1000" u="sng" spc="-120" dirty="0">
                <a:solidFill>
                  <a:srgbClr val="728995"/>
                </a:solidFill>
                <a:latin typeface="Times New Roman"/>
                <a:cs typeface="Times New Roman"/>
              </a:rPr>
              <a:t> </a:t>
            </a:r>
            <a:r>
              <a:rPr sz="1000" u="sng" spc="-40" dirty="0">
                <a:solidFill>
                  <a:srgbClr val="8C9397"/>
                </a:solidFill>
                <a:latin typeface="Times New Roman"/>
                <a:cs typeface="Times New Roman"/>
              </a:rPr>
              <a:t>.</a:t>
            </a:r>
            <a:r>
              <a:rPr sz="1000" u="sng" spc="-20" dirty="0">
                <a:solidFill>
                  <a:srgbClr val="728995"/>
                </a:solidFill>
                <a:latin typeface="Times New Roman"/>
                <a:cs typeface="Times New Roman"/>
              </a:rPr>
              <a:t>b</a:t>
            </a:r>
            <a:r>
              <a:rPr sz="1000" u="sng" spc="-30" dirty="0">
                <a:solidFill>
                  <a:srgbClr val="728995"/>
                </a:solidFill>
                <a:latin typeface="Times New Roman"/>
                <a:cs typeface="Times New Roman"/>
              </a:rPr>
              <a:t>r</a:t>
            </a:r>
            <a:r>
              <a:rPr sz="1000" u="sng" dirty="0">
                <a:solidFill>
                  <a:srgbClr val="B5B6BC"/>
                </a:solidFill>
                <a:latin typeface="Times New Roman"/>
                <a:cs typeface="Times New Roman"/>
              </a:rPr>
              <a:t>/</a:t>
            </a:r>
            <a:r>
              <a:rPr sz="1000" u="sng" spc="-175" dirty="0">
                <a:solidFill>
                  <a:srgbClr val="B5B6BC"/>
                </a:solidFill>
                <a:latin typeface="Times New Roman"/>
                <a:cs typeface="Times New Roman"/>
              </a:rPr>
              <a:t> </a:t>
            </a:r>
            <a:r>
              <a:rPr sz="1000" u="sng" spc="15" dirty="0">
                <a:solidFill>
                  <a:srgbClr val="728995"/>
                </a:solidFill>
                <a:latin typeface="Times New Roman"/>
                <a:cs typeface="Times New Roman"/>
              </a:rPr>
              <a:t>S</a:t>
            </a:r>
            <a:r>
              <a:rPr sz="1000" u="sng" spc="-235" dirty="0">
                <a:solidFill>
                  <a:srgbClr val="5B7989"/>
                </a:solidFill>
                <a:latin typeface="Times New Roman"/>
                <a:cs typeface="Times New Roman"/>
              </a:rPr>
              <a:t>1</a:t>
            </a:r>
            <a:r>
              <a:rPr sz="1000" u="sng" spc="-195" dirty="0">
                <a:solidFill>
                  <a:srgbClr val="5B7989"/>
                </a:solidFill>
                <a:latin typeface="Times New Roman"/>
                <a:cs typeface="Times New Roman"/>
              </a:rPr>
              <a:t> </a:t>
            </a:r>
            <a:r>
              <a:rPr sz="1000" u="sng" spc="-125" dirty="0">
                <a:solidFill>
                  <a:srgbClr val="5B7989"/>
                </a:solidFill>
                <a:latin typeface="Times New Roman"/>
                <a:cs typeface="Times New Roman"/>
              </a:rPr>
              <a:t>M</a:t>
            </a:r>
            <a:r>
              <a:rPr sz="1000" u="sng" spc="-120" dirty="0">
                <a:solidFill>
                  <a:srgbClr val="5B7989"/>
                </a:solidFill>
                <a:latin typeface="Times New Roman"/>
                <a:cs typeface="Times New Roman"/>
              </a:rPr>
              <a:t> </a:t>
            </a:r>
            <a:r>
              <a:rPr sz="1000" u="sng" spc="-50" dirty="0">
                <a:solidFill>
                  <a:srgbClr val="5B7989"/>
                </a:solidFill>
                <a:latin typeface="Times New Roman"/>
                <a:cs typeface="Times New Roman"/>
              </a:rPr>
              <a:t>PL</a:t>
            </a:r>
            <a:r>
              <a:rPr sz="1000" u="sng" spc="-190" dirty="0">
                <a:solidFill>
                  <a:srgbClr val="5B7989"/>
                </a:solidFill>
                <a:latin typeface="Times New Roman"/>
                <a:cs typeface="Times New Roman"/>
              </a:rPr>
              <a:t> </a:t>
            </a:r>
            <a:r>
              <a:rPr sz="1000" u="sng" spc="-35" dirty="0">
                <a:solidFill>
                  <a:srgbClr val="8C9397"/>
                </a:solidFill>
                <a:latin typeface="Times New Roman"/>
                <a:cs typeface="Times New Roman"/>
              </a:rPr>
              <a:t>E</a:t>
            </a:r>
            <a:r>
              <a:rPr sz="1000" u="sng" spc="-5" dirty="0">
                <a:solidFill>
                  <a:srgbClr val="8C9397"/>
                </a:solidFill>
                <a:latin typeface="Times New Roman"/>
                <a:cs typeface="Times New Roman"/>
              </a:rPr>
              <a:t>S</a:t>
            </a:r>
            <a:r>
              <a:rPr sz="1000" u="sng" spc="-170" dirty="0">
                <a:solidFill>
                  <a:srgbClr val="728995"/>
                </a:solidFill>
                <a:latin typeface="Times New Roman"/>
                <a:cs typeface="Times New Roman"/>
              </a:rPr>
              <a:t>N</a:t>
            </a:r>
            <a:r>
              <a:rPr sz="1000" u="sng" spc="-90" dirty="0">
                <a:solidFill>
                  <a:srgbClr val="728995"/>
                </a:solidFill>
                <a:latin typeface="Times New Roman"/>
                <a:cs typeface="Times New Roman"/>
              </a:rPr>
              <a:t> </a:t>
            </a:r>
            <a:r>
              <a:rPr sz="1000" u="sng" spc="-110" dirty="0">
                <a:solidFill>
                  <a:srgbClr val="728995"/>
                </a:solidFill>
                <a:latin typeface="Times New Roman"/>
                <a:cs typeface="Times New Roman"/>
              </a:rPr>
              <a:t>A</a:t>
            </a:r>
            <a:r>
              <a:rPr sz="1000" u="sng" spc="-150" dirty="0">
                <a:solidFill>
                  <a:srgbClr val="728995"/>
                </a:solidFill>
                <a:latin typeface="Times New Roman"/>
                <a:cs typeface="Times New Roman"/>
              </a:rPr>
              <a:t> </a:t>
            </a:r>
            <a:r>
              <a:rPr sz="1000" u="sng" spc="-50" dirty="0">
                <a:solidFill>
                  <a:srgbClr val="8C9397"/>
                </a:solidFill>
                <a:latin typeface="Times New Roman"/>
                <a:cs typeface="Times New Roman"/>
              </a:rPr>
              <a:t>C</a:t>
            </a:r>
            <a:r>
              <a:rPr sz="1000" u="sng" spc="-160" dirty="0">
                <a:solidFill>
                  <a:srgbClr val="8C9397"/>
                </a:solidFill>
                <a:latin typeface="Times New Roman"/>
                <a:cs typeface="Times New Roman"/>
              </a:rPr>
              <a:t> </a:t>
            </a:r>
            <a:r>
              <a:rPr sz="1000" u="sng" spc="-250" dirty="0">
                <a:solidFill>
                  <a:srgbClr val="2F648E"/>
                </a:solidFill>
                <a:latin typeface="Times New Roman"/>
                <a:cs typeface="Times New Roman"/>
              </a:rPr>
              <a:t>1</a:t>
            </a:r>
            <a:r>
              <a:rPr sz="1000" u="sng" spc="-55" dirty="0">
                <a:solidFill>
                  <a:srgbClr val="728995"/>
                </a:solidFill>
                <a:latin typeface="Times New Roman"/>
                <a:cs typeface="Times New Roman"/>
              </a:rPr>
              <a:t>ON</a:t>
            </a:r>
            <a:r>
              <a:rPr sz="1000" u="sng" spc="-125" dirty="0">
                <a:solidFill>
                  <a:srgbClr val="728995"/>
                </a:solidFill>
                <a:latin typeface="Times New Roman"/>
                <a:cs typeface="Times New Roman"/>
              </a:rPr>
              <a:t> </a:t>
            </a:r>
            <a:r>
              <a:rPr sz="1000" u="sng" spc="-110" dirty="0">
                <a:solidFill>
                  <a:srgbClr val="6E7275"/>
                </a:solidFill>
                <a:latin typeface="Times New Roman"/>
                <a:cs typeface="Times New Roman"/>
              </a:rPr>
              <a:t>A</a:t>
            </a:r>
            <a:r>
              <a:rPr sz="1000" u="sng" spc="-114" dirty="0">
                <a:solidFill>
                  <a:srgbClr val="6E7275"/>
                </a:solidFill>
                <a:latin typeface="Times New Roman"/>
                <a:cs typeface="Times New Roman"/>
              </a:rPr>
              <a:t> </a:t>
            </a:r>
            <a:r>
              <a:rPr sz="1000" u="sng" spc="-35" dirty="0">
                <a:solidFill>
                  <a:srgbClr val="8C9397"/>
                </a:solidFill>
                <a:latin typeface="Times New Roman"/>
                <a:cs typeface="Times New Roman"/>
              </a:rPr>
              <a:t>L/Sc</a:t>
            </a:r>
            <a:r>
              <a:rPr sz="1000" u="sng" spc="-195" dirty="0">
                <a:solidFill>
                  <a:srgbClr val="8C9397"/>
                </a:solidFill>
                <a:latin typeface="Times New Roman"/>
                <a:cs typeface="Times New Roman"/>
              </a:rPr>
              <a:t> </a:t>
            </a:r>
            <a:r>
              <a:rPr sz="1000" u="sng" spc="-55" dirty="0">
                <a:solidFill>
                  <a:srgbClr val="447B97"/>
                </a:solidFill>
                <a:latin typeface="Times New Roman"/>
                <a:cs typeface="Times New Roman"/>
              </a:rPr>
              <a:t>r</a:t>
            </a:r>
            <a:r>
              <a:rPr sz="1000" u="sng" spc="-175" dirty="0">
                <a:solidFill>
                  <a:srgbClr val="447B97"/>
                </a:solidFill>
                <a:latin typeface="Times New Roman"/>
                <a:cs typeface="Times New Roman"/>
              </a:rPr>
              <a:t> </a:t>
            </a:r>
            <a:r>
              <a:rPr sz="1000" u="sng" spc="-100" dirty="0">
                <a:solidFill>
                  <a:srgbClr val="8C9397"/>
                </a:solidFill>
                <a:latin typeface="Times New Roman"/>
                <a:cs typeface="Times New Roman"/>
              </a:rPr>
              <a:t>v</a:t>
            </a:r>
            <a:r>
              <a:rPr sz="1000" u="sng" spc="-150" dirty="0">
                <a:solidFill>
                  <a:srgbClr val="8C9397"/>
                </a:solidFill>
                <a:latin typeface="Times New Roman"/>
                <a:cs typeface="Times New Roman"/>
              </a:rPr>
              <a:t> </a:t>
            </a:r>
            <a:r>
              <a:rPr sz="1000" u="sng" spc="-70" dirty="0">
                <a:solidFill>
                  <a:srgbClr val="6E7275"/>
                </a:solidFill>
                <a:latin typeface="Times New Roman"/>
                <a:cs typeface="Times New Roman"/>
              </a:rPr>
              <a:t>i</a:t>
            </a:r>
            <a:r>
              <a:rPr sz="1000" u="sng" spc="-25" dirty="0">
                <a:solidFill>
                  <a:srgbClr val="8C9397"/>
                </a:solidFill>
                <a:latin typeface="Times New Roman"/>
                <a:cs typeface="Times New Roman"/>
              </a:rPr>
              <a:t>c</a:t>
            </a:r>
            <a:r>
              <a:rPr sz="1000" u="sng" dirty="0">
                <a:solidFill>
                  <a:srgbClr val="728995"/>
                </a:solidFill>
                <a:latin typeface="Times New Roman"/>
                <a:cs typeface="Times New Roman"/>
              </a:rPr>
              <a:t>o</a:t>
            </a:r>
            <a:r>
              <a:rPr sz="1000" u="sng" spc="-35" dirty="0">
                <a:solidFill>
                  <a:srgbClr val="8C9397"/>
                </a:solidFill>
                <a:latin typeface="Times New Roman"/>
                <a:cs typeface="Times New Roman"/>
              </a:rPr>
              <a:t>s</a:t>
            </a:r>
            <a:r>
              <a:rPr sz="1000" u="sng" spc="5" dirty="0">
                <a:solidFill>
                  <a:srgbClr val="B5B6BC"/>
                </a:solidFill>
                <a:latin typeface="Times New Roman"/>
                <a:cs typeface="Times New Roman"/>
              </a:rPr>
              <a:t>/</a:t>
            </a:r>
            <a:r>
              <a:rPr sz="1000" u="sng" spc="-45" dirty="0">
                <a:solidFill>
                  <a:srgbClr val="8C9397"/>
                </a:solidFill>
                <a:latin typeface="Times New Roman"/>
                <a:cs typeface="Times New Roman"/>
              </a:rPr>
              <a:t>G</a:t>
            </a:r>
            <a:r>
              <a:rPr sz="1000" u="sng" spc="-140" dirty="0">
                <a:solidFill>
                  <a:srgbClr val="8C9397"/>
                </a:solidFill>
                <a:latin typeface="Times New Roman"/>
                <a:cs typeface="Times New Roman"/>
              </a:rPr>
              <a:t> </a:t>
            </a:r>
            <a:r>
              <a:rPr sz="1000" u="sng" spc="-40" dirty="0">
                <a:solidFill>
                  <a:srgbClr val="5B7989"/>
                </a:solidFill>
                <a:latin typeface="Times New Roman"/>
                <a:cs typeface="Times New Roman"/>
              </a:rPr>
              <a:t>rup</a:t>
            </a:r>
            <a:r>
              <a:rPr sz="1000" u="sng" spc="-185" dirty="0">
                <a:solidFill>
                  <a:srgbClr val="5B7989"/>
                </a:solidFill>
                <a:latin typeface="Times New Roman"/>
                <a:cs typeface="Times New Roman"/>
              </a:rPr>
              <a:t> </a:t>
            </a:r>
            <a:r>
              <a:rPr sz="1000" u="sng" spc="-5" dirty="0">
                <a:solidFill>
                  <a:srgbClr val="8C9397"/>
                </a:solidFill>
                <a:latin typeface="Times New Roman"/>
                <a:cs typeface="Times New Roman"/>
              </a:rPr>
              <a:t>o.a</a:t>
            </a:r>
            <a:r>
              <a:rPr sz="1000" u="sng" spc="-10" dirty="0">
                <a:solidFill>
                  <a:srgbClr val="8C9397"/>
                </a:solidFill>
                <a:latin typeface="Times New Roman"/>
                <a:cs typeface="Times New Roman"/>
              </a:rPr>
              <a:t>s</a:t>
            </a:r>
            <a:r>
              <a:rPr sz="1000" u="sng" spc="-50" dirty="0">
                <a:solidFill>
                  <a:srgbClr val="728995"/>
                </a:solidFill>
                <a:latin typeface="Times New Roman"/>
                <a:cs typeface="Times New Roman"/>
              </a:rPr>
              <a:t>p</a:t>
            </a:r>
            <a:r>
              <a:rPr sz="1000" u="sng" spc="-200" dirty="0">
                <a:solidFill>
                  <a:srgbClr val="728995"/>
                </a:solidFill>
                <a:latin typeface="Times New Roman"/>
                <a:cs typeface="Times New Roman"/>
              </a:rPr>
              <a:t> </a:t>
            </a:r>
            <a:r>
              <a:rPr sz="1000" u="sng" spc="-10" dirty="0">
                <a:solidFill>
                  <a:srgbClr val="8C9397"/>
                </a:solidFill>
                <a:latin typeface="Times New Roman"/>
                <a:cs typeface="Times New Roman"/>
              </a:rPr>
              <a:t>x</a:t>
            </a:r>
            <a:r>
              <a:rPr sz="1000" u="sng" spc="25" dirty="0">
                <a:solidFill>
                  <a:srgbClr val="8C9397"/>
                </a:solidFill>
                <a:latin typeface="Times New Roman"/>
                <a:cs typeface="Times New Roman"/>
              </a:rPr>
              <a:t>?</a:t>
            </a:r>
            <a:r>
              <a:rPr sz="1000" u="sng" spc="-15" dirty="0">
                <a:solidFill>
                  <a:srgbClr val="728995"/>
                </a:solidFill>
                <a:latin typeface="Times New Roman"/>
                <a:cs typeface="Times New Roman"/>
              </a:rPr>
              <a:t>grp</a:t>
            </a:r>
            <a:r>
              <a:rPr sz="1000" u="sng" dirty="0">
                <a:solidFill>
                  <a:srgbClr val="728995"/>
                </a:solidFill>
                <a:latin typeface="Times New Roman"/>
                <a:cs typeface="Times New Roman"/>
              </a:rPr>
              <a:t>   </a:t>
            </a:r>
            <a:r>
              <a:rPr sz="1000" u="sng" spc="-80" dirty="0">
                <a:solidFill>
                  <a:srgbClr val="728995"/>
                </a:solidFill>
                <a:latin typeface="Times New Roman"/>
                <a:cs typeface="Times New Roman"/>
              </a:rPr>
              <a:t> </a:t>
            </a:r>
            <a:r>
              <a:rPr sz="1000" u="sng" spc="-235" dirty="0">
                <a:solidFill>
                  <a:srgbClr val="6E7275"/>
                </a:solidFill>
                <a:latin typeface="Times New Roman"/>
                <a:cs typeface="Times New Roman"/>
              </a:rPr>
              <a:t>1</a:t>
            </a:r>
            <a:r>
              <a:rPr sz="1000" u="sng" spc="-195" dirty="0">
                <a:solidFill>
                  <a:srgbClr val="6E7275"/>
                </a:solidFill>
                <a:latin typeface="Times New Roman"/>
                <a:cs typeface="Times New Roman"/>
              </a:rPr>
              <a:t> </a:t>
            </a:r>
            <a:r>
              <a:rPr sz="1050" u="sng" spc="-225" dirty="0">
                <a:solidFill>
                  <a:srgbClr val="8C9397"/>
                </a:solidFill>
                <a:latin typeface="Times New Roman"/>
                <a:cs typeface="Times New Roman"/>
              </a:rPr>
              <a:t>O</a:t>
            </a:r>
            <a:r>
              <a:rPr sz="1050" spc="-30" dirty="0">
                <a:solidFill>
                  <a:srgbClr val="6E7275"/>
                </a:solidFill>
                <a:latin typeface="Times New Roman"/>
                <a:cs typeface="Times New Roman"/>
              </a:rPr>
              <a:t>;</a:t>
            </a:r>
            <a:endParaRPr sz="105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56"/>
              </a:spcBef>
            </a:pPr>
            <a:endParaRPr sz="900">
              <a:latin typeface="Times New Roman"/>
              <a:cs typeface="Times New Roman"/>
            </a:endParaRPr>
          </a:p>
          <a:p>
            <a:pPr marL="476884" algn="just">
              <a:lnSpc>
                <a:spcPct val="100000"/>
              </a:lnSpc>
            </a:pPr>
            <a:r>
              <a:rPr sz="1000" spc="15" dirty="0">
                <a:solidFill>
                  <a:srgbClr val="28282A"/>
                </a:solidFill>
                <a:latin typeface="Arial"/>
                <a:cs typeface="Arial"/>
              </a:rPr>
              <a:t>e</a:t>
            </a:r>
            <a:r>
              <a:rPr sz="1000" spc="-35" dirty="0">
                <a:solidFill>
                  <a:srgbClr val="6E7275"/>
                </a:solidFill>
                <a:latin typeface="Arial"/>
                <a:cs typeface="Arial"/>
              </a:rPr>
              <a:t>.</a:t>
            </a:r>
            <a:r>
              <a:rPr sz="1000" dirty="0">
                <a:solidFill>
                  <a:srgbClr val="3B3B3B"/>
                </a:solidFill>
                <a:latin typeface="Arial"/>
                <a:cs typeface="Arial"/>
              </a:rPr>
              <a:t>i)</a:t>
            </a:r>
            <a:r>
              <a:rPr sz="1000" spc="-50" dirty="0">
                <a:solidFill>
                  <a:srgbClr val="3B3B3B"/>
                </a:solidFill>
                <a:latin typeface="Arial"/>
                <a:cs typeface="Arial"/>
              </a:rPr>
              <a:t> </a:t>
            </a:r>
            <a:r>
              <a:rPr sz="1000" spc="-50" dirty="0">
                <a:solidFill>
                  <a:srgbClr val="28282A"/>
                </a:solidFill>
                <a:latin typeface="Arial"/>
                <a:cs typeface="Arial"/>
              </a:rPr>
              <a:t>A</a:t>
            </a:r>
            <a:r>
              <a:rPr sz="1000" spc="60" dirty="0">
                <a:solidFill>
                  <a:srgbClr val="28282A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28282A"/>
                </a:solidFill>
                <a:latin typeface="Arial"/>
                <a:cs typeface="Arial"/>
              </a:rPr>
              <a:t>declaração</a:t>
            </a:r>
            <a:r>
              <a:rPr sz="1000" spc="95" dirty="0">
                <a:solidFill>
                  <a:srgbClr val="28282A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28282A"/>
                </a:solidFill>
                <a:latin typeface="Arial"/>
                <a:cs typeface="Arial"/>
              </a:rPr>
              <a:t>do</a:t>
            </a:r>
            <a:r>
              <a:rPr sz="1000" spc="-5" dirty="0">
                <a:solidFill>
                  <a:srgbClr val="28282A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3B3B3B"/>
                </a:solidFill>
                <a:latin typeface="Arial"/>
                <a:cs typeface="Arial"/>
              </a:rPr>
              <a:t>contador</a:t>
            </a:r>
            <a:r>
              <a:rPr sz="1000" spc="30" dirty="0">
                <a:solidFill>
                  <a:srgbClr val="3B3B3B"/>
                </a:solidFill>
                <a:latin typeface="Arial"/>
                <a:cs typeface="Arial"/>
              </a:rPr>
              <a:t> </a:t>
            </a:r>
            <a:r>
              <a:rPr sz="1000" spc="60" dirty="0">
                <a:solidFill>
                  <a:srgbClr val="3B3B3B"/>
                </a:solidFill>
                <a:latin typeface="Arial"/>
                <a:cs typeface="Arial"/>
              </a:rPr>
              <a:t>e</a:t>
            </a:r>
            <a:r>
              <a:rPr sz="1000" spc="-35" dirty="0">
                <a:solidFill>
                  <a:srgbClr val="3B3B3B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28282A"/>
                </a:solidFill>
                <a:latin typeface="Arial"/>
                <a:cs typeface="Arial"/>
              </a:rPr>
              <a:t>do</a:t>
            </a:r>
            <a:r>
              <a:rPr sz="1000" spc="30" dirty="0">
                <a:solidFill>
                  <a:srgbClr val="28282A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3B3B3B"/>
                </a:solidFill>
                <a:latin typeface="Arial"/>
                <a:cs typeface="Arial"/>
              </a:rPr>
              <a:t>representante</a:t>
            </a:r>
            <a:r>
              <a:rPr sz="1000" spc="100" dirty="0">
                <a:solidFill>
                  <a:srgbClr val="3B3B3B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3B3B3B"/>
                </a:solidFill>
                <a:latin typeface="Arial"/>
                <a:cs typeface="Arial"/>
              </a:rPr>
              <a:t>legal</a:t>
            </a:r>
            <a:r>
              <a:rPr sz="1000" spc="-25" dirty="0">
                <a:solidFill>
                  <a:srgbClr val="3B3B3B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3B3B3B"/>
                </a:solidFill>
                <a:latin typeface="Arial"/>
                <a:cs typeface="Arial"/>
              </a:rPr>
              <a:t>será</a:t>
            </a:r>
            <a:r>
              <a:rPr sz="1000" spc="-35" dirty="0">
                <a:solidFill>
                  <a:srgbClr val="3B3B3B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28282A"/>
                </a:solidFill>
                <a:latin typeface="Arial"/>
                <a:cs typeface="Arial"/>
              </a:rPr>
              <a:t>conferida</a:t>
            </a:r>
            <a:r>
              <a:rPr sz="1000" spc="60" dirty="0">
                <a:solidFill>
                  <a:srgbClr val="28282A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28282A"/>
                </a:solidFill>
                <a:latin typeface="Arial"/>
                <a:cs typeface="Arial"/>
              </a:rPr>
              <a:t>através</a:t>
            </a:r>
            <a:r>
              <a:rPr sz="1000" spc="25" dirty="0">
                <a:solidFill>
                  <a:srgbClr val="28282A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28282A"/>
                </a:solidFill>
                <a:latin typeface="Arial"/>
                <a:cs typeface="Arial"/>
              </a:rPr>
              <a:t>do</a:t>
            </a:r>
            <a:r>
              <a:rPr sz="1000" spc="-5" dirty="0">
                <a:solidFill>
                  <a:srgbClr val="28282A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3B3B3B"/>
                </a:solidFill>
                <a:latin typeface="Arial"/>
                <a:cs typeface="Arial"/>
              </a:rPr>
              <a:t>site </a:t>
            </a:r>
            <a:r>
              <a:rPr sz="1000" spc="10" dirty="0">
                <a:solidFill>
                  <a:srgbClr val="28282A"/>
                </a:solidFill>
                <a:latin typeface="Arial"/>
                <a:cs typeface="Arial"/>
              </a:rPr>
              <a:t>ac</a:t>
            </a:r>
            <a:r>
              <a:rPr sz="1000" spc="-15" dirty="0">
                <a:solidFill>
                  <a:srgbClr val="28282A"/>
                </a:solidFill>
                <a:latin typeface="Arial"/>
                <a:cs typeface="Arial"/>
              </a:rPr>
              <a:t>i</a:t>
            </a:r>
            <a:r>
              <a:rPr sz="1000" spc="15" dirty="0">
                <a:solidFill>
                  <a:srgbClr val="28282A"/>
                </a:solidFill>
                <a:latin typeface="Arial"/>
                <a:cs typeface="Arial"/>
              </a:rPr>
              <a:t>m</a:t>
            </a:r>
            <a:r>
              <a:rPr sz="1000" spc="25" dirty="0">
                <a:solidFill>
                  <a:srgbClr val="28282A"/>
                </a:solidFill>
                <a:latin typeface="Arial"/>
                <a:cs typeface="Arial"/>
              </a:rPr>
              <a:t>a</a:t>
            </a:r>
            <a:r>
              <a:rPr sz="1000" spc="10" dirty="0">
                <a:solidFill>
                  <a:srgbClr val="6E7275"/>
                </a:solidFill>
                <a:latin typeface="Arial"/>
                <a:cs typeface="Arial"/>
              </a:rPr>
              <a:t>.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39"/>
              </a:spcBef>
            </a:pPr>
            <a:endParaRPr sz="950">
              <a:latin typeface="Times New Roman"/>
              <a:cs typeface="Times New Roman"/>
            </a:endParaRPr>
          </a:p>
          <a:p>
            <a:pPr marL="21590" marR="5080" algn="just">
              <a:lnSpc>
                <a:spcPct val="94400"/>
              </a:lnSpc>
              <a:buClr>
                <a:srgbClr val="28282A"/>
              </a:buClr>
              <a:buFont typeface="Arial"/>
              <a:buAutoNum type="alphaLcParenR" startAt="6"/>
              <a:tabLst>
                <a:tab pos="140335" algn="l"/>
              </a:tabLst>
            </a:pPr>
            <a:r>
              <a:rPr sz="1000" spc="-15" dirty="0">
                <a:solidFill>
                  <a:srgbClr val="3B3B3B"/>
                </a:solidFill>
                <a:latin typeface="Arial"/>
                <a:cs typeface="Arial"/>
              </a:rPr>
              <a:t>decreto</a:t>
            </a:r>
            <a:r>
              <a:rPr sz="1000" spc="40" dirty="0">
                <a:solidFill>
                  <a:srgbClr val="3B3B3B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28282A"/>
                </a:solidFill>
                <a:latin typeface="Arial"/>
                <a:cs typeface="Arial"/>
              </a:rPr>
              <a:t>de</a:t>
            </a:r>
            <a:r>
              <a:rPr sz="1000" spc="20" dirty="0">
                <a:solidFill>
                  <a:srgbClr val="28282A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3B3B3B"/>
                </a:solidFill>
                <a:latin typeface="Arial"/>
                <a:cs typeface="Arial"/>
              </a:rPr>
              <a:t>autor</a:t>
            </a:r>
            <a:r>
              <a:rPr sz="1000" spc="-30" dirty="0">
                <a:solidFill>
                  <a:srgbClr val="3B3B3B"/>
                </a:solidFill>
                <a:latin typeface="Arial"/>
                <a:cs typeface="Arial"/>
              </a:rPr>
              <a:t>i</a:t>
            </a:r>
            <a:r>
              <a:rPr sz="1000" spc="-15" dirty="0">
                <a:solidFill>
                  <a:srgbClr val="3B3B3B"/>
                </a:solidFill>
                <a:latin typeface="Arial"/>
                <a:cs typeface="Arial"/>
              </a:rPr>
              <a:t>zaçã</a:t>
            </a:r>
            <a:r>
              <a:rPr sz="1000" spc="95" dirty="0">
                <a:solidFill>
                  <a:srgbClr val="3B3B3B"/>
                </a:solidFill>
                <a:latin typeface="Arial"/>
                <a:cs typeface="Arial"/>
              </a:rPr>
              <a:t>o</a:t>
            </a:r>
            <a:r>
              <a:rPr sz="1000" spc="-5" dirty="0">
                <a:solidFill>
                  <a:srgbClr val="6E7275"/>
                </a:solidFill>
                <a:latin typeface="Arial"/>
                <a:cs typeface="Arial"/>
              </a:rPr>
              <a:t>,</a:t>
            </a:r>
            <a:r>
              <a:rPr sz="1000" spc="-20" dirty="0">
                <a:solidFill>
                  <a:srgbClr val="6E7275"/>
                </a:solidFill>
                <a:latin typeface="Arial"/>
                <a:cs typeface="Arial"/>
              </a:rPr>
              <a:t> </a:t>
            </a:r>
            <a:r>
              <a:rPr sz="1000" spc="25" dirty="0">
                <a:solidFill>
                  <a:srgbClr val="28282A"/>
                </a:solidFill>
                <a:latin typeface="Arial"/>
                <a:cs typeface="Arial"/>
              </a:rPr>
              <a:t>em</a:t>
            </a:r>
            <a:r>
              <a:rPr sz="1000" spc="-5" dirty="0">
                <a:solidFill>
                  <a:srgbClr val="28282A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28282A"/>
                </a:solidFill>
                <a:latin typeface="Arial"/>
                <a:cs typeface="Arial"/>
              </a:rPr>
              <a:t>se</a:t>
            </a:r>
            <a:r>
              <a:rPr sz="1000" spc="25" dirty="0">
                <a:solidFill>
                  <a:srgbClr val="28282A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3B3B3B"/>
                </a:solidFill>
                <a:latin typeface="Arial"/>
                <a:cs typeface="Arial"/>
              </a:rPr>
              <a:t>tratando</a:t>
            </a:r>
            <a:r>
              <a:rPr sz="1000" spc="110" dirty="0">
                <a:solidFill>
                  <a:srgbClr val="3B3B3B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28282A"/>
                </a:solidFill>
                <a:latin typeface="Arial"/>
                <a:cs typeface="Arial"/>
              </a:rPr>
              <a:t>de</a:t>
            </a:r>
            <a:r>
              <a:rPr sz="1000" spc="20" dirty="0">
                <a:solidFill>
                  <a:srgbClr val="28282A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3B3B3B"/>
                </a:solidFill>
                <a:latin typeface="Arial"/>
                <a:cs typeface="Arial"/>
              </a:rPr>
              <a:t>empresa</a:t>
            </a:r>
            <a:r>
              <a:rPr sz="1000" spc="70" dirty="0">
                <a:solidFill>
                  <a:srgbClr val="3B3B3B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3B3B3B"/>
                </a:solidFill>
                <a:latin typeface="Arial"/>
                <a:cs typeface="Arial"/>
              </a:rPr>
              <a:t>ou</a:t>
            </a:r>
            <a:r>
              <a:rPr sz="1000" spc="65" dirty="0">
                <a:solidFill>
                  <a:srgbClr val="3B3B3B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3B3B3B"/>
                </a:solidFill>
                <a:latin typeface="Arial"/>
                <a:cs typeface="Arial"/>
              </a:rPr>
              <a:t>sociedade</a:t>
            </a:r>
            <a:r>
              <a:rPr sz="1000" spc="105" dirty="0">
                <a:solidFill>
                  <a:srgbClr val="3B3B3B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3B3B3B"/>
                </a:solidFill>
                <a:latin typeface="Arial"/>
                <a:cs typeface="Arial"/>
              </a:rPr>
              <a:t>estrangeira</a:t>
            </a:r>
            <a:r>
              <a:rPr sz="1000" spc="114" dirty="0">
                <a:solidFill>
                  <a:srgbClr val="3B3B3B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3B3B3B"/>
                </a:solidFill>
                <a:latin typeface="Arial"/>
                <a:cs typeface="Arial"/>
              </a:rPr>
              <a:t>em </a:t>
            </a:r>
            <a:r>
              <a:rPr sz="1000" spc="-20" dirty="0">
                <a:solidFill>
                  <a:srgbClr val="3B3B3B"/>
                </a:solidFill>
                <a:latin typeface="Arial"/>
                <a:cs typeface="Arial"/>
              </a:rPr>
              <a:t>funcionamento</a:t>
            </a:r>
            <a:r>
              <a:rPr sz="1000" dirty="0">
                <a:solidFill>
                  <a:srgbClr val="3B3B3B"/>
                </a:solidFill>
                <a:latin typeface="Arial"/>
                <a:cs typeface="Arial"/>
              </a:rPr>
              <a:t> </a:t>
            </a:r>
            <a:r>
              <a:rPr sz="1000" spc="-95" dirty="0">
                <a:solidFill>
                  <a:srgbClr val="3B3B3B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3B3B3B"/>
                </a:solidFill>
                <a:latin typeface="Arial"/>
                <a:cs typeface="Arial"/>
              </a:rPr>
              <a:t>no</a:t>
            </a:r>
            <a:r>
              <a:rPr sz="1000" spc="30" dirty="0">
                <a:solidFill>
                  <a:srgbClr val="3B3B3B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3B3B3B"/>
                </a:solidFill>
                <a:latin typeface="Arial"/>
                <a:cs typeface="Arial"/>
              </a:rPr>
              <a:t>paí</a:t>
            </a:r>
            <a:r>
              <a:rPr sz="1000" spc="-15" dirty="0">
                <a:solidFill>
                  <a:srgbClr val="3B3B3B"/>
                </a:solidFill>
                <a:latin typeface="Arial"/>
                <a:cs typeface="Arial"/>
              </a:rPr>
              <a:t>s</a:t>
            </a:r>
            <a:r>
              <a:rPr sz="1000" spc="85" dirty="0">
                <a:solidFill>
                  <a:srgbClr val="828282"/>
                </a:solidFill>
                <a:latin typeface="Arial"/>
                <a:cs typeface="Arial"/>
              </a:rPr>
              <a:t>, </a:t>
            </a:r>
            <a:r>
              <a:rPr sz="1000" spc="15" dirty="0">
                <a:solidFill>
                  <a:srgbClr val="3B3B3B"/>
                </a:solidFill>
                <a:latin typeface="Arial"/>
                <a:cs typeface="Arial"/>
              </a:rPr>
              <a:t>e</a:t>
            </a:r>
            <a:r>
              <a:rPr sz="1000" spc="45" dirty="0">
                <a:solidFill>
                  <a:srgbClr val="3B3B3B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3B3B3B"/>
                </a:solidFill>
                <a:latin typeface="Arial"/>
                <a:cs typeface="Arial"/>
              </a:rPr>
              <a:t>ato</a:t>
            </a:r>
            <a:r>
              <a:rPr sz="1000" spc="105" dirty="0">
                <a:solidFill>
                  <a:srgbClr val="3B3B3B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28282A"/>
                </a:solidFill>
                <a:latin typeface="Arial"/>
                <a:cs typeface="Arial"/>
              </a:rPr>
              <a:t>de</a:t>
            </a:r>
            <a:r>
              <a:rPr sz="1000" spc="100" dirty="0">
                <a:solidFill>
                  <a:srgbClr val="28282A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28282A"/>
                </a:solidFill>
                <a:latin typeface="Arial"/>
                <a:cs typeface="Arial"/>
              </a:rPr>
              <a:t>registro</a:t>
            </a:r>
            <a:r>
              <a:rPr sz="1000" spc="80" dirty="0">
                <a:solidFill>
                  <a:srgbClr val="28282A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3B3B3B"/>
                </a:solidFill>
                <a:latin typeface="Arial"/>
                <a:cs typeface="Arial"/>
              </a:rPr>
              <a:t>ou</a:t>
            </a:r>
            <a:r>
              <a:rPr sz="1000" spc="70" dirty="0">
                <a:solidFill>
                  <a:srgbClr val="3B3B3B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3B3B3B"/>
                </a:solidFill>
                <a:latin typeface="Arial"/>
                <a:cs typeface="Arial"/>
              </a:rPr>
              <a:t>autorização</a:t>
            </a:r>
            <a:r>
              <a:rPr sz="1000" dirty="0">
                <a:solidFill>
                  <a:srgbClr val="3B3B3B"/>
                </a:solidFill>
                <a:latin typeface="Arial"/>
                <a:cs typeface="Arial"/>
              </a:rPr>
              <a:t> </a:t>
            </a:r>
            <a:r>
              <a:rPr sz="1000" spc="-60" dirty="0">
                <a:solidFill>
                  <a:srgbClr val="3B3B3B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3B3B3B"/>
                </a:solidFill>
                <a:latin typeface="Arial"/>
                <a:cs typeface="Arial"/>
              </a:rPr>
              <a:t>para</a:t>
            </a:r>
            <a:r>
              <a:rPr sz="1000" spc="90" dirty="0">
                <a:solidFill>
                  <a:srgbClr val="3B3B3B"/>
                </a:solidFill>
                <a:latin typeface="Arial"/>
                <a:cs typeface="Arial"/>
              </a:rPr>
              <a:t> </a:t>
            </a:r>
            <a:r>
              <a:rPr sz="1000" spc="-25" dirty="0">
                <a:solidFill>
                  <a:srgbClr val="3B3B3B"/>
                </a:solidFill>
                <a:latin typeface="Arial"/>
                <a:cs typeface="Arial"/>
              </a:rPr>
              <a:t>funcionamento</a:t>
            </a:r>
            <a:r>
              <a:rPr sz="1000" dirty="0">
                <a:solidFill>
                  <a:srgbClr val="3B3B3B"/>
                </a:solidFill>
                <a:latin typeface="Arial"/>
                <a:cs typeface="Arial"/>
              </a:rPr>
              <a:t> </a:t>
            </a:r>
            <a:r>
              <a:rPr sz="1000" spc="-30" dirty="0">
                <a:solidFill>
                  <a:srgbClr val="3B3B3B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3B3B3B"/>
                </a:solidFill>
                <a:latin typeface="Arial"/>
                <a:cs typeface="Arial"/>
              </a:rPr>
              <a:t>exped</a:t>
            </a:r>
            <a:r>
              <a:rPr sz="1000" spc="-20" dirty="0">
                <a:solidFill>
                  <a:srgbClr val="3B3B3B"/>
                </a:solidFill>
                <a:latin typeface="Arial"/>
                <a:cs typeface="Arial"/>
              </a:rPr>
              <a:t>i</a:t>
            </a:r>
            <a:r>
              <a:rPr sz="1000" spc="5" dirty="0">
                <a:solidFill>
                  <a:srgbClr val="3B3B3B"/>
                </a:solidFill>
                <a:latin typeface="Arial"/>
                <a:cs typeface="Arial"/>
              </a:rPr>
              <a:t>do</a:t>
            </a:r>
            <a:r>
              <a:rPr sz="1000" spc="105" dirty="0">
                <a:solidFill>
                  <a:srgbClr val="3B3B3B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3B3B3B"/>
                </a:solidFill>
                <a:latin typeface="Arial"/>
                <a:cs typeface="Arial"/>
              </a:rPr>
              <a:t>pelo</a:t>
            </a:r>
            <a:r>
              <a:rPr sz="1000" spc="55" dirty="0">
                <a:solidFill>
                  <a:srgbClr val="3B3B3B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3B3B3B"/>
                </a:solidFill>
                <a:latin typeface="Arial"/>
                <a:cs typeface="Arial"/>
              </a:rPr>
              <a:t>órgão</a:t>
            </a:r>
            <a:r>
              <a:rPr sz="1000" spc="130" dirty="0">
                <a:solidFill>
                  <a:srgbClr val="3B3B3B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3B3B3B"/>
                </a:solidFill>
                <a:latin typeface="Arial"/>
                <a:cs typeface="Arial"/>
              </a:rPr>
              <a:t>competent</a:t>
            </a:r>
            <a:r>
              <a:rPr sz="1000" spc="85" dirty="0">
                <a:solidFill>
                  <a:srgbClr val="3B3B3B"/>
                </a:solidFill>
                <a:latin typeface="Arial"/>
                <a:cs typeface="Arial"/>
              </a:rPr>
              <a:t>e</a:t>
            </a:r>
            <a:r>
              <a:rPr sz="1000" spc="-5" dirty="0">
                <a:solidFill>
                  <a:srgbClr val="828282"/>
                </a:solidFill>
                <a:latin typeface="Arial"/>
                <a:cs typeface="Arial"/>
              </a:rPr>
              <a:t>,</a:t>
            </a:r>
            <a:r>
              <a:rPr sz="1000" spc="55" dirty="0">
                <a:solidFill>
                  <a:srgbClr val="828282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3B3B3B"/>
                </a:solidFill>
                <a:latin typeface="Arial"/>
                <a:cs typeface="Arial"/>
              </a:rPr>
              <a:t>quando</a:t>
            </a:r>
            <a:r>
              <a:rPr sz="1000" spc="110" dirty="0">
                <a:solidFill>
                  <a:srgbClr val="3B3B3B"/>
                </a:solidFill>
                <a:latin typeface="Arial"/>
                <a:cs typeface="Arial"/>
              </a:rPr>
              <a:t> </a:t>
            </a:r>
            <a:r>
              <a:rPr sz="1000" spc="15" dirty="0">
                <a:solidFill>
                  <a:srgbClr val="3B3B3B"/>
                </a:solidFill>
                <a:latin typeface="Arial"/>
                <a:cs typeface="Arial"/>
              </a:rPr>
              <a:t>a</a:t>
            </a:r>
            <a:r>
              <a:rPr sz="1000" spc="80" dirty="0">
                <a:solidFill>
                  <a:srgbClr val="3B3B3B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3B3B3B"/>
                </a:solidFill>
                <a:latin typeface="Arial"/>
                <a:cs typeface="Arial"/>
              </a:rPr>
              <a:t>atividade </a:t>
            </a:r>
            <a:r>
              <a:rPr sz="1000" spc="5" dirty="0">
                <a:solidFill>
                  <a:srgbClr val="3B3B3B"/>
                </a:solidFill>
                <a:latin typeface="Arial"/>
                <a:cs typeface="Arial"/>
              </a:rPr>
              <a:t>ass</a:t>
            </a:r>
            <a:r>
              <a:rPr sz="1000" spc="-5" dirty="0">
                <a:solidFill>
                  <a:srgbClr val="3B3B3B"/>
                </a:solidFill>
                <a:latin typeface="Arial"/>
                <a:cs typeface="Arial"/>
              </a:rPr>
              <a:t>i</a:t>
            </a:r>
            <a:r>
              <a:rPr sz="1000" dirty="0">
                <a:solidFill>
                  <a:srgbClr val="3B3B3B"/>
                </a:solidFill>
                <a:latin typeface="Arial"/>
                <a:cs typeface="Arial"/>
              </a:rPr>
              <a:t>m</a:t>
            </a:r>
            <a:r>
              <a:rPr sz="1000" spc="-35" dirty="0">
                <a:solidFill>
                  <a:srgbClr val="3B3B3B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3B3B3B"/>
                </a:solidFill>
                <a:latin typeface="Arial"/>
                <a:cs typeface="Arial"/>
              </a:rPr>
              <a:t>o</a:t>
            </a:r>
            <a:r>
              <a:rPr sz="1000" spc="-15" dirty="0">
                <a:solidFill>
                  <a:srgbClr val="3B3B3B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3B3B3B"/>
                </a:solidFill>
                <a:latin typeface="Arial"/>
                <a:cs typeface="Arial"/>
              </a:rPr>
              <a:t>ex</a:t>
            </a:r>
            <a:r>
              <a:rPr sz="1000" spc="-50" dirty="0">
                <a:solidFill>
                  <a:srgbClr val="3B3B3B"/>
                </a:solidFill>
                <a:latin typeface="Arial"/>
                <a:cs typeface="Arial"/>
              </a:rPr>
              <a:t>i</a:t>
            </a:r>
            <a:r>
              <a:rPr sz="1000" spc="20" dirty="0">
                <a:solidFill>
                  <a:srgbClr val="3B3B3B"/>
                </a:solidFill>
                <a:latin typeface="Arial"/>
                <a:cs typeface="Arial"/>
              </a:rPr>
              <a:t>g</a:t>
            </a:r>
            <a:r>
              <a:rPr sz="1000" spc="-15" dirty="0">
                <a:solidFill>
                  <a:srgbClr val="3B3B3B"/>
                </a:solidFill>
                <a:latin typeface="Arial"/>
                <a:cs typeface="Arial"/>
              </a:rPr>
              <a:t>i</a:t>
            </a:r>
            <a:r>
              <a:rPr sz="1000" spc="20" dirty="0">
                <a:solidFill>
                  <a:srgbClr val="3B3B3B"/>
                </a:solidFill>
                <a:latin typeface="Arial"/>
                <a:cs typeface="Arial"/>
              </a:rPr>
              <a:t>r</a:t>
            </a:r>
            <a:r>
              <a:rPr sz="1000" spc="110" dirty="0">
                <a:solidFill>
                  <a:srgbClr val="8C9397"/>
                </a:solidFill>
                <a:latin typeface="Arial"/>
                <a:cs typeface="Arial"/>
              </a:rPr>
              <a:t>.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22"/>
              </a:spcBef>
            </a:pPr>
            <a:endParaRPr sz="950">
              <a:latin typeface="Times New Roman"/>
              <a:cs typeface="Times New Roman"/>
            </a:endParaRPr>
          </a:p>
          <a:p>
            <a:pPr marL="21590" algn="just">
              <a:lnSpc>
                <a:spcPct val="100000"/>
              </a:lnSpc>
            </a:pPr>
            <a:r>
              <a:rPr sz="950" b="1" spc="10" dirty="0">
                <a:solidFill>
                  <a:srgbClr val="0E0E0E"/>
                </a:solidFill>
                <a:latin typeface="Arial"/>
                <a:cs typeface="Arial"/>
              </a:rPr>
              <a:t>QUALIFICAÇÃO </a:t>
            </a:r>
            <a:r>
              <a:rPr sz="950" b="1" spc="-6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b="1" spc="10" dirty="0">
                <a:solidFill>
                  <a:srgbClr val="0E0E0E"/>
                </a:solidFill>
                <a:latin typeface="Arial"/>
                <a:cs typeface="Arial"/>
              </a:rPr>
              <a:t>ECONÔMIC</a:t>
            </a:r>
            <a:r>
              <a:rPr sz="950" b="1" spc="114" dirty="0">
                <a:solidFill>
                  <a:srgbClr val="0E0E0E"/>
                </a:solidFill>
                <a:latin typeface="Arial"/>
                <a:cs typeface="Arial"/>
              </a:rPr>
              <a:t>O</a:t>
            </a:r>
            <a:r>
              <a:rPr sz="950" b="1" spc="40" dirty="0">
                <a:solidFill>
                  <a:srgbClr val="28282A"/>
                </a:solidFill>
                <a:latin typeface="Arial"/>
                <a:cs typeface="Arial"/>
              </a:rPr>
              <a:t>-</a:t>
            </a:r>
            <a:r>
              <a:rPr sz="950" b="1" spc="45" dirty="0">
                <a:solidFill>
                  <a:srgbClr val="0E0E0E"/>
                </a:solidFill>
                <a:latin typeface="Arial"/>
                <a:cs typeface="Arial"/>
              </a:rPr>
              <a:t>F</a:t>
            </a:r>
            <a:r>
              <a:rPr sz="950" b="1" spc="-40" dirty="0">
                <a:solidFill>
                  <a:srgbClr val="0E0E0E"/>
                </a:solidFill>
                <a:latin typeface="Arial"/>
                <a:cs typeface="Arial"/>
              </a:rPr>
              <a:t>I</a:t>
            </a:r>
            <a:r>
              <a:rPr sz="950" b="1" spc="20" dirty="0">
                <a:solidFill>
                  <a:srgbClr val="0E0E0E"/>
                </a:solidFill>
                <a:latin typeface="Arial"/>
                <a:cs typeface="Arial"/>
              </a:rPr>
              <a:t>NANCEIR</a:t>
            </a:r>
            <a:r>
              <a:rPr sz="950" b="1" spc="75" dirty="0">
                <a:solidFill>
                  <a:srgbClr val="0E0E0E"/>
                </a:solidFill>
                <a:latin typeface="Arial"/>
                <a:cs typeface="Arial"/>
              </a:rPr>
              <a:t>A</a:t>
            </a:r>
            <a:r>
              <a:rPr sz="950" b="1" spc="110" dirty="0">
                <a:solidFill>
                  <a:srgbClr val="28282A"/>
                </a:solidFill>
                <a:latin typeface="Arial"/>
                <a:cs typeface="Arial"/>
              </a:rPr>
              <a:t>:</a:t>
            </a:r>
            <a:endParaRPr sz="9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5"/>
              </a:spcBef>
            </a:pPr>
            <a:endParaRPr sz="1100">
              <a:latin typeface="Times New Roman"/>
              <a:cs typeface="Times New Roman"/>
            </a:endParaRPr>
          </a:p>
          <a:p>
            <a:pPr marL="21590" marR="12700" algn="just">
              <a:lnSpc>
                <a:spcPct val="97900"/>
              </a:lnSpc>
            </a:pPr>
            <a:r>
              <a:rPr sz="1000" spc="-25" dirty="0">
                <a:solidFill>
                  <a:srgbClr val="3B3B3B"/>
                </a:solidFill>
                <a:latin typeface="Arial"/>
                <a:cs typeface="Arial"/>
              </a:rPr>
              <a:t>a)</a:t>
            </a:r>
            <a:r>
              <a:rPr sz="1000" spc="95" dirty="0">
                <a:solidFill>
                  <a:srgbClr val="3B3B3B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3B3B3B"/>
                </a:solidFill>
                <a:latin typeface="Arial"/>
                <a:cs typeface="Arial"/>
              </a:rPr>
              <a:t>Cert</a:t>
            </a:r>
            <a:r>
              <a:rPr sz="1000" spc="-15" dirty="0">
                <a:solidFill>
                  <a:srgbClr val="3B3B3B"/>
                </a:solidFill>
                <a:latin typeface="Arial"/>
                <a:cs typeface="Arial"/>
              </a:rPr>
              <a:t>i</a:t>
            </a:r>
            <a:r>
              <a:rPr sz="1000" spc="-20" dirty="0">
                <a:solidFill>
                  <a:srgbClr val="3B3B3B"/>
                </a:solidFill>
                <a:latin typeface="Arial"/>
                <a:cs typeface="Arial"/>
              </a:rPr>
              <a:t>dões</a:t>
            </a:r>
            <a:r>
              <a:rPr sz="1000" spc="130" dirty="0">
                <a:solidFill>
                  <a:srgbClr val="3B3B3B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28282A"/>
                </a:solidFill>
                <a:latin typeface="Arial"/>
                <a:cs typeface="Arial"/>
              </a:rPr>
              <a:t>negativas</a:t>
            </a:r>
            <a:r>
              <a:rPr sz="1000" spc="75" dirty="0">
                <a:solidFill>
                  <a:srgbClr val="28282A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28282A"/>
                </a:solidFill>
                <a:latin typeface="Arial"/>
                <a:cs typeface="Arial"/>
              </a:rPr>
              <a:t>de</a:t>
            </a:r>
            <a:r>
              <a:rPr sz="1000" spc="65" dirty="0">
                <a:solidFill>
                  <a:srgbClr val="28282A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28282A"/>
                </a:solidFill>
                <a:latin typeface="Arial"/>
                <a:cs typeface="Arial"/>
              </a:rPr>
              <a:t>f</a:t>
            </a:r>
            <a:r>
              <a:rPr sz="1000" spc="20" dirty="0">
                <a:solidFill>
                  <a:srgbClr val="28282A"/>
                </a:solidFill>
                <a:latin typeface="Arial"/>
                <a:cs typeface="Arial"/>
              </a:rPr>
              <a:t>a</a:t>
            </a:r>
            <a:r>
              <a:rPr sz="1000" spc="-10" dirty="0">
                <a:solidFill>
                  <a:srgbClr val="0E0E0E"/>
                </a:solidFill>
                <a:latin typeface="Arial"/>
                <a:cs typeface="Arial"/>
              </a:rPr>
              <a:t>l</a:t>
            </a:r>
            <a:r>
              <a:rPr sz="1000" spc="-15" dirty="0">
                <a:solidFill>
                  <a:srgbClr val="28282A"/>
                </a:solidFill>
                <a:latin typeface="Arial"/>
                <a:cs typeface="Arial"/>
              </a:rPr>
              <a:t>ências</a:t>
            </a:r>
            <a:r>
              <a:rPr sz="1000" spc="110" dirty="0">
                <a:solidFill>
                  <a:srgbClr val="28282A"/>
                </a:solidFill>
                <a:latin typeface="Arial"/>
                <a:cs typeface="Arial"/>
              </a:rPr>
              <a:t> </a:t>
            </a:r>
            <a:r>
              <a:rPr sz="1000" spc="15" dirty="0">
                <a:solidFill>
                  <a:srgbClr val="3B3B3B"/>
                </a:solidFill>
                <a:latin typeface="Arial"/>
                <a:cs typeface="Arial"/>
              </a:rPr>
              <a:t>e</a:t>
            </a:r>
            <a:r>
              <a:rPr sz="1000" spc="45" dirty="0">
                <a:solidFill>
                  <a:srgbClr val="3B3B3B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3B3B3B"/>
                </a:solidFill>
                <a:latin typeface="Arial"/>
                <a:cs typeface="Arial"/>
              </a:rPr>
              <a:t>concordatas</a:t>
            </a:r>
            <a:r>
              <a:rPr sz="1000" spc="125" dirty="0">
                <a:solidFill>
                  <a:srgbClr val="3B3B3B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28282A"/>
                </a:solidFill>
                <a:latin typeface="Arial"/>
                <a:cs typeface="Arial"/>
              </a:rPr>
              <a:t>expe</a:t>
            </a:r>
            <a:r>
              <a:rPr sz="1000" spc="40" dirty="0">
                <a:solidFill>
                  <a:srgbClr val="28282A"/>
                </a:solidFill>
                <a:latin typeface="Arial"/>
                <a:cs typeface="Arial"/>
              </a:rPr>
              <a:t>d</a:t>
            </a:r>
            <a:r>
              <a:rPr sz="1000" spc="-10" dirty="0">
                <a:solidFill>
                  <a:srgbClr val="0E0E0E"/>
                </a:solidFill>
                <a:latin typeface="Arial"/>
                <a:cs typeface="Arial"/>
              </a:rPr>
              <a:t>i</a:t>
            </a:r>
            <a:r>
              <a:rPr sz="1000" spc="-25" dirty="0">
                <a:solidFill>
                  <a:srgbClr val="28282A"/>
                </a:solidFill>
                <a:latin typeface="Arial"/>
                <a:cs typeface="Arial"/>
              </a:rPr>
              <a:t>das</a:t>
            </a:r>
            <a:r>
              <a:rPr sz="1000" spc="110" dirty="0">
                <a:solidFill>
                  <a:srgbClr val="28282A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28282A"/>
                </a:solidFill>
                <a:latin typeface="Arial"/>
                <a:cs typeface="Arial"/>
              </a:rPr>
              <a:t>pelos</a:t>
            </a:r>
            <a:r>
              <a:rPr sz="1000" spc="70" dirty="0">
                <a:solidFill>
                  <a:srgbClr val="28282A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28282A"/>
                </a:solidFill>
                <a:latin typeface="Arial"/>
                <a:cs typeface="Arial"/>
              </a:rPr>
              <a:t>dist</a:t>
            </a:r>
            <a:r>
              <a:rPr sz="1000" spc="0" dirty="0">
                <a:solidFill>
                  <a:srgbClr val="28282A"/>
                </a:solidFill>
                <a:latin typeface="Arial"/>
                <a:cs typeface="Arial"/>
              </a:rPr>
              <a:t>r</a:t>
            </a:r>
            <a:r>
              <a:rPr sz="1000" spc="-10" dirty="0">
                <a:solidFill>
                  <a:srgbClr val="6E7275"/>
                </a:solidFill>
                <a:latin typeface="Arial"/>
                <a:cs typeface="Arial"/>
              </a:rPr>
              <a:t>i</a:t>
            </a:r>
            <a:r>
              <a:rPr sz="1000" dirty="0">
                <a:solidFill>
                  <a:srgbClr val="3B3B3B"/>
                </a:solidFill>
                <a:latin typeface="Arial"/>
                <a:cs typeface="Arial"/>
              </a:rPr>
              <a:t>buidores</a:t>
            </a:r>
            <a:r>
              <a:rPr sz="1000" spc="45" dirty="0">
                <a:solidFill>
                  <a:srgbClr val="3B3B3B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28282A"/>
                </a:solidFill>
                <a:latin typeface="Arial"/>
                <a:cs typeface="Arial"/>
              </a:rPr>
              <a:t>da</a:t>
            </a:r>
            <a:r>
              <a:rPr sz="1000" spc="55" dirty="0">
                <a:solidFill>
                  <a:srgbClr val="28282A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3B3B3B"/>
                </a:solidFill>
                <a:latin typeface="Arial"/>
                <a:cs typeface="Arial"/>
              </a:rPr>
              <a:t>sed</a:t>
            </a:r>
            <a:r>
              <a:rPr sz="1000" spc="25" dirty="0">
                <a:solidFill>
                  <a:srgbClr val="3B3B3B"/>
                </a:solidFill>
                <a:latin typeface="Arial"/>
                <a:cs typeface="Arial"/>
              </a:rPr>
              <a:t>e</a:t>
            </a:r>
            <a:r>
              <a:rPr sz="1000" spc="10" dirty="0">
                <a:solidFill>
                  <a:srgbClr val="6E7275"/>
                </a:solidFill>
                <a:latin typeface="Arial"/>
                <a:cs typeface="Arial"/>
              </a:rPr>
              <a:t>.</a:t>
            </a:r>
            <a:r>
              <a:rPr sz="1000" dirty="0">
                <a:solidFill>
                  <a:srgbClr val="6E7275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3B3B3B"/>
                </a:solidFill>
                <a:latin typeface="Arial"/>
                <a:cs typeface="Arial"/>
              </a:rPr>
              <a:t>Se</a:t>
            </a:r>
            <a:r>
              <a:rPr sz="1000" spc="90" dirty="0">
                <a:solidFill>
                  <a:srgbClr val="3B3B3B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3B3B3B"/>
                </a:solidFill>
                <a:latin typeface="Arial"/>
                <a:cs typeface="Arial"/>
              </a:rPr>
              <a:t>o</a:t>
            </a:r>
            <a:r>
              <a:rPr sz="1000" spc="20" dirty="0">
                <a:solidFill>
                  <a:srgbClr val="3B3B3B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28282A"/>
                </a:solidFill>
                <a:latin typeface="Arial"/>
                <a:cs typeface="Arial"/>
              </a:rPr>
              <a:t>fornecedo</a:t>
            </a:r>
            <a:r>
              <a:rPr sz="1000" spc="-145" dirty="0">
                <a:solidFill>
                  <a:srgbClr val="28282A"/>
                </a:solidFill>
                <a:latin typeface="Arial"/>
                <a:cs typeface="Arial"/>
              </a:rPr>
              <a:t> </a:t>
            </a:r>
            <a:r>
              <a:rPr sz="1000" spc="40" dirty="0">
                <a:solidFill>
                  <a:srgbClr val="0E0E0E"/>
                </a:solidFill>
                <a:latin typeface="Arial"/>
                <a:cs typeface="Arial"/>
              </a:rPr>
              <a:t>r</a:t>
            </a:r>
            <a:r>
              <a:rPr sz="1000" spc="3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28282A"/>
                </a:solidFill>
                <a:latin typeface="Arial"/>
                <a:cs typeface="Arial"/>
              </a:rPr>
              <a:t>não</a:t>
            </a:r>
            <a:r>
              <a:rPr sz="1000" dirty="0">
                <a:solidFill>
                  <a:srgbClr val="28282A"/>
                </a:solidFill>
                <a:latin typeface="Arial"/>
                <a:cs typeface="Arial"/>
              </a:rPr>
              <a:t> </a:t>
            </a:r>
            <a:r>
              <a:rPr sz="1000" spc="-95" dirty="0">
                <a:solidFill>
                  <a:srgbClr val="28282A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0E0E0E"/>
                </a:solidFill>
                <a:latin typeface="Arial"/>
                <a:cs typeface="Arial"/>
              </a:rPr>
              <a:t>f</a:t>
            </a:r>
            <a:r>
              <a:rPr sz="1000" dirty="0">
                <a:solidFill>
                  <a:srgbClr val="28282A"/>
                </a:solidFill>
                <a:latin typeface="Arial"/>
                <a:cs typeface="Arial"/>
              </a:rPr>
              <a:t>or </a:t>
            </a:r>
            <a:r>
              <a:rPr sz="1000" spc="-20" dirty="0">
                <a:solidFill>
                  <a:srgbClr val="28282A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3B3B3B"/>
                </a:solidFill>
                <a:latin typeface="Arial"/>
                <a:cs typeface="Arial"/>
              </a:rPr>
              <a:t>sed</a:t>
            </a:r>
            <a:r>
              <a:rPr sz="1000" spc="-25" dirty="0">
                <a:solidFill>
                  <a:srgbClr val="3B3B3B"/>
                </a:solidFill>
                <a:latin typeface="Arial"/>
                <a:cs typeface="Arial"/>
              </a:rPr>
              <a:t>i</a:t>
            </a:r>
            <a:r>
              <a:rPr sz="1000" spc="-20" dirty="0">
                <a:solidFill>
                  <a:srgbClr val="3B3B3B"/>
                </a:solidFill>
                <a:latin typeface="Arial"/>
                <a:cs typeface="Arial"/>
              </a:rPr>
              <a:t>a</a:t>
            </a:r>
            <a:r>
              <a:rPr sz="1000" spc="15" dirty="0">
                <a:solidFill>
                  <a:srgbClr val="0E0E0E"/>
                </a:solidFill>
                <a:latin typeface="Arial"/>
                <a:cs typeface="Arial"/>
              </a:rPr>
              <a:t>d</a:t>
            </a:r>
            <a:r>
              <a:rPr sz="1000" spc="5" dirty="0">
                <a:solidFill>
                  <a:srgbClr val="28282A"/>
                </a:solidFill>
                <a:latin typeface="Arial"/>
                <a:cs typeface="Arial"/>
              </a:rPr>
              <a:t>o</a:t>
            </a:r>
            <a:r>
              <a:rPr sz="1000" dirty="0">
                <a:solidFill>
                  <a:srgbClr val="28282A"/>
                </a:solidFill>
                <a:latin typeface="Arial"/>
                <a:cs typeface="Arial"/>
              </a:rPr>
              <a:t> </a:t>
            </a:r>
            <a:r>
              <a:rPr sz="1000" spc="-45" dirty="0">
                <a:solidFill>
                  <a:srgbClr val="28282A"/>
                </a:solidFill>
                <a:latin typeface="Arial"/>
                <a:cs typeface="Arial"/>
              </a:rPr>
              <a:t> </a:t>
            </a:r>
            <a:r>
              <a:rPr sz="1000" spc="25" dirty="0">
                <a:solidFill>
                  <a:srgbClr val="3B3B3B"/>
                </a:solidFill>
                <a:latin typeface="Arial"/>
                <a:cs typeface="Arial"/>
              </a:rPr>
              <a:t>em</a:t>
            </a:r>
            <a:r>
              <a:rPr sz="1000" dirty="0">
                <a:solidFill>
                  <a:srgbClr val="3B3B3B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3B3B3B"/>
                </a:solidFill>
                <a:latin typeface="Arial"/>
                <a:cs typeface="Arial"/>
              </a:rPr>
              <a:t> </a:t>
            </a:r>
            <a:r>
              <a:rPr sz="1000" spc="-65" dirty="0">
                <a:solidFill>
                  <a:srgbClr val="0E0E0E"/>
                </a:solidFill>
                <a:latin typeface="Arial"/>
                <a:cs typeface="Arial"/>
              </a:rPr>
              <a:t>B</a:t>
            </a:r>
            <a:r>
              <a:rPr sz="1000" dirty="0">
                <a:solidFill>
                  <a:srgbClr val="28282A"/>
                </a:solidFill>
                <a:latin typeface="Arial"/>
                <a:cs typeface="Arial"/>
              </a:rPr>
              <a:t>elo </a:t>
            </a:r>
            <a:r>
              <a:rPr sz="1000" spc="30" dirty="0">
                <a:solidFill>
                  <a:srgbClr val="28282A"/>
                </a:solidFill>
                <a:latin typeface="Arial"/>
                <a:cs typeface="Arial"/>
              </a:rPr>
              <a:t> </a:t>
            </a:r>
            <a:r>
              <a:rPr sz="1000" spc="-45" dirty="0">
                <a:solidFill>
                  <a:srgbClr val="0E0E0E"/>
                </a:solidFill>
                <a:latin typeface="Arial"/>
                <a:cs typeface="Arial"/>
              </a:rPr>
              <a:t>H</a:t>
            </a:r>
            <a:r>
              <a:rPr sz="1000" spc="-15" dirty="0">
                <a:solidFill>
                  <a:srgbClr val="3B3B3B"/>
                </a:solidFill>
                <a:latin typeface="Arial"/>
                <a:cs typeface="Arial"/>
              </a:rPr>
              <a:t>orizont</a:t>
            </a:r>
            <a:r>
              <a:rPr sz="1000" spc="80" dirty="0">
                <a:solidFill>
                  <a:srgbClr val="3B3B3B"/>
                </a:solidFill>
                <a:latin typeface="Arial"/>
                <a:cs typeface="Arial"/>
              </a:rPr>
              <a:t>e</a:t>
            </a:r>
            <a:r>
              <a:rPr sz="1000" spc="85" dirty="0">
                <a:solidFill>
                  <a:srgbClr val="6E7275"/>
                </a:solidFill>
                <a:latin typeface="Arial"/>
                <a:cs typeface="Arial"/>
              </a:rPr>
              <a:t>,</a:t>
            </a:r>
            <a:r>
              <a:rPr sz="1000" dirty="0">
                <a:solidFill>
                  <a:srgbClr val="6E7275"/>
                </a:solidFill>
                <a:latin typeface="Arial"/>
                <a:cs typeface="Arial"/>
              </a:rPr>
              <a:t> </a:t>
            </a:r>
            <a:r>
              <a:rPr sz="1000" spc="-135" dirty="0">
                <a:solidFill>
                  <a:srgbClr val="6E7275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28282A"/>
                </a:solidFill>
                <a:latin typeface="Arial"/>
                <a:cs typeface="Arial"/>
              </a:rPr>
              <a:t>as</a:t>
            </a:r>
            <a:r>
              <a:rPr sz="1000" dirty="0">
                <a:solidFill>
                  <a:srgbClr val="28282A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28282A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3B3B3B"/>
                </a:solidFill>
                <a:latin typeface="Arial"/>
                <a:cs typeface="Arial"/>
              </a:rPr>
              <a:t>certi</a:t>
            </a:r>
            <a:r>
              <a:rPr sz="1000" spc="15" dirty="0">
                <a:solidFill>
                  <a:srgbClr val="0E0E0E"/>
                </a:solidFill>
                <a:latin typeface="Arial"/>
                <a:cs typeface="Arial"/>
              </a:rPr>
              <a:t>d</a:t>
            </a:r>
            <a:r>
              <a:rPr sz="1000" spc="-15" dirty="0">
                <a:solidFill>
                  <a:srgbClr val="3B3B3B"/>
                </a:solidFill>
                <a:latin typeface="Arial"/>
                <a:cs typeface="Arial"/>
              </a:rPr>
              <a:t>ões</a:t>
            </a:r>
            <a:r>
              <a:rPr sz="1000" dirty="0">
                <a:solidFill>
                  <a:srgbClr val="3B3B3B"/>
                </a:solidFill>
                <a:latin typeface="Arial"/>
                <a:cs typeface="Arial"/>
              </a:rPr>
              <a:t> </a:t>
            </a:r>
            <a:r>
              <a:rPr sz="1000" spc="15" dirty="0">
                <a:solidFill>
                  <a:srgbClr val="3B3B3B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28282A"/>
                </a:solidFill>
                <a:latin typeface="Arial"/>
                <a:cs typeface="Arial"/>
              </a:rPr>
              <a:t>dev</a:t>
            </a:r>
            <a:r>
              <a:rPr sz="1000" spc="30" dirty="0">
                <a:solidFill>
                  <a:srgbClr val="28282A"/>
                </a:solidFill>
                <a:latin typeface="Arial"/>
                <a:cs typeface="Arial"/>
              </a:rPr>
              <a:t>e</a:t>
            </a:r>
            <a:r>
              <a:rPr sz="1000" spc="-50" dirty="0">
                <a:solidFill>
                  <a:srgbClr val="0E0E0E"/>
                </a:solidFill>
                <a:latin typeface="Arial"/>
                <a:cs typeface="Arial"/>
              </a:rPr>
              <a:t>r</a:t>
            </a:r>
            <a:r>
              <a:rPr sz="1000" spc="10" dirty="0">
                <a:solidFill>
                  <a:srgbClr val="28282A"/>
                </a:solidFill>
                <a:latin typeface="Arial"/>
                <a:cs typeface="Arial"/>
              </a:rPr>
              <a:t>ão</a:t>
            </a:r>
            <a:r>
              <a:rPr sz="1000" dirty="0">
                <a:solidFill>
                  <a:srgbClr val="28282A"/>
                </a:solidFill>
                <a:latin typeface="Arial"/>
                <a:cs typeface="Arial"/>
              </a:rPr>
              <a:t> </a:t>
            </a:r>
            <a:r>
              <a:rPr sz="1000" spc="-40" dirty="0">
                <a:solidFill>
                  <a:srgbClr val="28282A"/>
                </a:solidFill>
                <a:latin typeface="Arial"/>
                <a:cs typeface="Arial"/>
              </a:rPr>
              <a:t> </a:t>
            </a:r>
            <a:r>
              <a:rPr sz="1000" spc="20" dirty="0">
                <a:solidFill>
                  <a:srgbClr val="28282A"/>
                </a:solidFill>
                <a:latin typeface="Arial"/>
                <a:cs typeface="Arial"/>
              </a:rPr>
              <a:t>v</a:t>
            </a:r>
            <a:r>
              <a:rPr sz="1000" spc="40" dirty="0">
                <a:solidFill>
                  <a:srgbClr val="28282A"/>
                </a:solidFill>
                <a:latin typeface="Arial"/>
                <a:cs typeface="Arial"/>
              </a:rPr>
              <a:t>i</a:t>
            </a:r>
            <a:r>
              <a:rPr sz="1000" dirty="0">
                <a:solidFill>
                  <a:srgbClr val="0E0E0E"/>
                </a:solidFill>
                <a:latin typeface="Arial"/>
                <a:cs typeface="Arial"/>
              </a:rPr>
              <a:t>r </a:t>
            </a:r>
            <a:r>
              <a:rPr sz="1000" spc="-10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28282A"/>
                </a:solidFill>
                <a:latin typeface="Arial"/>
                <a:cs typeface="Arial"/>
              </a:rPr>
              <a:t>acompanhadas</a:t>
            </a:r>
            <a:r>
              <a:rPr sz="1000" dirty="0">
                <a:solidFill>
                  <a:srgbClr val="28282A"/>
                </a:solidFill>
                <a:latin typeface="Arial"/>
                <a:cs typeface="Arial"/>
              </a:rPr>
              <a:t> </a:t>
            </a:r>
            <a:r>
              <a:rPr sz="1000" spc="65" dirty="0">
                <a:solidFill>
                  <a:srgbClr val="28282A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28282A"/>
                </a:solidFill>
                <a:latin typeface="Arial"/>
                <a:cs typeface="Arial"/>
              </a:rPr>
              <a:t>de</a:t>
            </a:r>
            <a:r>
              <a:rPr sz="1000" dirty="0">
                <a:solidFill>
                  <a:srgbClr val="28282A"/>
                </a:solidFill>
                <a:latin typeface="Arial"/>
                <a:cs typeface="Arial"/>
              </a:rPr>
              <a:t> </a:t>
            </a:r>
            <a:r>
              <a:rPr sz="1000" spc="-40" dirty="0">
                <a:solidFill>
                  <a:srgbClr val="28282A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28282A"/>
                </a:solidFill>
                <a:latin typeface="Arial"/>
                <a:cs typeface="Arial"/>
              </a:rPr>
              <a:t>de</a:t>
            </a:r>
            <a:r>
              <a:rPr sz="1000" spc="45" dirty="0">
                <a:solidFill>
                  <a:srgbClr val="28282A"/>
                </a:solidFill>
                <a:latin typeface="Arial"/>
                <a:cs typeface="Arial"/>
              </a:rPr>
              <a:t>c</a:t>
            </a:r>
            <a:r>
              <a:rPr sz="1000" spc="-10" dirty="0">
                <a:solidFill>
                  <a:srgbClr val="0E0E0E"/>
                </a:solidFill>
                <a:latin typeface="Arial"/>
                <a:cs typeface="Arial"/>
              </a:rPr>
              <a:t>l</a:t>
            </a:r>
            <a:r>
              <a:rPr sz="1000" spc="-5" dirty="0">
                <a:solidFill>
                  <a:srgbClr val="28282A"/>
                </a:solidFill>
                <a:latin typeface="Arial"/>
                <a:cs typeface="Arial"/>
              </a:rPr>
              <a:t>aração</a:t>
            </a:r>
            <a:r>
              <a:rPr sz="1000" dirty="0">
                <a:solidFill>
                  <a:srgbClr val="28282A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28282A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28282A"/>
                </a:solidFill>
                <a:latin typeface="Arial"/>
                <a:cs typeface="Arial"/>
              </a:rPr>
              <a:t>oficial</a:t>
            </a:r>
            <a:r>
              <a:rPr sz="1000" dirty="0">
                <a:solidFill>
                  <a:srgbClr val="28282A"/>
                </a:solidFill>
                <a:latin typeface="Arial"/>
                <a:cs typeface="Arial"/>
              </a:rPr>
              <a:t>  </a:t>
            </a:r>
            <a:r>
              <a:rPr sz="1000" spc="10" dirty="0">
                <a:solidFill>
                  <a:srgbClr val="28282A"/>
                </a:solidFill>
                <a:latin typeface="Arial"/>
                <a:cs typeface="Arial"/>
              </a:rPr>
              <a:t>da</a:t>
            </a:r>
            <a:r>
              <a:rPr sz="1000" spc="5" dirty="0">
                <a:solidFill>
                  <a:srgbClr val="28282A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3B3B3B"/>
                </a:solidFill>
                <a:latin typeface="Arial"/>
                <a:cs typeface="Arial"/>
              </a:rPr>
              <a:t>aut</a:t>
            </a:r>
            <a:r>
              <a:rPr sz="1000" spc="10" dirty="0">
                <a:solidFill>
                  <a:srgbClr val="3B3B3B"/>
                </a:solidFill>
                <a:latin typeface="Arial"/>
                <a:cs typeface="Arial"/>
              </a:rPr>
              <a:t>o</a:t>
            </a:r>
            <a:r>
              <a:rPr sz="1000" spc="25" dirty="0">
                <a:solidFill>
                  <a:srgbClr val="0E0E0E"/>
                </a:solidFill>
                <a:latin typeface="Arial"/>
                <a:cs typeface="Arial"/>
              </a:rPr>
              <a:t>r</a:t>
            </a:r>
            <a:r>
              <a:rPr sz="1000" spc="-10" dirty="0">
                <a:solidFill>
                  <a:srgbClr val="28282A"/>
                </a:solidFill>
                <a:latin typeface="Arial"/>
                <a:cs typeface="Arial"/>
              </a:rPr>
              <a:t>idade</a:t>
            </a:r>
            <a:r>
              <a:rPr sz="1000" spc="120" dirty="0">
                <a:solidFill>
                  <a:srgbClr val="28282A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3B3B3B"/>
                </a:solidFill>
                <a:latin typeface="Arial"/>
                <a:cs typeface="Arial"/>
              </a:rPr>
              <a:t>judiciári</a:t>
            </a:r>
            <a:r>
              <a:rPr sz="1000" spc="-155" dirty="0">
                <a:solidFill>
                  <a:srgbClr val="3B3B3B"/>
                </a:solidFill>
                <a:latin typeface="Arial"/>
                <a:cs typeface="Arial"/>
              </a:rPr>
              <a:t> </a:t>
            </a:r>
            <a:r>
              <a:rPr sz="1000" spc="15" dirty="0">
                <a:solidFill>
                  <a:srgbClr val="3B3B3B"/>
                </a:solidFill>
                <a:latin typeface="Arial"/>
                <a:cs typeface="Arial"/>
              </a:rPr>
              <a:t>a</a:t>
            </a:r>
            <a:r>
              <a:rPr sz="1000" dirty="0">
                <a:solidFill>
                  <a:srgbClr val="3B3B3B"/>
                </a:solidFill>
                <a:latin typeface="Arial"/>
                <a:cs typeface="Arial"/>
              </a:rPr>
              <a:t> </a:t>
            </a:r>
            <a:r>
              <a:rPr sz="1000" spc="-125" dirty="0">
                <a:solidFill>
                  <a:srgbClr val="3B3B3B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28282A"/>
                </a:solidFill>
                <a:latin typeface="Arial"/>
                <a:cs typeface="Arial"/>
              </a:rPr>
              <a:t>co</a:t>
            </a:r>
            <a:r>
              <a:rPr sz="1000" spc="25" dirty="0">
                <a:solidFill>
                  <a:srgbClr val="28282A"/>
                </a:solidFill>
                <a:latin typeface="Arial"/>
                <a:cs typeface="Arial"/>
              </a:rPr>
              <a:t>m</a:t>
            </a:r>
            <a:r>
              <a:rPr sz="1000" spc="-20" dirty="0">
                <a:solidFill>
                  <a:srgbClr val="0E0E0E"/>
                </a:solidFill>
                <a:latin typeface="Arial"/>
                <a:cs typeface="Arial"/>
              </a:rPr>
              <a:t>p</a:t>
            </a:r>
            <a:r>
              <a:rPr sz="1000" spc="-20" dirty="0">
                <a:solidFill>
                  <a:srgbClr val="28282A"/>
                </a:solidFill>
                <a:latin typeface="Arial"/>
                <a:cs typeface="Arial"/>
              </a:rPr>
              <a:t>e</a:t>
            </a:r>
            <a:r>
              <a:rPr sz="1000" dirty="0">
                <a:solidFill>
                  <a:srgbClr val="0E0E0E"/>
                </a:solidFill>
                <a:latin typeface="Arial"/>
                <a:cs typeface="Arial"/>
              </a:rPr>
              <a:t>t</a:t>
            </a:r>
            <a:r>
              <a:rPr sz="1000" spc="15" dirty="0">
                <a:solidFill>
                  <a:srgbClr val="28282A"/>
                </a:solidFill>
                <a:latin typeface="Arial"/>
                <a:cs typeface="Arial"/>
              </a:rPr>
              <a:t>e</a:t>
            </a:r>
            <a:r>
              <a:rPr sz="1000" spc="-55" dirty="0">
                <a:solidFill>
                  <a:srgbClr val="0E0E0E"/>
                </a:solidFill>
                <a:latin typeface="Arial"/>
                <a:cs typeface="Arial"/>
              </a:rPr>
              <a:t>n</a:t>
            </a:r>
            <a:r>
              <a:rPr sz="1000" spc="5" dirty="0">
                <a:solidFill>
                  <a:srgbClr val="28282A"/>
                </a:solidFill>
                <a:latin typeface="Arial"/>
                <a:cs typeface="Arial"/>
              </a:rPr>
              <a:t>t</a:t>
            </a:r>
            <a:r>
              <a:rPr sz="1000" spc="75" dirty="0">
                <a:solidFill>
                  <a:srgbClr val="28282A"/>
                </a:solidFill>
                <a:latin typeface="Arial"/>
                <a:cs typeface="Arial"/>
              </a:rPr>
              <a:t>e</a:t>
            </a:r>
            <a:r>
              <a:rPr sz="1000" spc="-5" dirty="0">
                <a:solidFill>
                  <a:srgbClr val="6E7275"/>
                </a:solidFill>
                <a:latin typeface="Arial"/>
                <a:cs typeface="Arial"/>
              </a:rPr>
              <a:t>,</a:t>
            </a:r>
            <a:r>
              <a:rPr sz="1000" dirty="0">
                <a:solidFill>
                  <a:srgbClr val="6E7275"/>
                </a:solidFill>
                <a:latin typeface="Arial"/>
                <a:cs typeface="Arial"/>
              </a:rPr>
              <a:t> </a:t>
            </a:r>
            <a:r>
              <a:rPr sz="1000" spc="-120" dirty="0">
                <a:solidFill>
                  <a:srgbClr val="6E7275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28282A"/>
                </a:solidFill>
                <a:latin typeface="Arial"/>
                <a:cs typeface="Arial"/>
              </a:rPr>
              <a:t>rela</a:t>
            </a:r>
            <a:r>
              <a:rPr sz="1000" spc="35" dirty="0">
                <a:solidFill>
                  <a:srgbClr val="28282A"/>
                </a:solidFill>
                <a:latin typeface="Arial"/>
                <a:cs typeface="Arial"/>
              </a:rPr>
              <a:t>c</a:t>
            </a:r>
            <a:r>
              <a:rPr sz="1000" spc="-10" dirty="0">
                <a:solidFill>
                  <a:srgbClr val="0E0E0E"/>
                </a:solidFill>
                <a:latin typeface="Arial"/>
                <a:cs typeface="Arial"/>
              </a:rPr>
              <a:t>i</a:t>
            </a:r>
            <a:r>
              <a:rPr sz="1000" spc="-20" dirty="0">
                <a:solidFill>
                  <a:srgbClr val="28282A"/>
                </a:solidFill>
                <a:latin typeface="Arial"/>
                <a:cs typeface="Arial"/>
              </a:rPr>
              <a:t>onando</a:t>
            </a:r>
            <a:r>
              <a:rPr sz="1000" dirty="0">
                <a:solidFill>
                  <a:srgbClr val="28282A"/>
                </a:solidFill>
                <a:latin typeface="Arial"/>
                <a:cs typeface="Arial"/>
              </a:rPr>
              <a:t> </a:t>
            </a:r>
            <a:r>
              <a:rPr sz="1000" spc="-25" dirty="0">
                <a:solidFill>
                  <a:srgbClr val="28282A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3B3B3B"/>
                </a:solidFill>
                <a:latin typeface="Arial"/>
                <a:cs typeface="Arial"/>
              </a:rPr>
              <a:t>os </a:t>
            </a:r>
            <a:r>
              <a:rPr sz="1000" spc="-70" dirty="0">
                <a:solidFill>
                  <a:srgbClr val="3B3B3B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28282A"/>
                </a:solidFill>
                <a:latin typeface="Arial"/>
                <a:cs typeface="Arial"/>
              </a:rPr>
              <a:t>di</a:t>
            </a:r>
            <a:r>
              <a:rPr sz="1000" spc="-15" dirty="0">
                <a:solidFill>
                  <a:srgbClr val="28282A"/>
                </a:solidFill>
                <a:latin typeface="Arial"/>
                <a:cs typeface="Arial"/>
              </a:rPr>
              <a:t>s</a:t>
            </a:r>
            <a:r>
              <a:rPr sz="1000" spc="35" dirty="0">
                <a:solidFill>
                  <a:srgbClr val="0E0E0E"/>
                </a:solidFill>
                <a:latin typeface="Arial"/>
                <a:cs typeface="Arial"/>
              </a:rPr>
              <a:t>t</a:t>
            </a:r>
            <a:r>
              <a:rPr sz="1000" spc="-15" dirty="0">
                <a:solidFill>
                  <a:srgbClr val="28282A"/>
                </a:solidFill>
                <a:latin typeface="Arial"/>
                <a:cs typeface="Arial"/>
              </a:rPr>
              <a:t>ribuidores</a:t>
            </a:r>
            <a:r>
              <a:rPr sz="1000" dirty="0">
                <a:solidFill>
                  <a:srgbClr val="28282A"/>
                </a:solidFill>
                <a:latin typeface="Arial"/>
                <a:cs typeface="Arial"/>
              </a:rPr>
              <a:t> </a:t>
            </a:r>
            <a:r>
              <a:rPr sz="1000" spc="-45" dirty="0">
                <a:solidFill>
                  <a:srgbClr val="28282A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28282A"/>
                </a:solidFill>
                <a:latin typeface="Arial"/>
                <a:cs typeface="Arial"/>
              </a:rPr>
              <a:t>qu</a:t>
            </a:r>
            <a:r>
              <a:rPr sz="1000" spc="50" dirty="0">
                <a:solidFill>
                  <a:srgbClr val="28282A"/>
                </a:solidFill>
                <a:latin typeface="Arial"/>
                <a:cs typeface="Arial"/>
              </a:rPr>
              <a:t>e</a:t>
            </a:r>
            <a:r>
              <a:rPr sz="1000" spc="-5" dirty="0">
                <a:solidFill>
                  <a:srgbClr val="828282"/>
                </a:solidFill>
                <a:latin typeface="Arial"/>
                <a:cs typeface="Arial"/>
              </a:rPr>
              <a:t>,</a:t>
            </a:r>
            <a:r>
              <a:rPr sz="1000" dirty="0">
                <a:solidFill>
                  <a:srgbClr val="828282"/>
                </a:solidFill>
                <a:latin typeface="Arial"/>
                <a:cs typeface="Arial"/>
              </a:rPr>
              <a:t> </a:t>
            </a:r>
            <a:r>
              <a:rPr sz="1000" spc="-80" dirty="0">
                <a:solidFill>
                  <a:srgbClr val="828282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28282A"/>
                </a:solidFill>
                <a:latin typeface="Arial"/>
                <a:cs typeface="Arial"/>
              </a:rPr>
              <a:t>na</a:t>
            </a:r>
            <a:r>
              <a:rPr sz="1000" dirty="0">
                <a:solidFill>
                  <a:srgbClr val="28282A"/>
                </a:solidFill>
                <a:latin typeface="Arial"/>
                <a:cs typeface="Arial"/>
              </a:rPr>
              <a:t> </a:t>
            </a:r>
            <a:r>
              <a:rPr sz="1000" spc="-70" dirty="0">
                <a:solidFill>
                  <a:srgbClr val="28282A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3B3B3B"/>
                </a:solidFill>
                <a:latin typeface="Arial"/>
                <a:cs typeface="Arial"/>
              </a:rPr>
              <a:t>Com</a:t>
            </a:r>
            <a:r>
              <a:rPr sz="1000" spc="25" dirty="0">
                <a:solidFill>
                  <a:srgbClr val="3B3B3B"/>
                </a:solidFill>
                <a:latin typeface="Arial"/>
                <a:cs typeface="Arial"/>
              </a:rPr>
              <a:t>a</a:t>
            </a:r>
            <a:r>
              <a:rPr sz="1000" spc="-50" dirty="0">
                <a:solidFill>
                  <a:srgbClr val="0E0E0E"/>
                </a:solidFill>
                <a:latin typeface="Arial"/>
                <a:cs typeface="Arial"/>
              </a:rPr>
              <a:t>r</a:t>
            </a:r>
            <a:r>
              <a:rPr sz="1000" spc="5" dirty="0">
                <a:solidFill>
                  <a:srgbClr val="3B3B3B"/>
                </a:solidFill>
                <a:latin typeface="Arial"/>
                <a:cs typeface="Arial"/>
              </a:rPr>
              <a:t>ca</a:t>
            </a:r>
            <a:r>
              <a:rPr sz="1000" dirty="0">
                <a:solidFill>
                  <a:srgbClr val="3B3B3B"/>
                </a:solidFill>
                <a:latin typeface="Arial"/>
                <a:cs typeface="Arial"/>
              </a:rPr>
              <a:t> </a:t>
            </a:r>
            <a:r>
              <a:rPr sz="1000" spc="-45" dirty="0">
                <a:solidFill>
                  <a:srgbClr val="3B3B3B"/>
                </a:solidFill>
                <a:latin typeface="Arial"/>
                <a:cs typeface="Arial"/>
              </a:rPr>
              <a:t> </a:t>
            </a:r>
            <a:r>
              <a:rPr sz="1000" spc="-30" dirty="0">
                <a:solidFill>
                  <a:srgbClr val="3B3B3B"/>
                </a:solidFill>
                <a:latin typeface="Arial"/>
                <a:cs typeface="Arial"/>
              </a:rPr>
              <a:t>de</a:t>
            </a:r>
            <a:r>
              <a:rPr sz="1000" dirty="0">
                <a:solidFill>
                  <a:srgbClr val="3B3B3B"/>
                </a:solidFill>
                <a:latin typeface="Arial"/>
                <a:cs typeface="Arial"/>
              </a:rPr>
              <a:t> </a:t>
            </a:r>
            <a:r>
              <a:rPr sz="1000" spc="-35" dirty="0">
                <a:solidFill>
                  <a:srgbClr val="3B3B3B"/>
                </a:solidFill>
                <a:latin typeface="Arial"/>
                <a:cs typeface="Arial"/>
              </a:rPr>
              <a:t> </a:t>
            </a:r>
            <a:r>
              <a:rPr sz="1000" spc="-25" dirty="0">
                <a:solidFill>
                  <a:srgbClr val="3B3B3B"/>
                </a:solidFill>
                <a:latin typeface="Arial"/>
                <a:cs typeface="Arial"/>
              </a:rPr>
              <a:t>sua</a:t>
            </a:r>
            <a:r>
              <a:rPr sz="1000" dirty="0">
                <a:solidFill>
                  <a:srgbClr val="3B3B3B"/>
                </a:solidFill>
                <a:latin typeface="Arial"/>
                <a:cs typeface="Arial"/>
              </a:rPr>
              <a:t> </a:t>
            </a:r>
            <a:r>
              <a:rPr sz="1000" spc="-25" dirty="0">
                <a:solidFill>
                  <a:srgbClr val="3B3B3B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28282A"/>
                </a:solidFill>
                <a:latin typeface="Arial"/>
                <a:cs typeface="Arial"/>
              </a:rPr>
              <a:t>sed</a:t>
            </a:r>
            <a:r>
              <a:rPr sz="1000" spc="65" dirty="0">
                <a:solidFill>
                  <a:srgbClr val="28282A"/>
                </a:solidFill>
                <a:latin typeface="Arial"/>
                <a:cs typeface="Arial"/>
              </a:rPr>
              <a:t>e</a:t>
            </a:r>
            <a:r>
              <a:rPr sz="1000" spc="-5" dirty="0">
                <a:solidFill>
                  <a:srgbClr val="6E7275"/>
                </a:solidFill>
                <a:latin typeface="Arial"/>
                <a:cs typeface="Arial"/>
              </a:rPr>
              <a:t>,</a:t>
            </a:r>
            <a:r>
              <a:rPr sz="1000" spc="125" dirty="0">
                <a:solidFill>
                  <a:srgbClr val="6E7275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3B3B3B"/>
                </a:solidFill>
                <a:latin typeface="Arial"/>
                <a:cs typeface="Arial"/>
              </a:rPr>
              <a:t>tenham</a:t>
            </a:r>
            <a:r>
              <a:rPr sz="1000" spc="-10" dirty="0">
                <a:solidFill>
                  <a:srgbClr val="3B3B3B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28282A"/>
                </a:solidFill>
                <a:latin typeface="Arial"/>
                <a:cs typeface="Arial"/>
              </a:rPr>
              <a:t>atri</a:t>
            </a:r>
            <a:r>
              <a:rPr sz="1000" spc="10" dirty="0">
                <a:solidFill>
                  <a:srgbClr val="28282A"/>
                </a:solidFill>
                <a:latin typeface="Arial"/>
                <a:cs typeface="Arial"/>
              </a:rPr>
              <a:t>b</a:t>
            </a:r>
            <a:r>
              <a:rPr sz="1000" spc="50" dirty="0">
                <a:solidFill>
                  <a:srgbClr val="0E0E0E"/>
                </a:solidFill>
                <a:latin typeface="Arial"/>
                <a:cs typeface="Arial"/>
              </a:rPr>
              <a:t>u</a:t>
            </a:r>
            <a:r>
              <a:rPr sz="1000" spc="-40" dirty="0">
                <a:solidFill>
                  <a:srgbClr val="0E0E0E"/>
                </a:solidFill>
                <a:latin typeface="Arial"/>
                <a:cs typeface="Arial"/>
              </a:rPr>
              <a:t>i</a:t>
            </a:r>
            <a:r>
              <a:rPr sz="1000" spc="-25" dirty="0">
                <a:solidFill>
                  <a:srgbClr val="3B3B3B"/>
                </a:solidFill>
                <a:latin typeface="Arial"/>
                <a:cs typeface="Arial"/>
              </a:rPr>
              <a:t>ção</a:t>
            </a:r>
            <a:r>
              <a:rPr sz="1000" spc="40" dirty="0">
                <a:solidFill>
                  <a:srgbClr val="3B3B3B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28282A"/>
                </a:solidFill>
                <a:latin typeface="Arial"/>
                <a:cs typeface="Arial"/>
              </a:rPr>
              <a:t>para</a:t>
            </a:r>
            <a:r>
              <a:rPr sz="1000" spc="20" dirty="0">
                <a:solidFill>
                  <a:srgbClr val="28282A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28282A"/>
                </a:solidFill>
                <a:latin typeface="Arial"/>
                <a:cs typeface="Arial"/>
              </a:rPr>
              <a:t>exped</a:t>
            </a:r>
            <a:r>
              <a:rPr sz="1000" spc="50" dirty="0">
                <a:solidFill>
                  <a:srgbClr val="28282A"/>
                </a:solidFill>
                <a:latin typeface="Arial"/>
                <a:cs typeface="Arial"/>
              </a:rPr>
              <a:t>i</a:t>
            </a:r>
            <a:r>
              <a:rPr sz="1000" dirty="0">
                <a:solidFill>
                  <a:srgbClr val="0E0E0E"/>
                </a:solidFill>
                <a:latin typeface="Arial"/>
                <a:cs typeface="Arial"/>
              </a:rPr>
              <a:t>r</a:t>
            </a:r>
            <a:r>
              <a:rPr sz="1000" spc="-4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28282A"/>
                </a:solidFill>
                <a:latin typeface="Arial"/>
                <a:cs typeface="Arial"/>
              </a:rPr>
              <a:t>certidões</a:t>
            </a:r>
            <a:r>
              <a:rPr sz="1000" spc="80" dirty="0">
                <a:solidFill>
                  <a:srgbClr val="28282A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28282A"/>
                </a:solidFill>
                <a:latin typeface="Arial"/>
                <a:cs typeface="Arial"/>
              </a:rPr>
              <a:t>n</a:t>
            </a:r>
            <a:r>
              <a:rPr sz="1000" spc="-30" dirty="0">
                <a:solidFill>
                  <a:srgbClr val="28282A"/>
                </a:solidFill>
                <a:latin typeface="Arial"/>
                <a:cs typeface="Arial"/>
              </a:rPr>
              <a:t>e</a:t>
            </a:r>
            <a:r>
              <a:rPr sz="1000" spc="15" dirty="0">
                <a:solidFill>
                  <a:srgbClr val="0E0E0E"/>
                </a:solidFill>
                <a:latin typeface="Arial"/>
                <a:cs typeface="Arial"/>
              </a:rPr>
              <a:t>g</a:t>
            </a:r>
            <a:r>
              <a:rPr sz="1000" spc="-20" dirty="0">
                <a:solidFill>
                  <a:srgbClr val="28282A"/>
                </a:solidFill>
                <a:latin typeface="Arial"/>
                <a:cs typeface="Arial"/>
              </a:rPr>
              <a:t>ativas</a:t>
            </a:r>
            <a:r>
              <a:rPr sz="1000" spc="55" dirty="0">
                <a:solidFill>
                  <a:srgbClr val="28282A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0E0E0E"/>
                </a:solidFill>
                <a:latin typeface="Arial"/>
                <a:cs typeface="Arial"/>
              </a:rPr>
              <a:t>d</a:t>
            </a:r>
            <a:r>
              <a:rPr sz="1000" spc="15" dirty="0">
                <a:solidFill>
                  <a:srgbClr val="28282A"/>
                </a:solidFill>
                <a:latin typeface="Arial"/>
                <a:cs typeface="Arial"/>
              </a:rPr>
              <a:t>e</a:t>
            </a:r>
            <a:r>
              <a:rPr sz="1000" spc="-30" dirty="0">
                <a:solidFill>
                  <a:srgbClr val="28282A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28282A"/>
                </a:solidFill>
                <a:latin typeface="Arial"/>
                <a:cs typeface="Arial"/>
              </a:rPr>
              <a:t>f</a:t>
            </a:r>
            <a:r>
              <a:rPr sz="1000" spc="20" dirty="0">
                <a:solidFill>
                  <a:srgbClr val="28282A"/>
                </a:solidFill>
                <a:latin typeface="Arial"/>
                <a:cs typeface="Arial"/>
              </a:rPr>
              <a:t>a</a:t>
            </a:r>
            <a:r>
              <a:rPr sz="1000" spc="-10" dirty="0">
                <a:solidFill>
                  <a:srgbClr val="0E0E0E"/>
                </a:solidFill>
                <a:latin typeface="Arial"/>
                <a:cs typeface="Arial"/>
              </a:rPr>
              <a:t>l</a:t>
            </a:r>
            <a:r>
              <a:rPr sz="1000" spc="-15" dirty="0">
                <a:solidFill>
                  <a:srgbClr val="3B3B3B"/>
                </a:solidFill>
                <a:latin typeface="Arial"/>
                <a:cs typeface="Arial"/>
              </a:rPr>
              <a:t>ências</a:t>
            </a:r>
            <a:r>
              <a:rPr sz="1000" spc="75" dirty="0">
                <a:solidFill>
                  <a:srgbClr val="3B3B3B"/>
                </a:solidFill>
                <a:latin typeface="Arial"/>
                <a:cs typeface="Arial"/>
              </a:rPr>
              <a:t> </a:t>
            </a:r>
            <a:r>
              <a:rPr sz="1000" spc="-25" dirty="0">
                <a:solidFill>
                  <a:srgbClr val="28282A"/>
                </a:solidFill>
                <a:latin typeface="Arial"/>
                <a:cs typeface="Arial"/>
              </a:rPr>
              <a:t>e </a:t>
            </a:r>
            <a:r>
              <a:rPr sz="1000" spc="5" dirty="0">
                <a:solidFill>
                  <a:srgbClr val="28282A"/>
                </a:solidFill>
                <a:latin typeface="Arial"/>
                <a:cs typeface="Arial"/>
              </a:rPr>
              <a:t>c</a:t>
            </a:r>
            <a:r>
              <a:rPr sz="1000" spc="10" dirty="0">
                <a:solidFill>
                  <a:srgbClr val="28282A"/>
                </a:solidFill>
                <a:latin typeface="Arial"/>
                <a:cs typeface="Arial"/>
              </a:rPr>
              <a:t>o</a:t>
            </a:r>
            <a:r>
              <a:rPr sz="1000" spc="-20" dirty="0">
                <a:solidFill>
                  <a:srgbClr val="0E0E0E"/>
                </a:solidFill>
                <a:latin typeface="Arial"/>
                <a:cs typeface="Arial"/>
              </a:rPr>
              <a:t>n</a:t>
            </a:r>
            <a:r>
              <a:rPr sz="1000" spc="-15" dirty="0">
                <a:solidFill>
                  <a:srgbClr val="28282A"/>
                </a:solidFill>
                <a:latin typeface="Arial"/>
                <a:cs typeface="Arial"/>
              </a:rPr>
              <a:t>corda</a:t>
            </a:r>
            <a:r>
              <a:rPr sz="1000" spc="25" dirty="0">
                <a:solidFill>
                  <a:srgbClr val="28282A"/>
                </a:solidFill>
                <a:latin typeface="Arial"/>
                <a:cs typeface="Arial"/>
              </a:rPr>
              <a:t>t</a:t>
            </a:r>
            <a:r>
              <a:rPr sz="1000" spc="15" dirty="0">
                <a:solidFill>
                  <a:srgbClr val="0E0E0E"/>
                </a:solidFill>
                <a:latin typeface="Arial"/>
                <a:cs typeface="Arial"/>
              </a:rPr>
              <a:t>a</a:t>
            </a:r>
            <a:r>
              <a:rPr sz="1000" dirty="0">
                <a:solidFill>
                  <a:srgbClr val="28282A"/>
                </a:solidFill>
                <a:latin typeface="Arial"/>
                <a:cs typeface="Arial"/>
              </a:rPr>
              <a:t>s</a:t>
            </a:r>
            <a:r>
              <a:rPr sz="1000" spc="85" dirty="0">
                <a:solidFill>
                  <a:srgbClr val="6E7275"/>
                </a:solidFill>
                <a:latin typeface="Arial"/>
                <a:cs typeface="Arial"/>
              </a:rPr>
              <a:t>;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9"/>
              </a:spcBef>
            </a:pPr>
            <a:endParaRPr sz="900">
              <a:latin typeface="Times New Roman"/>
              <a:cs typeface="Times New Roman"/>
            </a:endParaRPr>
          </a:p>
          <a:p>
            <a:pPr marL="476884" marR="15240" algn="just">
              <a:lnSpc>
                <a:spcPct val="94900"/>
              </a:lnSpc>
            </a:pPr>
            <a:r>
              <a:rPr sz="1000" spc="15" dirty="0">
                <a:solidFill>
                  <a:srgbClr val="3B3B3B"/>
                </a:solidFill>
                <a:latin typeface="Arial"/>
                <a:cs typeface="Arial"/>
              </a:rPr>
              <a:t>a</a:t>
            </a:r>
            <a:r>
              <a:rPr sz="1000" dirty="0">
                <a:solidFill>
                  <a:srgbClr val="8C9397"/>
                </a:solidFill>
                <a:latin typeface="Arial"/>
                <a:cs typeface="Arial"/>
              </a:rPr>
              <a:t>.</a:t>
            </a:r>
            <a:r>
              <a:rPr sz="1000" spc="-20" dirty="0">
                <a:solidFill>
                  <a:srgbClr val="28282A"/>
                </a:solidFill>
                <a:latin typeface="Arial"/>
                <a:cs typeface="Arial"/>
              </a:rPr>
              <a:t>i)</a:t>
            </a:r>
            <a:r>
              <a:rPr sz="1000" spc="65" dirty="0">
                <a:solidFill>
                  <a:srgbClr val="28282A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3B3B3B"/>
                </a:solidFill>
                <a:latin typeface="Arial"/>
                <a:cs typeface="Arial"/>
              </a:rPr>
              <a:t>Caso</a:t>
            </a:r>
            <a:r>
              <a:rPr sz="1000" spc="65" dirty="0">
                <a:solidFill>
                  <a:srgbClr val="3B3B3B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3B3B3B"/>
                </a:solidFill>
                <a:latin typeface="Arial"/>
                <a:cs typeface="Arial"/>
              </a:rPr>
              <a:t>o</a:t>
            </a:r>
            <a:r>
              <a:rPr sz="1000" spc="90" dirty="0">
                <a:solidFill>
                  <a:srgbClr val="3B3B3B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28282A"/>
                </a:solidFill>
                <a:latin typeface="Arial"/>
                <a:cs typeface="Arial"/>
              </a:rPr>
              <a:t>Fórum</a:t>
            </a:r>
            <a:r>
              <a:rPr sz="1000" spc="95" dirty="0">
                <a:solidFill>
                  <a:srgbClr val="28282A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28282A"/>
                </a:solidFill>
                <a:latin typeface="Arial"/>
                <a:cs typeface="Arial"/>
              </a:rPr>
              <a:t>não</a:t>
            </a:r>
            <a:r>
              <a:rPr sz="1000" spc="40" dirty="0">
                <a:solidFill>
                  <a:srgbClr val="28282A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3B3B3B"/>
                </a:solidFill>
                <a:latin typeface="Arial"/>
                <a:cs typeface="Arial"/>
              </a:rPr>
              <a:t>emita</a:t>
            </a:r>
            <a:r>
              <a:rPr sz="1000" spc="85" dirty="0">
                <a:solidFill>
                  <a:srgbClr val="3B3B3B"/>
                </a:solidFill>
                <a:latin typeface="Arial"/>
                <a:cs typeface="Arial"/>
              </a:rPr>
              <a:t> </a:t>
            </a:r>
            <a:r>
              <a:rPr sz="1000" spc="15" dirty="0">
                <a:solidFill>
                  <a:srgbClr val="3B3B3B"/>
                </a:solidFill>
                <a:latin typeface="Arial"/>
                <a:cs typeface="Arial"/>
              </a:rPr>
              <a:t>a</a:t>
            </a:r>
            <a:r>
              <a:rPr sz="1000" spc="45" dirty="0">
                <a:solidFill>
                  <a:srgbClr val="3B3B3B"/>
                </a:solidFill>
                <a:latin typeface="Arial"/>
                <a:cs typeface="Arial"/>
              </a:rPr>
              <a:t> </a:t>
            </a:r>
            <a:r>
              <a:rPr sz="900" b="1" spc="40" dirty="0">
                <a:solidFill>
                  <a:srgbClr val="0E0E0E"/>
                </a:solidFill>
                <a:latin typeface="Arial"/>
                <a:cs typeface="Arial"/>
              </a:rPr>
              <a:t>de</a:t>
            </a:r>
            <a:r>
              <a:rPr sz="900" b="1" spc="70" dirty="0">
                <a:solidFill>
                  <a:srgbClr val="0E0E0E"/>
                </a:solidFill>
                <a:latin typeface="Arial"/>
                <a:cs typeface="Arial"/>
              </a:rPr>
              <a:t>c</a:t>
            </a:r>
            <a:r>
              <a:rPr sz="900" b="1" spc="35" dirty="0">
                <a:solidFill>
                  <a:srgbClr val="28282A"/>
                </a:solidFill>
                <a:latin typeface="Arial"/>
                <a:cs typeface="Arial"/>
              </a:rPr>
              <a:t>l</a:t>
            </a:r>
            <a:r>
              <a:rPr sz="900" b="1" spc="25" dirty="0">
                <a:solidFill>
                  <a:srgbClr val="0E0E0E"/>
                </a:solidFill>
                <a:latin typeface="Arial"/>
                <a:cs typeface="Arial"/>
              </a:rPr>
              <a:t>ar</a:t>
            </a:r>
            <a:r>
              <a:rPr sz="900" b="1" spc="60" dirty="0">
                <a:solidFill>
                  <a:srgbClr val="0E0E0E"/>
                </a:solidFill>
                <a:latin typeface="Arial"/>
                <a:cs typeface="Arial"/>
              </a:rPr>
              <a:t>a</a:t>
            </a:r>
            <a:r>
              <a:rPr sz="900" b="1" spc="50" dirty="0">
                <a:solidFill>
                  <a:srgbClr val="28282A"/>
                </a:solidFill>
                <a:latin typeface="Arial"/>
                <a:cs typeface="Arial"/>
              </a:rPr>
              <a:t>ç</a:t>
            </a:r>
            <a:r>
              <a:rPr sz="900" b="1" spc="60" dirty="0">
                <a:solidFill>
                  <a:srgbClr val="28282A"/>
                </a:solidFill>
                <a:latin typeface="Arial"/>
                <a:cs typeface="Arial"/>
              </a:rPr>
              <a:t>ã</a:t>
            </a:r>
            <a:r>
              <a:rPr sz="900" b="1" spc="85" dirty="0">
                <a:solidFill>
                  <a:srgbClr val="0E0E0E"/>
                </a:solidFill>
                <a:latin typeface="Arial"/>
                <a:cs typeface="Arial"/>
              </a:rPr>
              <a:t>o</a:t>
            </a:r>
            <a:r>
              <a:rPr sz="900" b="1" spc="4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00" b="1" spc="50" dirty="0">
                <a:solidFill>
                  <a:srgbClr val="0E0E0E"/>
                </a:solidFill>
                <a:latin typeface="Arial"/>
                <a:cs typeface="Arial"/>
              </a:rPr>
              <a:t>o</a:t>
            </a:r>
            <a:r>
              <a:rPr sz="900" b="1" spc="90" dirty="0">
                <a:solidFill>
                  <a:srgbClr val="28282A"/>
                </a:solidFill>
                <a:latin typeface="Arial"/>
                <a:cs typeface="Arial"/>
              </a:rPr>
              <a:t>f</a:t>
            </a:r>
            <a:r>
              <a:rPr sz="900" b="1" spc="25" dirty="0">
                <a:solidFill>
                  <a:srgbClr val="0E0E0E"/>
                </a:solidFill>
                <a:latin typeface="Arial"/>
                <a:cs typeface="Arial"/>
              </a:rPr>
              <a:t>icial</a:t>
            </a:r>
            <a:r>
              <a:rPr sz="900" b="1" spc="6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00" b="1" spc="35" dirty="0">
                <a:solidFill>
                  <a:srgbClr val="0E0E0E"/>
                </a:solidFill>
                <a:latin typeface="Arial"/>
                <a:cs typeface="Arial"/>
              </a:rPr>
              <a:t>da</a:t>
            </a:r>
            <a:r>
              <a:rPr sz="900" b="1" spc="12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00" b="1" spc="35" dirty="0">
                <a:solidFill>
                  <a:srgbClr val="0E0E0E"/>
                </a:solidFill>
                <a:latin typeface="Arial"/>
                <a:cs typeface="Arial"/>
              </a:rPr>
              <a:t>autoridade</a:t>
            </a:r>
            <a:r>
              <a:rPr sz="900" b="1" spc="12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00" b="1" spc="30" dirty="0">
                <a:solidFill>
                  <a:srgbClr val="0E0E0E"/>
                </a:solidFill>
                <a:latin typeface="Arial"/>
                <a:cs typeface="Arial"/>
              </a:rPr>
              <a:t>judiciária</a:t>
            </a:r>
            <a:r>
              <a:rPr sz="900" b="1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00" b="1" spc="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00" b="1" spc="40" dirty="0">
                <a:solidFill>
                  <a:srgbClr val="0E0E0E"/>
                </a:solidFill>
                <a:latin typeface="Arial"/>
                <a:cs typeface="Arial"/>
              </a:rPr>
              <a:t>competente</a:t>
            </a:r>
            <a:r>
              <a:rPr sz="900" b="1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00" b="1" spc="-5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00" b="1" spc="25" dirty="0">
                <a:solidFill>
                  <a:srgbClr val="0E0E0E"/>
                </a:solidFill>
                <a:latin typeface="Arial"/>
                <a:cs typeface="Arial"/>
              </a:rPr>
              <a:t>(</a:t>
            </a:r>
            <a:r>
              <a:rPr sz="900" b="1" spc="40" dirty="0">
                <a:solidFill>
                  <a:srgbClr val="0E0E0E"/>
                </a:solidFill>
                <a:latin typeface="Arial"/>
                <a:cs typeface="Arial"/>
              </a:rPr>
              <a:t>modelo</a:t>
            </a:r>
            <a:r>
              <a:rPr sz="900" b="1" spc="2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00" b="1" spc="65" dirty="0">
                <a:solidFill>
                  <a:srgbClr val="0E0E0E"/>
                </a:solidFill>
                <a:latin typeface="Arial"/>
                <a:cs typeface="Arial"/>
              </a:rPr>
              <a:t>em</a:t>
            </a:r>
            <a:r>
              <a:rPr sz="900" b="1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00" b="1" spc="11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00" b="1" spc="45" dirty="0">
                <a:solidFill>
                  <a:srgbClr val="0E0E0E"/>
                </a:solidFill>
                <a:latin typeface="Arial"/>
                <a:cs typeface="Arial"/>
              </a:rPr>
              <a:t>anexo</a:t>
            </a:r>
            <a:r>
              <a:rPr sz="900" b="1" spc="105" dirty="0">
                <a:solidFill>
                  <a:srgbClr val="0E0E0E"/>
                </a:solidFill>
                <a:latin typeface="Arial"/>
                <a:cs typeface="Arial"/>
              </a:rPr>
              <a:t>)</a:t>
            </a:r>
            <a:r>
              <a:rPr sz="900" b="1" spc="10" dirty="0">
                <a:solidFill>
                  <a:srgbClr val="28282A"/>
                </a:solidFill>
                <a:latin typeface="Arial"/>
                <a:cs typeface="Arial"/>
              </a:rPr>
              <a:t>,</a:t>
            </a:r>
            <a:r>
              <a:rPr sz="900" b="1" dirty="0">
                <a:solidFill>
                  <a:srgbClr val="28282A"/>
                </a:solidFill>
                <a:latin typeface="Arial"/>
                <a:cs typeface="Arial"/>
              </a:rPr>
              <a:t> </a:t>
            </a:r>
            <a:r>
              <a:rPr sz="900" b="1" spc="60" dirty="0">
                <a:solidFill>
                  <a:srgbClr val="28282A"/>
                </a:solidFill>
                <a:latin typeface="Arial"/>
                <a:cs typeface="Arial"/>
              </a:rPr>
              <a:t> </a:t>
            </a:r>
            <a:r>
              <a:rPr sz="1000" spc="15" dirty="0">
                <a:solidFill>
                  <a:srgbClr val="28282A"/>
                </a:solidFill>
                <a:latin typeface="Arial"/>
                <a:cs typeface="Arial"/>
              </a:rPr>
              <a:t>a</a:t>
            </a:r>
            <a:r>
              <a:rPr sz="1000" dirty="0">
                <a:solidFill>
                  <a:srgbClr val="28282A"/>
                </a:solidFill>
                <a:latin typeface="Arial"/>
                <a:cs typeface="Arial"/>
              </a:rPr>
              <a:t> </a:t>
            </a:r>
            <a:r>
              <a:rPr sz="1000" spc="55" dirty="0">
                <a:solidFill>
                  <a:srgbClr val="28282A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3B3B3B"/>
                </a:solidFill>
                <a:latin typeface="Arial"/>
                <a:cs typeface="Arial"/>
              </a:rPr>
              <a:t>vara</a:t>
            </a:r>
            <a:r>
              <a:rPr sz="1000" dirty="0">
                <a:solidFill>
                  <a:srgbClr val="3B3B3B"/>
                </a:solidFill>
                <a:latin typeface="Arial"/>
                <a:cs typeface="Arial"/>
              </a:rPr>
              <a:t> </a:t>
            </a:r>
            <a:r>
              <a:rPr sz="1000" spc="65" dirty="0">
                <a:solidFill>
                  <a:srgbClr val="3B3B3B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28282A"/>
                </a:solidFill>
                <a:latin typeface="Arial"/>
                <a:cs typeface="Arial"/>
              </a:rPr>
              <a:t>de</a:t>
            </a:r>
            <a:r>
              <a:rPr sz="1000" dirty="0">
                <a:solidFill>
                  <a:srgbClr val="28282A"/>
                </a:solidFill>
                <a:latin typeface="Arial"/>
                <a:cs typeface="Arial"/>
              </a:rPr>
              <a:t> </a:t>
            </a:r>
            <a:r>
              <a:rPr sz="1000" spc="30" dirty="0">
                <a:solidFill>
                  <a:srgbClr val="28282A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28282A"/>
                </a:solidFill>
                <a:latin typeface="Arial"/>
                <a:cs typeface="Arial"/>
              </a:rPr>
              <a:t>fa</a:t>
            </a:r>
            <a:r>
              <a:rPr sz="1000" spc="10" dirty="0">
                <a:solidFill>
                  <a:srgbClr val="28282A"/>
                </a:solidFill>
                <a:latin typeface="Arial"/>
                <a:cs typeface="Arial"/>
              </a:rPr>
              <a:t>l</a:t>
            </a:r>
            <a:r>
              <a:rPr sz="1000" spc="15" dirty="0">
                <a:solidFill>
                  <a:srgbClr val="28282A"/>
                </a:solidFill>
                <a:latin typeface="Arial"/>
                <a:cs typeface="Arial"/>
              </a:rPr>
              <a:t>ê</a:t>
            </a:r>
            <a:r>
              <a:rPr sz="1000" spc="-20" dirty="0">
                <a:solidFill>
                  <a:srgbClr val="0E0E0E"/>
                </a:solidFill>
                <a:latin typeface="Arial"/>
                <a:cs typeface="Arial"/>
              </a:rPr>
              <a:t>n</a:t>
            </a:r>
            <a:r>
              <a:rPr sz="1000" spc="-15" dirty="0">
                <a:solidFill>
                  <a:srgbClr val="3B3B3B"/>
                </a:solidFill>
                <a:latin typeface="Arial"/>
                <a:cs typeface="Arial"/>
              </a:rPr>
              <a:t>cia</a:t>
            </a:r>
            <a:r>
              <a:rPr sz="1000" dirty="0">
                <a:solidFill>
                  <a:srgbClr val="3B3B3B"/>
                </a:solidFill>
                <a:latin typeface="Arial"/>
                <a:cs typeface="Arial"/>
              </a:rPr>
              <a:t> </a:t>
            </a:r>
            <a:r>
              <a:rPr sz="1000" spc="70" dirty="0">
                <a:solidFill>
                  <a:srgbClr val="3B3B3B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28282A"/>
                </a:solidFill>
                <a:latin typeface="Arial"/>
                <a:cs typeface="Arial"/>
              </a:rPr>
              <a:t>do</a:t>
            </a:r>
            <a:r>
              <a:rPr sz="1000" dirty="0">
                <a:solidFill>
                  <a:srgbClr val="28282A"/>
                </a:solidFill>
                <a:latin typeface="Arial"/>
                <a:cs typeface="Arial"/>
              </a:rPr>
              <a:t> </a:t>
            </a:r>
            <a:r>
              <a:rPr sz="1000" spc="110" dirty="0">
                <a:solidFill>
                  <a:srgbClr val="28282A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28282A"/>
                </a:solidFill>
                <a:latin typeface="Arial"/>
                <a:cs typeface="Arial"/>
              </a:rPr>
              <a:t>m</a:t>
            </a:r>
            <a:r>
              <a:rPr sz="1000" spc="-35" dirty="0">
                <a:solidFill>
                  <a:srgbClr val="28282A"/>
                </a:solidFill>
                <a:latin typeface="Arial"/>
                <a:cs typeface="Arial"/>
              </a:rPr>
              <a:t>u</a:t>
            </a:r>
            <a:r>
              <a:rPr sz="1000" spc="15" dirty="0">
                <a:solidFill>
                  <a:srgbClr val="0E0E0E"/>
                </a:solidFill>
                <a:latin typeface="Arial"/>
                <a:cs typeface="Arial"/>
              </a:rPr>
              <a:t>n</a:t>
            </a:r>
            <a:r>
              <a:rPr sz="1000" spc="-15" dirty="0">
                <a:solidFill>
                  <a:srgbClr val="3B3B3B"/>
                </a:solidFill>
                <a:latin typeface="Arial"/>
                <a:cs typeface="Arial"/>
              </a:rPr>
              <a:t>icíp</a:t>
            </a:r>
            <a:r>
              <a:rPr sz="1000" spc="-30" dirty="0">
                <a:solidFill>
                  <a:srgbClr val="3B3B3B"/>
                </a:solidFill>
                <a:latin typeface="Arial"/>
                <a:cs typeface="Arial"/>
              </a:rPr>
              <a:t>i</a:t>
            </a:r>
            <a:r>
              <a:rPr sz="1000" spc="5" dirty="0">
                <a:solidFill>
                  <a:srgbClr val="3B3B3B"/>
                </a:solidFill>
                <a:latin typeface="Arial"/>
                <a:cs typeface="Arial"/>
              </a:rPr>
              <a:t>o</a:t>
            </a:r>
            <a:r>
              <a:rPr sz="1000" dirty="0">
                <a:solidFill>
                  <a:srgbClr val="3B3B3B"/>
                </a:solidFill>
                <a:latin typeface="Arial"/>
                <a:cs typeface="Arial"/>
              </a:rPr>
              <a:t> </a:t>
            </a:r>
            <a:r>
              <a:rPr sz="1000" spc="30" dirty="0">
                <a:solidFill>
                  <a:srgbClr val="3B3B3B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28282A"/>
                </a:solidFill>
                <a:latin typeface="Arial"/>
                <a:cs typeface="Arial"/>
              </a:rPr>
              <a:t>dev</a:t>
            </a:r>
            <a:r>
              <a:rPr sz="1000" spc="65" dirty="0">
                <a:solidFill>
                  <a:srgbClr val="28282A"/>
                </a:solidFill>
                <a:latin typeface="Arial"/>
                <a:cs typeface="Arial"/>
              </a:rPr>
              <a:t>e</a:t>
            </a:r>
            <a:r>
              <a:rPr sz="1000" spc="-50" dirty="0">
                <a:solidFill>
                  <a:srgbClr val="0E0E0E"/>
                </a:solidFill>
                <a:latin typeface="Arial"/>
                <a:cs typeface="Arial"/>
              </a:rPr>
              <a:t>r</a:t>
            </a:r>
            <a:r>
              <a:rPr sz="1000" spc="-25" dirty="0">
                <a:solidFill>
                  <a:srgbClr val="28282A"/>
                </a:solidFill>
                <a:latin typeface="Arial"/>
                <a:cs typeface="Arial"/>
              </a:rPr>
              <a:t>á</a:t>
            </a:r>
            <a:r>
              <a:rPr sz="1000" dirty="0">
                <a:solidFill>
                  <a:srgbClr val="28282A"/>
                </a:solidFill>
                <a:latin typeface="Arial"/>
                <a:cs typeface="Arial"/>
              </a:rPr>
              <a:t> </a:t>
            </a:r>
            <a:r>
              <a:rPr sz="1000" spc="55" dirty="0">
                <a:solidFill>
                  <a:srgbClr val="28282A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3B3B3B"/>
                </a:solidFill>
                <a:latin typeface="Arial"/>
                <a:cs typeface="Arial"/>
              </a:rPr>
              <a:t>emitir</a:t>
            </a:r>
            <a:r>
              <a:rPr sz="1000" dirty="0">
                <a:solidFill>
                  <a:srgbClr val="3B3B3B"/>
                </a:solidFill>
                <a:latin typeface="Arial"/>
                <a:cs typeface="Arial"/>
              </a:rPr>
              <a:t> </a:t>
            </a:r>
            <a:r>
              <a:rPr sz="1000" spc="75" dirty="0">
                <a:solidFill>
                  <a:srgbClr val="3B3B3B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28282A"/>
                </a:solidFill>
                <a:latin typeface="Arial"/>
                <a:cs typeface="Arial"/>
              </a:rPr>
              <a:t>tal</a:t>
            </a:r>
            <a:r>
              <a:rPr sz="1000" dirty="0">
                <a:solidFill>
                  <a:srgbClr val="28282A"/>
                </a:solidFill>
                <a:latin typeface="Arial"/>
                <a:cs typeface="Arial"/>
              </a:rPr>
              <a:t> </a:t>
            </a:r>
            <a:r>
              <a:rPr sz="1000" spc="60" dirty="0">
                <a:solidFill>
                  <a:srgbClr val="28282A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3B3B3B"/>
                </a:solidFill>
                <a:latin typeface="Arial"/>
                <a:cs typeface="Arial"/>
              </a:rPr>
              <a:t>document</a:t>
            </a:r>
            <a:r>
              <a:rPr sz="1000" spc="75" dirty="0">
                <a:solidFill>
                  <a:srgbClr val="3B3B3B"/>
                </a:solidFill>
                <a:latin typeface="Arial"/>
                <a:cs typeface="Arial"/>
              </a:rPr>
              <a:t>o</a:t>
            </a:r>
            <a:r>
              <a:rPr sz="1000" spc="110" dirty="0">
                <a:solidFill>
                  <a:srgbClr val="8C9397"/>
                </a:solidFill>
                <a:latin typeface="Arial"/>
                <a:cs typeface="Arial"/>
              </a:rPr>
              <a:t>.</a:t>
            </a:r>
            <a:r>
              <a:rPr sz="1000" dirty="0">
                <a:solidFill>
                  <a:srgbClr val="8C9397"/>
                </a:solidFill>
                <a:latin typeface="Arial"/>
                <a:cs typeface="Arial"/>
              </a:rPr>
              <a:t> </a:t>
            </a:r>
            <a:r>
              <a:rPr sz="1000" spc="-90" dirty="0">
                <a:solidFill>
                  <a:srgbClr val="8C9397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3B3B3B"/>
                </a:solidFill>
                <a:latin typeface="Arial"/>
                <a:cs typeface="Arial"/>
              </a:rPr>
              <a:t>Caso </a:t>
            </a:r>
            <a:r>
              <a:rPr sz="1000" spc="85" dirty="0">
                <a:solidFill>
                  <a:srgbClr val="3B3B3B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3B3B3B"/>
                </a:solidFill>
                <a:latin typeface="Arial"/>
                <a:cs typeface="Arial"/>
              </a:rPr>
              <a:t>não</a:t>
            </a:r>
            <a:r>
              <a:rPr sz="1000" dirty="0">
                <a:solidFill>
                  <a:srgbClr val="3B3B3B"/>
                </a:solidFill>
                <a:latin typeface="Arial"/>
                <a:cs typeface="Arial"/>
              </a:rPr>
              <a:t> </a:t>
            </a:r>
            <a:r>
              <a:rPr sz="1000" spc="15" dirty="0">
                <a:solidFill>
                  <a:srgbClr val="3B3B3B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3B3B3B"/>
                </a:solidFill>
                <a:latin typeface="Arial"/>
                <a:cs typeface="Arial"/>
              </a:rPr>
              <a:t>exista,</a:t>
            </a:r>
            <a:r>
              <a:rPr sz="1000" spc="-10" dirty="0">
                <a:solidFill>
                  <a:srgbClr val="3B3B3B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3B3B3B"/>
                </a:solidFill>
                <a:latin typeface="Arial"/>
                <a:cs typeface="Arial"/>
              </a:rPr>
              <a:t>suger</a:t>
            </a:r>
            <a:r>
              <a:rPr sz="1000" spc="25" dirty="0">
                <a:solidFill>
                  <a:srgbClr val="3B3B3B"/>
                </a:solidFill>
                <a:latin typeface="Arial"/>
                <a:cs typeface="Arial"/>
              </a:rPr>
              <a:t>i</a:t>
            </a:r>
            <a:r>
              <a:rPr sz="1000" spc="5" dirty="0">
                <a:solidFill>
                  <a:srgbClr val="3B3B3B"/>
                </a:solidFill>
                <a:latin typeface="Arial"/>
                <a:cs typeface="Arial"/>
              </a:rPr>
              <a:t>mos</a:t>
            </a:r>
            <a:r>
              <a:rPr sz="1000" spc="35" dirty="0">
                <a:solidFill>
                  <a:srgbClr val="3B3B3B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28282A"/>
                </a:solidFill>
                <a:latin typeface="Arial"/>
                <a:cs typeface="Arial"/>
              </a:rPr>
              <a:t>procurar</a:t>
            </a:r>
            <a:r>
              <a:rPr sz="1000" spc="55" dirty="0">
                <a:solidFill>
                  <a:srgbClr val="28282A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28282A"/>
                </a:solidFill>
                <a:latin typeface="Arial"/>
                <a:cs typeface="Arial"/>
              </a:rPr>
              <a:t>uma</a:t>
            </a:r>
            <a:r>
              <a:rPr sz="1000" spc="-15" dirty="0">
                <a:solidFill>
                  <a:srgbClr val="28282A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3B3B3B"/>
                </a:solidFill>
                <a:latin typeface="Arial"/>
                <a:cs typeface="Arial"/>
              </a:rPr>
              <a:t>cidade</a:t>
            </a:r>
            <a:r>
              <a:rPr sz="1000" spc="30" dirty="0">
                <a:solidFill>
                  <a:srgbClr val="3B3B3B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3B3B3B"/>
                </a:solidFill>
                <a:latin typeface="Arial"/>
                <a:cs typeface="Arial"/>
              </a:rPr>
              <a:t>dentro</a:t>
            </a:r>
            <a:r>
              <a:rPr sz="1000" spc="35" dirty="0">
                <a:solidFill>
                  <a:srgbClr val="3B3B3B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28282A"/>
                </a:solidFill>
                <a:latin typeface="Arial"/>
                <a:cs typeface="Arial"/>
              </a:rPr>
              <a:t>de</a:t>
            </a:r>
            <a:r>
              <a:rPr sz="1000" spc="30" dirty="0">
                <a:solidFill>
                  <a:srgbClr val="28282A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28282A"/>
                </a:solidFill>
                <a:latin typeface="Arial"/>
                <a:cs typeface="Arial"/>
              </a:rPr>
              <a:t>sua</a:t>
            </a:r>
            <a:r>
              <a:rPr sz="1000" spc="5" dirty="0">
                <a:solidFill>
                  <a:srgbClr val="28282A"/>
                </a:solidFill>
                <a:latin typeface="Arial"/>
                <a:cs typeface="Arial"/>
              </a:rPr>
              <a:t> </a:t>
            </a:r>
            <a:r>
              <a:rPr sz="1000" spc="55" dirty="0">
                <a:solidFill>
                  <a:srgbClr val="0E0E0E"/>
                </a:solidFill>
                <a:latin typeface="Arial"/>
                <a:cs typeface="Arial"/>
              </a:rPr>
              <a:t>j</a:t>
            </a:r>
            <a:r>
              <a:rPr sz="1000" dirty="0">
                <a:solidFill>
                  <a:srgbClr val="28282A"/>
                </a:solidFill>
                <a:latin typeface="Arial"/>
                <a:cs typeface="Arial"/>
              </a:rPr>
              <a:t>ur</a:t>
            </a:r>
            <a:r>
              <a:rPr sz="1000" spc="-50" dirty="0">
                <a:solidFill>
                  <a:srgbClr val="28282A"/>
                </a:solidFill>
                <a:latin typeface="Arial"/>
                <a:cs typeface="Arial"/>
              </a:rPr>
              <a:t>i</a:t>
            </a:r>
            <a:r>
              <a:rPr sz="1000" spc="-10" dirty="0">
                <a:solidFill>
                  <a:srgbClr val="28282A"/>
                </a:solidFill>
                <a:latin typeface="Arial"/>
                <a:cs typeface="Arial"/>
              </a:rPr>
              <a:t>sdição</a:t>
            </a:r>
            <a:r>
              <a:rPr sz="1000" spc="45" dirty="0">
                <a:solidFill>
                  <a:srgbClr val="28282A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28282A"/>
                </a:solidFill>
                <a:latin typeface="Arial"/>
                <a:cs typeface="Arial"/>
              </a:rPr>
              <a:t>que</a:t>
            </a:r>
            <a:r>
              <a:rPr sz="1000" spc="-10" dirty="0">
                <a:solidFill>
                  <a:srgbClr val="28282A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28282A"/>
                </a:solidFill>
                <a:latin typeface="Arial"/>
                <a:cs typeface="Arial"/>
              </a:rPr>
              <a:t>tenha</a:t>
            </a:r>
            <a:r>
              <a:rPr sz="1000" spc="65" dirty="0">
                <a:solidFill>
                  <a:srgbClr val="28282A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28282A"/>
                </a:solidFill>
                <a:latin typeface="Arial"/>
                <a:cs typeface="Arial"/>
              </a:rPr>
              <a:t>o</a:t>
            </a:r>
            <a:r>
              <a:rPr sz="1000" spc="20" dirty="0">
                <a:solidFill>
                  <a:srgbClr val="28282A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3B3B3B"/>
                </a:solidFill>
                <a:latin typeface="Arial"/>
                <a:cs typeface="Arial"/>
              </a:rPr>
              <a:t>órgã</a:t>
            </a:r>
            <a:r>
              <a:rPr sz="1000" spc="40" dirty="0">
                <a:solidFill>
                  <a:srgbClr val="3B3B3B"/>
                </a:solidFill>
                <a:latin typeface="Arial"/>
                <a:cs typeface="Arial"/>
              </a:rPr>
              <a:t>o</a:t>
            </a:r>
            <a:r>
              <a:rPr sz="1000" spc="85" dirty="0">
                <a:solidFill>
                  <a:srgbClr val="6E7275"/>
                </a:solidFill>
                <a:latin typeface="Arial"/>
                <a:cs typeface="Arial"/>
              </a:rPr>
              <a:t>,</a:t>
            </a:r>
            <a:r>
              <a:rPr sz="1000" spc="-75" dirty="0">
                <a:solidFill>
                  <a:srgbClr val="6E7275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28282A"/>
                </a:solidFill>
                <a:latin typeface="Arial"/>
                <a:cs typeface="Arial"/>
              </a:rPr>
              <a:t>para</a:t>
            </a:r>
            <a:r>
              <a:rPr sz="1000" spc="55" dirty="0">
                <a:solidFill>
                  <a:srgbClr val="28282A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28282A"/>
                </a:solidFill>
                <a:latin typeface="Arial"/>
                <a:cs typeface="Arial"/>
              </a:rPr>
              <a:t>que</a:t>
            </a:r>
            <a:r>
              <a:rPr sz="1000" spc="40" dirty="0">
                <a:solidFill>
                  <a:srgbClr val="28282A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28282A"/>
                </a:solidFill>
                <a:latin typeface="Arial"/>
                <a:cs typeface="Arial"/>
              </a:rPr>
              <a:t>possa</a:t>
            </a:r>
            <a:r>
              <a:rPr sz="1000" spc="20" dirty="0">
                <a:solidFill>
                  <a:srgbClr val="28282A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28282A"/>
                </a:solidFill>
                <a:latin typeface="Arial"/>
                <a:cs typeface="Arial"/>
              </a:rPr>
              <a:t>emitir</a:t>
            </a:r>
            <a:r>
              <a:rPr sz="1000" spc="30" dirty="0">
                <a:solidFill>
                  <a:srgbClr val="28282A"/>
                </a:solidFill>
                <a:latin typeface="Arial"/>
                <a:cs typeface="Arial"/>
              </a:rPr>
              <a:t> </a:t>
            </a:r>
            <a:r>
              <a:rPr sz="1000" spc="15" dirty="0">
                <a:solidFill>
                  <a:srgbClr val="28282A"/>
                </a:solidFill>
                <a:latin typeface="Arial"/>
                <a:cs typeface="Arial"/>
              </a:rPr>
              <a:t>a</a:t>
            </a:r>
            <a:r>
              <a:rPr sz="1000" spc="5" dirty="0">
                <a:solidFill>
                  <a:srgbClr val="28282A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28282A"/>
                </a:solidFill>
                <a:latin typeface="Arial"/>
                <a:cs typeface="Arial"/>
              </a:rPr>
              <a:t>declaraçã</a:t>
            </a:r>
            <a:r>
              <a:rPr sz="1000" spc="100" dirty="0">
                <a:solidFill>
                  <a:srgbClr val="28282A"/>
                </a:solidFill>
                <a:latin typeface="Arial"/>
                <a:cs typeface="Arial"/>
              </a:rPr>
              <a:t>o</a:t>
            </a:r>
            <a:r>
              <a:rPr sz="1000" spc="110" dirty="0">
                <a:solidFill>
                  <a:srgbClr val="828282"/>
                </a:solidFill>
                <a:latin typeface="Arial"/>
                <a:cs typeface="Arial"/>
              </a:rPr>
              <a:t>.</a:t>
            </a:r>
            <a:endParaRPr sz="10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827532" y="498348"/>
            <a:ext cx="708660" cy="809244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5082699" y="10675113"/>
            <a:ext cx="2477770" cy="0"/>
          </a:xfrm>
          <a:custGeom>
            <a:avLst/>
            <a:gdLst/>
            <a:ahLst/>
            <a:cxnLst/>
            <a:rect l="l" t="t" r="r" b="b"/>
            <a:pathLst>
              <a:path w="2477770">
                <a:moveTo>
                  <a:pt x="0" y="0"/>
                </a:moveTo>
                <a:lnTo>
                  <a:pt x="2477358" y="0"/>
                </a:lnTo>
              </a:path>
            </a:pathLst>
          </a:custGeom>
          <a:ln w="9141">
            <a:solidFill>
              <a:srgbClr val="BFBFB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/>
          <p:nvPr/>
        </p:nvSpPr>
        <p:spPr>
          <a:xfrm>
            <a:off x="197555" y="258647"/>
            <a:ext cx="3451860" cy="92646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700" spc="10" dirty="0">
                <a:solidFill>
                  <a:srgbClr val="CACACA"/>
                </a:solidFill>
                <a:latin typeface="Times New Roman"/>
                <a:cs typeface="Times New Roman"/>
              </a:rPr>
              <a:t>•.</a:t>
            </a:r>
            <a:endParaRPr sz="7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</a:pPr>
            <a:endParaRPr sz="7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32"/>
              </a:spcBef>
            </a:pPr>
            <a:endParaRPr sz="750">
              <a:latin typeface="Times New Roman"/>
              <a:cs typeface="Times New Roman"/>
            </a:endParaRPr>
          </a:p>
          <a:p>
            <a:pPr marL="1648460">
              <a:lnSpc>
                <a:spcPct val="100000"/>
              </a:lnSpc>
            </a:pPr>
            <a:r>
              <a:rPr sz="2300" b="1" spc="30" dirty="0">
                <a:solidFill>
                  <a:srgbClr val="0F0F0F"/>
                </a:solidFill>
                <a:latin typeface="Arial"/>
                <a:cs typeface="Arial"/>
              </a:rPr>
              <a:t>MACKENZIE</a:t>
            </a:r>
            <a:endParaRPr sz="2300">
              <a:latin typeface="Arial"/>
              <a:cs typeface="Arial"/>
            </a:endParaRPr>
          </a:p>
          <a:p>
            <a:pPr marL="1648460">
              <a:lnSpc>
                <a:spcPct val="100000"/>
              </a:lnSpc>
              <a:spcBef>
                <a:spcPts val="25"/>
              </a:spcBef>
            </a:pPr>
            <a:r>
              <a:rPr sz="1600" b="1" spc="30" dirty="0">
                <a:solidFill>
                  <a:srgbClr val="0F0F0F"/>
                </a:solidFill>
                <a:latin typeface="Arial"/>
                <a:cs typeface="Arial"/>
              </a:rPr>
              <a:t>ESPORTE</a:t>
            </a:r>
            <a:r>
              <a:rPr sz="1600" b="1" spc="14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600" b="1" dirty="0">
                <a:solidFill>
                  <a:srgbClr val="0F0F0F"/>
                </a:solidFill>
                <a:latin typeface="Arial"/>
                <a:cs typeface="Arial"/>
              </a:rPr>
              <a:t>CLUBE</a:t>
            </a:r>
            <a:endParaRPr sz="1600">
              <a:latin typeface="Arial"/>
              <a:cs typeface="Aria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773472" y="1758821"/>
            <a:ext cx="6161405" cy="820800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19685" algn="just">
              <a:lnSpc>
                <a:spcPct val="96000"/>
              </a:lnSpc>
              <a:buClr>
                <a:srgbClr val="1D1D1D"/>
              </a:buClr>
              <a:buFont typeface="Arial"/>
              <a:buAutoNum type="alphaLcParenR" startAt="2"/>
              <a:tabLst>
                <a:tab pos="177800" algn="l"/>
              </a:tabLst>
            </a:pPr>
            <a:r>
              <a:rPr sz="1000" spc="-20" dirty="0">
                <a:solidFill>
                  <a:srgbClr val="1D1D1D"/>
                </a:solidFill>
                <a:latin typeface="Arial"/>
                <a:cs typeface="Arial"/>
              </a:rPr>
              <a:t>Balanço</a:t>
            </a:r>
            <a:r>
              <a:rPr sz="1000" dirty="0">
                <a:solidFill>
                  <a:srgbClr val="1D1D1D"/>
                </a:solidFill>
                <a:latin typeface="Arial"/>
                <a:cs typeface="Arial"/>
              </a:rPr>
              <a:t> </a:t>
            </a:r>
            <a:r>
              <a:rPr sz="1000" spc="-140" dirty="0">
                <a:solidFill>
                  <a:srgbClr val="1D1D1D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1D1D1D"/>
                </a:solidFill>
                <a:latin typeface="Arial"/>
                <a:cs typeface="Arial"/>
              </a:rPr>
              <a:t>Patr</a:t>
            </a:r>
            <a:r>
              <a:rPr sz="1000" spc="-45" dirty="0">
                <a:solidFill>
                  <a:srgbClr val="1D1D1D"/>
                </a:solidFill>
                <a:latin typeface="Arial"/>
                <a:cs typeface="Arial"/>
              </a:rPr>
              <a:t>i</a:t>
            </a:r>
            <a:r>
              <a:rPr sz="1000" spc="5" dirty="0">
                <a:solidFill>
                  <a:srgbClr val="1D1D1D"/>
                </a:solidFill>
                <a:latin typeface="Arial"/>
                <a:cs typeface="Arial"/>
              </a:rPr>
              <a:t>mon</a:t>
            </a:r>
            <a:r>
              <a:rPr sz="1000" spc="-30" dirty="0">
                <a:solidFill>
                  <a:srgbClr val="1D1D1D"/>
                </a:solidFill>
                <a:latin typeface="Arial"/>
                <a:cs typeface="Arial"/>
              </a:rPr>
              <a:t>i</a:t>
            </a:r>
            <a:r>
              <a:rPr sz="1000" spc="15" dirty="0">
                <a:solidFill>
                  <a:srgbClr val="1D1D1D"/>
                </a:solidFill>
                <a:latin typeface="Arial"/>
                <a:cs typeface="Arial"/>
              </a:rPr>
              <a:t>al</a:t>
            </a:r>
            <a:r>
              <a:rPr sz="1000" spc="55" dirty="0">
                <a:solidFill>
                  <a:srgbClr val="1D1D1D"/>
                </a:solidFill>
                <a:latin typeface="Arial"/>
                <a:cs typeface="Arial"/>
              </a:rPr>
              <a:t> </a:t>
            </a:r>
            <a:r>
              <a:rPr sz="1000" spc="20" dirty="0">
                <a:solidFill>
                  <a:srgbClr val="2D2D2D"/>
                </a:solidFill>
                <a:latin typeface="Arial"/>
                <a:cs typeface="Arial"/>
              </a:rPr>
              <a:t>e</a:t>
            </a:r>
            <a:r>
              <a:rPr sz="1000" spc="75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1D1D1D"/>
                </a:solidFill>
                <a:latin typeface="Arial"/>
                <a:cs typeface="Arial"/>
              </a:rPr>
              <a:t>Demonstrações</a:t>
            </a:r>
            <a:r>
              <a:rPr sz="1000" dirty="0">
                <a:solidFill>
                  <a:srgbClr val="1D1D1D"/>
                </a:solidFill>
                <a:latin typeface="Arial"/>
                <a:cs typeface="Arial"/>
              </a:rPr>
              <a:t> </a:t>
            </a:r>
            <a:r>
              <a:rPr sz="1000" spc="-110" dirty="0">
                <a:solidFill>
                  <a:srgbClr val="1D1D1D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2D2D2D"/>
                </a:solidFill>
                <a:latin typeface="Arial"/>
                <a:cs typeface="Arial"/>
              </a:rPr>
              <a:t>C</a:t>
            </a:r>
            <a:r>
              <a:rPr sz="1000" spc="25" dirty="0">
                <a:solidFill>
                  <a:srgbClr val="2D2D2D"/>
                </a:solidFill>
                <a:latin typeface="Arial"/>
                <a:cs typeface="Arial"/>
              </a:rPr>
              <a:t>o</a:t>
            </a:r>
            <a:r>
              <a:rPr sz="1000" spc="-15" dirty="0">
                <a:solidFill>
                  <a:srgbClr val="0F0F0F"/>
                </a:solidFill>
                <a:latin typeface="Arial"/>
                <a:cs typeface="Arial"/>
              </a:rPr>
              <a:t>ntáb</a:t>
            </a:r>
            <a:r>
              <a:rPr sz="1000" dirty="0">
                <a:solidFill>
                  <a:srgbClr val="2D2D2D"/>
                </a:solidFill>
                <a:latin typeface="Arial"/>
                <a:cs typeface="Arial"/>
              </a:rPr>
              <a:t>eis</a:t>
            </a:r>
            <a:r>
              <a:rPr sz="1000" spc="95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1D1D1D"/>
                </a:solidFill>
                <a:latin typeface="Arial"/>
                <a:cs typeface="Arial"/>
              </a:rPr>
              <a:t>do</a:t>
            </a:r>
            <a:r>
              <a:rPr sz="1000" spc="105" dirty="0">
                <a:solidFill>
                  <a:srgbClr val="1D1D1D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1D1D1D"/>
                </a:solidFill>
                <a:latin typeface="Arial"/>
                <a:cs typeface="Arial"/>
              </a:rPr>
              <a:t>últ</a:t>
            </a:r>
            <a:r>
              <a:rPr sz="1000" spc="-45" dirty="0">
                <a:solidFill>
                  <a:srgbClr val="1D1D1D"/>
                </a:solidFill>
                <a:latin typeface="Arial"/>
                <a:cs typeface="Arial"/>
              </a:rPr>
              <a:t>i</a:t>
            </a:r>
            <a:r>
              <a:rPr sz="1000" spc="10" dirty="0">
                <a:solidFill>
                  <a:srgbClr val="1D1D1D"/>
                </a:solidFill>
                <a:latin typeface="Arial"/>
                <a:cs typeface="Arial"/>
              </a:rPr>
              <a:t>mo</a:t>
            </a:r>
            <a:r>
              <a:rPr sz="1000" spc="30" dirty="0">
                <a:solidFill>
                  <a:srgbClr val="1D1D1D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1D1D1D"/>
                </a:solidFill>
                <a:latin typeface="Arial"/>
                <a:cs typeface="Arial"/>
              </a:rPr>
              <a:t>exercício</a:t>
            </a:r>
            <a:r>
              <a:rPr sz="1000" dirty="0">
                <a:solidFill>
                  <a:srgbClr val="1D1D1D"/>
                </a:solidFill>
                <a:latin typeface="Arial"/>
                <a:cs typeface="Arial"/>
              </a:rPr>
              <a:t> </a:t>
            </a:r>
            <a:r>
              <a:rPr sz="1000" spc="-130" dirty="0">
                <a:solidFill>
                  <a:srgbClr val="1D1D1D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2D2D2D"/>
                </a:solidFill>
                <a:latin typeface="Arial"/>
                <a:cs typeface="Arial"/>
              </a:rPr>
              <a:t>socia</a:t>
            </a:r>
            <a:r>
              <a:rPr sz="1000" spc="75" dirty="0">
                <a:solidFill>
                  <a:srgbClr val="2D2D2D"/>
                </a:solidFill>
                <a:latin typeface="Arial"/>
                <a:cs typeface="Arial"/>
              </a:rPr>
              <a:t>l</a:t>
            </a:r>
            <a:r>
              <a:rPr sz="1000" spc="-5" dirty="0">
                <a:solidFill>
                  <a:srgbClr val="797979"/>
                </a:solidFill>
                <a:latin typeface="Arial"/>
                <a:cs typeface="Arial"/>
              </a:rPr>
              <a:t>,</a:t>
            </a:r>
            <a:r>
              <a:rPr sz="1000" spc="-55" dirty="0">
                <a:solidFill>
                  <a:srgbClr val="797979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1D1D1D"/>
                </a:solidFill>
                <a:latin typeface="Arial"/>
                <a:cs typeface="Arial"/>
              </a:rPr>
              <a:t>já</a:t>
            </a:r>
            <a:r>
              <a:rPr sz="1000" dirty="0">
                <a:solidFill>
                  <a:srgbClr val="1D1D1D"/>
                </a:solidFill>
                <a:latin typeface="Arial"/>
                <a:cs typeface="Arial"/>
              </a:rPr>
              <a:t> </a:t>
            </a:r>
            <a:r>
              <a:rPr sz="1000" spc="-105" dirty="0">
                <a:solidFill>
                  <a:srgbClr val="1D1D1D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2D2D2D"/>
                </a:solidFill>
                <a:latin typeface="Arial"/>
                <a:cs typeface="Arial"/>
              </a:rPr>
              <a:t>e</a:t>
            </a:r>
            <a:r>
              <a:rPr sz="1000" spc="70" dirty="0">
                <a:solidFill>
                  <a:srgbClr val="2D2D2D"/>
                </a:solidFill>
                <a:latin typeface="Arial"/>
                <a:cs typeface="Arial"/>
              </a:rPr>
              <a:t>x</a:t>
            </a:r>
            <a:r>
              <a:rPr sz="1000" spc="-45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000" spc="-10" dirty="0">
                <a:solidFill>
                  <a:srgbClr val="2D2D2D"/>
                </a:solidFill>
                <a:latin typeface="Arial"/>
                <a:cs typeface="Arial"/>
              </a:rPr>
              <a:t>gív</a:t>
            </a:r>
            <a:r>
              <a:rPr sz="1000" spc="50" dirty="0">
                <a:solidFill>
                  <a:srgbClr val="2D2D2D"/>
                </a:solidFill>
                <a:latin typeface="Arial"/>
                <a:cs typeface="Arial"/>
              </a:rPr>
              <a:t>e</a:t>
            </a:r>
            <a:r>
              <a:rPr sz="1000" spc="-15" dirty="0">
                <a:solidFill>
                  <a:srgbClr val="0F0F0F"/>
                </a:solidFill>
                <a:latin typeface="Arial"/>
                <a:cs typeface="Arial"/>
              </a:rPr>
              <a:t>is</a:t>
            </a:r>
            <a:r>
              <a:rPr sz="1000" spc="6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00" spc="20" dirty="0">
                <a:solidFill>
                  <a:srgbClr val="2D2D2D"/>
                </a:solidFill>
                <a:latin typeface="Arial"/>
                <a:cs typeface="Arial"/>
              </a:rPr>
              <a:t>e</a:t>
            </a:r>
            <a:r>
              <a:rPr sz="1000" spc="40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1D1D1D"/>
                </a:solidFill>
                <a:latin typeface="Arial"/>
                <a:cs typeface="Arial"/>
              </a:rPr>
              <a:t>apresentados</a:t>
            </a:r>
            <a:r>
              <a:rPr sz="1000" spc="-10" dirty="0">
                <a:solidFill>
                  <a:srgbClr val="1D1D1D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1D1D1D"/>
                </a:solidFill>
                <a:latin typeface="Arial"/>
                <a:cs typeface="Arial"/>
              </a:rPr>
              <a:t>na</a:t>
            </a:r>
            <a:r>
              <a:rPr sz="1000" dirty="0">
                <a:solidFill>
                  <a:srgbClr val="1D1D1D"/>
                </a:solidFill>
                <a:latin typeface="Arial"/>
                <a:cs typeface="Arial"/>
              </a:rPr>
              <a:t> </a:t>
            </a:r>
            <a:r>
              <a:rPr sz="1000" spc="-30" dirty="0">
                <a:solidFill>
                  <a:srgbClr val="1D1D1D"/>
                </a:solidFill>
                <a:latin typeface="Arial"/>
                <a:cs typeface="Arial"/>
              </a:rPr>
              <a:t> </a:t>
            </a:r>
            <a:r>
              <a:rPr sz="1000" spc="-25" dirty="0">
                <a:solidFill>
                  <a:srgbClr val="1D1D1D"/>
                </a:solidFill>
                <a:latin typeface="Arial"/>
                <a:cs typeface="Arial"/>
              </a:rPr>
              <a:t>forma</a:t>
            </a:r>
            <a:r>
              <a:rPr sz="1000" dirty="0">
                <a:solidFill>
                  <a:srgbClr val="1D1D1D"/>
                </a:solidFill>
                <a:latin typeface="Arial"/>
                <a:cs typeface="Arial"/>
              </a:rPr>
              <a:t> </a:t>
            </a:r>
            <a:r>
              <a:rPr sz="1000" spc="95" dirty="0">
                <a:solidFill>
                  <a:srgbClr val="1D1D1D"/>
                </a:solidFill>
                <a:latin typeface="Arial"/>
                <a:cs typeface="Arial"/>
              </a:rPr>
              <a:t> </a:t>
            </a:r>
            <a:r>
              <a:rPr sz="1000" spc="-30" dirty="0">
                <a:solidFill>
                  <a:srgbClr val="1D1D1D"/>
                </a:solidFill>
                <a:latin typeface="Arial"/>
                <a:cs typeface="Arial"/>
              </a:rPr>
              <a:t>da</a:t>
            </a:r>
            <a:r>
              <a:rPr sz="1000" dirty="0">
                <a:solidFill>
                  <a:srgbClr val="1D1D1D"/>
                </a:solidFill>
                <a:latin typeface="Arial"/>
                <a:cs typeface="Arial"/>
              </a:rPr>
              <a:t> </a:t>
            </a:r>
            <a:r>
              <a:rPr sz="1000" spc="40" dirty="0">
                <a:solidFill>
                  <a:srgbClr val="1D1D1D"/>
                </a:solidFill>
                <a:latin typeface="Arial"/>
                <a:cs typeface="Arial"/>
              </a:rPr>
              <a:t> </a:t>
            </a:r>
            <a:r>
              <a:rPr sz="1000" spc="-45" dirty="0">
                <a:solidFill>
                  <a:srgbClr val="0F0F0F"/>
                </a:solidFill>
                <a:latin typeface="Arial"/>
                <a:cs typeface="Arial"/>
              </a:rPr>
              <a:t>l</a:t>
            </a:r>
            <a:r>
              <a:rPr sz="1000" dirty="0">
                <a:solidFill>
                  <a:srgbClr val="2D2D2D"/>
                </a:solidFill>
                <a:latin typeface="Arial"/>
                <a:cs typeface="Arial"/>
              </a:rPr>
              <a:t>e</a:t>
            </a:r>
            <a:r>
              <a:rPr sz="1000" spc="45" dirty="0">
                <a:solidFill>
                  <a:srgbClr val="2D2D2D"/>
                </a:solidFill>
                <a:latin typeface="Arial"/>
                <a:cs typeface="Arial"/>
              </a:rPr>
              <a:t>i</a:t>
            </a:r>
            <a:r>
              <a:rPr sz="1000" spc="-5" dirty="0">
                <a:solidFill>
                  <a:srgbClr val="646464"/>
                </a:solidFill>
                <a:latin typeface="Arial"/>
                <a:cs typeface="Arial"/>
              </a:rPr>
              <a:t>,</a:t>
            </a:r>
            <a:r>
              <a:rPr sz="1000" dirty="0">
                <a:solidFill>
                  <a:srgbClr val="646464"/>
                </a:solidFill>
                <a:latin typeface="Arial"/>
                <a:cs typeface="Arial"/>
              </a:rPr>
              <a:t> </a:t>
            </a:r>
            <a:r>
              <a:rPr sz="1000" spc="-80" dirty="0">
                <a:solidFill>
                  <a:srgbClr val="646464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1D1D1D"/>
                </a:solidFill>
                <a:latin typeface="Arial"/>
                <a:cs typeface="Arial"/>
              </a:rPr>
              <a:t>que </a:t>
            </a:r>
            <a:r>
              <a:rPr sz="1000" spc="-30" dirty="0">
                <a:solidFill>
                  <a:srgbClr val="1D1D1D"/>
                </a:solidFill>
                <a:latin typeface="Arial"/>
                <a:cs typeface="Arial"/>
              </a:rPr>
              <a:t> </a:t>
            </a:r>
            <a:r>
              <a:rPr sz="1000" spc="25" dirty="0">
                <a:solidFill>
                  <a:srgbClr val="2D2D2D"/>
                </a:solidFill>
                <a:latin typeface="Arial"/>
                <a:cs typeface="Arial"/>
              </a:rPr>
              <a:t>c</a:t>
            </a:r>
            <a:r>
              <a:rPr sz="1000" spc="30" dirty="0">
                <a:solidFill>
                  <a:srgbClr val="2D2D2D"/>
                </a:solidFill>
                <a:latin typeface="Arial"/>
                <a:cs typeface="Arial"/>
              </a:rPr>
              <a:t>o</a:t>
            </a:r>
            <a:r>
              <a:rPr sz="1000" spc="5" dirty="0">
                <a:solidFill>
                  <a:srgbClr val="0F0F0F"/>
                </a:solidFill>
                <a:latin typeface="Arial"/>
                <a:cs typeface="Arial"/>
              </a:rPr>
              <a:t>mpr</a:t>
            </a:r>
            <a:r>
              <a:rPr sz="1000" spc="-30" dirty="0">
                <a:solidFill>
                  <a:srgbClr val="0F0F0F"/>
                </a:solidFill>
                <a:latin typeface="Arial"/>
                <a:cs typeface="Arial"/>
              </a:rPr>
              <a:t>o</a:t>
            </a:r>
            <a:r>
              <a:rPr sz="1000" spc="-20" dirty="0">
                <a:solidFill>
                  <a:srgbClr val="2D2D2D"/>
                </a:solidFill>
                <a:latin typeface="Arial"/>
                <a:cs typeface="Arial"/>
              </a:rPr>
              <a:t>vem</a:t>
            </a:r>
            <a:r>
              <a:rPr sz="1000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1000" spc="55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1000" spc="-25" dirty="0">
                <a:solidFill>
                  <a:srgbClr val="1D1D1D"/>
                </a:solidFill>
                <a:latin typeface="Arial"/>
                <a:cs typeface="Arial"/>
              </a:rPr>
              <a:t>a</a:t>
            </a:r>
            <a:r>
              <a:rPr sz="1000" dirty="0">
                <a:solidFill>
                  <a:srgbClr val="1D1D1D"/>
                </a:solidFill>
                <a:latin typeface="Arial"/>
                <a:cs typeface="Arial"/>
              </a:rPr>
              <a:t> </a:t>
            </a:r>
            <a:r>
              <a:rPr sz="1000" spc="25" dirty="0">
                <a:solidFill>
                  <a:srgbClr val="1D1D1D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0F0F0F"/>
                </a:solidFill>
                <a:latin typeface="Arial"/>
                <a:cs typeface="Arial"/>
              </a:rPr>
              <a:t>b</a:t>
            </a:r>
            <a:r>
              <a:rPr sz="1000" spc="-30" dirty="0">
                <a:solidFill>
                  <a:srgbClr val="2D2D2D"/>
                </a:solidFill>
                <a:latin typeface="Arial"/>
                <a:cs typeface="Arial"/>
              </a:rPr>
              <a:t>oa</a:t>
            </a:r>
            <a:r>
              <a:rPr sz="1000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1000" spc="40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2D2D2D"/>
                </a:solidFill>
                <a:latin typeface="Arial"/>
                <a:cs typeface="Arial"/>
              </a:rPr>
              <a:t>s</a:t>
            </a:r>
            <a:r>
              <a:rPr sz="1000" spc="-45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000" spc="-20" dirty="0">
                <a:solidFill>
                  <a:srgbClr val="2D2D2D"/>
                </a:solidFill>
                <a:latin typeface="Arial"/>
                <a:cs typeface="Arial"/>
              </a:rPr>
              <a:t>tuação</a:t>
            </a:r>
            <a:r>
              <a:rPr sz="1000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1000" spc="60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1000" spc="-25" dirty="0">
                <a:solidFill>
                  <a:srgbClr val="0F0F0F"/>
                </a:solidFill>
                <a:latin typeface="Arial"/>
                <a:cs typeface="Arial"/>
              </a:rPr>
              <a:t>fina</a:t>
            </a:r>
            <a:r>
              <a:rPr sz="1000" spc="5" dirty="0">
                <a:solidFill>
                  <a:srgbClr val="0F0F0F"/>
                </a:solidFill>
                <a:latin typeface="Arial"/>
                <a:cs typeface="Arial"/>
              </a:rPr>
              <a:t>n</a:t>
            </a:r>
            <a:r>
              <a:rPr sz="1000" spc="25" dirty="0">
                <a:solidFill>
                  <a:srgbClr val="2D2D2D"/>
                </a:solidFill>
                <a:latin typeface="Arial"/>
                <a:cs typeface="Arial"/>
              </a:rPr>
              <a:t>c</a:t>
            </a:r>
            <a:r>
              <a:rPr sz="1000" spc="30" dirty="0">
                <a:solidFill>
                  <a:srgbClr val="2D2D2D"/>
                </a:solidFill>
                <a:latin typeface="Arial"/>
                <a:cs typeface="Arial"/>
              </a:rPr>
              <a:t>e</a:t>
            </a:r>
            <a:r>
              <a:rPr sz="1000" spc="-5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000" spc="-15" dirty="0">
                <a:solidFill>
                  <a:srgbClr val="0F0F0F"/>
                </a:solidFill>
                <a:latin typeface="Arial"/>
                <a:cs typeface="Arial"/>
              </a:rPr>
              <a:t>r</a:t>
            </a:r>
            <a:r>
              <a:rPr sz="1000" spc="-25" dirty="0">
                <a:solidFill>
                  <a:srgbClr val="2D2D2D"/>
                </a:solidFill>
                <a:latin typeface="Arial"/>
                <a:cs typeface="Arial"/>
              </a:rPr>
              <a:t>a</a:t>
            </a:r>
            <a:r>
              <a:rPr sz="1000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1D1D1D"/>
                </a:solidFill>
                <a:latin typeface="Arial"/>
                <a:cs typeface="Arial"/>
              </a:rPr>
              <a:t>da</a:t>
            </a:r>
            <a:r>
              <a:rPr sz="1000" dirty="0">
                <a:solidFill>
                  <a:srgbClr val="1D1D1D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1D1D1D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1D1D1D"/>
                </a:solidFill>
                <a:latin typeface="Arial"/>
                <a:cs typeface="Arial"/>
              </a:rPr>
              <a:t>empresa</a:t>
            </a:r>
            <a:r>
              <a:rPr sz="1000" spc="-135" dirty="0">
                <a:solidFill>
                  <a:srgbClr val="1D1D1D"/>
                </a:solidFill>
                <a:latin typeface="Arial"/>
                <a:cs typeface="Arial"/>
              </a:rPr>
              <a:t> </a:t>
            </a:r>
            <a:r>
              <a:rPr sz="1000" spc="-100" dirty="0">
                <a:solidFill>
                  <a:srgbClr val="424242"/>
                </a:solidFill>
                <a:latin typeface="Arial"/>
                <a:cs typeface="Arial"/>
              </a:rPr>
              <a:t>,</a:t>
            </a:r>
            <a:r>
              <a:rPr sz="1000" dirty="0">
                <a:solidFill>
                  <a:srgbClr val="424242"/>
                </a:solidFill>
                <a:latin typeface="Arial"/>
                <a:cs typeface="Arial"/>
              </a:rPr>
              <a:t> </a:t>
            </a:r>
            <a:r>
              <a:rPr sz="1000" spc="50" dirty="0">
                <a:solidFill>
                  <a:srgbClr val="424242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2D2D2D"/>
                </a:solidFill>
                <a:latin typeface="Arial"/>
                <a:cs typeface="Arial"/>
              </a:rPr>
              <a:t>s</a:t>
            </a:r>
            <a:r>
              <a:rPr sz="1000" spc="-15" dirty="0">
                <a:solidFill>
                  <a:srgbClr val="0F0F0F"/>
                </a:solidFill>
                <a:latin typeface="Arial"/>
                <a:cs typeface="Arial"/>
              </a:rPr>
              <a:t>u</a:t>
            </a:r>
            <a:r>
              <a:rPr sz="1000" spc="-25" dirty="0">
                <a:solidFill>
                  <a:srgbClr val="0F0F0F"/>
                </a:solidFill>
                <a:latin typeface="Arial"/>
                <a:cs typeface="Arial"/>
              </a:rPr>
              <a:t>b</a:t>
            </a:r>
            <a:r>
              <a:rPr sz="1000" dirty="0">
                <a:solidFill>
                  <a:srgbClr val="2D2D2D"/>
                </a:solidFill>
                <a:latin typeface="Arial"/>
                <a:cs typeface="Arial"/>
              </a:rPr>
              <a:t>s</a:t>
            </a:r>
            <a:r>
              <a:rPr sz="1000" spc="0" dirty="0">
                <a:solidFill>
                  <a:srgbClr val="0F0F0F"/>
                </a:solidFill>
                <a:latin typeface="Arial"/>
                <a:cs typeface="Arial"/>
              </a:rPr>
              <a:t>t</a:t>
            </a:r>
            <a:r>
              <a:rPr sz="1000" spc="-45" dirty="0">
                <a:solidFill>
                  <a:srgbClr val="2D2D2D"/>
                </a:solidFill>
                <a:latin typeface="Arial"/>
                <a:cs typeface="Arial"/>
              </a:rPr>
              <a:t>i</a:t>
            </a:r>
            <a:r>
              <a:rPr sz="1000" spc="-25" dirty="0">
                <a:solidFill>
                  <a:srgbClr val="0F0F0F"/>
                </a:solidFill>
                <a:latin typeface="Arial"/>
                <a:cs typeface="Arial"/>
              </a:rPr>
              <a:t>tu</a:t>
            </a:r>
            <a:r>
              <a:rPr sz="1000" spc="35" dirty="0">
                <a:solidFill>
                  <a:srgbClr val="0F0F0F"/>
                </a:solidFill>
                <a:latin typeface="Arial"/>
                <a:cs typeface="Arial"/>
              </a:rPr>
              <a:t>í</a:t>
            </a:r>
            <a:r>
              <a:rPr sz="1000" spc="-5" dirty="0">
                <a:solidFill>
                  <a:srgbClr val="2D2D2D"/>
                </a:solidFill>
                <a:latin typeface="Arial"/>
                <a:cs typeface="Arial"/>
              </a:rPr>
              <a:t>v</a:t>
            </a:r>
            <a:r>
              <a:rPr sz="1000" spc="20" dirty="0">
                <a:solidFill>
                  <a:srgbClr val="2D2D2D"/>
                </a:solidFill>
                <a:latin typeface="Arial"/>
                <a:cs typeface="Arial"/>
              </a:rPr>
              <a:t>e</a:t>
            </a:r>
            <a:r>
              <a:rPr sz="1000" spc="-10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000" spc="30" dirty="0">
                <a:solidFill>
                  <a:srgbClr val="2D2D2D"/>
                </a:solidFill>
                <a:latin typeface="Arial"/>
                <a:cs typeface="Arial"/>
              </a:rPr>
              <a:t>s</a:t>
            </a:r>
            <a:r>
              <a:rPr sz="1000" spc="-5" dirty="0">
                <a:solidFill>
                  <a:srgbClr val="646464"/>
                </a:solidFill>
                <a:latin typeface="Arial"/>
                <a:cs typeface="Arial"/>
              </a:rPr>
              <a:t>,</a:t>
            </a:r>
            <a:r>
              <a:rPr sz="1000" dirty="0">
                <a:solidFill>
                  <a:srgbClr val="646464"/>
                </a:solidFill>
                <a:latin typeface="Arial"/>
                <a:cs typeface="Arial"/>
              </a:rPr>
              <a:t> </a:t>
            </a:r>
            <a:r>
              <a:rPr sz="1000" spc="-80" dirty="0">
                <a:solidFill>
                  <a:srgbClr val="646464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1D1D1D"/>
                </a:solidFill>
                <a:latin typeface="Arial"/>
                <a:cs typeface="Arial"/>
              </a:rPr>
              <a:t>apenas</a:t>
            </a:r>
            <a:r>
              <a:rPr sz="1000" dirty="0">
                <a:solidFill>
                  <a:srgbClr val="1D1D1D"/>
                </a:solidFill>
                <a:latin typeface="Arial"/>
                <a:cs typeface="Arial"/>
              </a:rPr>
              <a:t> </a:t>
            </a:r>
            <a:r>
              <a:rPr sz="1000" spc="80" dirty="0">
                <a:solidFill>
                  <a:srgbClr val="1D1D1D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0F0F0F"/>
                </a:solidFill>
                <a:latin typeface="Arial"/>
                <a:cs typeface="Arial"/>
              </a:rPr>
              <a:t>para</a:t>
            </a:r>
            <a:r>
              <a:rPr sz="10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00" spc="2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00" spc="-25" dirty="0">
                <a:solidFill>
                  <a:srgbClr val="1D1D1D"/>
                </a:solidFill>
                <a:latin typeface="Arial"/>
                <a:cs typeface="Arial"/>
              </a:rPr>
              <a:t>a</a:t>
            </a:r>
            <a:r>
              <a:rPr sz="1000" spc="-15" dirty="0">
                <a:solidFill>
                  <a:srgbClr val="1D1D1D"/>
                </a:solidFill>
                <a:latin typeface="Arial"/>
                <a:cs typeface="Arial"/>
              </a:rPr>
              <a:t> </a:t>
            </a:r>
            <a:r>
              <a:rPr sz="1000" spc="15" dirty="0">
                <a:solidFill>
                  <a:srgbClr val="2D2D2D"/>
                </a:solidFill>
                <a:latin typeface="Arial"/>
                <a:cs typeface="Arial"/>
              </a:rPr>
              <a:t>e</a:t>
            </a:r>
            <a:r>
              <a:rPr sz="1000" spc="-10" dirty="0">
                <a:solidFill>
                  <a:srgbClr val="0F0F0F"/>
                </a:solidFill>
                <a:latin typeface="Arial"/>
                <a:cs typeface="Arial"/>
              </a:rPr>
              <a:t>mpr</a:t>
            </a:r>
            <a:r>
              <a:rPr sz="1000" dirty="0">
                <a:solidFill>
                  <a:srgbClr val="0F0F0F"/>
                </a:solidFill>
                <a:latin typeface="Arial"/>
                <a:cs typeface="Arial"/>
              </a:rPr>
              <a:t>e</a:t>
            </a:r>
            <a:r>
              <a:rPr sz="1000" spc="-20" dirty="0">
                <a:solidFill>
                  <a:srgbClr val="2D2D2D"/>
                </a:solidFill>
                <a:latin typeface="Arial"/>
                <a:cs typeface="Arial"/>
              </a:rPr>
              <a:t>sa</a:t>
            </a:r>
            <a:r>
              <a:rPr sz="1000" spc="100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2D2D2D"/>
                </a:solidFill>
                <a:latin typeface="Arial"/>
                <a:cs typeface="Arial"/>
              </a:rPr>
              <a:t>c</a:t>
            </a:r>
            <a:r>
              <a:rPr sz="1000" spc="15" dirty="0">
                <a:solidFill>
                  <a:srgbClr val="2D2D2D"/>
                </a:solidFill>
                <a:latin typeface="Arial"/>
                <a:cs typeface="Arial"/>
              </a:rPr>
              <a:t>o</a:t>
            </a:r>
            <a:r>
              <a:rPr sz="1000" spc="-55" dirty="0">
                <a:solidFill>
                  <a:srgbClr val="0F0F0F"/>
                </a:solidFill>
                <a:latin typeface="Arial"/>
                <a:cs typeface="Arial"/>
              </a:rPr>
              <a:t>n</a:t>
            </a:r>
            <a:r>
              <a:rPr sz="1000" spc="20" dirty="0">
                <a:solidFill>
                  <a:srgbClr val="2D2D2D"/>
                </a:solidFill>
                <a:latin typeface="Arial"/>
                <a:cs typeface="Arial"/>
              </a:rPr>
              <a:t>st</a:t>
            </a:r>
            <a:r>
              <a:rPr sz="1000" spc="-45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000" spc="5" dirty="0">
                <a:solidFill>
                  <a:srgbClr val="2D2D2D"/>
                </a:solidFill>
                <a:latin typeface="Arial"/>
                <a:cs typeface="Arial"/>
              </a:rPr>
              <a:t>t</a:t>
            </a:r>
            <a:r>
              <a:rPr sz="1000" spc="-5" dirty="0">
                <a:solidFill>
                  <a:srgbClr val="0F0F0F"/>
                </a:solidFill>
                <a:latin typeface="Arial"/>
                <a:cs typeface="Arial"/>
              </a:rPr>
              <a:t>uída</a:t>
            </a:r>
            <a:r>
              <a:rPr sz="1000" spc="8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00" spc="15" dirty="0">
                <a:solidFill>
                  <a:srgbClr val="0F0F0F"/>
                </a:solidFill>
                <a:latin typeface="Arial"/>
                <a:cs typeface="Arial"/>
              </a:rPr>
              <a:t>h</a:t>
            </a:r>
            <a:r>
              <a:rPr sz="1000" spc="-25" dirty="0">
                <a:solidFill>
                  <a:srgbClr val="2D2D2D"/>
                </a:solidFill>
                <a:latin typeface="Arial"/>
                <a:cs typeface="Arial"/>
              </a:rPr>
              <a:t>á</a:t>
            </a:r>
            <a:r>
              <a:rPr sz="1000" spc="120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1D1D1D"/>
                </a:solidFill>
                <a:latin typeface="Arial"/>
                <a:cs typeface="Arial"/>
              </a:rPr>
              <a:t>menos</a:t>
            </a:r>
            <a:r>
              <a:rPr sz="1000" spc="120" dirty="0">
                <a:solidFill>
                  <a:srgbClr val="1D1D1D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2D2D2D"/>
                </a:solidFill>
                <a:latin typeface="Arial"/>
                <a:cs typeface="Arial"/>
              </a:rPr>
              <a:t>de</a:t>
            </a:r>
            <a:r>
              <a:rPr sz="1000" spc="95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1000" spc="15" dirty="0">
                <a:solidFill>
                  <a:srgbClr val="2D2D2D"/>
                </a:solidFill>
                <a:latin typeface="Arial"/>
                <a:cs typeface="Arial"/>
              </a:rPr>
              <a:t>u</a:t>
            </a:r>
            <a:r>
              <a:rPr sz="1000" dirty="0">
                <a:solidFill>
                  <a:srgbClr val="0F0F0F"/>
                </a:solidFill>
                <a:latin typeface="Arial"/>
                <a:cs typeface="Arial"/>
              </a:rPr>
              <a:t>m</a:t>
            </a:r>
            <a:r>
              <a:rPr sz="1000" spc="4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1D1D1D"/>
                </a:solidFill>
                <a:latin typeface="Arial"/>
                <a:cs typeface="Arial"/>
              </a:rPr>
              <a:t>an</a:t>
            </a:r>
            <a:r>
              <a:rPr sz="1000" spc="55" dirty="0">
                <a:solidFill>
                  <a:srgbClr val="1D1D1D"/>
                </a:solidFill>
                <a:latin typeface="Arial"/>
                <a:cs typeface="Arial"/>
              </a:rPr>
              <a:t>o</a:t>
            </a:r>
            <a:r>
              <a:rPr sz="1000" spc="-5" dirty="0">
                <a:solidFill>
                  <a:srgbClr val="646464"/>
                </a:solidFill>
                <a:latin typeface="Arial"/>
                <a:cs typeface="Arial"/>
              </a:rPr>
              <a:t>,</a:t>
            </a:r>
            <a:r>
              <a:rPr sz="1000" spc="55" dirty="0">
                <a:solidFill>
                  <a:srgbClr val="646464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1D1D1D"/>
                </a:solidFill>
                <a:latin typeface="Arial"/>
                <a:cs typeface="Arial"/>
              </a:rPr>
              <a:t>por</a:t>
            </a:r>
            <a:r>
              <a:rPr sz="1000" spc="125" dirty="0">
                <a:solidFill>
                  <a:srgbClr val="1D1D1D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0F0F0F"/>
                </a:solidFill>
                <a:latin typeface="Arial"/>
                <a:cs typeface="Arial"/>
              </a:rPr>
              <a:t>Ba</a:t>
            </a:r>
            <a:r>
              <a:rPr sz="1000" spc="-60" dirty="0">
                <a:solidFill>
                  <a:srgbClr val="0F0F0F"/>
                </a:solidFill>
                <a:latin typeface="Arial"/>
                <a:cs typeface="Arial"/>
              </a:rPr>
              <a:t>l</a:t>
            </a:r>
            <a:r>
              <a:rPr sz="1000" spc="15" dirty="0">
                <a:solidFill>
                  <a:srgbClr val="2D2D2D"/>
                </a:solidFill>
                <a:latin typeface="Arial"/>
                <a:cs typeface="Arial"/>
              </a:rPr>
              <a:t>a</a:t>
            </a:r>
            <a:r>
              <a:rPr sz="1000" spc="-55" dirty="0">
                <a:solidFill>
                  <a:srgbClr val="0F0F0F"/>
                </a:solidFill>
                <a:latin typeface="Arial"/>
                <a:cs typeface="Arial"/>
              </a:rPr>
              <a:t>n</a:t>
            </a:r>
            <a:r>
              <a:rPr sz="1000" spc="5" dirty="0">
                <a:solidFill>
                  <a:srgbClr val="2D2D2D"/>
                </a:solidFill>
                <a:latin typeface="Arial"/>
                <a:cs typeface="Arial"/>
              </a:rPr>
              <a:t>c</a:t>
            </a:r>
            <a:r>
              <a:rPr sz="1000" spc="15" dirty="0">
                <a:solidFill>
                  <a:srgbClr val="2D2D2D"/>
                </a:solidFill>
                <a:latin typeface="Arial"/>
                <a:cs typeface="Arial"/>
              </a:rPr>
              <a:t>e</a:t>
            </a:r>
            <a:r>
              <a:rPr sz="1000" spc="-5" dirty="0">
                <a:solidFill>
                  <a:srgbClr val="0F0F0F"/>
                </a:solidFill>
                <a:latin typeface="Arial"/>
                <a:cs typeface="Arial"/>
              </a:rPr>
              <a:t>te</a:t>
            </a:r>
            <a:r>
              <a:rPr sz="1000" spc="7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1D1D1D"/>
                </a:solidFill>
                <a:latin typeface="Arial"/>
                <a:cs typeface="Arial"/>
              </a:rPr>
              <a:t>de</a:t>
            </a:r>
            <a:r>
              <a:rPr sz="1000" spc="95" dirty="0">
                <a:solidFill>
                  <a:srgbClr val="1D1D1D"/>
                </a:solidFill>
                <a:latin typeface="Arial"/>
                <a:cs typeface="Arial"/>
              </a:rPr>
              <a:t> </a:t>
            </a:r>
            <a:r>
              <a:rPr sz="1000" spc="-40" dirty="0">
                <a:solidFill>
                  <a:srgbClr val="2D2D2D"/>
                </a:solidFill>
                <a:latin typeface="Arial"/>
                <a:cs typeface="Arial"/>
              </a:rPr>
              <a:t>Ve</a:t>
            </a:r>
            <a:r>
              <a:rPr sz="1000" spc="85" dirty="0">
                <a:solidFill>
                  <a:srgbClr val="2D2D2D"/>
                </a:solidFill>
                <a:latin typeface="Arial"/>
                <a:cs typeface="Arial"/>
              </a:rPr>
              <a:t>r</a:t>
            </a:r>
            <a:r>
              <a:rPr sz="1000" dirty="0">
                <a:solidFill>
                  <a:srgbClr val="0F0F0F"/>
                </a:solidFill>
                <a:latin typeface="Arial"/>
                <a:cs typeface="Arial"/>
              </a:rPr>
              <a:t>if</a:t>
            </a:r>
            <a:r>
              <a:rPr sz="1000" spc="-55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000" spc="-10" dirty="0">
                <a:solidFill>
                  <a:srgbClr val="2D2D2D"/>
                </a:solidFill>
                <a:latin typeface="Arial"/>
                <a:cs typeface="Arial"/>
              </a:rPr>
              <a:t>cação</a:t>
            </a:r>
            <a:r>
              <a:rPr sz="1000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1000" spc="-140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2D2D2D"/>
                </a:solidFill>
                <a:latin typeface="Arial"/>
                <a:cs typeface="Arial"/>
              </a:rPr>
              <a:t>r</a:t>
            </a:r>
            <a:r>
              <a:rPr sz="1000" spc="-30" dirty="0">
                <a:solidFill>
                  <a:srgbClr val="2D2D2D"/>
                </a:solidFill>
                <a:latin typeface="Arial"/>
                <a:cs typeface="Arial"/>
              </a:rPr>
              <a:t>e</a:t>
            </a:r>
            <a:r>
              <a:rPr sz="1000" spc="-10" dirty="0">
                <a:solidFill>
                  <a:srgbClr val="0F0F0F"/>
                </a:solidFill>
                <a:latin typeface="Arial"/>
                <a:cs typeface="Arial"/>
              </a:rPr>
              <a:t>f</a:t>
            </a:r>
            <a:r>
              <a:rPr sz="1000" spc="20" dirty="0">
                <a:solidFill>
                  <a:srgbClr val="0F0F0F"/>
                </a:solidFill>
                <a:latin typeface="Arial"/>
                <a:cs typeface="Arial"/>
              </a:rPr>
              <a:t>e</a:t>
            </a:r>
            <a:r>
              <a:rPr sz="1000" spc="5" dirty="0">
                <a:solidFill>
                  <a:srgbClr val="2D2D2D"/>
                </a:solidFill>
                <a:latin typeface="Arial"/>
                <a:cs typeface="Arial"/>
              </a:rPr>
              <a:t>re</a:t>
            </a:r>
            <a:r>
              <a:rPr sz="1000" spc="-25" dirty="0">
                <a:solidFill>
                  <a:srgbClr val="2D2D2D"/>
                </a:solidFill>
                <a:latin typeface="Arial"/>
                <a:cs typeface="Arial"/>
              </a:rPr>
              <a:t>n</a:t>
            </a:r>
            <a:r>
              <a:rPr sz="1000" spc="0" dirty="0">
                <a:solidFill>
                  <a:srgbClr val="0F0F0F"/>
                </a:solidFill>
                <a:latin typeface="Arial"/>
                <a:cs typeface="Arial"/>
              </a:rPr>
              <a:t>t</a:t>
            </a:r>
            <a:r>
              <a:rPr sz="1000" spc="-25" dirty="0">
                <a:solidFill>
                  <a:srgbClr val="2D2D2D"/>
                </a:solidFill>
                <a:latin typeface="Arial"/>
                <a:cs typeface="Arial"/>
              </a:rPr>
              <a:t>e</a:t>
            </a:r>
            <a:r>
              <a:rPr sz="1000" spc="50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1D1D1D"/>
                </a:solidFill>
                <a:latin typeface="Arial"/>
                <a:cs typeface="Arial"/>
              </a:rPr>
              <a:t>aos</a:t>
            </a:r>
            <a:r>
              <a:rPr sz="1000" spc="105" dirty="0">
                <a:solidFill>
                  <a:srgbClr val="1D1D1D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1D1D1D"/>
                </a:solidFill>
                <a:latin typeface="Arial"/>
                <a:cs typeface="Arial"/>
              </a:rPr>
              <a:t>dois</a:t>
            </a:r>
            <a:r>
              <a:rPr sz="1000" dirty="0">
                <a:solidFill>
                  <a:srgbClr val="1D1D1D"/>
                </a:solidFill>
                <a:latin typeface="Arial"/>
                <a:cs typeface="Arial"/>
              </a:rPr>
              <a:t> </a:t>
            </a:r>
            <a:r>
              <a:rPr sz="1000" spc="-125" dirty="0">
                <a:solidFill>
                  <a:srgbClr val="1D1D1D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1D1D1D"/>
                </a:solidFill>
                <a:latin typeface="Arial"/>
                <a:cs typeface="Arial"/>
              </a:rPr>
              <a:t>últimos</a:t>
            </a:r>
            <a:r>
              <a:rPr sz="1000" dirty="0">
                <a:solidFill>
                  <a:srgbClr val="1D1D1D"/>
                </a:solidFill>
                <a:latin typeface="Arial"/>
                <a:cs typeface="Arial"/>
              </a:rPr>
              <a:t> </a:t>
            </a:r>
            <a:r>
              <a:rPr sz="1000" spc="-135" dirty="0">
                <a:solidFill>
                  <a:srgbClr val="1D1D1D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0F0F0F"/>
                </a:solidFill>
                <a:latin typeface="Arial"/>
                <a:cs typeface="Arial"/>
              </a:rPr>
              <a:t>meses</a:t>
            </a:r>
            <a:r>
              <a:rPr sz="1000" spc="-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00" spc="15" dirty="0">
                <a:solidFill>
                  <a:srgbClr val="2D2D2D"/>
                </a:solidFill>
                <a:latin typeface="Arial"/>
                <a:cs typeface="Arial"/>
              </a:rPr>
              <a:t>a</a:t>
            </a:r>
            <a:r>
              <a:rPr sz="1000" spc="-20" dirty="0">
                <a:solidFill>
                  <a:srgbClr val="0F0F0F"/>
                </a:solidFill>
                <a:latin typeface="Arial"/>
                <a:cs typeface="Arial"/>
              </a:rPr>
              <a:t>nte</a:t>
            </a:r>
            <a:r>
              <a:rPr sz="1000" spc="40" dirty="0">
                <a:solidFill>
                  <a:srgbClr val="0F0F0F"/>
                </a:solidFill>
                <a:latin typeface="Arial"/>
                <a:cs typeface="Arial"/>
              </a:rPr>
              <a:t>r</a:t>
            </a:r>
            <a:r>
              <a:rPr sz="1000" spc="-5" dirty="0">
                <a:solidFill>
                  <a:srgbClr val="2D2D2D"/>
                </a:solidFill>
                <a:latin typeface="Arial"/>
                <a:cs typeface="Arial"/>
              </a:rPr>
              <a:t>i</a:t>
            </a:r>
            <a:r>
              <a:rPr sz="1000" spc="-25" dirty="0">
                <a:solidFill>
                  <a:srgbClr val="2D2D2D"/>
                </a:solidFill>
                <a:latin typeface="Arial"/>
                <a:cs typeface="Arial"/>
              </a:rPr>
              <a:t>o</a:t>
            </a:r>
            <a:r>
              <a:rPr sz="1000" spc="-10" dirty="0">
                <a:solidFill>
                  <a:srgbClr val="0F0F0F"/>
                </a:solidFill>
                <a:latin typeface="Arial"/>
                <a:cs typeface="Arial"/>
              </a:rPr>
              <a:t>r</a:t>
            </a:r>
            <a:r>
              <a:rPr sz="1000" spc="-20" dirty="0">
                <a:solidFill>
                  <a:srgbClr val="2D2D2D"/>
                </a:solidFill>
                <a:latin typeface="Arial"/>
                <a:cs typeface="Arial"/>
              </a:rPr>
              <a:t>es</a:t>
            </a:r>
            <a:r>
              <a:rPr sz="1000" spc="-10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1000" spc="90" dirty="0">
                <a:solidFill>
                  <a:srgbClr val="1D1D1D"/>
                </a:solidFill>
                <a:latin typeface="Times New Roman"/>
                <a:cs typeface="Times New Roman"/>
              </a:rPr>
              <a:t>à</a:t>
            </a:r>
            <a:r>
              <a:rPr sz="1000" spc="70" dirty="0">
                <a:solidFill>
                  <a:srgbClr val="1D1D1D"/>
                </a:solidFill>
                <a:latin typeface="Times New Roman"/>
                <a:cs typeface="Times New Roman"/>
              </a:rPr>
              <a:t> </a:t>
            </a:r>
            <a:r>
              <a:rPr sz="1000" spc="-15" dirty="0">
                <a:solidFill>
                  <a:srgbClr val="1D1D1D"/>
                </a:solidFill>
                <a:latin typeface="Arial"/>
                <a:cs typeface="Arial"/>
              </a:rPr>
              <a:t>data</a:t>
            </a:r>
            <a:r>
              <a:rPr sz="1000" spc="45" dirty="0">
                <a:solidFill>
                  <a:srgbClr val="1D1D1D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2D2D2D"/>
                </a:solidFill>
                <a:latin typeface="Arial"/>
                <a:cs typeface="Arial"/>
              </a:rPr>
              <a:t>de</a:t>
            </a:r>
            <a:r>
              <a:rPr sz="1000" spc="-15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1D1D1D"/>
                </a:solidFill>
                <a:latin typeface="Arial"/>
                <a:cs typeface="Arial"/>
              </a:rPr>
              <a:t>abertura</a:t>
            </a:r>
            <a:r>
              <a:rPr sz="1000" spc="65" dirty="0">
                <a:solidFill>
                  <a:srgbClr val="1D1D1D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1D1D1D"/>
                </a:solidFill>
                <a:latin typeface="Arial"/>
                <a:cs typeface="Arial"/>
              </a:rPr>
              <a:t>d</a:t>
            </a:r>
            <a:r>
              <a:rPr sz="1000" spc="50" dirty="0">
                <a:solidFill>
                  <a:srgbClr val="424242"/>
                </a:solidFill>
                <a:latin typeface="Arial"/>
                <a:cs typeface="Arial"/>
              </a:rPr>
              <a:t>o</a:t>
            </a:r>
            <a:r>
              <a:rPr sz="1000" spc="15" dirty="0">
                <a:solidFill>
                  <a:srgbClr val="424242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1D1D1D"/>
                </a:solidFill>
                <a:latin typeface="Arial"/>
                <a:cs typeface="Arial"/>
              </a:rPr>
              <a:t>processo</a:t>
            </a:r>
            <a:r>
              <a:rPr sz="1000" spc="25" dirty="0">
                <a:solidFill>
                  <a:srgbClr val="1D1D1D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1D1D1D"/>
                </a:solidFill>
                <a:latin typeface="Arial"/>
                <a:cs typeface="Arial"/>
              </a:rPr>
              <a:t>de</a:t>
            </a:r>
            <a:r>
              <a:rPr sz="1000" spc="20" dirty="0">
                <a:solidFill>
                  <a:srgbClr val="1D1D1D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424242"/>
                </a:solidFill>
                <a:latin typeface="Arial"/>
                <a:cs typeface="Arial"/>
              </a:rPr>
              <a:t>c</a:t>
            </a:r>
            <a:r>
              <a:rPr sz="1000" spc="15" dirty="0">
                <a:solidFill>
                  <a:srgbClr val="424242"/>
                </a:solidFill>
                <a:latin typeface="Arial"/>
                <a:cs typeface="Arial"/>
              </a:rPr>
              <a:t>o</a:t>
            </a:r>
            <a:r>
              <a:rPr sz="1000" spc="-15" dirty="0">
                <a:solidFill>
                  <a:srgbClr val="1D1D1D"/>
                </a:solidFill>
                <a:latin typeface="Arial"/>
                <a:cs typeface="Arial"/>
              </a:rPr>
              <a:t>mpr</a:t>
            </a:r>
            <a:r>
              <a:rPr sz="1000" spc="50" dirty="0">
                <a:solidFill>
                  <a:srgbClr val="1D1D1D"/>
                </a:solidFill>
                <a:latin typeface="Arial"/>
                <a:cs typeface="Arial"/>
              </a:rPr>
              <a:t>a</a:t>
            </a:r>
            <a:r>
              <a:rPr sz="1000" spc="-5" dirty="0">
                <a:solidFill>
                  <a:srgbClr val="646464"/>
                </a:solidFill>
                <a:latin typeface="Arial"/>
                <a:cs typeface="Arial"/>
              </a:rPr>
              <a:t>;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4"/>
              </a:spcBef>
              <a:buClr>
                <a:srgbClr val="1D1D1D"/>
              </a:buClr>
              <a:buFont typeface="Arial"/>
              <a:buAutoNum type="alphaLcParenR" startAt="2"/>
            </a:pPr>
            <a:endParaRPr sz="1100">
              <a:latin typeface="Times New Roman"/>
              <a:cs typeface="Times New Roman"/>
            </a:endParaRPr>
          </a:p>
          <a:p>
            <a:pPr marL="926465" marR="20955" lvl="1">
              <a:lnSpc>
                <a:spcPts val="1120"/>
              </a:lnSpc>
              <a:buClr>
                <a:srgbClr val="1D1D1D"/>
              </a:buClr>
              <a:buFont typeface="Arial"/>
              <a:buAutoNum type="romanLcParenR"/>
              <a:tabLst>
                <a:tab pos="1137285" algn="l"/>
              </a:tabLst>
            </a:pPr>
            <a:r>
              <a:rPr sz="1000" spc="-10" dirty="0">
                <a:solidFill>
                  <a:srgbClr val="1D1D1D"/>
                </a:solidFill>
                <a:latin typeface="Arial"/>
                <a:cs typeface="Arial"/>
              </a:rPr>
              <a:t>As</a:t>
            </a:r>
            <a:r>
              <a:rPr sz="1000" dirty="0">
                <a:solidFill>
                  <a:srgbClr val="1D1D1D"/>
                </a:solidFill>
                <a:latin typeface="Arial"/>
                <a:cs typeface="Arial"/>
              </a:rPr>
              <a:t> </a:t>
            </a:r>
            <a:r>
              <a:rPr sz="1000" spc="-140" dirty="0">
                <a:solidFill>
                  <a:srgbClr val="1D1D1D"/>
                </a:solidFill>
                <a:latin typeface="Arial"/>
                <a:cs typeface="Arial"/>
              </a:rPr>
              <a:t> </a:t>
            </a:r>
            <a:r>
              <a:rPr sz="1000" spc="30" dirty="0">
                <a:solidFill>
                  <a:srgbClr val="0F0F0F"/>
                </a:solidFill>
                <a:latin typeface="Arial"/>
                <a:cs typeface="Arial"/>
              </a:rPr>
              <a:t>m</a:t>
            </a:r>
            <a:r>
              <a:rPr sz="1000" spc="-10" dirty="0">
                <a:solidFill>
                  <a:srgbClr val="2D2D2D"/>
                </a:solidFill>
                <a:latin typeface="Arial"/>
                <a:cs typeface="Arial"/>
              </a:rPr>
              <a:t>icroem</a:t>
            </a:r>
            <a:r>
              <a:rPr sz="1000" spc="25" dirty="0">
                <a:solidFill>
                  <a:srgbClr val="2D2D2D"/>
                </a:solidFill>
                <a:latin typeface="Arial"/>
                <a:cs typeface="Arial"/>
              </a:rPr>
              <a:t>p</a:t>
            </a:r>
            <a:r>
              <a:rPr sz="1000" spc="-10" dirty="0">
                <a:solidFill>
                  <a:srgbClr val="0F0F0F"/>
                </a:solidFill>
                <a:latin typeface="Arial"/>
                <a:cs typeface="Arial"/>
              </a:rPr>
              <a:t>r</a:t>
            </a:r>
            <a:r>
              <a:rPr sz="1000" spc="-10" dirty="0">
                <a:solidFill>
                  <a:srgbClr val="2D2D2D"/>
                </a:solidFill>
                <a:latin typeface="Arial"/>
                <a:cs typeface="Arial"/>
              </a:rPr>
              <a:t>esas</a:t>
            </a:r>
            <a:r>
              <a:rPr sz="1000" spc="40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1000" spc="60" dirty="0">
                <a:solidFill>
                  <a:srgbClr val="2D2D2D"/>
                </a:solidFill>
                <a:latin typeface="Arial"/>
                <a:cs typeface="Arial"/>
              </a:rPr>
              <a:t>e</a:t>
            </a:r>
            <a:r>
              <a:rPr sz="1000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2D2D2D"/>
                </a:solidFill>
                <a:latin typeface="Arial"/>
                <a:cs typeface="Arial"/>
              </a:rPr>
              <a:t>e</a:t>
            </a:r>
            <a:r>
              <a:rPr sz="1000" spc="40" dirty="0">
                <a:solidFill>
                  <a:srgbClr val="2D2D2D"/>
                </a:solidFill>
                <a:latin typeface="Arial"/>
                <a:cs typeface="Arial"/>
              </a:rPr>
              <a:t>m</a:t>
            </a:r>
            <a:r>
              <a:rPr sz="1000" spc="-20" dirty="0">
                <a:solidFill>
                  <a:srgbClr val="0F0F0F"/>
                </a:solidFill>
                <a:latin typeface="Arial"/>
                <a:cs typeface="Arial"/>
              </a:rPr>
              <a:t>p</a:t>
            </a:r>
            <a:r>
              <a:rPr sz="1000" spc="-5" dirty="0">
                <a:solidFill>
                  <a:srgbClr val="2D2D2D"/>
                </a:solidFill>
                <a:latin typeface="Arial"/>
                <a:cs typeface="Arial"/>
              </a:rPr>
              <a:t>resas</a:t>
            </a:r>
            <a:r>
              <a:rPr sz="1000" spc="35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2D2D2D"/>
                </a:solidFill>
                <a:latin typeface="Arial"/>
                <a:cs typeface="Arial"/>
              </a:rPr>
              <a:t>de</a:t>
            </a:r>
            <a:r>
              <a:rPr sz="1000" spc="60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1D1D1D"/>
                </a:solidFill>
                <a:latin typeface="Arial"/>
                <a:cs typeface="Arial"/>
              </a:rPr>
              <a:t>pequeno</a:t>
            </a:r>
            <a:r>
              <a:rPr sz="1000" spc="114" dirty="0">
                <a:solidFill>
                  <a:srgbClr val="1D1D1D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1D1D1D"/>
                </a:solidFill>
                <a:latin typeface="Arial"/>
                <a:cs typeface="Arial"/>
              </a:rPr>
              <a:t>porte</a:t>
            </a:r>
            <a:r>
              <a:rPr sz="1000" spc="5" dirty="0">
                <a:solidFill>
                  <a:srgbClr val="1D1D1D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0F0F0F"/>
                </a:solidFill>
                <a:latin typeface="Arial"/>
                <a:cs typeface="Arial"/>
              </a:rPr>
              <a:t>de</a:t>
            </a:r>
            <a:r>
              <a:rPr sz="1000" spc="50" dirty="0">
                <a:solidFill>
                  <a:srgbClr val="0F0F0F"/>
                </a:solidFill>
                <a:latin typeface="Arial"/>
                <a:cs typeface="Arial"/>
              </a:rPr>
              <a:t>v</a:t>
            </a:r>
            <a:r>
              <a:rPr sz="1000" spc="-5" dirty="0">
                <a:solidFill>
                  <a:srgbClr val="2D2D2D"/>
                </a:solidFill>
                <a:latin typeface="Arial"/>
                <a:cs typeface="Arial"/>
              </a:rPr>
              <a:t>erão</a:t>
            </a:r>
            <a:r>
              <a:rPr sz="1000" spc="40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1D1D1D"/>
                </a:solidFill>
                <a:latin typeface="Arial"/>
                <a:cs typeface="Arial"/>
              </a:rPr>
              <a:t>apresentar</a:t>
            </a:r>
            <a:r>
              <a:rPr sz="1000" spc="100" dirty="0">
                <a:solidFill>
                  <a:srgbClr val="1D1D1D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2D2D2D"/>
                </a:solidFill>
                <a:latin typeface="Arial"/>
                <a:cs typeface="Arial"/>
              </a:rPr>
              <a:t>os</a:t>
            </a:r>
            <a:r>
              <a:rPr sz="1000" spc="105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1D1D1D"/>
                </a:solidFill>
                <a:latin typeface="Arial"/>
                <a:cs typeface="Arial"/>
              </a:rPr>
              <a:t>documentos</a:t>
            </a:r>
            <a:r>
              <a:rPr sz="1000" dirty="0">
                <a:solidFill>
                  <a:srgbClr val="1D1D1D"/>
                </a:solidFill>
                <a:latin typeface="Arial"/>
                <a:cs typeface="Arial"/>
              </a:rPr>
              <a:t> </a:t>
            </a:r>
            <a:r>
              <a:rPr sz="1000" spc="-135" dirty="0">
                <a:solidFill>
                  <a:srgbClr val="1D1D1D"/>
                </a:solidFill>
                <a:latin typeface="Arial"/>
                <a:cs typeface="Arial"/>
              </a:rPr>
              <a:t> </a:t>
            </a:r>
            <a:r>
              <a:rPr sz="1000" spc="-25" dirty="0">
                <a:solidFill>
                  <a:srgbClr val="1D1D1D"/>
                </a:solidFill>
                <a:latin typeface="Arial"/>
                <a:cs typeface="Arial"/>
              </a:rPr>
              <a:t>a</a:t>
            </a:r>
            <a:r>
              <a:rPr sz="1000" spc="-15" dirty="0">
                <a:solidFill>
                  <a:srgbClr val="1D1D1D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2D2D2D"/>
                </a:solidFill>
                <a:latin typeface="Arial"/>
                <a:cs typeface="Arial"/>
              </a:rPr>
              <a:t>segu</a:t>
            </a:r>
            <a:r>
              <a:rPr sz="1000" dirty="0">
                <a:solidFill>
                  <a:srgbClr val="2D2D2D"/>
                </a:solidFill>
                <a:latin typeface="Arial"/>
                <a:cs typeface="Arial"/>
              </a:rPr>
              <a:t>i</a:t>
            </a:r>
            <a:r>
              <a:rPr sz="1000" spc="25" dirty="0">
                <a:solidFill>
                  <a:srgbClr val="2D2D2D"/>
                </a:solidFill>
                <a:latin typeface="Arial"/>
                <a:cs typeface="Arial"/>
              </a:rPr>
              <a:t>r</a:t>
            </a:r>
            <a:r>
              <a:rPr sz="1000" spc="110" dirty="0">
                <a:solidFill>
                  <a:srgbClr val="797979"/>
                </a:solidFill>
                <a:latin typeface="Arial"/>
                <a:cs typeface="Arial"/>
              </a:rPr>
              <a:t>:</a:t>
            </a:r>
            <a:endParaRPr sz="1000">
              <a:latin typeface="Arial"/>
              <a:cs typeface="Arial"/>
            </a:endParaRPr>
          </a:p>
          <a:p>
            <a:pPr lvl="1">
              <a:lnSpc>
                <a:spcPct val="100000"/>
              </a:lnSpc>
              <a:spcBef>
                <a:spcPts val="56"/>
              </a:spcBef>
              <a:buClr>
                <a:srgbClr val="1D1D1D"/>
              </a:buClr>
              <a:buFont typeface="Arial"/>
              <a:buAutoNum type="romanLcParenR"/>
            </a:pPr>
            <a:endParaRPr sz="900">
              <a:latin typeface="Times New Roman"/>
              <a:cs typeface="Times New Roman"/>
            </a:endParaRPr>
          </a:p>
          <a:p>
            <a:pPr marL="1383665" marR="12065" lvl="2" algn="just">
              <a:lnSpc>
                <a:spcPts val="1190"/>
              </a:lnSpc>
              <a:buClr>
                <a:srgbClr val="2D2D2D"/>
              </a:buClr>
              <a:buFont typeface="Arial"/>
              <a:buAutoNum type="alphaLcParenR"/>
              <a:tabLst>
                <a:tab pos="1557655" algn="l"/>
              </a:tabLst>
            </a:pPr>
            <a:r>
              <a:rPr sz="1000" spc="-15" dirty="0">
                <a:solidFill>
                  <a:srgbClr val="1D1D1D"/>
                </a:solidFill>
                <a:latin typeface="Arial"/>
                <a:cs typeface="Arial"/>
              </a:rPr>
              <a:t>Declaração</a:t>
            </a:r>
            <a:r>
              <a:rPr sz="1000" dirty="0">
                <a:solidFill>
                  <a:srgbClr val="1D1D1D"/>
                </a:solidFill>
                <a:latin typeface="Arial"/>
                <a:cs typeface="Arial"/>
              </a:rPr>
              <a:t> </a:t>
            </a:r>
            <a:r>
              <a:rPr sz="1000" spc="-45" dirty="0">
                <a:solidFill>
                  <a:srgbClr val="1D1D1D"/>
                </a:solidFill>
                <a:latin typeface="Arial"/>
                <a:cs typeface="Arial"/>
              </a:rPr>
              <a:t> </a:t>
            </a:r>
            <a:r>
              <a:rPr sz="1000" spc="15" dirty="0">
                <a:solidFill>
                  <a:srgbClr val="0F0F0F"/>
                </a:solidFill>
                <a:latin typeface="Arial"/>
                <a:cs typeface="Arial"/>
              </a:rPr>
              <a:t>d</a:t>
            </a:r>
            <a:r>
              <a:rPr sz="1000" spc="20" dirty="0">
                <a:solidFill>
                  <a:srgbClr val="2D2D2D"/>
                </a:solidFill>
                <a:latin typeface="Arial"/>
                <a:cs typeface="Arial"/>
              </a:rPr>
              <a:t>e</a:t>
            </a:r>
            <a:r>
              <a:rPr sz="1000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1000" spc="-130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2D2D2D"/>
                </a:solidFill>
                <a:latin typeface="Arial"/>
                <a:cs typeface="Arial"/>
              </a:rPr>
              <a:t>fa</a:t>
            </a:r>
            <a:r>
              <a:rPr sz="1000" spc="-15" dirty="0">
                <a:solidFill>
                  <a:srgbClr val="0F0F0F"/>
                </a:solidFill>
                <a:latin typeface="Arial"/>
                <a:cs typeface="Arial"/>
              </a:rPr>
              <a:t>turamento</a:t>
            </a:r>
            <a:r>
              <a:rPr sz="1000" dirty="0">
                <a:solidFill>
                  <a:srgbClr val="0F0F0F"/>
                </a:solidFill>
                <a:latin typeface="Arial"/>
                <a:cs typeface="Arial"/>
              </a:rPr>
              <a:t>  </a:t>
            </a:r>
            <a:r>
              <a:rPr sz="1000" spc="-10" dirty="0">
                <a:solidFill>
                  <a:srgbClr val="1D1D1D"/>
                </a:solidFill>
                <a:latin typeface="Arial"/>
                <a:cs typeface="Arial"/>
              </a:rPr>
              <a:t>mensal</a:t>
            </a:r>
            <a:r>
              <a:rPr sz="1000" dirty="0">
                <a:solidFill>
                  <a:srgbClr val="1D1D1D"/>
                </a:solidFill>
                <a:latin typeface="Arial"/>
                <a:cs typeface="Arial"/>
              </a:rPr>
              <a:t> </a:t>
            </a:r>
            <a:r>
              <a:rPr sz="1000" spc="-114" dirty="0">
                <a:solidFill>
                  <a:srgbClr val="1D1D1D"/>
                </a:solidFill>
                <a:latin typeface="Arial"/>
                <a:cs typeface="Arial"/>
              </a:rPr>
              <a:t> </a:t>
            </a:r>
            <a:r>
              <a:rPr sz="1000" spc="20" dirty="0">
                <a:solidFill>
                  <a:srgbClr val="2D2D2D"/>
                </a:solidFill>
                <a:latin typeface="Arial"/>
                <a:cs typeface="Arial"/>
              </a:rPr>
              <a:t>e</a:t>
            </a:r>
            <a:r>
              <a:rPr sz="1000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1000" spc="-130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2D2D2D"/>
                </a:solidFill>
                <a:latin typeface="Arial"/>
                <a:cs typeface="Arial"/>
              </a:rPr>
              <a:t>despesas</a:t>
            </a:r>
            <a:r>
              <a:rPr sz="1000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1000" spc="-45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2D2D2D"/>
                </a:solidFill>
                <a:latin typeface="Arial"/>
                <a:cs typeface="Arial"/>
              </a:rPr>
              <a:t>dos</a:t>
            </a:r>
            <a:r>
              <a:rPr sz="1000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1000" spc="-50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1D1D1D"/>
                </a:solidFill>
                <a:latin typeface="Arial"/>
                <a:cs typeface="Arial"/>
              </a:rPr>
              <a:t>últ</a:t>
            </a:r>
            <a:r>
              <a:rPr sz="1000" spc="-45" dirty="0">
                <a:solidFill>
                  <a:srgbClr val="1D1D1D"/>
                </a:solidFill>
                <a:latin typeface="Arial"/>
                <a:cs typeface="Arial"/>
              </a:rPr>
              <a:t>i</a:t>
            </a:r>
            <a:r>
              <a:rPr sz="1000" spc="-10" dirty="0">
                <a:solidFill>
                  <a:srgbClr val="1D1D1D"/>
                </a:solidFill>
                <a:latin typeface="Arial"/>
                <a:cs typeface="Arial"/>
              </a:rPr>
              <a:t>mos</a:t>
            </a:r>
            <a:r>
              <a:rPr sz="1000" dirty="0">
                <a:solidFill>
                  <a:srgbClr val="1D1D1D"/>
                </a:solidFill>
                <a:latin typeface="Arial"/>
                <a:cs typeface="Arial"/>
              </a:rPr>
              <a:t> </a:t>
            </a:r>
            <a:r>
              <a:rPr sz="1000" spc="20" dirty="0">
                <a:solidFill>
                  <a:srgbClr val="1D1D1D"/>
                </a:solidFill>
                <a:latin typeface="Arial"/>
                <a:cs typeface="Arial"/>
              </a:rPr>
              <a:t> </a:t>
            </a:r>
            <a:r>
              <a:rPr sz="1000" spc="-25" dirty="0">
                <a:solidFill>
                  <a:srgbClr val="1D1D1D"/>
                </a:solidFill>
                <a:latin typeface="Arial"/>
                <a:cs typeface="Arial"/>
              </a:rPr>
              <a:t>12</a:t>
            </a:r>
            <a:r>
              <a:rPr sz="1000" spc="130" dirty="0">
                <a:solidFill>
                  <a:srgbClr val="1D1D1D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424242"/>
                </a:solidFill>
                <a:latin typeface="Arial"/>
                <a:cs typeface="Arial"/>
              </a:rPr>
              <a:t>(</a:t>
            </a:r>
            <a:r>
              <a:rPr sz="1000" spc="-15" dirty="0">
                <a:solidFill>
                  <a:srgbClr val="1D1D1D"/>
                </a:solidFill>
                <a:latin typeface="Arial"/>
                <a:cs typeface="Arial"/>
              </a:rPr>
              <a:t>doz</a:t>
            </a:r>
            <a:r>
              <a:rPr sz="1000" spc="15" dirty="0">
                <a:solidFill>
                  <a:srgbClr val="1D1D1D"/>
                </a:solidFill>
                <a:latin typeface="Arial"/>
                <a:cs typeface="Arial"/>
              </a:rPr>
              <a:t>e</a:t>
            </a:r>
            <a:r>
              <a:rPr sz="1000" spc="15" dirty="0">
                <a:solidFill>
                  <a:srgbClr val="424242"/>
                </a:solidFill>
                <a:latin typeface="Arial"/>
                <a:cs typeface="Arial"/>
              </a:rPr>
              <a:t>)</a:t>
            </a:r>
            <a:r>
              <a:rPr sz="1000" dirty="0">
                <a:solidFill>
                  <a:srgbClr val="424242"/>
                </a:solidFill>
                <a:latin typeface="Arial"/>
                <a:cs typeface="Arial"/>
              </a:rPr>
              <a:t> </a:t>
            </a:r>
            <a:r>
              <a:rPr sz="1000" spc="-114" dirty="0">
                <a:solidFill>
                  <a:srgbClr val="424242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0F0F0F"/>
                </a:solidFill>
                <a:latin typeface="Arial"/>
                <a:cs typeface="Arial"/>
              </a:rPr>
              <a:t>mese</a:t>
            </a:r>
            <a:r>
              <a:rPr sz="1000" spc="60" dirty="0">
                <a:solidFill>
                  <a:srgbClr val="0F0F0F"/>
                </a:solidFill>
                <a:latin typeface="Arial"/>
                <a:cs typeface="Arial"/>
              </a:rPr>
              <a:t>s</a:t>
            </a:r>
            <a:r>
              <a:rPr sz="1000" spc="-5" dirty="0">
                <a:solidFill>
                  <a:srgbClr val="646464"/>
                </a:solidFill>
                <a:latin typeface="Arial"/>
                <a:cs typeface="Arial"/>
              </a:rPr>
              <a:t>, </a:t>
            </a:r>
            <a:r>
              <a:rPr sz="1000" dirty="0">
                <a:solidFill>
                  <a:srgbClr val="2D2D2D"/>
                </a:solidFill>
                <a:latin typeface="Arial"/>
                <a:cs typeface="Arial"/>
              </a:rPr>
              <a:t>assinado</a:t>
            </a:r>
            <a:r>
              <a:rPr sz="1000" spc="15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1D1D1D"/>
                </a:solidFill>
                <a:latin typeface="Arial"/>
                <a:cs typeface="Arial"/>
              </a:rPr>
              <a:t>pelo</a:t>
            </a:r>
            <a:r>
              <a:rPr sz="1000" spc="-30" dirty="0">
                <a:solidFill>
                  <a:srgbClr val="1D1D1D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2D2D2D"/>
                </a:solidFill>
                <a:latin typeface="Arial"/>
                <a:cs typeface="Arial"/>
              </a:rPr>
              <a:t>c</a:t>
            </a:r>
            <a:r>
              <a:rPr sz="1000" spc="50" dirty="0">
                <a:solidFill>
                  <a:srgbClr val="2D2D2D"/>
                </a:solidFill>
                <a:latin typeface="Arial"/>
                <a:cs typeface="Arial"/>
              </a:rPr>
              <a:t>o</a:t>
            </a:r>
            <a:r>
              <a:rPr sz="1000" spc="-15" dirty="0">
                <a:solidFill>
                  <a:srgbClr val="0F0F0F"/>
                </a:solidFill>
                <a:latin typeface="Arial"/>
                <a:cs typeface="Arial"/>
              </a:rPr>
              <a:t>ntador</a:t>
            </a:r>
            <a:r>
              <a:rPr sz="10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00" spc="20" dirty="0">
                <a:solidFill>
                  <a:srgbClr val="2D2D2D"/>
                </a:solidFill>
                <a:latin typeface="Arial"/>
                <a:cs typeface="Arial"/>
              </a:rPr>
              <a:t>e</a:t>
            </a:r>
            <a:r>
              <a:rPr sz="1000" spc="5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0F0F0F"/>
                </a:solidFill>
                <a:latin typeface="Arial"/>
                <a:cs typeface="Arial"/>
              </a:rPr>
              <a:t>p</a:t>
            </a:r>
            <a:r>
              <a:rPr sz="1000" spc="-10" dirty="0">
                <a:solidFill>
                  <a:srgbClr val="0F0F0F"/>
                </a:solidFill>
                <a:latin typeface="Arial"/>
                <a:cs typeface="Arial"/>
              </a:rPr>
              <a:t>e</a:t>
            </a:r>
            <a:r>
              <a:rPr sz="1000" spc="-5" dirty="0">
                <a:solidFill>
                  <a:srgbClr val="2D2D2D"/>
                </a:solidFill>
                <a:latin typeface="Arial"/>
                <a:cs typeface="Arial"/>
              </a:rPr>
              <a:t>lo </a:t>
            </a:r>
            <a:r>
              <a:rPr sz="1000" spc="-15" dirty="0">
                <a:solidFill>
                  <a:srgbClr val="1D1D1D"/>
                </a:solidFill>
                <a:latin typeface="Arial"/>
                <a:cs typeface="Arial"/>
              </a:rPr>
              <a:t>representante</a:t>
            </a:r>
            <a:r>
              <a:rPr sz="1000" spc="114" dirty="0">
                <a:solidFill>
                  <a:srgbClr val="1D1D1D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F0F0F"/>
                </a:solidFill>
                <a:latin typeface="Arial"/>
                <a:cs typeface="Arial"/>
              </a:rPr>
              <a:t>legal</a:t>
            </a:r>
            <a:r>
              <a:rPr sz="1000" spc="-1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00" spc="-30" dirty="0">
                <a:solidFill>
                  <a:srgbClr val="1D1D1D"/>
                </a:solidFill>
                <a:latin typeface="Arial"/>
                <a:cs typeface="Arial"/>
              </a:rPr>
              <a:t>da</a:t>
            </a:r>
            <a:r>
              <a:rPr sz="1000" spc="30" dirty="0">
                <a:solidFill>
                  <a:srgbClr val="1D1D1D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1D1D1D"/>
                </a:solidFill>
                <a:latin typeface="Arial"/>
                <a:cs typeface="Arial"/>
              </a:rPr>
              <a:t>empres</a:t>
            </a:r>
            <a:r>
              <a:rPr sz="1000" spc="105" dirty="0">
                <a:solidFill>
                  <a:srgbClr val="1D1D1D"/>
                </a:solidFill>
                <a:latin typeface="Arial"/>
                <a:cs typeface="Arial"/>
              </a:rPr>
              <a:t>a</a:t>
            </a:r>
            <a:r>
              <a:rPr sz="1000" spc="10" dirty="0">
                <a:solidFill>
                  <a:srgbClr val="646464"/>
                </a:solidFill>
                <a:latin typeface="Arial"/>
                <a:cs typeface="Arial"/>
              </a:rPr>
              <a:t>.</a:t>
            </a:r>
            <a:endParaRPr sz="1000">
              <a:latin typeface="Arial"/>
              <a:cs typeface="Arial"/>
            </a:endParaRPr>
          </a:p>
          <a:p>
            <a:pPr lvl="2">
              <a:lnSpc>
                <a:spcPct val="100000"/>
              </a:lnSpc>
              <a:spcBef>
                <a:spcPts val="19"/>
              </a:spcBef>
              <a:buClr>
                <a:srgbClr val="2D2D2D"/>
              </a:buClr>
              <a:buFont typeface="Arial"/>
              <a:buAutoNum type="alphaLcParenR"/>
            </a:pPr>
            <a:endParaRPr sz="1000">
              <a:latin typeface="Times New Roman"/>
              <a:cs typeface="Times New Roman"/>
            </a:endParaRPr>
          </a:p>
          <a:p>
            <a:pPr marL="1383665" marR="15875" lvl="2" indent="4445" algn="just">
              <a:lnSpc>
                <a:spcPts val="1120"/>
              </a:lnSpc>
              <a:buClr>
                <a:srgbClr val="2D2D2D"/>
              </a:buClr>
              <a:buFont typeface="Arial"/>
              <a:buAutoNum type="alphaLcParenR"/>
              <a:tabLst>
                <a:tab pos="1571625" algn="l"/>
              </a:tabLst>
            </a:pPr>
            <a:r>
              <a:rPr sz="1000" spc="-45" dirty="0">
                <a:solidFill>
                  <a:srgbClr val="0F0F0F"/>
                </a:solidFill>
                <a:latin typeface="Arial"/>
                <a:cs typeface="Arial"/>
              </a:rPr>
              <a:t>D</a:t>
            </a:r>
            <a:r>
              <a:rPr sz="1000" spc="10" dirty="0">
                <a:solidFill>
                  <a:srgbClr val="2D2D2D"/>
                </a:solidFill>
                <a:latin typeface="Arial"/>
                <a:cs typeface="Arial"/>
              </a:rPr>
              <a:t>ec</a:t>
            </a:r>
            <a:r>
              <a:rPr sz="1000" spc="-10" dirty="0">
                <a:solidFill>
                  <a:srgbClr val="2D2D2D"/>
                </a:solidFill>
                <a:latin typeface="Arial"/>
                <a:cs typeface="Arial"/>
              </a:rPr>
              <a:t>l</a:t>
            </a:r>
            <a:r>
              <a:rPr sz="1000" spc="-15" dirty="0">
                <a:solidFill>
                  <a:srgbClr val="2D2D2D"/>
                </a:solidFill>
                <a:latin typeface="Arial"/>
                <a:cs typeface="Arial"/>
              </a:rPr>
              <a:t>aração</a:t>
            </a:r>
            <a:r>
              <a:rPr sz="1000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1000" spc="45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1000" spc="-30" dirty="0">
                <a:solidFill>
                  <a:srgbClr val="2D2D2D"/>
                </a:solidFill>
                <a:latin typeface="Arial"/>
                <a:cs typeface="Arial"/>
              </a:rPr>
              <a:t>do</a:t>
            </a:r>
            <a:r>
              <a:rPr sz="1000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2D2D2D"/>
                </a:solidFill>
                <a:latin typeface="Arial"/>
                <a:cs typeface="Arial"/>
              </a:rPr>
              <a:t>cont</a:t>
            </a:r>
            <a:r>
              <a:rPr sz="1000" spc="10" dirty="0">
                <a:solidFill>
                  <a:srgbClr val="2D2D2D"/>
                </a:solidFill>
                <a:latin typeface="Arial"/>
                <a:cs typeface="Arial"/>
              </a:rPr>
              <a:t>a</a:t>
            </a:r>
            <a:r>
              <a:rPr sz="1000" spc="-5" dirty="0">
                <a:solidFill>
                  <a:srgbClr val="0F0F0F"/>
                </a:solidFill>
                <a:latin typeface="Arial"/>
                <a:cs typeface="Arial"/>
              </a:rPr>
              <a:t>dor</a:t>
            </a:r>
            <a:r>
              <a:rPr sz="10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2D2D2D"/>
                </a:solidFill>
                <a:latin typeface="Arial"/>
                <a:cs typeface="Arial"/>
              </a:rPr>
              <a:t>de</a:t>
            </a:r>
            <a:r>
              <a:rPr sz="1000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1000" spc="-35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1D1D1D"/>
                </a:solidFill>
                <a:latin typeface="Arial"/>
                <a:cs typeface="Arial"/>
              </a:rPr>
              <a:t>que</a:t>
            </a:r>
            <a:r>
              <a:rPr sz="1000" dirty="0">
                <a:solidFill>
                  <a:srgbClr val="1D1D1D"/>
                </a:solidFill>
                <a:latin typeface="Arial"/>
                <a:cs typeface="Arial"/>
              </a:rPr>
              <a:t>  </a:t>
            </a:r>
            <a:r>
              <a:rPr sz="1000" spc="-25" dirty="0">
                <a:solidFill>
                  <a:srgbClr val="1D1D1D"/>
                </a:solidFill>
                <a:latin typeface="Arial"/>
                <a:cs typeface="Arial"/>
              </a:rPr>
              <a:t>a</a:t>
            </a:r>
            <a:r>
              <a:rPr sz="1000" dirty="0">
                <a:solidFill>
                  <a:srgbClr val="1D1D1D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1D1D1D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2D2D2D"/>
                </a:solidFill>
                <a:latin typeface="Arial"/>
                <a:cs typeface="Arial"/>
              </a:rPr>
              <a:t>consti</a:t>
            </a:r>
            <a:r>
              <a:rPr sz="1000" spc="45" dirty="0">
                <a:solidFill>
                  <a:srgbClr val="2D2D2D"/>
                </a:solidFill>
                <a:latin typeface="Arial"/>
                <a:cs typeface="Arial"/>
              </a:rPr>
              <a:t>t</a:t>
            </a:r>
            <a:r>
              <a:rPr sz="1000" spc="15" dirty="0">
                <a:solidFill>
                  <a:srgbClr val="0F0F0F"/>
                </a:solidFill>
                <a:latin typeface="Arial"/>
                <a:cs typeface="Arial"/>
              </a:rPr>
              <a:t>u</a:t>
            </a:r>
            <a:r>
              <a:rPr sz="1000" dirty="0">
                <a:solidFill>
                  <a:srgbClr val="2D2D2D"/>
                </a:solidFill>
                <a:latin typeface="Arial"/>
                <a:cs typeface="Arial"/>
              </a:rPr>
              <a:t>ição </a:t>
            </a:r>
            <a:r>
              <a:rPr sz="1000" spc="-90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2D2D2D"/>
                </a:solidFill>
                <a:latin typeface="Arial"/>
                <a:cs typeface="Arial"/>
              </a:rPr>
              <a:t>j</a:t>
            </a:r>
            <a:r>
              <a:rPr sz="1000" spc="75" dirty="0">
                <a:solidFill>
                  <a:srgbClr val="2D2D2D"/>
                </a:solidFill>
                <a:latin typeface="Arial"/>
                <a:cs typeface="Arial"/>
              </a:rPr>
              <a:t>u</a:t>
            </a:r>
            <a:r>
              <a:rPr sz="1000" spc="-20" dirty="0">
                <a:solidFill>
                  <a:srgbClr val="0F0F0F"/>
                </a:solidFill>
                <a:latin typeface="Arial"/>
                <a:cs typeface="Arial"/>
              </a:rPr>
              <a:t>r</a:t>
            </a:r>
            <a:r>
              <a:rPr sz="1000" spc="-25" dirty="0">
                <a:solidFill>
                  <a:srgbClr val="0F0F0F"/>
                </a:solidFill>
                <a:latin typeface="Arial"/>
                <a:cs typeface="Arial"/>
              </a:rPr>
              <a:t>í</a:t>
            </a:r>
            <a:r>
              <a:rPr sz="1000" spc="20" dirty="0">
                <a:solidFill>
                  <a:srgbClr val="2D2D2D"/>
                </a:solidFill>
                <a:latin typeface="Arial"/>
                <a:cs typeface="Arial"/>
              </a:rPr>
              <a:t>d</a:t>
            </a:r>
            <a:r>
              <a:rPr sz="1000" spc="-15" dirty="0">
                <a:solidFill>
                  <a:srgbClr val="2D2D2D"/>
                </a:solidFill>
                <a:latin typeface="Arial"/>
                <a:cs typeface="Arial"/>
              </a:rPr>
              <a:t>ica</a:t>
            </a:r>
            <a:r>
              <a:rPr sz="1000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1000" spc="20" dirty="0">
                <a:solidFill>
                  <a:srgbClr val="1D1D1D"/>
                </a:solidFill>
                <a:latin typeface="Arial"/>
                <a:cs typeface="Arial"/>
              </a:rPr>
              <a:t>e</a:t>
            </a:r>
            <a:r>
              <a:rPr sz="1000" dirty="0">
                <a:solidFill>
                  <a:srgbClr val="1D1D1D"/>
                </a:solidFill>
                <a:latin typeface="Arial"/>
                <a:cs typeface="Arial"/>
              </a:rPr>
              <a:t> </a:t>
            </a:r>
            <a:r>
              <a:rPr sz="1000" spc="-55" dirty="0">
                <a:solidFill>
                  <a:srgbClr val="1D1D1D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1D1D1D"/>
                </a:solidFill>
                <a:latin typeface="Arial"/>
                <a:cs typeface="Arial"/>
              </a:rPr>
              <a:t>enquadramento</a:t>
            </a:r>
            <a:r>
              <a:rPr sz="1000" dirty="0">
                <a:solidFill>
                  <a:srgbClr val="1D1D1D"/>
                </a:solidFill>
                <a:latin typeface="Arial"/>
                <a:cs typeface="Arial"/>
              </a:rPr>
              <a:t> </a:t>
            </a:r>
            <a:r>
              <a:rPr sz="1000" spc="65" dirty="0">
                <a:solidFill>
                  <a:srgbClr val="1D1D1D"/>
                </a:solidFill>
                <a:latin typeface="Arial"/>
                <a:cs typeface="Arial"/>
              </a:rPr>
              <a:t> </a:t>
            </a:r>
            <a:r>
              <a:rPr sz="1000" spc="15" dirty="0">
                <a:solidFill>
                  <a:srgbClr val="0F0F0F"/>
                </a:solidFill>
                <a:latin typeface="Arial"/>
                <a:cs typeface="Arial"/>
              </a:rPr>
              <a:t>d</a:t>
            </a:r>
            <a:r>
              <a:rPr sz="1000" spc="15" dirty="0">
                <a:solidFill>
                  <a:srgbClr val="2D2D2D"/>
                </a:solidFill>
                <a:latin typeface="Arial"/>
                <a:cs typeface="Arial"/>
              </a:rPr>
              <a:t>a</a:t>
            </a:r>
            <a:r>
              <a:rPr sz="1000" spc="5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2D2D2D"/>
                </a:solidFill>
                <a:latin typeface="Arial"/>
                <a:cs typeface="Arial"/>
              </a:rPr>
              <a:t>empres</a:t>
            </a:r>
            <a:r>
              <a:rPr sz="1000" spc="95" dirty="0">
                <a:solidFill>
                  <a:srgbClr val="2D2D2D"/>
                </a:solidFill>
                <a:latin typeface="Arial"/>
                <a:cs typeface="Arial"/>
              </a:rPr>
              <a:t>a</a:t>
            </a:r>
            <a:r>
              <a:rPr sz="1000" spc="-5" dirty="0">
                <a:solidFill>
                  <a:srgbClr val="646464"/>
                </a:solidFill>
                <a:latin typeface="Arial"/>
                <a:cs typeface="Arial"/>
              </a:rPr>
              <a:t>,</a:t>
            </a:r>
            <a:r>
              <a:rPr sz="1000" spc="-55" dirty="0">
                <a:solidFill>
                  <a:srgbClr val="646464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1D1D1D"/>
                </a:solidFill>
                <a:latin typeface="Arial"/>
                <a:cs typeface="Arial"/>
              </a:rPr>
              <a:t>desobriga</a:t>
            </a:r>
            <a:r>
              <a:rPr sz="1000" spc="95" dirty="0">
                <a:solidFill>
                  <a:srgbClr val="1D1D1D"/>
                </a:solidFill>
                <a:latin typeface="Arial"/>
                <a:cs typeface="Arial"/>
              </a:rPr>
              <a:t> </a:t>
            </a:r>
            <a:r>
              <a:rPr sz="1000" spc="-25" dirty="0">
                <a:solidFill>
                  <a:srgbClr val="2D2D2D"/>
                </a:solidFill>
                <a:latin typeface="Arial"/>
                <a:cs typeface="Arial"/>
              </a:rPr>
              <a:t>a</a:t>
            </a:r>
            <a:r>
              <a:rPr sz="1000" spc="-20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1D1D1D"/>
                </a:solidFill>
                <a:latin typeface="Arial"/>
                <a:cs typeface="Arial"/>
              </a:rPr>
              <a:t>elaboração</a:t>
            </a:r>
            <a:r>
              <a:rPr sz="1000" spc="90" dirty="0">
                <a:solidFill>
                  <a:srgbClr val="1D1D1D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0F0F0F"/>
                </a:solidFill>
                <a:latin typeface="Arial"/>
                <a:cs typeface="Arial"/>
              </a:rPr>
              <a:t>d</a:t>
            </a:r>
            <a:r>
              <a:rPr sz="1000" spc="60" dirty="0">
                <a:solidFill>
                  <a:srgbClr val="2D2D2D"/>
                </a:solidFill>
                <a:latin typeface="Arial"/>
                <a:cs typeface="Arial"/>
              </a:rPr>
              <a:t>e</a:t>
            </a:r>
            <a:r>
              <a:rPr sz="1000" spc="-35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1D1D1D"/>
                </a:solidFill>
                <a:latin typeface="Arial"/>
                <a:cs typeface="Arial"/>
              </a:rPr>
              <a:t>balanç</a:t>
            </a:r>
            <a:r>
              <a:rPr sz="1000" spc="25" dirty="0">
                <a:solidFill>
                  <a:srgbClr val="1D1D1D"/>
                </a:solidFill>
                <a:latin typeface="Arial"/>
                <a:cs typeface="Arial"/>
              </a:rPr>
              <a:t>o</a:t>
            </a:r>
            <a:r>
              <a:rPr sz="1000" spc="90" dirty="0">
                <a:solidFill>
                  <a:srgbClr val="565656"/>
                </a:solidFill>
                <a:latin typeface="Arial"/>
                <a:cs typeface="Arial"/>
              </a:rPr>
              <a:t>,</a:t>
            </a:r>
            <a:r>
              <a:rPr sz="1000" spc="-150" dirty="0">
                <a:solidFill>
                  <a:srgbClr val="565656"/>
                </a:solidFill>
                <a:latin typeface="Arial"/>
                <a:cs typeface="Arial"/>
              </a:rPr>
              <a:t> </a:t>
            </a:r>
            <a:r>
              <a:rPr sz="1000" spc="20" dirty="0">
                <a:solidFill>
                  <a:srgbClr val="2D2D2D"/>
                </a:solidFill>
                <a:latin typeface="Arial"/>
                <a:cs typeface="Arial"/>
              </a:rPr>
              <a:t>c</a:t>
            </a:r>
            <a:r>
              <a:rPr sz="1000" spc="-30" dirty="0">
                <a:solidFill>
                  <a:srgbClr val="2D2D2D"/>
                </a:solidFill>
                <a:latin typeface="Arial"/>
                <a:cs typeface="Arial"/>
              </a:rPr>
              <a:t>i</a:t>
            </a:r>
            <a:r>
              <a:rPr sz="1000" spc="-10" dirty="0">
                <a:solidFill>
                  <a:srgbClr val="0F0F0F"/>
                </a:solidFill>
                <a:latin typeface="Arial"/>
                <a:cs typeface="Arial"/>
              </a:rPr>
              <a:t>tan</a:t>
            </a:r>
            <a:r>
              <a:rPr sz="1000" spc="35" dirty="0">
                <a:solidFill>
                  <a:srgbClr val="0F0F0F"/>
                </a:solidFill>
                <a:latin typeface="Arial"/>
                <a:cs typeface="Arial"/>
              </a:rPr>
              <a:t>d</a:t>
            </a:r>
            <a:r>
              <a:rPr sz="1000" spc="10" dirty="0">
                <a:solidFill>
                  <a:srgbClr val="2D2D2D"/>
                </a:solidFill>
                <a:latin typeface="Arial"/>
                <a:cs typeface="Arial"/>
              </a:rPr>
              <a:t>o</a:t>
            </a:r>
            <a:r>
              <a:rPr sz="1000" spc="-20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1000" spc="15" dirty="0">
                <a:solidFill>
                  <a:srgbClr val="1D1D1D"/>
                </a:solidFill>
                <a:latin typeface="Arial"/>
                <a:cs typeface="Arial"/>
              </a:rPr>
              <a:t>a</a:t>
            </a:r>
            <a:r>
              <a:rPr sz="1000" spc="10" dirty="0">
                <a:solidFill>
                  <a:srgbClr val="1D1D1D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2D2D2D"/>
                </a:solidFill>
                <a:latin typeface="Arial"/>
                <a:cs typeface="Arial"/>
              </a:rPr>
              <a:t>legi</a:t>
            </a:r>
            <a:r>
              <a:rPr sz="1000" spc="55" dirty="0">
                <a:solidFill>
                  <a:srgbClr val="2D2D2D"/>
                </a:solidFill>
                <a:latin typeface="Arial"/>
                <a:cs typeface="Arial"/>
              </a:rPr>
              <a:t>s</a:t>
            </a:r>
            <a:r>
              <a:rPr sz="1000" dirty="0">
                <a:solidFill>
                  <a:srgbClr val="0F0F0F"/>
                </a:solidFill>
                <a:latin typeface="Arial"/>
                <a:cs typeface="Arial"/>
              </a:rPr>
              <a:t>l</a:t>
            </a:r>
            <a:r>
              <a:rPr sz="1000" spc="-60" dirty="0">
                <a:solidFill>
                  <a:srgbClr val="0F0F0F"/>
                </a:solidFill>
                <a:latin typeface="Arial"/>
                <a:cs typeface="Arial"/>
              </a:rPr>
              <a:t>a</a:t>
            </a:r>
            <a:r>
              <a:rPr sz="1000" spc="5" dirty="0">
                <a:solidFill>
                  <a:srgbClr val="2D2D2D"/>
                </a:solidFill>
                <a:latin typeface="Arial"/>
                <a:cs typeface="Arial"/>
              </a:rPr>
              <a:t>ção</a:t>
            </a:r>
            <a:r>
              <a:rPr sz="1000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1000" spc="15" dirty="0">
                <a:solidFill>
                  <a:srgbClr val="2D2D2D"/>
                </a:solidFill>
                <a:latin typeface="Arial"/>
                <a:cs typeface="Arial"/>
              </a:rPr>
              <a:t>a</a:t>
            </a:r>
            <a:r>
              <a:rPr sz="1000" spc="-25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2D2D2D"/>
                </a:solidFill>
                <a:latin typeface="Arial"/>
                <a:cs typeface="Arial"/>
              </a:rPr>
              <a:t>que</a:t>
            </a:r>
            <a:r>
              <a:rPr sz="1000" spc="-5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2D2D2D"/>
                </a:solidFill>
                <a:latin typeface="Arial"/>
                <a:cs typeface="Arial"/>
              </a:rPr>
              <a:t>se</a:t>
            </a:r>
            <a:r>
              <a:rPr sz="1000" spc="20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1D1D1D"/>
                </a:solidFill>
                <a:latin typeface="Arial"/>
                <a:cs typeface="Arial"/>
              </a:rPr>
              <a:t>refere.</a:t>
            </a:r>
            <a:endParaRPr sz="1000">
              <a:latin typeface="Arial"/>
              <a:cs typeface="Arial"/>
            </a:endParaRPr>
          </a:p>
          <a:p>
            <a:pPr lvl="2">
              <a:lnSpc>
                <a:spcPct val="100000"/>
              </a:lnSpc>
              <a:spcBef>
                <a:spcPts val="35"/>
              </a:spcBef>
              <a:buClr>
                <a:srgbClr val="2D2D2D"/>
              </a:buClr>
              <a:buFont typeface="Arial"/>
              <a:buAutoNum type="alphaLcParenR"/>
            </a:pPr>
            <a:endParaRPr sz="950">
              <a:latin typeface="Times New Roman"/>
              <a:cs typeface="Times New Roman"/>
            </a:endParaRPr>
          </a:p>
          <a:p>
            <a:pPr marL="1383665" marR="5080" lvl="2" algn="just">
              <a:lnSpc>
                <a:spcPct val="96000"/>
              </a:lnSpc>
              <a:buClr>
                <a:srgbClr val="2D2D2D"/>
              </a:buClr>
              <a:buFont typeface="Arial"/>
              <a:buAutoNum type="alphaLcParenR"/>
              <a:tabLst>
                <a:tab pos="1539875" algn="l"/>
              </a:tabLst>
            </a:pPr>
            <a:r>
              <a:rPr sz="1000" spc="-15" dirty="0">
                <a:solidFill>
                  <a:srgbClr val="2D2D2D"/>
                </a:solidFill>
                <a:latin typeface="Arial"/>
                <a:cs typeface="Arial"/>
              </a:rPr>
              <a:t>Será</a:t>
            </a:r>
            <a:r>
              <a:rPr sz="1000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1000" spc="-130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2D2D2D"/>
                </a:solidFill>
                <a:latin typeface="Arial"/>
                <a:cs typeface="Arial"/>
              </a:rPr>
              <a:t>e</a:t>
            </a:r>
            <a:r>
              <a:rPr sz="1000" spc="25" dirty="0">
                <a:solidFill>
                  <a:srgbClr val="2D2D2D"/>
                </a:solidFill>
                <a:latin typeface="Arial"/>
                <a:cs typeface="Arial"/>
              </a:rPr>
              <a:t>x</a:t>
            </a:r>
            <a:r>
              <a:rPr sz="1000" dirty="0">
                <a:solidFill>
                  <a:srgbClr val="0F0F0F"/>
                </a:solidFill>
                <a:latin typeface="Arial"/>
                <a:cs typeface="Arial"/>
              </a:rPr>
              <a:t>igi</a:t>
            </a:r>
            <a:r>
              <a:rPr sz="1000" spc="-45" dirty="0">
                <a:solidFill>
                  <a:srgbClr val="0F0F0F"/>
                </a:solidFill>
                <a:latin typeface="Arial"/>
                <a:cs typeface="Arial"/>
              </a:rPr>
              <a:t>d</a:t>
            </a:r>
            <a:r>
              <a:rPr sz="1000" spc="10" dirty="0">
                <a:solidFill>
                  <a:srgbClr val="2D2D2D"/>
                </a:solidFill>
                <a:latin typeface="Arial"/>
                <a:cs typeface="Arial"/>
              </a:rPr>
              <a:t>o</a:t>
            </a:r>
            <a:r>
              <a:rPr sz="1000" spc="90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2D2D2D"/>
                </a:solidFill>
                <a:latin typeface="Arial"/>
                <a:cs typeface="Arial"/>
              </a:rPr>
              <a:t>o</a:t>
            </a:r>
            <a:r>
              <a:rPr sz="1000" spc="125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1D1D1D"/>
                </a:solidFill>
                <a:latin typeface="Arial"/>
                <a:cs typeface="Arial"/>
              </a:rPr>
              <a:t>balanço</a:t>
            </a:r>
            <a:r>
              <a:rPr sz="1000" dirty="0">
                <a:solidFill>
                  <a:srgbClr val="1D1D1D"/>
                </a:solidFill>
                <a:latin typeface="Arial"/>
                <a:cs typeface="Arial"/>
              </a:rPr>
              <a:t> </a:t>
            </a:r>
            <a:r>
              <a:rPr sz="1000" spc="-140" dirty="0">
                <a:solidFill>
                  <a:srgbClr val="1D1D1D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1D1D1D"/>
                </a:solidFill>
                <a:latin typeface="Arial"/>
                <a:cs typeface="Arial"/>
              </a:rPr>
              <a:t>patr</a:t>
            </a:r>
            <a:r>
              <a:rPr sz="1000" spc="-25" dirty="0">
                <a:solidFill>
                  <a:srgbClr val="1D1D1D"/>
                </a:solidFill>
                <a:latin typeface="Arial"/>
                <a:cs typeface="Arial"/>
              </a:rPr>
              <a:t>i</a:t>
            </a:r>
            <a:r>
              <a:rPr sz="1000" spc="5" dirty="0">
                <a:solidFill>
                  <a:srgbClr val="1D1D1D"/>
                </a:solidFill>
                <a:latin typeface="Arial"/>
                <a:cs typeface="Arial"/>
              </a:rPr>
              <a:t>mon</a:t>
            </a:r>
            <a:r>
              <a:rPr sz="1000" spc="-30" dirty="0">
                <a:solidFill>
                  <a:srgbClr val="1D1D1D"/>
                </a:solidFill>
                <a:latin typeface="Arial"/>
                <a:cs typeface="Arial"/>
              </a:rPr>
              <a:t>i</a:t>
            </a:r>
            <a:r>
              <a:rPr sz="1000" spc="15" dirty="0">
                <a:solidFill>
                  <a:srgbClr val="1D1D1D"/>
                </a:solidFill>
                <a:latin typeface="Arial"/>
                <a:cs typeface="Arial"/>
              </a:rPr>
              <a:t>al</a:t>
            </a:r>
            <a:r>
              <a:rPr sz="1000" spc="55" dirty="0">
                <a:solidFill>
                  <a:srgbClr val="1D1D1D"/>
                </a:solidFill>
                <a:latin typeface="Arial"/>
                <a:cs typeface="Arial"/>
              </a:rPr>
              <a:t> </a:t>
            </a:r>
            <a:r>
              <a:rPr sz="1000" spc="20" dirty="0">
                <a:solidFill>
                  <a:srgbClr val="2D2D2D"/>
                </a:solidFill>
                <a:latin typeface="Arial"/>
                <a:cs typeface="Arial"/>
              </a:rPr>
              <a:t>e</a:t>
            </a:r>
            <a:r>
              <a:rPr sz="1000" spc="75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2D2D2D"/>
                </a:solidFill>
                <a:latin typeface="Arial"/>
                <a:cs typeface="Arial"/>
              </a:rPr>
              <a:t>demonstrações</a:t>
            </a:r>
            <a:r>
              <a:rPr sz="1000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1000" spc="-60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1000" spc="15" dirty="0">
                <a:solidFill>
                  <a:srgbClr val="2D2D2D"/>
                </a:solidFill>
                <a:latin typeface="Arial"/>
                <a:cs typeface="Arial"/>
              </a:rPr>
              <a:t>co</a:t>
            </a:r>
            <a:r>
              <a:rPr sz="1000" spc="10" dirty="0">
                <a:solidFill>
                  <a:srgbClr val="2D2D2D"/>
                </a:solidFill>
                <a:latin typeface="Arial"/>
                <a:cs typeface="Arial"/>
              </a:rPr>
              <a:t>n</a:t>
            </a:r>
            <a:r>
              <a:rPr sz="1000" spc="0" dirty="0">
                <a:solidFill>
                  <a:srgbClr val="0F0F0F"/>
                </a:solidFill>
                <a:latin typeface="Arial"/>
                <a:cs typeface="Arial"/>
              </a:rPr>
              <a:t>t</a:t>
            </a:r>
            <a:r>
              <a:rPr sz="1000" spc="-5" dirty="0">
                <a:solidFill>
                  <a:srgbClr val="2D2D2D"/>
                </a:solidFill>
                <a:latin typeface="Arial"/>
                <a:cs typeface="Arial"/>
              </a:rPr>
              <a:t>ábei</a:t>
            </a:r>
            <a:r>
              <a:rPr sz="1000" spc="-10" dirty="0">
                <a:solidFill>
                  <a:srgbClr val="2D2D2D"/>
                </a:solidFill>
                <a:latin typeface="Arial"/>
                <a:cs typeface="Arial"/>
              </a:rPr>
              <a:t>s</a:t>
            </a:r>
            <a:r>
              <a:rPr sz="1000" spc="95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1D1D1D"/>
                </a:solidFill>
                <a:latin typeface="Arial"/>
                <a:cs typeface="Arial"/>
              </a:rPr>
              <a:t>do</a:t>
            </a:r>
            <a:r>
              <a:rPr sz="1000" spc="95" dirty="0">
                <a:solidFill>
                  <a:srgbClr val="1D1D1D"/>
                </a:solidFill>
                <a:latin typeface="Arial"/>
                <a:cs typeface="Arial"/>
              </a:rPr>
              <a:t> </a:t>
            </a:r>
            <a:r>
              <a:rPr sz="1000" spc="15" dirty="0">
                <a:solidFill>
                  <a:srgbClr val="2D2D2D"/>
                </a:solidFill>
                <a:latin typeface="Arial"/>
                <a:cs typeface="Arial"/>
              </a:rPr>
              <a:t>a</a:t>
            </a:r>
            <a:r>
              <a:rPr sz="1000" spc="-20" dirty="0">
                <a:solidFill>
                  <a:srgbClr val="0F0F0F"/>
                </a:solidFill>
                <a:latin typeface="Arial"/>
                <a:cs typeface="Arial"/>
              </a:rPr>
              <a:t>n</a:t>
            </a:r>
            <a:r>
              <a:rPr sz="1000" spc="10" dirty="0">
                <a:solidFill>
                  <a:srgbClr val="2D2D2D"/>
                </a:solidFill>
                <a:latin typeface="Arial"/>
                <a:cs typeface="Arial"/>
              </a:rPr>
              <a:t>o</a:t>
            </a:r>
            <a:r>
              <a:rPr sz="1000" spc="90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1D1D1D"/>
                </a:solidFill>
                <a:latin typeface="Arial"/>
                <a:cs typeface="Arial"/>
              </a:rPr>
              <a:t>anterio</a:t>
            </a:r>
            <a:r>
              <a:rPr sz="1000" spc="80" dirty="0">
                <a:solidFill>
                  <a:srgbClr val="1D1D1D"/>
                </a:solidFill>
                <a:latin typeface="Arial"/>
                <a:cs typeface="Arial"/>
              </a:rPr>
              <a:t>r</a:t>
            </a:r>
            <a:r>
              <a:rPr sz="1000" spc="90" dirty="0">
                <a:solidFill>
                  <a:srgbClr val="797979"/>
                </a:solidFill>
                <a:latin typeface="Arial"/>
                <a:cs typeface="Arial"/>
              </a:rPr>
              <a:t>, </a:t>
            </a:r>
            <a:r>
              <a:rPr sz="1000" spc="-15" dirty="0">
                <a:solidFill>
                  <a:srgbClr val="1D1D1D"/>
                </a:solidFill>
                <a:latin typeface="Arial"/>
                <a:cs typeface="Arial"/>
              </a:rPr>
              <a:t>neste</a:t>
            </a:r>
            <a:r>
              <a:rPr sz="1000" spc="25" dirty="0">
                <a:solidFill>
                  <a:srgbClr val="1D1D1D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2D2D2D"/>
                </a:solidFill>
                <a:latin typeface="Arial"/>
                <a:cs typeface="Arial"/>
              </a:rPr>
              <a:t>cas</a:t>
            </a:r>
            <a:r>
              <a:rPr sz="1000" spc="30" dirty="0">
                <a:solidFill>
                  <a:srgbClr val="2D2D2D"/>
                </a:solidFill>
                <a:latin typeface="Arial"/>
                <a:cs typeface="Arial"/>
              </a:rPr>
              <a:t>o</a:t>
            </a:r>
            <a:r>
              <a:rPr sz="1000" spc="90" dirty="0">
                <a:solidFill>
                  <a:srgbClr val="797979"/>
                </a:solidFill>
                <a:latin typeface="Arial"/>
                <a:cs typeface="Arial"/>
              </a:rPr>
              <a:t>,</a:t>
            </a:r>
            <a:r>
              <a:rPr sz="1000" spc="-150" dirty="0">
                <a:solidFill>
                  <a:srgbClr val="797979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1D1D1D"/>
                </a:solidFill>
                <a:latin typeface="Arial"/>
                <a:cs typeface="Arial"/>
              </a:rPr>
              <a:t>ano</a:t>
            </a:r>
            <a:r>
              <a:rPr sz="1000" dirty="0">
                <a:solidFill>
                  <a:srgbClr val="1D1D1D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2D2D2D"/>
                </a:solidFill>
                <a:latin typeface="Arial"/>
                <a:cs typeface="Arial"/>
              </a:rPr>
              <a:t>2</a:t>
            </a:r>
            <a:r>
              <a:rPr sz="1000" spc="75" dirty="0">
                <a:solidFill>
                  <a:srgbClr val="2D2D2D"/>
                </a:solidFill>
                <a:latin typeface="Arial"/>
                <a:cs typeface="Arial"/>
              </a:rPr>
              <a:t>0</a:t>
            </a:r>
            <a:r>
              <a:rPr sz="1000" dirty="0">
                <a:solidFill>
                  <a:srgbClr val="0F0F0F"/>
                </a:solidFill>
                <a:latin typeface="Arial"/>
                <a:cs typeface="Arial"/>
              </a:rPr>
              <a:t>1</a:t>
            </a:r>
            <a:r>
              <a:rPr sz="1000" spc="-35" dirty="0">
                <a:solidFill>
                  <a:srgbClr val="0F0F0F"/>
                </a:solidFill>
                <a:latin typeface="Arial"/>
                <a:cs typeface="Arial"/>
              </a:rPr>
              <a:t>4</a:t>
            </a:r>
            <a:r>
              <a:rPr sz="1000" spc="10" dirty="0">
                <a:solidFill>
                  <a:srgbClr val="797979"/>
                </a:solidFill>
                <a:latin typeface="Arial"/>
                <a:cs typeface="Arial"/>
              </a:rPr>
              <a:t>.</a:t>
            </a:r>
            <a:r>
              <a:rPr sz="1000" dirty="0">
                <a:solidFill>
                  <a:srgbClr val="797979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1D1D1D"/>
                </a:solidFill>
                <a:latin typeface="Arial"/>
                <a:cs typeface="Arial"/>
              </a:rPr>
              <a:t>De</a:t>
            </a:r>
            <a:r>
              <a:rPr sz="1000" spc="-10" dirty="0">
                <a:solidFill>
                  <a:srgbClr val="1D1D1D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2D2D2D"/>
                </a:solidFill>
                <a:latin typeface="Arial"/>
                <a:cs typeface="Arial"/>
              </a:rPr>
              <a:t>acordo</a:t>
            </a:r>
            <a:r>
              <a:rPr sz="1000" spc="35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2D2D2D"/>
                </a:solidFill>
                <a:latin typeface="Arial"/>
                <a:cs typeface="Arial"/>
              </a:rPr>
              <a:t>com </a:t>
            </a:r>
            <a:r>
              <a:rPr sz="1000" spc="15" dirty="0">
                <a:solidFill>
                  <a:srgbClr val="1D1D1D"/>
                </a:solidFill>
                <a:latin typeface="Arial"/>
                <a:cs typeface="Arial"/>
              </a:rPr>
              <a:t>a</a:t>
            </a:r>
            <a:r>
              <a:rPr sz="1000" spc="45" dirty="0">
                <a:solidFill>
                  <a:srgbClr val="1D1D1D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1D1D1D"/>
                </a:solidFill>
                <a:latin typeface="Arial"/>
                <a:cs typeface="Arial"/>
              </a:rPr>
              <a:t>legis</a:t>
            </a:r>
            <a:r>
              <a:rPr sz="1000" spc="-30" dirty="0">
                <a:solidFill>
                  <a:srgbClr val="1D1D1D"/>
                </a:solidFill>
                <a:latin typeface="Arial"/>
                <a:cs typeface="Arial"/>
              </a:rPr>
              <a:t>l</a:t>
            </a:r>
            <a:r>
              <a:rPr sz="1000" spc="-15" dirty="0">
                <a:solidFill>
                  <a:srgbClr val="1D1D1D"/>
                </a:solidFill>
                <a:latin typeface="Arial"/>
                <a:cs typeface="Arial"/>
              </a:rPr>
              <a:t>ação</a:t>
            </a:r>
            <a:r>
              <a:rPr sz="1000" spc="40" dirty="0">
                <a:solidFill>
                  <a:srgbClr val="1D1D1D"/>
                </a:solidFill>
                <a:latin typeface="Arial"/>
                <a:cs typeface="Arial"/>
              </a:rPr>
              <a:t> </a:t>
            </a:r>
            <a:r>
              <a:rPr sz="1000" spc="30" dirty="0">
                <a:solidFill>
                  <a:srgbClr val="2D2D2D"/>
                </a:solidFill>
                <a:latin typeface="Arial"/>
                <a:cs typeface="Arial"/>
              </a:rPr>
              <a:t>v</a:t>
            </a:r>
            <a:r>
              <a:rPr sz="1000" spc="-45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000" spc="-10" dirty="0">
                <a:solidFill>
                  <a:srgbClr val="2D2D2D"/>
                </a:solidFill>
                <a:latin typeface="Arial"/>
                <a:cs typeface="Arial"/>
              </a:rPr>
              <a:t>gen</a:t>
            </a:r>
            <a:r>
              <a:rPr sz="1000" spc="-5" dirty="0">
                <a:solidFill>
                  <a:srgbClr val="0F0F0F"/>
                </a:solidFill>
                <a:latin typeface="Arial"/>
                <a:cs typeface="Arial"/>
              </a:rPr>
              <a:t>t</a:t>
            </a:r>
            <a:r>
              <a:rPr sz="1000" spc="50" dirty="0">
                <a:solidFill>
                  <a:srgbClr val="0F0F0F"/>
                </a:solidFill>
                <a:latin typeface="Arial"/>
                <a:cs typeface="Arial"/>
              </a:rPr>
              <a:t>e</a:t>
            </a:r>
            <a:r>
              <a:rPr sz="1000" spc="-5" dirty="0">
                <a:solidFill>
                  <a:srgbClr val="646464"/>
                </a:solidFill>
                <a:latin typeface="Arial"/>
                <a:cs typeface="Arial"/>
              </a:rPr>
              <a:t>,</a:t>
            </a:r>
            <a:r>
              <a:rPr sz="1000" spc="-20" dirty="0">
                <a:solidFill>
                  <a:srgbClr val="646464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1D1D1D"/>
                </a:solidFill>
                <a:latin typeface="Arial"/>
                <a:cs typeface="Arial"/>
              </a:rPr>
              <a:t>as</a:t>
            </a:r>
            <a:r>
              <a:rPr sz="1000" spc="25" dirty="0">
                <a:solidFill>
                  <a:srgbClr val="1D1D1D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1D1D1D"/>
                </a:solidFill>
                <a:latin typeface="Arial"/>
                <a:cs typeface="Arial"/>
              </a:rPr>
              <a:t>empresas</a:t>
            </a:r>
            <a:r>
              <a:rPr sz="1000" spc="90" dirty="0">
                <a:solidFill>
                  <a:srgbClr val="1D1D1D"/>
                </a:solidFill>
                <a:latin typeface="Arial"/>
                <a:cs typeface="Arial"/>
              </a:rPr>
              <a:t> </a:t>
            </a:r>
            <a:r>
              <a:rPr sz="1000" spc="0" dirty="0">
                <a:solidFill>
                  <a:srgbClr val="0F0F0F"/>
                </a:solidFill>
                <a:latin typeface="Arial"/>
                <a:cs typeface="Arial"/>
              </a:rPr>
              <a:t>t</a:t>
            </a:r>
            <a:r>
              <a:rPr sz="1000" spc="-10" dirty="0">
                <a:solidFill>
                  <a:srgbClr val="2D2D2D"/>
                </a:solidFill>
                <a:latin typeface="Arial"/>
                <a:cs typeface="Arial"/>
              </a:rPr>
              <a:t>êm</a:t>
            </a:r>
            <a:r>
              <a:rPr sz="1000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1D1D1D"/>
                </a:solidFill>
                <a:latin typeface="Arial"/>
                <a:cs typeface="Arial"/>
              </a:rPr>
              <a:t>até</a:t>
            </a:r>
            <a:r>
              <a:rPr sz="1000" spc="-15" dirty="0">
                <a:solidFill>
                  <a:srgbClr val="1D1D1D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1D1D1D"/>
                </a:solidFill>
                <a:latin typeface="Arial"/>
                <a:cs typeface="Arial"/>
              </a:rPr>
              <a:t>30 </a:t>
            </a:r>
            <a:r>
              <a:rPr sz="1000" spc="10" dirty="0">
                <a:solidFill>
                  <a:srgbClr val="1D1D1D"/>
                </a:solidFill>
                <a:latin typeface="Arial"/>
                <a:cs typeface="Arial"/>
              </a:rPr>
              <a:t>de</a:t>
            </a:r>
            <a:r>
              <a:rPr sz="1000" spc="25" dirty="0">
                <a:solidFill>
                  <a:srgbClr val="1D1D1D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2D2D2D"/>
                </a:solidFill>
                <a:latin typeface="Arial"/>
                <a:cs typeface="Arial"/>
              </a:rPr>
              <a:t>a</a:t>
            </a:r>
            <a:r>
              <a:rPr sz="1000" spc="25" dirty="0">
                <a:solidFill>
                  <a:srgbClr val="2D2D2D"/>
                </a:solidFill>
                <a:latin typeface="Arial"/>
                <a:cs typeface="Arial"/>
              </a:rPr>
              <a:t>b</a:t>
            </a:r>
            <a:r>
              <a:rPr sz="1000" spc="-5" dirty="0">
                <a:solidFill>
                  <a:srgbClr val="0F0F0F"/>
                </a:solidFill>
                <a:latin typeface="Arial"/>
                <a:cs typeface="Arial"/>
              </a:rPr>
              <a:t>ril </a:t>
            </a:r>
            <a:r>
              <a:rPr sz="1000" spc="-10" dirty="0">
                <a:solidFill>
                  <a:srgbClr val="2D2D2D"/>
                </a:solidFill>
                <a:latin typeface="Arial"/>
                <a:cs typeface="Arial"/>
              </a:rPr>
              <a:t>de</a:t>
            </a:r>
            <a:r>
              <a:rPr sz="1000" spc="60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2D2D2D"/>
                </a:solidFill>
                <a:latin typeface="Arial"/>
                <a:cs typeface="Arial"/>
              </a:rPr>
              <a:t>2</a:t>
            </a:r>
            <a:r>
              <a:rPr sz="1000" spc="75" dirty="0">
                <a:solidFill>
                  <a:srgbClr val="2D2D2D"/>
                </a:solidFill>
                <a:latin typeface="Arial"/>
                <a:cs typeface="Arial"/>
              </a:rPr>
              <a:t>0</a:t>
            </a:r>
            <a:r>
              <a:rPr sz="1000" spc="-60" dirty="0">
                <a:solidFill>
                  <a:srgbClr val="0F0F0F"/>
                </a:solidFill>
                <a:latin typeface="Arial"/>
                <a:cs typeface="Arial"/>
              </a:rPr>
              <a:t>1</a:t>
            </a:r>
            <a:r>
              <a:rPr sz="1000" spc="-20" dirty="0">
                <a:solidFill>
                  <a:srgbClr val="2D2D2D"/>
                </a:solidFill>
                <a:latin typeface="Arial"/>
                <a:cs typeface="Arial"/>
              </a:rPr>
              <a:t>5</a:t>
            </a:r>
            <a:r>
              <a:rPr sz="1000" spc="80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1D1D1D"/>
                </a:solidFill>
                <a:latin typeface="Arial"/>
                <a:cs typeface="Arial"/>
              </a:rPr>
              <a:t>para</a:t>
            </a:r>
            <a:r>
              <a:rPr sz="1000" spc="5" dirty="0">
                <a:solidFill>
                  <a:srgbClr val="1D1D1D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1D1D1D"/>
                </a:solidFill>
                <a:latin typeface="Arial"/>
                <a:cs typeface="Arial"/>
              </a:rPr>
              <a:t>fechar</a:t>
            </a:r>
            <a:r>
              <a:rPr sz="1000" spc="90" dirty="0">
                <a:solidFill>
                  <a:srgbClr val="1D1D1D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1D1D1D"/>
                </a:solidFill>
                <a:latin typeface="Arial"/>
                <a:cs typeface="Arial"/>
              </a:rPr>
              <a:t>o</a:t>
            </a:r>
            <a:r>
              <a:rPr sz="1000" spc="90" dirty="0">
                <a:solidFill>
                  <a:srgbClr val="1D1D1D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1D1D1D"/>
                </a:solidFill>
                <a:latin typeface="Arial"/>
                <a:cs typeface="Arial"/>
              </a:rPr>
              <a:t>ba</a:t>
            </a:r>
            <a:r>
              <a:rPr sz="1000" spc="-75" dirty="0">
                <a:solidFill>
                  <a:srgbClr val="1D1D1D"/>
                </a:solidFill>
                <a:latin typeface="Arial"/>
                <a:cs typeface="Arial"/>
              </a:rPr>
              <a:t>l</a:t>
            </a:r>
            <a:r>
              <a:rPr sz="1000" spc="-10" dirty="0">
                <a:solidFill>
                  <a:srgbClr val="1D1D1D"/>
                </a:solidFill>
                <a:latin typeface="Arial"/>
                <a:cs typeface="Arial"/>
              </a:rPr>
              <a:t>anço</a:t>
            </a:r>
            <a:r>
              <a:rPr sz="1000" spc="55" dirty="0">
                <a:solidFill>
                  <a:srgbClr val="1D1D1D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1D1D1D"/>
                </a:solidFill>
                <a:latin typeface="Arial"/>
                <a:cs typeface="Arial"/>
              </a:rPr>
              <a:t>do</a:t>
            </a:r>
            <a:r>
              <a:rPr sz="1000" spc="25" dirty="0">
                <a:solidFill>
                  <a:srgbClr val="1D1D1D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2D2D2D"/>
                </a:solidFill>
                <a:latin typeface="Arial"/>
                <a:cs typeface="Arial"/>
              </a:rPr>
              <a:t>ano</a:t>
            </a:r>
            <a:r>
              <a:rPr sz="1000" spc="65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1D1D1D"/>
                </a:solidFill>
                <a:latin typeface="Arial"/>
                <a:cs typeface="Arial"/>
              </a:rPr>
              <a:t>anterior</a:t>
            </a:r>
            <a:r>
              <a:rPr sz="1000" spc="-145" dirty="0">
                <a:solidFill>
                  <a:srgbClr val="1D1D1D"/>
                </a:solidFill>
                <a:latin typeface="Arial"/>
                <a:cs typeface="Arial"/>
              </a:rPr>
              <a:t> </a:t>
            </a:r>
            <a:r>
              <a:rPr sz="1000" spc="-90" dirty="0">
                <a:solidFill>
                  <a:srgbClr val="646464"/>
                </a:solidFill>
                <a:latin typeface="Arial"/>
                <a:cs typeface="Arial"/>
              </a:rPr>
              <a:t>.</a:t>
            </a:r>
            <a:r>
              <a:rPr sz="1000" spc="65" dirty="0">
                <a:solidFill>
                  <a:srgbClr val="646464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2D2D2D"/>
                </a:solidFill>
                <a:latin typeface="Arial"/>
                <a:cs typeface="Arial"/>
              </a:rPr>
              <a:t>Caso</a:t>
            </a:r>
            <a:r>
              <a:rPr sz="1000" spc="70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1000" spc="-25" dirty="0">
                <a:solidFill>
                  <a:srgbClr val="1D1D1D"/>
                </a:solidFill>
                <a:latin typeface="Arial"/>
                <a:cs typeface="Arial"/>
              </a:rPr>
              <a:t>a</a:t>
            </a:r>
            <a:r>
              <a:rPr sz="1000" spc="50" dirty="0">
                <a:solidFill>
                  <a:srgbClr val="1D1D1D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2D2D2D"/>
                </a:solidFill>
                <a:latin typeface="Arial"/>
                <a:cs typeface="Arial"/>
              </a:rPr>
              <a:t>em</a:t>
            </a:r>
            <a:r>
              <a:rPr sz="1000" spc="30" dirty="0">
                <a:solidFill>
                  <a:srgbClr val="2D2D2D"/>
                </a:solidFill>
                <a:latin typeface="Arial"/>
                <a:cs typeface="Arial"/>
              </a:rPr>
              <a:t>p</a:t>
            </a:r>
            <a:r>
              <a:rPr sz="1000" spc="-10" dirty="0">
                <a:solidFill>
                  <a:srgbClr val="0F0F0F"/>
                </a:solidFill>
                <a:latin typeface="Arial"/>
                <a:cs typeface="Arial"/>
              </a:rPr>
              <a:t>r</a:t>
            </a:r>
            <a:r>
              <a:rPr sz="1000" spc="-10" dirty="0">
                <a:solidFill>
                  <a:srgbClr val="2D2D2D"/>
                </a:solidFill>
                <a:latin typeface="Arial"/>
                <a:cs typeface="Arial"/>
              </a:rPr>
              <a:t>esa</a:t>
            </a:r>
            <a:r>
              <a:rPr sz="1000" spc="105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0F0F0F"/>
                </a:solidFill>
                <a:latin typeface="Arial"/>
                <a:cs typeface="Arial"/>
              </a:rPr>
              <a:t>n</a:t>
            </a:r>
            <a:r>
              <a:rPr sz="1000" spc="-65" dirty="0">
                <a:solidFill>
                  <a:srgbClr val="0F0F0F"/>
                </a:solidFill>
                <a:latin typeface="Arial"/>
                <a:cs typeface="Arial"/>
              </a:rPr>
              <a:t>ã</a:t>
            </a:r>
            <a:r>
              <a:rPr sz="1000" spc="10" dirty="0">
                <a:solidFill>
                  <a:srgbClr val="2D2D2D"/>
                </a:solidFill>
                <a:latin typeface="Arial"/>
                <a:cs typeface="Arial"/>
              </a:rPr>
              <a:t>o</a:t>
            </a:r>
            <a:r>
              <a:rPr sz="1000" spc="50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1000" spc="-30" dirty="0">
                <a:solidFill>
                  <a:srgbClr val="0F0F0F"/>
                </a:solidFill>
                <a:latin typeface="Arial"/>
                <a:cs typeface="Arial"/>
              </a:rPr>
              <a:t>t</a:t>
            </a:r>
            <a:r>
              <a:rPr sz="1000" spc="50" dirty="0">
                <a:solidFill>
                  <a:srgbClr val="2D2D2D"/>
                </a:solidFill>
                <a:latin typeface="Arial"/>
                <a:cs typeface="Arial"/>
              </a:rPr>
              <a:t>e</a:t>
            </a:r>
            <a:r>
              <a:rPr sz="1000" spc="-20" dirty="0">
                <a:solidFill>
                  <a:srgbClr val="0F0F0F"/>
                </a:solidFill>
                <a:latin typeface="Arial"/>
                <a:cs typeface="Arial"/>
              </a:rPr>
              <a:t>nha</a:t>
            </a:r>
            <a:r>
              <a:rPr sz="1000" spc="-1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1D1D1D"/>
                </a:solidFill>
                <a:latin typeface="Arial"/>
                <a:cs typeface="Arial"/>
              </a:rPr>
              <a:t>fechado</a:t>
            </a:r>
            <a:r>
              <a:rPr sz="1000" spc="120" dirty="0">
                <a:solidFill>
                  <a:srgbClr val="1D1D1D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1D1D1D"/>
                </a:solidFill>
                <a:latin typeface="Arial"/>
                <a:cs typeface="Arial"/>
              </a:rPr>
              <a:t>ainda</a:t>
            </a:r>
            <a:r>
              <a:rPr sz="1000" spc="60" dirty="0">
                <a:solidFill>
                  <a:srgbClr val="1D1D1D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1D1D1D"/>
                </a:solidFill>
                <a:latin typeface="Arial"/>
                <a:cs typeface="Arial"/>
              </a:rPr>
              <a:t>o</a:t>
            </a:r>
            <a:r>
              <a:rPr sz="1000" spc="15" dirty="0">
                <a:solidFill>
                  <a:srgbClr val="1D1D1D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1D1D1D"/>
                </a:solidFill>
                <a:latin typeface="Arial"/>
                <a:cs typeface="Arial"/>
              </a:rPr>
              <a:t>balanço</a:t>
            </a:r>
            <a:r>
              <a:rPr sz="1000" spc="-5" dirty="0">
                <a:solidFill>
                  <a:srgbClr val="1D1D1D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1D1D1D"/>
                </a:solidFill>
                <a:latin typeface="Arial"/>
                <a:cs typeface="Arial"/>
              </a:rPr>
              <a:t>2014</a:t>
            </a:r>
            <a:r>
              <a:rPr sz="1000" spc="-170" dirty="0">
                <a:solidFill>
                  <a:srgbClr val="1D1D1D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646464"/>
                </a:solidFill>
                <a:latin typeface="Arial"/>
                <a:cs typeface="Arial"/>
              </a:rPr>
              <a:t>,</a:t>
            </a:r>
            <a:r>
              <a:rPr sz="1000" spc="-55" dirty="0">
                <a:solidFill>
                  <a:srgbClr val="646464"/>
                </a:solidFill>
                <a:latin typeface="Arial"/>
                <a:cs typeface="Arial"/>
              </a:rPr>
              <a:t> </a:t>
            </a:r>
            <a:r>
              <a:rPr sz="1000" spc="15" dirty="0">
                <a:solidFill>
                  <a:srgbClr val="1D1D1D"/>
                </a:solidFill>
                <a:latin typeface="Arial"/>
                <a:cs typeface="Arial"/>
              </a:rPr>
              <a:t>a</a:t>
            </a:r>
            <a:r>
              <a:rPr sz="1000" spc="45" dirty="0">
                <a:solidFill>
                  <a:srgbClr val="1D1D1D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2D2D2D"/>
                </a:solidFill>
                <a:latin typeface="Arial"/>
                <a:cs typeface="Arial"/>
              </a:rPr>
              <a:t>mesma</a:t>
            </a:r>
            <a:r>
              <a:rPr sz="1000" spc="35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1D1D1D"/>
                </a:solidFill>
                <a:latin typeface="Arial"/>
                <a:cs typeface="Arial"/>
              </a:rPr>
              <a:t>poderá</a:t>
            </a:r>
            <a:r>
              <a:rPr sz="1000" spc="20" dirty="0">
                <a:solidFill>
                  <a:srgbClr val="1D1D1D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2D2D2D"/>
                </a:solidFill>
                <a:latin typeface="Arial"/>
                <a:cs typeface="Arial"/>
              </a:rPr>
              <a:t>aprese</a:t>
            </a:r>
            <a:r>
              <a:rPr sz="1000" spc="20" dirty="0">
                <a:solidFill>
                  <a:srgbClr val="2D2D2D"/>
                </a:solidFill>
                <a:latin typeface="Arial"/>
                <a:cs typeface="Arial"/>
              </a:rPr>
              <a:t>n</a:t>
            </a:r>
            <a:r>
              <a:rPr sz="1000" spc="0" dirty="0">
                <a:solidFill>
                  <a:srgbClr val="0F0F0F"/>
                </a:solidFill>
                <a:latin typeface="Arial"/>
                <a:cs typeface="Arial"/>
              </a:rPr>
              <a:t>t</a:t>
            </a:r>
            <a:r>
              <a:rPr sz="1000" spc="-10" dirty="0">
                <a:solidFill>
                  <a:srgbClr val="2D2D2D"/>
                </a:solidFill>
                <a:latin typeface="Arial"/>
                <a:cs typeface="Arial"/>
              </a:rPr>
              <a:t>ar</a:t>
            </a:r>
            <a:r>
              <a:rPr sz="1000" spc="35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2D2D2D"/>
                </a:solidFill>
                <a:latin typeface="Arial"/>
                <a:cs typeface="Arial"/>
              </a:rPr>
              <a:t>o</a:t>
            </a:r>
            <a:r>
              <a:rPr sz="1000" spc="50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1D1D1D"/>
                </a:solidFill>
                <a:latin typeface="Arial"/>
                <a:cs typeface="Arial"/>
              </a:rPr>
              <a:t>balanço</a:t>
            </a:r>
            <a:r>
              <a:rPr sz="1000" spc="30" dirty="0">
                <a:solidFill>
                  <a:srgbClr val="1D1D1D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1D1D1D"/>
                </a:solidFill>
                <a:latin typeface="Arial"/>
                <a:cs typeface="Arial"/>
              </a:rPr>
              <a:t>patr</a:t>
            </a:r>
            <a:r>
              <a:rPr sz="1000" spc="15" dirty="0">
                <a:solidFill>
                  <a:srgbClr val="1D1D1D"/>
                </a:solidFill>
                <a:latin typeface="Arial"/>
                <a:cs typeface="Arial"/>
              </a:rPr>
              <a:t>i</a:t>
            </a:r>
            <a:r>
              <a:rPr sz="1000" spc="-5" dirty="0">
                <a:solidFill>
                  <a:srgbClr val="1D1D1D"/>
                </a:solidFill>
                <a:latin typeface="Arial"/>
                <a:cs typeface="Arial"/>
              </a:rPr>
              <a:t>monial</a:t>
            </a:r>
            <a:r>
              <a:rPr sz="1000" spc="5" dirty="0">
                <a:solidFill>
                  <a:srgbClr val="1D1D1D"/>
                </a:solidFill>
                <a:latin typeface="Arial"/>
                <a:cs typeface="Arial"/>
              </a:rPr>
              <a:t> </a:t>
            </a:r>
            <a:r>
              <a:rPr sz="1000" spc="20" dirty="0">
                <a:solidFill>
                  <a:srgbClr val="1D1D1D"/>
                </a:solidFill>
                <a:latin typeface="Arial"/>
                <a:cs typeface="Arial"/>
              </a:rPr>
              <a:t>e</a:t>
            </a:r>
            <a:r>
              <a:rPr sz="1000" spc="10" dirty="0">
                <a:solidFill>
                  <a:srgbClr val="1D1D1D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1D1D1D"/>
                </a:solidFill>
                <a:latin typeface="Arial"/>
                <a:cs typeface="Arial"/>
              </a:rPr>
              <a:t>demonstrações</a:t>
            </a:r>
            <a:r>
              <a:rPr sz="1000" dirty="0">
                <a:solidFill>
                  <a:srgbClr val="1D1D1D"/>
                </a:solidFill>
                <a:latin typeface="Arial"/>
                <a:cs typeface="Arial"/>
              </a:rPr>
              <a:t> </a:t>
            </a:r>
            <a:r>
              <a:rPr sz="1000" spc="-55" dirty="0">
                <a:solidFill>
                  <a:srgbClr val="1D1D1D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2D2D2D"/>
                </a:solidFill>
                <a:latin typeface="Arial"/>
                <a:cs typeface="Arial"/>
              </a:rPr>
              <a:t>contábeis</a:t>
            </a:r>
            <a:r>
              <a:rPr sz="1000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1000" spc="-75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1D1D1D"/>
                </a:solidFill>
                <a:latin typeface="Arial"/>
                <a:cs typeface="Arial"/>
              </a:rPr>
              <a:t>do</a:t>
            </a:r>
            <a:r>
              <a:rPr sz="1000" spc="95" dirty="0">
                <a:solidFill>
                  <a:srgbClr val="1D1D1D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1D1D1D"/>
                </a:solidFill>
                <a:latin typeface="Arial"/>
                <a:cs typeface="Arial"/>
              </a:rPr>
              <a:t>ano</a:t>
            </a:r>
            <a:r>
              <a:rPr sz="1000" spc="105" dirty="0">
                <a:solidFill>
                  <a:srgbClr val="1D1D1D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0F0F0F"/>
                </a:solidFill>
                <a:latin typeface="Arial"/>
                <a:cs typeface="Arial"/>
              </a:rPr>
              <a:t>de</a:t>
            </a:r>
            <a:r>
              <a:rPr sz="1000" spc="13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00" spc="15" dirty="0">
                <a:solidFill>
                  <a:srgbClr val="2D2D2D"/>
                </a:solidFill>
                <a:latin typeface="Arial"/>
                <a:cs typeface="Arial"/>
              </a:rPr>
              <a:t>2</a:t>
            </a:r>
            <a:r>
              <a:rPr sz="1000" dirty="0">
                <a:solidFill>
                  <a:srgbClr val="0F0F0F"/>
                </a:solidFill>
                <a:latin typeface="Arial"/>
                <a:cs typeface="Arial"/>
              </a:rPr>
              <a:t>01</a:t>
            </a:r>
            <a:r>
              <a:rPr sz="1000" spc="15" dirty="0">
                <a:solidFill>
                  <a:srgbClr val="2D2D2D"/>
                </a:solidFill>
                <a:latin typeface="Arial"/>
                <a:cs typeface="Arial"/>
              </a:rPr>
              <a:t>3</a:t>
            </a:r>
            <a:r>
              <a:rPr sz="1000" spc="-5" dirty="0">
                <a:solidFill>
                  <a:srgbClr val="646464"/>
                </a:solidFill>
                <a:latin typeface="Arial"/>
                <a:cs typeface="Arial"/>
              </a:rPr>
              <a:t>,</a:t>
            </a:r>
            <a:r>
              <a:rPr sz="1000" spc="90" dirty="0">
                <a:solidFill>
                  <a:srgbClr val="646464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2D2D2D"/>
                </a:solidFill>
                <a:latin typeface="Arial"/>
                <a:cs typeface="Arial"/>
              </a:rPr>
              <a:t>s</a:t>
            </a:r>
            <a:r>
              <a:rPr sz="1000" spc="15" dirty="0">
                <a:solidFill>
                  <a:srgbClr val="2D2D2D"/>
                </a:solidFill>
                <a:latin typeface="Arial"/>
                <a:cs typeface="Arial"/>
              </a:rPr>
              <a:t>e</a:t>
            </a:r>
            <a:r>
              <a:rPr sz="1000" spc="40" dirty="0">
                <a:solidFill>
                  <a:srgbClr val="0F0F0F"/>
                </a:solidFill>
                <a:latin typeface="Arial"/>
                <a:cs typeface="Arial"/>
              </a:rPr>
              <a:t>m</a:t>
            </a:r>
            <a:r>
              <a:rPr sz="10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00" spc="-13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0F0F0F"/>
                </a:solidFill>
                <a:latin typeface="Arial"/>
                <a:cs typeface="Arial"/>
              </a:rPr>
              <a:t>pr</a:t>
            </a:r>
            <a:r>
              <a:rPr sz="1000" spc="25" dirty="0">
                <a:solidFill>
                  <a:srgbClr val="2D2D2D"/>
                </a:solidFill>
                <a:latin typeface="Arial"/>
                <a:cs typeface="Arial"/>
              </a:rPr>
              <a:t>e</a:t>
            </a:r>
            <a:r>
              <a:rPr sz="1000" spc="-20" dirty="0">
                <a:solidFill>
                  <a:srgbClr val="2D2D2D"/>
                </a:solidFill>
                <a:latin typeface="Arial"/>
                <a:cs typeface="Arial"/>
              </a:rPr>
              <a:t>j</a:t>
            </a:r>
            <a:r>
              <a:rPr sz="1000" spc="-25" dirty="0">
                <a:solidFill>
                  <a:srgbClr val="0F0F0F"/>
                </a:solidFill>
                <a:latin typeface="Arial"/>
                <a:cs typeface="Arial"/>
              </a:rPr>
              <a:t>uí</a:t>
            </a:r>
            <a:r>
              <a:rPr sz="1000" spc="-10" dirty="0">
                <a:solidFill>
                  <a:srgbClr val="2D2D2D"/>
                </a:solidFill>
                <a:latin typeface="Arial"/>
                <a:cs typeface="Arial"/>
              </a:rPr>
              <a:t>zo</a:t>
            </a:r>
            <a:r>
              <a:rPr sz="1000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1000" spc="-90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1D1D1D"/>
                </a:solidFill>
                <a:latin typeface="Arial"/>
                <a:cs typeface="Arial"/>
              </a:rPr>
              <a:t>para</a:t>
            </a:r>
            <a:r>
              <a:rPr sz="1000" dirty="0">
                <a:solidFill>
                  <a:srgbClr val="1D1D1D"/>
                </a:solidFill>
                <a:latin typeface="Arial"/>
                <a:cs typeface="Arial"/>
              </a:rPr>
              <a:t> </a:t>
            </a:r>
            <a:r>
              <a:rPr sz="1000" spc="-90" dirty="0">
                <a:solidFill>
                  <a:srgbClr val="1D1D1D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0F0F0F"/>
                </a:solidFill>
                <a:latin typeface="Arial"/>
                <a:cs typeface="Arial"/>
              </a:rPr>
              <a:t>hab</a:t>
            </a:r>
            <a:r>
              <a:rPr sz="1000" spc="-10" dirty="0">
                <a:solidFill>
                  <a:srgbClr val="2D2D2D"/>
                </a:solidFill>
                <a:latin typeface="Arial"/>
                <a:cs typeface="Arial"/>
              </a:rPr>
              <a:t>i</a:t>
            </a:r>
            <a:r>
              <a:rPr sz="1000" spc="25" dirty="0">
                <a:solidFill>
                  <a:srgbClr val="2D2D2D"/>
                </a:solidFill>
                <a:latin typeface="Arial"/>
                <a:cs typeface="Arial"/>
              </a:rPr>
              <a:t>l</a:t>
            </a:r>
            <a:r>
              <a:rPr sz="1000" spc="-45" dirty="0">
                <a:solidFill>
                  <a:srgbClr val="2D2D2D"/>
                </a:solidFill>
                <a:latin typeface="Arial"/>
                <a:cs typeface="Arial"/>
              </a:rPr>
              <a:t>i</a:t>
            </a:r>
            <a:r>
              <a:rPr sz="1000" spc="-15" dirty="0">
                <a:solidFill>
                  <a:srgbClr val="0F0F0F"/>
                </a:solidFill>
                <a:latin typeface="Arial"/>
                <a:cs typeface="Arial"/>
              </a:rPr>
              <a:t>t</a:t>
            </a:r>
            <a:r>
              <a:rPr sz="1000" spc="-40" dirty="0">
                <a:solidFill>
                  <a:srgbClr val="0F0F0F"/>
                </a:solidFill>
                <a:latin typeface="Arial"/>
                <a:cs typeface="Arial"/>
              </a:rPr>
              <a:t>a</a:t>
            </a:r>
            <a:r>
              <a:rPr sz="1000" spc="5" dirty="0">
                <a:solidFill>
                  <a:srgbClr val="2D2D2D"/>
                </a:solidFill>
                <a:latin typeface="Arial"/>
                <a:cs typeface="Arial"/>
              </a:rPr>
              <a:t>ção</a:t>
            </a:r>
            <a:r>
              <a:rPr sz="1000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1000" spc="-135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1000" spc="25" dirty="0">
                <a:solidFill>
                  <a:srgbClr val="2D2D2D"/>
                </a:solidFill>
                <a:latin typeface="Arial"/>
                <a:cs typeface="Arial"/>
              </a:rPr>
              <a:t>c</a:t>
            </a:r>
            <a:r>
              <a:rPr sz="1000" spc="30" dirty="0">
                <a:solidFill>
                  <a:srgbClr val="2D2D2D"/>
                </a:solidFill>
                <a:latin typeface="Arial"/>
                <a:cs typeface="Arial"/>
              </a:rPr>
              <a:t>o</a:t>
            </a:r>
            <a:r>
              <a:rPr sz="1000" spc="-20" dirty="0">
                <a:solidFill>
                  <a:srgbClr val="0F0F0F"/>
                </a:solidFill>
                <a:latin typeface="Arial"/>
                <a:cs typeface="Arial"/>
              </a:rPr>
              <a:t>n</a:t>
            </a:r>
            <a:r>
              <a:rPr sz="1000" spc="-35" dirty="0">
                <a:solidFill>
                  <a:srgbClr val="0F0F0F"/>
                </a:solidFill>
                <a:latin typeface="Arial"/>
                <a:cs typeface="Arial"/>
              </a:rPr>
              <a:t>t</a:t>
            </a:r>
            <a:r>
              <a:rPr sz="1000" dirty="0">
                <a:solidFill>
                  <a:srgbClr val="2D2D2D"/>
                </a:solidFill>
                <a:latin typeface="Arial"/>
                <a:cs typeface="Arial"/>
              </a:rPr>
              <a:t>áb</a:t>
            </a:r>
            <a:r>
              <a:rPr sz="1000" spc="30" dirty="0">
                <a:solidFill>
                  <a:srgbClr val="2D2D2D"/>
                </a:solidFill>
                <a:latin typeface="Arial"/>
                <a:cs typeface="Arial"/>
              </a:rPr>
              <a:t>i</a:t>
            </a:r>
            <a:r>
              <a:rPr sz="1000" spc="45" dirty="0">
                <a:solidFill>
                  <a:srgbClr val="0F0F0F"/>
                </a:solidFill>
                <a:latin typeface="Arial"/>
                <a:cs typeface="Arial"/>
              </a:rPr>
              <a:t>l</a:t>
            </a:r>
            <a:r>
              <a:rPr sz="1000" spc="5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0F0F0F"/>
                </a:solidFill>
                <a:latin typeface="Arial"/>
                <a:cs typeface="Arial"/>
              </a:rPr>
              <a:t>r</a:t>
            </a:r>
            <a:r>
              <a:rPr sz="1000" spc="-15" dirty="0">
                <a:solidFill>
                  <a:srgbClr val="2D2D2D"/>
                </a:solidFill>
                <a:latin typeface="Arial"/>
                <a:cs typeface="Arial"/>
              </a:rPr>
              <a:t>eferente</a:t>
            </a:r>
            <a:r>
              <a:rPr sz="1000" spc="50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2D2D2D"/>
                </a:solidFill>
                <a:latin typeface="Arial"/>
                <a:cs typeface="Arial"/>
              </a:rPr>
              <a:t>ao</a:t>
            </a:r>
            <a:r>
              <a:rPr sz="1000" spc="70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1D1D1D"/>
                </a:solidFill>
                <a:latin typeface="Arial"/>
                <a:cs typeface="Arial"/>
              </a:rPr>
              <a:t>processo</a:t>
            </a:r>
            <a:r>
              <a:rPr sz="1000" spc="25" dirty="0">
                <a:solidFill>
                  <a:srgbClr val="1D1D1D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1D1D1D"/>
                </a:solidFill>
                <a:latin typeface="Arial"/>
                <a:cs typeface="Arial"/>
              </a:rPr>
              <a:t>de</a:t>
            </a:r>
            <a:r>
              <a:rPr sz="1000" spc="-45" dirty="0">
                <a:solidFill>
                  <a:srgbClr val="1D1D1D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2D2D2D"/>
                </a:solidFill>
                <a:latin typeface="Arial"/>
                <a:cs typeface="Arial"/>
              </a:rPr>
              <a:t>aquisição</a:t>
            </a:r>
            <a:r>
              <a:rPr sz="1000" spc="35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1D1D1D"/>
                </a:solidFill>
                <a:latin typeface="Arial"/>
                <a:cs typeface="Arial"/>
              </a:rPr>
              <a:t>do</a:t>
            </a:r>
            <a:r>
              <a:rPr sz="1000" spc="-10" dirty="0">
                <a:solidFill>
                  <a:srgbClr val="1D1D1D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2D2D2D"/>
                </a:solidFill>
                <a:latin typeface="Arial"/>
                <a:cs typeface="Arial"/>
              </a:rPr>
              <a:t>ed</a:t>
            </a:r>
            <a:r>
              <a:rPr sz="1000" spc="-40" dirty="0">
                <a:solidFill>
                  <a:srgbClr val="2D2D2D"/>
                </a:solidFill>
                <a:latin typeface="Arial"/>
                <a:cs typeface="Arial"/>
              </a:rPr>
              <a:t>i</a:t>
            </a:r>
            <a:r>
              <a:rPr sz="1000" dirty="0">
                <a:solidFill>
                  <a:srgbClr val="0F0F0F"/>
                </a:solidFill>
                <a:latin typeface="Arial"/>
                <a:cs typeface="Arial"/>
              </a:rPr>
              <a:t>tal</a:t>
            </a:r>
            <a:r>
              <a:rPr sz="1000" spc="1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1D1D1D"/>
                </a:solidFill>
                <a:latin typeface="Arial"/>
                <a:cs typeface="Arial"/>
              </a:rPr>
              <a:t>03</a:t>
            </a:r>
            <a:r>
              <a:rPr sz="1000" dirty="0">
                <a:solidFill>
                  <a:srgbClr val="424242"/>
                </a:solidFill>
                <a:latin typeface="Arial"/>
                <a:cs typeface="Arial"/>
              </a:rPr>
              <a:t>-20</a:t>
            </a:r>
            <a:r>
              <a:rPr sz="1000" spc="35" dirty="0">
                <a:solidFill>
                  <a:srgbClr val="424242"/>
                </a:solidFill>
                <a:latin typeface="Arial"/>
                <a:cs typeface="Arial"/>
              </a:rPr>
              <a:t>1</a:t>
            </a:r>
            <a:r>
              <a:rPr sz="1000" spc="-20" dirty="0">
                <a:solidFill>
                  <a:srgbClr val="1D1D1D"/>
                </a:solidFill>
                <a:latin typeface="Arial"/>
                <a:cs typeface="Arial"/>
              </a:rPr>
              <a:t>5</a:t>
            </a:r>
            <a:r>
              <a:rPr sz="1000" spc="10" dirty="0">
                <a:solidFill>
                  <a:srgbClr val="797979"/>
                </a:solidFill>
                <a:latin typeface="Arial"/>
                <a:cs typeface="Arial"/>
              </a:rPr>
              <a:t>.</a:t>
            </a:r>
            <a:endParaRPr sz="1000">
              <a:latin typeface="Arial"/>
              <a:cs typeface="Arial"/>
            </a:endParaRPr>
          </a:p>
          <a:p>
            <a:pPr lvl="2">
              <a:lnSpc>
                <a:spcPct val="100000"/>
              </a:lnSpc>
              <a:spcBef>
                <a:spcPts val="1"/>
              </a:spcBef>
              <a:buClr>
                <a:srgbClr val="2D2D2D"/>
              </a:buClr>
              <a:buFont typeface="Arial"/>
              <a:buAutoNum type="alphaLcParenR"/>
            </a:pPr>
            <a:endParaRPr sz="1000">
              <a:latin typeface="Times New Roman"/>
              <a:cs typeface="Times New Roman"/>
            </a:endParaRPr>
          </a:p>
          <a:p>
            <a:pPr marL="12700" marR="12065" algn="just">
              <a:lnSpc>
                <a:spcPts val="1190"/>
              </a:lnSpc>
            </a:pPr>
            <a:r>
              <a:rPr sz="950" b="1" u="heavy" spc="20" dirty="0">
                <a:solidFill>
                  <a:srgbClr val="0F0F0F"/>
                </a:solidFill>
                <a:latin typeface="Arial"/>
                <a:cs typeface="Arial"/>
              </a:rPr>
              <a:t>OB</a:t>
            </a:r>
            <a:r>
              <a:rPr sz="950" b="1" u="heavy" spc="100" dirty="0">
                <a:solidFill>
                  <a:srgbClr val="0F0F0F"/>
                </a:solidFill>
                <a:latin typeface="Arial"/>
                <a:cs typeface="Arial"/>
              </a:rPr>
              <a:t>S</a:t>
            </a:r>
            <a:r>
              <a:rPr sz="950" b="1" spc="25" dirty="0">
                <a:solidFill>
                  <a:srgbClr val="2D2D2D"/>
                </a:solidFill>
                <a:latin typeface="Arial"/>
                <a:cs typeface="Arial"/>
              </a:rPr>
              <a:t>:</a:t>
            </a:r>
            <a:r>
              <a:rPr sz="950" b="1" spc="110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2D2D2D"/>
                </a:solidFill>
                <a:latin typeface="Arial"/>
                <a:cs typeface="Arial"/>
              </a:rPr>
              <a:t>O</a:t>
            </a:r>
            <a:r>
              <a:rPr sz="1000" spc="-40" dirty="0">
                <a:solidFill>
                  <a:srgbClr val="2D2D2D"/>
                </a:solidFill>
                <a:latin typeface="Arial"/>
                <a:cs typeface="Arial"/>
              </a:rPr>
              <a:t>u</a:t>
            </a:r>
            <a:r>
              <a:rPr sz="1000" spc="-25" dirty="0">
                <a:solidFill>
                  <a:srgbClr val="0F0F0F"/>
                </a:solidFill>
                <a:latin typeface="Arial"/>
                <a:cs typeface="Arial"/>
              </a:rPr>
              <a:t>tr</a:t>
            </a:r>
            <a:r>
              <a:rPr sz="1000" dirty="0">
                <a:solidFill>
                  <a:srgbClr val="2D2D2D"/>
                </a:solidFill>
                <a:latin typeface="Arial"/>
                <a:cs typeface="Arial"/>
              </a:rPr>
              <a:t>os </a:t>
            </a:r>
            <a:r>
              <a:rPr sz="1000" spc="-105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1D1D1D"/>
                </a:solidFill>
                <a:latin typeface="Arial"/>
                <a:cs typeface="Arial"/>
              </a:rPr>
              <a:t>documentos</a:t>
            </a:r>
            <a:r>
              <a:rPr sz="1000" dirty="0">
                <a:solidFill>
                  <a:srgbClr val="1D1D1D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1D1D1D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2D2D2D"/>
                </a:solidFill>
                <a:latin typeface="Arial"/>
                <a:cs typeface="Arial"/>
              </a:rPr>
              <a:t>poderão</a:t>
            </a:r>
            <a:r>
              <a:rPr sz="1000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1000" spc="-125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2D2D2D"/>
                </a:solidFill>
                <a:latin typeface="Arial"/>
                <a:cs typeface="Arial"/>
              </a:rPr>
              <a:t>ser</a:t>
            </a:r>
            <a:r>
              <a:rPr sz="1000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1000" spc="-85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1000" spc="-30" dirty="0">
                <a:solidFill>
                  <a:srgbClr val="2D2D2D"/>
                </a:solidFill>
                <a:latin typeface="Arial"/>
                <a:cs typeface="Arial"/>
              </a:rPr>
              <a:t>a</a:t>
            </a:r>
            <a:r>
              <a:rPr sz="1000" spc="-10" dirty="0">
                <a:solidFill>
                  <a:srgbClr val="2D2D2D"/>
                </a:solidFill>
                <a:latin typeface="Arial"/>
                <a:cs typeface="Arial"/>
              </a:rPr>
              <a:t>p</a:t>
            </a:r>
            <a:r>
              <a:rPr sz="1000" spc="-15" dirty="0">
                <a:solidFill>
                  <a:srgbClr val="0F0F0F"/>
                </a:solidFill>
                <a:latin typeface="Arial"/>
                <a:cs typeface="Arial"/>
              </a:rPr>
              <a:t>r</a:t>
            </a:r>
            <a:r>
              <a:rPr sz="1000" spc="-10" dirty="0">
                <a:solidFill>
                  <a:srgbClr val="2D2D2D"/>
                </a:solidFill>
                <a:latin typeface="Arial"/>
                <a:cs typeface="Arial"/>
              </a:rPr>
              <a:t>ese</a:t>
            </a:r>
            <a:r>
              <a:rPr sz="1000" spc="30" dirty="0">
                <a:solidFill>
                  <a:srgbClr val="2D2D2D"/>
                </a:solidFill>
                <a:latin typeface="Arial"/>
                <a:cs typeface="Arial"/>
              </a:rPr>
              <a:t>n</a:t>
            </a:r>
            <a:r>
              <a:rPr sz="1000" spc="-30" dirty="0">
                <a:solidFill>
                  <a:srgbClr val="0F0F0F"/>
                </a:solidFill>
                <a:latin typeface="Arial"/>
                <a:cs typeface="Arial"/>
              </a:rPr>
              <a:t>t</a:t>
            </a:r>
            <a:r>
              <a:rPr sz="1000" spc="-10" dirty="0">
                <a:solidFill>
                  <a:srgbClr val="2D2D2D"/>
                </a:solidFill>
                <a:latin typeface="Arial"/>
                <a:cs typeface="Arial"/>
              </a:rPr>
              <a:t>ados,</a:t>
            </a:r>
            <a:r>
              <a:rPr sz="1000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1000" spc="-135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1D1D1D"/>
                </a:solidFill>
                <a:latin typeface="Arial"/>
                <a:cs typeface="Arial"/>
              </a:rPr>
              <a:t>d</a:t>
            </a:r>
            <a:r>
              <a:rPr sz="1000" spc="25" dirty="0">
                <a:solidFill>
                  <a:srgbClr val="1D1D1D"/>
                </a:solidFill>
                <a:latin typeface="Arial"/>
                <a:cs typeface="Arial"/>
              </a:rPr>
              <a:t>e</a:t>
            </a:r>
            <a:r>
              <a:rPr sz="1000" spc="-25" dirty="0">
                <a:solidFill>
                  <a:srgbClr val="424242"/>
                </a:solidFill>
                <a:latin typeface="Arial"/>
                <a:cs typeface="Arial"/>
              </a:rPr>
              <a:t>sde</a:t>
            </a:r>
            <a:r>
              <a:rPr sz="1000" dirty="0">
                <a:solidFill>
                  <a:srgbClr val="424242"/>
                </a:solidFill>
                <a:latin typeface="Arial"/>
                <a:cs typeface="Arial"/>
              </a:rPr>
              <a:t> </a:t>
            </a:r>
            <a:r>
              <a:rPr sz="1000" spc="-90" dirty="0">
                <a:solidFill>
                  <a:srgbClr val="424242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2D2D2D"/>
                </a:solidFill>
                <a:latin typeface="Arial"/>
                <a:cs typeface="Arial"/>
              </a:rPr>
              <a:t>que</a:t>
            </a:r>
            <a:r>
              <a:rPr sz="1000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1000" spc="-105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2D2D2D"/>
                </a:solidFill>
                <a:latin typeface="Arial"/>
                <a:cs typeface="Arial"/>
              </a:rPr>
              <a:t>atendam</a:t>
            </a:r>
            <a:r>
              <a:rPr sz="1000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1000" spc="-90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1000" spc="15" dirty="0">
                <a:solidFill>
                  <a:srgbClr val="424242"/>
                </a:solidFill>
                <a:latin typeface="Arial"/>
                <a:cs typeface="Arial"/>
              </a:rPr>
              <a:t>a</a:t>
            </a:r>
            <a:r>
              <a:rPr sz="1000" spc="120" dirty="0">
                <a:solidFill>
                  <a:srgbClr val="424242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1D1D1D"/>
                </a:solidFill>
                <a:latin typeface="Arial"/>
                <a:cs typeface="Arial"/>
              </a:rPr>
              <a:t>demanda</a:t>
            </a:r>
            <a:r>
              <a:rPr sz="1000" dirty="0">
                <a:solidFill>
                  <a:srgbClr val="1D1D1D"/>
                </a:solidFill>
                <a:latin typeface="Arial"/>
                <a:cs typeface="Arial"/>
              </a:rPr>
              <a:t> </a:t>
            </a:r>
            <a:r>
              <a:rPr sz="1000" spc="-35" dirty="0">
                <a:solidFill>
                  <a:srgbClr val="1D1D1D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1D1D1D"/>
                </a:solidFill>
                <a:latin typeface="Arial"/>
                <a:cs typeface="Arial"/>
              </a:rPr>
              <a:t>do</a:t>
            </a:r>
            <a:r>
              <a:rPr sz="1000" dirty="0">
                <a:solidFill>
                  <a:srgbClr val="1D1D1D"/>
                </a:solidFill>
                <a:latin typeface="Arial"/>
                <a:cs typeface="Arial"/>
              </a:rPr>
              <a:t> </a:t>
            </a:r>
            <a:r>
              <a:rPr sz="1000" spc="-100" dirty="0">
                <a:solidFill>
                  <a:srgbClr val="1D1D1D"/>
                </a:solidFill>
                <a:latin typeface="Arial"/>
                <a:cs typeface="Arial"/>
              </a:rPr>
              <a:t> </a:t>
            </a:r>
            <a:r>
              <a:rPr sz="1000" spc="-55" dirty="0">
                <a:solidFill>
                  <a:srgbClr val="424242"/>
                </a:solidFill>
                <a:latin typeface="Arial"/>
                <a:cs typeface="Arial"/>
              </a:rPr>
              <a:t>e</a:t>
            </a:r>
            <a:r>
              <a:rPr sz="1000" dirty="0">
                <a:solidFill>
                  <a:srgbClr val="1D1D1D"/>
                </a:solidFill>
                <a:latin typeface="Arial"/>
                <a:cs typeface="Arial"/>
              </a:rPr>
              <a:t>dital </a:t>
            </a:r>
            <a:r>
              <a:rPr sz="1000" spc="-125" dirty="0">
                <a:solidFill>
                  <a:srgbClr val="1D1D1D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1D1D1D"/>
                </a:solidFill>
                <a:latin typeface="Arial"/>
                <a:cs typeface="Arial"/>
              </a:rPr>
              <a:t>03/2015</a:t>
            </a:r>
            <a:r>
              <a:rPr sz="1000" spc="-185" dirty="0">
                <a:solidFill>
                  <a:srgbClr val="1D1D1D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646464"/>
                </a:solidFill>
                <a:latin typeface="Arial"/>
                <a:cs typeface="Arial"/>
              </a:rPr>
              <a:t>, </a:t>
            </a:r>
            <a:r>
              <a:rPr sz="1000" spc="-15" dirty="0">
                <a:solidFill>
                  <a:srgbClr val="2D2D2D"/>
                </a:solidFill>
                <a:latin typeface="Arial"/>
                <a:cs typeface="Arial"/>
              </a:rPr>
              <a:t>sem</a:t>
            </a:r>
            <a:r>
              <a:rPr sz="1000" spc="65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2D2D2D"/>
                </a:solidFill>
                <a:latin typeface="Arial"/>
                <a:cs typeface="Arial"/>
              </a:rPr>
              <a:t>p</a:t>
            </a:r>
            <a:r>
              <a:rPr sz="1000" spc="-10" dirty="0">
                <a:solidFill>
                  <a:srgbClr val="0F0F0F"/>
                </a:solidFill>
                <a:latin typeface="Arial"/>
                <a:cs typeface="Arial"/>
              </a:rPr>
              <a:t>r</a:t>
            </a:r>
            <a:r>
              <a:rPr sz="1000" spc="-15" dirty="0">
                <a:solidFill>
                  <a:srgbClr val="2D2D2D"/>
                </a:solidFill>
                <a:latin typeface="Arial"/>
                <a:cs typeface="Arial"/>
              </a:rPr>
              <a:t>ejuízo</a:t>
            </a:r>
            <a:r>
              <a:rPr sz="1000" spc="20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2D2D2D"/>
                </a:solidFill>
                <a:latin typeface="Arial"/>
                <a:cs typeface="Arial"/>
              </a:rPr>
              <a:t>ao</a:t>
            </a:r>
            <a:r>
              <a:rPr sz="1000" spc="25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1D1D1D"/>
                </a:solidFill>
                <a:latin typeface="Arial"/>
                <a:cs typeface="Arial"/>
              </a:rPr>
              <a:t>proce</a:t>
            </a:r>
            <a:r>
              <a:rPr sz="1000" spc="5" dirty="0">
                <a:solidFill>
                  <a:srgbClr val="1D1D1D"/>
                </a:solidFill>
                <a:latin typeface="Arial"/>
                <a:cs typeface="Arial"/>
              </a:rPr>
              <a:t>s</a:t>
            </a:r>
            <a:r>
              <a:rPr sz="1000" dirty="0">
                <a:solidFill>
                  <a:srgbClr val="424242"/>
                </a:solidFill>
                <a:latin typeface="Arial"/>
                <a:cs typeface="Arial"/>
              </a:rPr>
              <a:t>so</a:t>
            </a:r>
            <a:r>
              <a:rPr sz="1000" spc="-5" dirty="0">
                <a:solidFill>
                  <a:srgbClr val="424242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1D1D1D"/>
                </a:solidFill>
                <a:latin typeface="Arial"/>
                <a:cs typeface="Arial"/>
              </a:rPr>
              <a:t>de</a:t>
            </a:r>
            <a:r>
              <a:rPr sz="1000" spc="-15" dirty="0">
                <a:solidFill>
                  <a:srgbClr val="1D1D1D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2D2D2D"/>
                </a:solidFill>
                <a:latin typeface="Arial"/>
                <a:cs typeface="Arial"/>
              </a:rPr>
              <a:t>aquisição</a:t>
            </a:r>
            <a:r>
              <a:rPr sz="1000" spc="-145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1000" spc="-100" dirty="0">
                <a:solidFill>
                  <a:srgbClr val="797979"/>
                </a:solidFill>
                <a:latin typeface="Arial"/>
                <a:cs typeface="Arial"/>
              </a:rPr>
              <a:t>,</a:t>
            </a:r>
            <a:r>
              <a:rPr sz="1000" spc="40" dirty="0">
                <a:solidFill>
                  <a:srgbClr val="797979"/>
                </a:solidFill>
                <a:latin typeface="Arial"/>
                <a:cs typeface="Arial"/>
              </a:rPr>
              <a:t> </a:t>
            </a:r>
            <a:r>
              <a:rPr sz="1000" spc="20" dirty="0">
                <a:solidFill>
                  <a:srgbClr val="2D2D2D"/>
                </a:solidFill>
                <a:latin typeface="Arial"/>
                <a:cs typeface="Arial"/>
              </a:rPr>
              <a:t>e</a:t>
            </a:r>
            <a:r>
              <a:rPr sz="1000" spc="-65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2D2D2D"/>
                </a:solidFill>
                <a:latin typeface="Arial"/>
                <a:cs typeface="Arial"/>
              </a:rPr>
              <a:t>s</a:t>
            </a:r>
            <a:r>
              <a:rPr sz="1000" spc="15" dirty="0">
                <a:solidFill>
                  <a:srgbClr val="2D2D2D"/>
                </a:solidFill>
                <a:latin typeface="Arial"/>
                <a:cs typeface="Arial"/>
              </a:rPr>
              <a:t>e</a:t>
            </a:r>
            <a:r>
              <a:rPr sz="1000" spc="-10" dirty="0">
                <a:solidFill>
                  <a:srgbClr val="0F0F0F"/>
                </a:solidFill>
                <a:latin typeface="Arial"/>
                <a:cs typeface="Arial"/>
              </a:rPr>
              <a:t>r</a:t>
            </a:r>
            <a:r>
              <a:rPr sz="1000" spc="-15" dirty="0">
                <a:solidFill>
                  <a:srgbClr val="2D2D2D"/>
                </a:solidFill>
                <a:latin typeface="Arial"/>
                <a:cs typeface="Arial"/>
              </a:rPr>
              <a:t>ão</a:t>
            </a:r>
            <a:r>
              <a:rPr sz="1000" spc="35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2D2D2D"/>
                </a:solidFill>
                <a:latin typeface="Arial"/>
                <a:cs typeface="Arial"/>
              </a:rPr>
              <a:t>av</a:t>
            </a:r>
            <a:r>
              <a:rPr sz="1000" spc="35" dirty="0">
                <a:solidFill>
                  <a:srgbClr val="2D2D2D"/>
                </a:solidFill>
                <a:latin typeface="Arial"/>
                <a:cs typeface="Arial"/>
              </a:rPr>
              <a:t>a</a:t>
            </a:r>
            <a:r>
              <a:rPr sz="1000" spc="25" dirty="0">
                <a:solidFill>
                  <a:srgbClr val="0F0F0F"/>
                </a:solidFill>
                <a:latin typeface="Arial"/>
                <a:cs typeface="Arial"/>
              </a:rPr>
              <a:t>l</a:t>
            </a:r>
            <a:r>
              <a:rPr sz="1000" spc="-15" dirty="0">
                <a:solidFill>
                  <a:srgbClr val="2D2D2D"/>
                </a:solidFill>
                <a:latin typeface="Arial"/>
                <a:cs typeface="Arial"/>
              </a:rPr>
              <a:t>iados</a:t>
            </a:r>
            <a:r>
              <a:rPr sz="1000" spc="30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1000" spc="15" dirty="0">
                <a:solidFill>
                  <a:srgbClr val="2D2D2D"/>
                </a:solidFill>
                <a:latin typeface="Arial"/>
                <a:cs typeface="Arial"/>
              </a:rPr>
              <a:t>pe</a:t>
            </a:r>
            <a:r>
              <a:rPr sz="1000" spc="-75" dirty="0">
                <a:solidFill>
                  <a:srgbClr val="2D2D2D"/>
                </a:solidFill>
                <a:latin typeface="Arial"/>
                <a:cs typeface="Arial"/>
              </a:rPr>
              <a:t>l</a:t>
            </a:r>
            <a:r>
              <a:rPr sz="1000" spc="15" dirty="0">
                <a:solidFill>
                  <a:srgbClr val="2D2D2D"/>
                </a:solidFill>
                <a:latin typeface="Arial"/>
                <a:cs typeface="Arial"/>
              </a:rPr>
              <a:t>a</a:t>
            </a:r>
            <a:r>
              <a:rPr sz="1000" spc="10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2D2D2D"/>
                </a:solidFill>
                <a:latin typeface="Arial"/>
                <a:cs typeface="Arial"/>
              </a:rPr>
              <a:t>C</a:t>
            </a:r>
            <a:r>
              <a:rPr sz="1000" spc="-10" dirty="0">
                <a:solidFill>
                  <a:srgbClr val="2D2D2D"/>
                </a:solidFill>
                <a:latin typeface="Arial"/>
                <a:cs typeface="Arial"/>
              </a:rPr>
              <a:t>o</a:t>
            </a:r>
            <a:r>
              <a:rPr sz="1000" spc="25" dirty="0">
                <a:solidFill>
                  <a:srgbClr val="0F0F0F"/>
                </a:solidFill>
                <a:latin typeface="Arial"/>
                <a:cs typeface="Arial"/>
              </a:rPr>
              <a:t>m</a:t>
            </a:r>
            <a:r>
              <a:rPr sz="1000" spc="-10" dirty="0">
                <a:solidFill>
                  <a:srgbClr val="424242"/>
                </a:solidFill>
                <a:latin typeface="Arial"/>
                <a:cs typeface="Arial"/>
              </a:rPr>
              <a:t>iss</a:t>
            </a:r>
            <a:r>
              <a:rPr sz="1000" spc="0" dirty="0">
                <a:solidFill>
                  <a:srgbClr val="424242"/>
                </a:solidFill>
                <a:latin typeface="Arial"/>
                <a:cs typeface="Arial"/>
              </a:rPr>
              <a:t>ã</a:t>
            </a:r>
            <a:r>
              <a:rPr sz="1000" spc="10" dirty="0">
                <a:solidFill>
                  <a:srgbClr val="1D1D1D"/>
                </a:solidFill>
                <a:latin typeface="Arial"/>
                <a:cs typeface="Arial"/>
              </a:rPr>
              <a:t>o</a:t>
            </a:r>
            <a:r>
              <a:rPr sz="1000" spc="-20" dirty="0">
                <a:solidFill>
                  <a:srgbClr val="1D1D1D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1D1D1D"/>
                </a:solidFill>
                <a:latin typeface="Arial"/>
                <a:cs typeface="Arial"/>
              </a:rPr>
              <a:t>de</a:t>
            </a:r>
            <a:r>
              <a:rPr sz="1000" spc="-15" dirty="0">
                <a:solidFill>
                  <a:srgbClr val="1D1D1D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2D2D2D"/>
                </a:solidFill>
                <a:latin typeface="Arial"/>
                <a:cs typeface="Arial"/>
              </a:rPr>
              <a:t>Compra</a:t>
            </a:r>
            <a:r>
              <a:rPr sz="1000" spc="114" dirty="0">
                <a:solidFill>
                  <a:srgbClr val="2D2D2D"/>
                </a:solidFill>
                <a:latin typeface="Arial"/>
                <a:cs typeface="Arial"/>
              </a:rPr>
              <a:t>s</a:t>
            </a:r>
            <a:r>
              <a:rPr sz="1000" spc="10" dirty="0">
                <a:solidFill>
                  <a:srgbClr val="797979"/>
                </a:solidFill>
                <a:latin typeface="Arial"/>
                <a:cs typeface="Arial"/>
              </a:rPr>
              <a:t>.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30"/>
              </a:spcBef>
            </a:pPr>
            <a:endParaRPr sz="1050">
              <a:latin typeface="Times New Roman"/>
              <a:cs typeface="Times New Roman"/>
            </a:endParaRPr>
          </a:p>
          <a:p>
            <a:pPr marL="17145" marR="20320" indent="-4445" algn="just">
              <a:lnSpc>
                <a:spcPts val="1080"/>
              </a:lnSpc>
              <a:buClr>
                <a:srgbClr val="1D1D1D"/>
              </a:buClr>
              <a:buFont typeface="Arial"/>
              <a:buAutoNum type="alphaLcParenR" startAt="3"/>
              <a:tabLst>
                <a:tab pos="159385" algn="l"/>
              </a:tabLst>
            </a:pPr>
            <a:r>
              <a:rPr sz="1000" spc="-15" dirty="0">
                <a:solidFill>
                  <a:srgbClr val="2D2D2D"/>
                </a:solidFill>
                <a:latin typeface="Arial"/>
                <a:cs typeface="Arial"/>
              </a:rPr>
              <a:t>Capital</a:t>
            </a:r>
            <a:r>
              <a:rPr sz="1000" spc="55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1D1D1D"/>
                </a:solidFill>
                <a:latin typeface="Arial"/>
                <a:cs typeface="Arial"/>
              </a:rPr>
              <a:t>mínimo</a:t>
            </a:r>
            <a:r>
              <a:rPr sz="1000" spc="40" dirty="0">
                <a:solidFill>
                  <a:srgbClr val="1D1D1D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2D2D2D"/>
                </a:solidFill>
                <a:latin typeface="Arial"/>
                <a:cs typeface="Arial"/>
              </a:rPr>
              <a:t>ou</a:t>
            </a:r>
            <a:r>
              <a:rPr sz="1000" spc="35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1D1D1D"/>
                </a:solidFill>
                <a:latin typeface="Arial"/>
                <a:cs typeface="Arial"/>
              </a:rPr>
              <a:t>patrimó</a:t>
            </a:r>
            <a:r>
              <a:rPr sz="1000" spc="20" dirty="0">
                <a:solidFill>
                  <a:srgbClr val="1D1D1D"/>
                </a:solidFill>
                <a:latin typeface="Arial"/>
                <a:cs typeface="Arial"/>
              </a:rPr>
              <a:t>n</a:t>
            </a:r>
            <a:r>
              <a:rPr sz="1000" spc="-5" dirty="0">
                <a:solidFill>
                  <a:srgbClr val="424242"/>
                </a:solidFill>
                <a:latin typeface="Arial"/>
                <a:cs typeface="Arial"/>
              </a:rPr>
              <a:t>io </a:t>
            </a:r>
            <a:r>
              <a:rPr sz="1000" spc="-10" dirty="0">
                <a:solidFill>
                  <a:srgbClr val="1D1D1D"/>
                </a:solidFill>
                <a:latin typeface="Arial"/>
                <a:cs typeface="Arial"/>
              </a:rPr>
              <a:t>líquido</a:t>
            </a:r>
            <a:r>
              <a:rPr sz="1000" spc="45" dirty="0">
                <a:solidFill>
                  <a:srgbClr val="1D1D1D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1D1D1D"/>
                </a:solidFill>
                <a:latin typeface="Arial"/>
                <a:cs typeface="Arial"/>
              </a:rPr>
              <a:t>mínim</a:t>
            </a:r>
            <a:r>
              <a:rPr sz="1000" spc="50" dirty="0">
                <a:solidFill>
                  <a:srgbClr val="1D1D1D"/>
                </a:solidFill>
                <a:latin typeface="Arial"/>
                <a:cs typeface="Arial"/>
              </a:rPr>
              <a:t>o</a:t>
            </a:r>
            <a:r>
              <a:rPr sz="1000" spc="-5" dirty="0">
                <a:solidFill>
                  <a:srgbClr val="797979"/>
                </a:solidFill>
                <a:latin typeface="Arial"/>
                <a:cs typeface="Arial"/>
              </a:rPr>
              <a:t>,</a:t>
            </a:r>
            <a:r>
              <a:rPr sz="1000" spc="-20" dirty="0">
                <a:solidFill>
                  <a:srgbClr val="797979"/>
                </a:solidFill>
                <a:latin typeface="Arial"/>
                <a:cs typeface="Arial"/>
              </a:rPr>
              <a:t> </a:t>
            </a:r>
            <a:r>
              <a:rPr sz="1000" spc="-25" dirty="0">
                <a:solidFill>
                  <a:srgbClr val="424242"/>
                </a:solidFill>
                <a:latin typeface="Arial"/>
                <a:cs typeface="Arial"/>
              </a:rPr>
              <a:t>a</a:t>
            </a:r>
            <a:r>
              <a:rPr sz="1000" spc="15" dirty="0">
                <a:solidFill>
                  <a:srgbClr val="424242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2D2D2D"/>
                </a:solidFill>
                <a:latin typeface="Arial"/>
                <a:cs typeface="Arial"/>
              </a:rPr>
              <a:t>ser</a:t>
            </a:r>
            <a:r>
              <a:rPr sz="1000" spc="20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1000" spc="-35" dirty="0">
                <a:solidFill>
                  <a:srgbClr val="424242"/>
                </a:solidFill>
                <a:latin typeface="Arial"/>
                <a:cs typeface="Arial"/>
              </a:rPr>
              <a:t>ex</a:t>
            </a:r>
            <a:r>
              <a:rPr sz="1000" spc="-195" dirty="0">
                <a:solidFill>
                  <a:srgbClr val="424242"/>
                </a:solidFill>
                <a:latin typeface="Arial"/>
                <a:cs typeface="Arial"/>
              </a:rPr>
              <a:t> </a:t>
            </a:r>
            <a:r>
              <a:rPr sz="1000" spc="-80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000" spc="50" dirty="0">
                <a:solidFill>
                  <a:srgbClr val="2D2D2D"/>
                </a:solidFill>
                <a:latin typeface="Arial"/>
                <a:cs typeface="Arial"/>
              </a:rPr>
              <a:t>g</a:t>
            </a:r>
            <a:r>
              <a:rPr sz="1000" spc="-45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000" spc="10" dirty="0">
                <a:solidFill>
                  <a:srgbClr val="2D2D2D"/>
                </a:solidFill>
                <a:latin typeface="Arial"/>
                <a:cs typeface="Arial"/>
              </a:rPr>
              <a:t>do</a:t>
            </a:r>
            <a:r>
              <a:rPr sz="1000" spc="25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424242"/>
                </a:solidFill>
                <a:latin typeface="Arial"/>
                <a:cs typeface="Arial"/>
              </a:rPr>
              <a:t>em</a:t>
            </a:r>
            <a:r>
              <a:rPr sz="1000" dirty="0">
                <a:solidFill>
                  <a:srgbClr val="424242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424242"/>
                </a:solidFill>
                <a:latin typeface="Arial"/>
                <a:cs typeface="Arial"/>
              </a:rPr>
              <a:t>a</a:t>
            </a:r>
            <a:r>
              <a:rPr sz="1000" spc="0" dirty="0">
                <a:solidFill>
                  <a:srgbClr val="0F0F0F"/>
                </a:solidFill>
                <a:latin typeface="Arial"/>
                <a:cs typeface="Arial"/>
              </a:rPr>
              <a:t>t</a:t>
            </a:r>
            <a:r>
              <a:rPr sz="1000" spc="20" dirty="0">
                <a:solidFill>
                  <a:srgbClr val="424242"/>
                </a:solidFill>
                <a:latin typeface="Arial"/>
                <a:cs typeface="Arial"/>
              </a:rPr>
              <a:t>é</a:t>
            </a:r>
            <a:r>
              <a:rPr sz="1000" spc="75" dirty="0">
                <a:solidFill>
                  <a:srgbClr val="424242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1D1D1D"/>
                </a:solidFill>
                <a:latin typeface="Arial"/>
                <a:cs typeface="Arial"/>
              </a:rPr>
              <a:t>1</a:t>
            </a:r>
            <a:r>
              <a:rPr sz="1000" spc="-70" dirty="0">
                <a:solidFill>
                  <a:srgbClr val="1D1D1D"/>
                </a:solidFill>
                <a:latin typeface="Arial"/>
                <a:cs typeface="Arial"/>
              </a:rPr>
              <a:t>0</a:t>
            </a:r>
            <a:r>
              <a:rPr sz="1000" spc="5" dirty="0">
                <a:solidFill>
                  <a:srgbClr val="565656"/>
                </a:solidFill>
                <a:latin typeface="Arial"/>
                <a:cs typeface="Arial"/>
              </a:rPr>
              <a:t>%</a:t>
            </a:r>
            <a:r>
              <a:rPr sz="1000" spc="10" dirty="0">
                <a:solidFill>
                  <a:srgbClr val="565656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2D2D2D"/>
                </a:solidFill>
                <a:latin typeface="Arial"/>
                <a:cs typeface="Arial"/>
              </a:rPr>
              <a:t>(dez</a:t>
            </a:r>
            <a:r>
              <a:rPr sz="1000" spc="80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2D2D2D"/>
                </a:solidFill>
                <a:latin typeface="Arial"/>
                <a:cs typeface="Arial"/>
              </a:rPr>
              <a:t>por</a:t>
            </a:r>
            <a:r>
              <a:rPr sz="1000" spc="15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424242"/>
                </a:solidFill>
                <a:latin typeface="Arial"/>
                <a:cs typeface="Arial"/>
              </a:rPr>
              <a:t>c</a:t>
            </a:r>
            <a:r>
              <a:rPr sz="1000" spc="15" dirty="0">
                <a:solidFill>
                  <a:srgbClr val="424242"/>
                </a:solidFill>
                <a:latin typeface="Arial"/>
                <a:cs typeface="Arial"/>
              </a:rPr>
              <a:t>e</a:t>
            </a:r>
            <a:r>
              <a:rPr sz="1000" spc="-20" dirty="0">
                <a:solidFill>
                  <a:srgbClr val="0F0F0F"/>
                </a:solidFill>
                <a:latin typeface="Arial"/>
                <a:cs typeface="Arial"/>
              </a:rPr>
              <a:t>n</a:t>
            </a:r>
            <a:r>
              <a:rPr sz="1000" spc="-35" dirty="0">
                <a:solidFill>
                  <a:srgbClr val="0F0F0F"/>
                </a:solidFill>
                <a:latin typeface="Arial"/>
                <a:cs typeface="Arial"/>
              </a:rPr>
              <a:t>t</a:t>
            </a:r>
            <a:r>
              <a:rPr sz="1000" spc="-5" dirty="0">
                <a:solidFill>
                  <a:srgbClr val="2D2D2D"/>
                </a:solidFill>
                <a:latin typeface="Arial"/>
                <a:cs typeface="Arial"/>
              </a:rPr>
              <a:t>o)</a:t>
            </a:r>
            <a:r>
              <a:rPr sz="1000" spc="25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1D1D1D"/>
                </a:solidFill>
                <a:latin typeface="Arial"/>
                <a:cs typeface="Arial"/>
              </a:rPr>
              <a:t>do</a:t>
            </a:r>
            <a:r>
              <a:rPr sz="1000" spc="-10" dirty="0">
                <a:solidFill>
                  <a:srgbClr val="1D1D1D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2D2D2D"/>
                </a:solidFill>
                <a:latin typeface="Arial"/>
                <a:cs typeface="Arial"/>
              </a:rPr>
              <a:t>v</a:t>
            </a:r>
            <a:r>
              <a:rPr sz="1000" spc="55" dirty="0">
                <a:solidFill>
                  <a:srgbClr val="2D2D2D"/>
                </a:solidFill>
                <a:latin typeface="Arial"/>
                <a:cs typeface="Arial"/>
              </a:rPr>
              <a:t>a</a:t>
            </a:r>
            <a:r>
              <a:rPr sz="1000" spc="-45" dirty="0">
                <a:solidFill>
                  <a:srgbClr val="0F0F0F"/>
                </a:solidFill>
                <a:latin typeface="Arial"/>
                <a:cs typeface="Arial"/>
              </a:rPr>
              <a:t>l</a:t>
            </a:r>
            <a:r>
              <a:rPr sz="1000" spc="-15" dirty="0">
                <a:solidFill>
                  <a:srgbClr val="2D2D2D"/>
                </a:solidFill>
                <a:latin typeface="Arial"/>
                <a:cs typeface="Arial"/>
              </a:rPr>
              <a:t>or</a:t>
            </a:r>
            <a:r>
              <a:rPr sz="1000" spc="45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2D2D2D"/>
                </a:solidFill>
                <a:latin typeface="Arial"/>
                <a:cs typeface="Arial"/>
              </a:rPr>
              <a:t>es</a:t>
            </a:r>
            <a:r>
              <a:rPr sz="1000" dirty="0">
                <a:solidFill>
                  <a:srgbClr val="2D2D2D"/>
                </a:solidFill>
                <a:latin typeface="Arial"/>
                <a:cs typeface="Arial"/>
              </a:rPr>
              <a:t>t</a:t>
            </a:r>
            <a:r>
              <a:rPr sz="1000" spc="-10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000" spc="25" dirty="0">
                <a:solidFill>
                  <a:srgbClr val="0F0F0F"/>
                </a:solidFill>
                <a:latin typeface="Arial"/>
                <a:cs typeface="Arial"/>
              </a:rPr>
              <a:t>m</a:t>
            </a:r>
            <a:r>
              <a:rPr sz="1000" spc="-20" dirty="0">
                <a:solidFill>
                  <a:srgbClr val="2D2D2D"/>
                </a:solidFill>
                <a:latin typeface="Arial"/>
                <a:cs typeface="Arial"/>
              </a:rPr>
              <a:t>ado</a:t>
            </a:r>
            <a:r>
              <a:rPr sz="1000" spc="-10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1D1D1D"/>
                </a:solidFill>
                <a:latin typeface="Arial"/>
                <a:cs typeface="Arial"/>
              </a:rPr>
              <a:t>para</a:t>
            </a:r>
            <a:r>
              <a:rPr sz="1000" spc="-30" dirty="0">
                <a:solidFill>
                  <a:srgbClr val="1D1D1D"/>
                </a:solidFill>
                <a:latin typeface="Arial"/>
                <a:cs typeface="Arial"/>
              </a:rPr>
              <a:t> </a:t>
            </a:r>
            <a:r>
              <a:rPr sz="1000" spc="-25" dirty="0">
                <a:solidFill>
                  <a:srgbClr val="2D2D2D"/>
                </a:solidFill>
                <a:latin typeface="Arial"/>
                <a:cs typeface="Arial"/>
              </a:rPr>
              <a:t>a</a:t>
            </a:r>
            <a:r>
              <a:rPr sz="1000" spc="15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2D2D2D"/>
                </a:solidFill>
                <a:latin typeface="Arial"/>
                <a:cs typeface="Arial"/>
              </a:rPr>
              <a:t>c</a:t>
            </a:r>
            <a:r>
              <a:rPr sz="1000" spc="15" dirty="0">
                <a:solidFill>
                  <a:srgbClr val="2D2D2D"/>
                </a:solidFill>
                <a:latin typeface="Arial"/>
                <a:cs typeface="Arial"/>
              </a:rPr>
              <a:t>o</a:t>
            </a:r>
            <a:r>
              <a:rPr sz="1000" spc="-55" dirty="0">
                <a:solidFill>
                  <a:srgbClr val="0F0F0F"/>
                </a:solidFill>
                <a:latin typeface="Arial"/>
                <a:cs typeface="Arial"/>
              </a:rPr>
              <a:t>n</a:t>
            </a:r>
            <a:r>
              <a:rPr sz="1000" spc="-10" dirty="0">
                <a:solidFill>
                  <a:srgbClr val="2D2D2D"/>
                </a:solidFill>
                <a:latin typeface="Arial"/>
                <a:cs typeface="Arial"/>
              </a:rPr>
              <a:t>tr</a:t>
            </a:r>
            <a:r>
              <a:rPr sz="1000" spc="-20" dirty="0">
                <a:solidFill>
                  <a:srgbClr val="2D2D2D"/>
                </a:solidFill>
                <a:latin typeface="Arial"/>
                <a:cs typeface="Arial"/>
              </a:rPr>
              <a:t>a</a:t>
            </a:r>
            <a:r>
              <a:rPr sz="1000" spc="40" dirty="0">
                <a:solidFill>
                  <a:srgbClr val="0F0F0F"/>
                </a:solidFill>
                <a:latin typeface="Arial"/>
                <a:cs typeface="Arial"/>
              </a:rPr>
              <a:t>t</a:t>
            </a:r>
            <a:r>
              <a:rPr sz="1000" spc="-10" dirty="0">
                <a:solidFill>
                  <a:srgbClr val="2D2D2D"/>
                </a:solidFill>
                <a:latin typeface="Arial"/>
                <a:cs typeface="Arial"/>
              </a:rPr>
              <a:t>ação.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10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33"/>
              </a:spcBef>
            </a:pPr>
            <a:endParaRPr sz="900">
              <a:latin typeface="Times New Roman"/>
              <a:cs typeface="Times New Roman"/>
            </a:endParaRPr>
          </a:p>
          <a:p>
            <a:pPr marL="17145" algn="just">
              <a:lnSpc>
                <a:spcPct val="100000"/>
              </a:lnSpc>
            </a:pPr>
            <a:r>
              <a:rPr sz="950" b="1" spc="15" dirty="0">
                <a:solidFill>
                  <a:srgbClr val="0F0F0F"/>
                </a:solidFill>
                <a:latin typeface="Arial"/>
                <a:cs typeface="Arial"/>
              </a:rPr>
              <a:t>REGULARIDADE</a:t>
            </a:r>
            <a:r>
              <a:rPr sz="950" b="1" spc="9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950" b="1" spc="10" dirty="0">
                <a:solidFill>
                  <a:srgbClr val="0F0F0F"/>
                </a:solidFill>
                <a:latin typeface="Arial"/>
                <a:cs typeface="Arial"/>
              </a:rPr>
              <a:t>FISCAL:</a:t>
            </a:r>
            <a:endParaRPr sz="9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0"/>
              </a:spcBef>
            </a:pPr>
            <a:endParaRPr sz="1100">
              <a:latin typeface="Times New Roman"/>
              <a:cs typeface="Times New Roman"/>
            </a:endParaRPr>
          </a:p>
          <a:p>
            <a:pPr marL="17145" marR="24130" indent="-4445" algn="just">
              <a:lnSpc>
                <a:spcPts val="1150"/>
              </a:lnSpc>
              <a:buClr>
                <a:srgbClr val="2D2D2D"/>
              </a:buClr>
              <a:buFont typeface="Arial"/>
              <a:buAutoNum type="alphaLcParenR"/>
              <a:tabLst>
                <a:tab pos="168275" algn="l"/>
              </a:tabLst>
            </a:pPr>
            <a:r>
              <a:rPr sz="1000" spc="-15" dirty="0">
                <a:solidFill>
                  <a:srgbClr val="1D1D1D"/>
                </a:solidFill>
                <a:latin typeface="Arial"/>
                <a:cs typeface="Arial"/>
              </a:rPr>
              <a:t>prova</a:t>
            </a:r>
            <a:r>
              <a:rPr sz="1000" spc="30" dirty="0">
                <a:solidFill>
                  <a:srgbClr val="1D1D1D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1D1D1D"/>
                </a:solidFill>
                <a:latin typeface="Arial"/>
                <a:cs typeface="Arial"/>
              </a:rPr>
              <a:t>de</a:t>
            </a:r>
            <a:r>
              <a:rPr sz="1000" spc="25" dirty="0">
                <a:solidFill>
                  <a:srgbClr val="1D1D1D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2D2D2D"/>
                </a:solidFill>
                <a:latin typeface="Arial"/>
                <a:cs typeface="Arial"/>
              </a:rPr>
              <a:t>i</a:t>
            </a:r>
            <a:r>
              <a:rPr sz="1000" dirty="0">
                <a:solidFill>
                  <a:srgbClr val="2D2D2D"/>
                </a:solidFill>
                <a:latin typeface="Arial"/>
                <a:cs typeface="Arial"/>
              </a:rPr>
              <a:t>nsc</a:t>
            </a:r>
            <a:r>
              <a:rPr sz="1000" spc="15" dirty="0">
                <a:solidFill>
                  <a:srgbClr val="2D2D2D"/>
                </a:solidFill>
                <a:latin typeface="Arial"/>
                <a:cs typeface="Arial"/>
              </a:rPr>
              <a:t>r</a:t>
            </a:r>
            <a:r>
              <a:rPr sz="1000" spc="-45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000" spc="5" dirty="0">
                <a:solidFill>
                  <a:srgbClr val="2D2D2D"/>
                </a:solidFill>
                <a:latin typeface="Arial"/>
                <a:cs typeface="Arial"/>
              </a:rPr>
              <a:t>ção</a:t>
            </a:r>
            <a:r>
              <a:rPr sz="1000" spc="35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1D1D1D"/>
                </a:solidFill>
                <a:latin typeface="Arial"/>
                <a:cs typeface="Arial"/>
              </a:rPr>
              <a:t>no</a:t>
            </a:r>
            <a:r>
              <a:rPr sz="1000" spc="-5" dirty="0">
                <a:solidFill>
                  <a:srgbClr val="1D1D1D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2D2D2D"/>
                </a:solidFill>
                <a:latin typeface="Arial"/>
                <a:cs typeface="Arial"/>
              </a:rPr>
              <a:t>Cadastro</a:t>
            </a:r>
            <a:r>
              <a:rPr sz="1000" spc="55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2D2D2D"/>
                </a:solidFill>
                <a:latin typeface="Arial"/>
                <a:cs typeface="Arial"/>
              </a:rPr>
              <a:t>de</a:t>
            </a:r>
            <a:r>
              <a:rPr sz="1000" spc="60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1D1D1D"/>
                </a:solidFill>
                <a:latin typeface="Arial"/>
                <a:cs typeface="Arial"/>
              </a:rPr>
              <a:t>Pesso</a:t>
            </a:r>
            <a:r>
              <a:rPr sz="1000" spc="-15" dirty="0">
                <a:solidFill>
                  <a:srgbClr val="1D1D1D"/>
                </a:solidFill>
                <a:latin typeface="Arial"/>
                <a:cs typeface="Arial"/>
              </a:rPr>
              <a:t>a</a:t>
            </a:r>
            <a:r>
              <a:rPr sz="1000" spc="-10" dirty="0">
                <a:solidFill>
                  <a:srgbClr val="424242"/>
                </a:solidFill>
                <a:latin typeface="Arial"/>
                <a:cs typeface="Arial"/>
              </a:rPr>
              <a:t>s</a:t>
            </a:r>
            <a:r>
              <a:rPr sz="1000" spc="55" dirty="0">
                <a:solidFill>
                  <a:srgbClr val="424242"/>
                </a:solidFill>
                <a:latin typeface="Arial"/>
                <a:cs typeface="Arial"/>
              </a:rPr>
              <a:t> </a:t>
            </a:r>
            <a:r>
              <a:rPr sz="1000" spc="30" dirty="0">
                <a:solidFill>
                  <a:srgbClr val="0F0F0F"/>
                </a:solidFill>
                <a:latin typeface="Arial"/>
                <a:cs typeface="Arial"/>
              </a:rPr>
              <a:t>F</a:t>
            </a:r>
            <a:r>
              <a:rPr sz="1000" spc="-20" dirty="0">
                <a:solidFill>
                  <a:srgbClr val="2D2D2D"/>
                </a:solidFill>
                <a:latin typeface="Arial"/>
                <a:cs typeface="Arial"/>
              </a:rPr>
              <a:t>í</a:t>
            </a:r>
            <a:r>
              <a:rPr sz="1000" spc="-15" dirty="0">
                <a:solidFill>
                  <a:srgbClr val="2D2D2D"/>
                </a:solidFill>
                <a:latin typeface="Arial"/>
                <a:cs typeface="Arial"/>
              </a:rPr>
              <a:t>s</a:t>
            </a:r>
            <a:r>
              <a:rPr sz="1000" spc="-45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000" dirty="0">
                <a:solidFill>
                  <a:srgbClr val="2D2D2D"/>
                </a:solidFill>
                <a:latin typeface="Arial"/>
                <a:cs typeface="Arial"/>
              </a:rPr>
              <a:t>cas</a:t>
            </a:r>
            <a:r>
              <a:rPr sz="1000" spc="35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424242"/>
                </a:solidFill>
                <a:latin typeface="Arial"/>
                <a:cs typeface="Arial"/>
              </a:rPr>
              <a:t>(</a:t>
            </a:r>
            <a:r>
              <a:rPr sz="1000" spc="30" dirty="0">
                <a:solidFill>
                  <a:srgbClr val="424242"/>
                </a:solidFill>
                <a:latin typeface="Arial"/>
                <a:cs typeface="Arial"/>
              </a:rPr>
              <a:t>C</a:t>
            </a:r>
            <a:r>
              <a:rPr sz="1000" spc="-20" dirty="0">
                <a:solidFill>
                  <a:srgbClr val="0F0F0F"/>
                </a:solidFill>
                <a:latin typeface="Arial"/>
                <a:cs typeface="Arial"/>
              </a:rPr>
              <a:t>P</a:t>
            </a:r>
            <a:r>
              <a:rPr sz="1000" spc="-50" dirty="0">
                <a:solidFill>
                  <a:srgbClr val="0F0F0F"/>
                </a:solidFill>
                <a:latin typeface="Arial"/>
                <a:cs typeface="Arial"/>
              </a:rPr>
              <a:t>F</a:t>
            </a:r>
            <a:r>
              <a:rPr sz="1000" spc="15" dirty="0">
                <a:solidFill>
                  <a:srgbClr val="424242"/>
                </a:solidFill>
                <a:latin typeface="Arial"/>
                <a:cs typeface="Arial"/>
              </a:rPr>
              <a:t>)</a:t>
            </a:r>
            <a:r>
              <a:rPr sz="1000" spc="-20" dirty="0">
                <a:solidFill>
                  <a:srgbClr val="424242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424242"/>
                </a:solidFill>
                <a:latin typeface="Arial"/>
                <a:cs typeface="Arial"/>
              </a:rPr>
              <a:t>ou</a:t>
            </a:r>
            <a:r>
              <a:rPr sz="1000" spc="25" dirty="0">
                <a:solidFill>
                  <a:srgbClr val="424242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1D1D1D"/>
                </a:solidFill>
                <a:latin typeface="Arial"/>
                <a:cs typeface="Arial"/>
              </a:rPr>
              <a:t>no</a:t>
            </a:r>
            <a:r>
              <a:rPr sz="1000" spc="-5" dirty="0">
                <a:solidFill>
                  <a:srgbClr val="1D1D1D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2D2D2D"/>
                </a:solidFill>
                <a:latin typeface="Arial"/>
                <a:cs typeface="Arial"/>
              </a:rPr>
              <a:t>Cada</a:t>
            </a:r>
            <a:r>
              <a:rPr sz="1000" spc="5" dirty="0">
                <a:solidFill>
                  <a:srgbClr val="2D2D2D"/>
                </a:solidFill>
                <a:latin typeface="Arial"/>
                <a:cs typeface="Arial"/>
              </a:rPr>
              <a:t>s</a:t>
            </a:r>
            <a:r>
              <a:rPr sz="1000" spc="40" dirty="0">
                <a:solidFill>
                  <a:srgbClr val="0F0F0F"/>
                </a:solidFill>
                <a:latin typeface="Arial"/>
                <a:cs typeface="Arial"/>
              </a:rPr>
              <a:t>t</a:t>
            </a:r>
            <a:r>
              <a:rPr sz="1000" spc="-5" dirty="0">
                <a:solidFill>
                  <a:srgbClr val="2D2D2D"/>
                </a:solidFill>
                <a:latin typeface="Arial"/>
                <a:cs typeface="Arial"/>
              </a:rPr>
              <a:t>ro</a:t>
            </a:r>
            <a:r>
              <a:rPr sz="1000" spc="25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F0F0F"/>
                </a:solidFill>
                <a:latin typeface="Arial"/>
                <a:cs typeface="Arial"/>
              </a:rPr>
              <a:t>N</a:t>
            </a:r>
            <a:r>
              <a:rPr sz="1000" spc="-20" dirty="0">
                <a:solidFill>
                  <a:srgbClr val="0F0F0F"/>
                </a:solidFill>
                <a:latin typeface="Arial"/>
                <a:cs typeface="Arial"/>
              </a:rPr>
              <a:t>a</a:t>
            </a:r>
            <a:r>
              <a:rPr sz="1000" spc="30" dirty="0">
                <a:solidFill>
                  <a:srgbClr val="424242"/>
                </a:solidFill>
                <a:latin typeface="Arial"/>
                <a:cs typeface="Arial"/>
              </a:rPr>
              <a:t>c</a:t>
            </a:r>
            <a:r>
              <a:rPr sz="1000" spc="-45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000" spc="-20" dirty="0">
                <a:solidFill>
                  <a:srgbClr val="2D2D2D"/>
                </a:solidFill>
                <a:latin typeface="Arial"/>
                <a:cs typeface="Arial"/>
              </a:rPr>
              <a:t>on</a:t>
            </a:r>
            <a:r>
              <a:rPr sz="1000" spc="85" dirty="0">
                <a:solidFill>
                  <a:srgbClr val="2D2D2D"/>
                </a:solidFill>
                <a:latin typeface="Arial"/>
                <a:cs typeface="Arial"/>
              </a:rPr>
              <a:t>a</a:t>
            </a:r>
            <a:r>
              <a:rPr sz="1000" spc="45" dirty="0">
                <a:solidFill>
                  <a:srgbClr val="0F0F0F"/>
                </a:solidFill>
                <a:latin typeface="Arial"/>
                <a:cs typeface="Arial"/>
              </a:rPr>
              <a:t>l</a:t>
            </a:r>
            <a:r>
              <a:rPr sz="1000" spc="-114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1D1D1D"/>
                </a:solidFill>
                <a:latin typeface="Arial"/>
                <a:cs typeface="Arial"/>
              </a:rPr>
              <a:t>de</a:t>
            </a:r>
            <a:r>
              <a:rPr sz="1000" spc="95" dirty="0">
                <a:solidFill>
                  <a:srgbClr val="1D1D1D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1D1D1D"/>
                </a:solidFill>
                <a:latin typeface="Arial"/>
                <a:cs typeface="Arial"/>
              </a:rPr>
              <a:t>Pessoas</a:t>
            </a:r>
            <a:r>
              <a:rPr sz="1000" spc="-5" dirty="0">
                <a:solidFill>
                  <a:srgbClr val="1D1D1D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1D1D1D"/>
                </a:solidFill>
                <a:latin typeface="Arial"/>
                <a:cs typeface="Arial"/>
              </a:rPr>
              <a:t>Jurídicas </a:t>
            </a:r>
            <a:r>
              <a:rPr sz="1000" dirty="0">
                <a:solidFill>
                  <a:srgbClr val="2D2D2D"/>
                </a:solidFill>
                <a:latin typeface="Arial"/>
                <a:cs typeface="Arial"/>
              </a:rPr>
              <a:t>(</a:t>
            </a:r>
            <a:r>
              <a:rPr sz="1000" spc="20" dirty="0">
                <a:solidFill>
                  <a:srgbClr val="2D2D2D"/>
                </a:solidFill>
                <a:latin typeface="Arial"/>
                <a:cs typeface="Arial"/>
              </a:rPr>
              <a:t>C</a:t>
            </a:r>
            <a:r>
              <a:rPr sz="1000" spc="-25" dirty="0">
                <a:solidFill>
                  <a:srgbClr val="0F0F0F"/>
                </a:solidFill>
                <a:latin typeface="Arial"/>
                <a:cs typeface="Arial"/>
              </a:rPr>
              <a:t>NP</a:t>
            </a:r>
            <a:r>
              <a:rPr sz="1000" spc="0" dirty="0">
                <a:solidFill>
                  <a:srgbClr val="0F0F0F"/>
                </a:solidFill>
                <a:latin typeface="Arial"/>
                <a:cs typeface="Arial"/>
              </a:rPr>
              <a:t>J</a:t>
            </a:r>
            <a:r>
              <a:rPr sz="1000" spc="-15" dirty="0">
                <a:solidFill>
                  <a:srgbClr val="424242"/>
                </a:solidFill>
                <a:latin typeface="Arial"/>
                <a:cs typeface="Arial"/>
              </a:rPr>
              <a:t>)</a:t>
            </a:r>
            <a:r>
              <a:rPr sz="1000" spc="90" dirty="0">
                <a:solidFill>
                  <a:srgbClr val="797979"/>
                </a:solidFill>
                <a:latin typeface="Arial"/>
                <a:cs typeface="Arial"/>
              </a:rPr>
              <a:t>;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8"/>
              </a:spcBef>
              <a:buClr>
                <a:srgbClr val="2D2D2D"/>
              </a:buClr>
              <a:buFont typeface="Arial"/>
              <a:buAutoNum type="alphaLcParenR"/>
            </a:pPr>
            <a:endParaRPr sz="1050">
              <a:latin typeface="Times New Roman"/>
              <a:cs typeface="Times New Roman"/>
            </a:endParaRPr>
          </a:p>
          <a:p>
            <a:pPr marL="12700" marR="17780" indent="8890" algn="just">
              <a:lnSpc>
                <a:spcPts val="1150"/>
              </a:lnSpc>
              <a:buClr>
                <a:srgbClr val="2D2D2D"/>
              </a:buClr>
              <a:buFont typeface="Arial"/>
              <a:buAutoNum type="alphaLcParenR"/>
              <a:tabLst>
                <a:tab pos="186690" algn="l"/>
              </a:tabLst>
            </a:pPr>
            <a:r>
              <a:rPr sz="1000" spc="-15" dirty="0">
                <a:solidFill>
                  <a:srgbClr val="2D2D2D"/>
                </a:solidFill>
                <a:latin typeface="Arial"/>
                <a:cs typeface="Arial"/>
              </a:rPr>
              <a:t>prova</a:t>
            </a:r>
            <a:r>
              <a:rPr sz="1000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1000" spc="-105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1D1D1D"/>
                </a:solidFill>
                <a:latin typeface="Arial"/>
                <a:cs typeface="Arial"/>
              </a:rPr>
              <a:t>de</a:t>
            </a:r>
            <a:r>
              <a:rPr sz="1000" dirty="0">
                <a:solidFill>
                  <a:srgbClr val="1D1D1D"/>
                </a:solidFill>
                <a:latin typeface="Arial"/>
                <a:cs typeface="Arial"/>
              </a:rPr>
              <a:t> </a:t>
            </a:r>
            <a:r>
              <a:rPr sz="1000" spc="-110" dirty="0">
                <a:solidFill>
                  <a:srgbClr val="1D1D1D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0F0F0F"/>
                </a:solidFill>
                <a:latin typeface="Arial"/>
                <a:cs typeface="Arial"/>
              </a:rPr>
              <a:t>r</a:t>
            </a:r>
            <a:r>
              <a:rPr sz="1000" spc="10" dirty="0">
                <a:solidFill>
                  <a:srgbClr val="2D2D2D"/>
                </a:solidFill>
                <a:latin typeface="Arial"/>
                <a:cs typeface="Arial"/>
              </a:rPr>
              <a:t>e</a:t>
            </a:r>
            <a:r>
              <a:rPr sz="1000" spc="-10" dirty="0">
                <a:solidFill>
                  <a:srgbClr val="2D2D2D"/>
                </a:solidFill>
                <a:latin typeface="Arial"/>
                <a:cs typeface="Arial"/>
              </a:rPr>
              <a:t>g</a:t>
            </a:r>
            <a:r>
              <a:rPr sz="1000" spc="55" dirty="0">
                <a:solidFill>
                  <a:srgbClr val="0F0F0F"/>
                </a:solidFill>
                <a:latin typeface="Arial"/>
                <a:cs typeface="Arial"/>
              </a:rPr>
              <a:t>u</a:t>
            </a:r>
            <a:r>
              <a:rPr sz="1000" spc="-45" dirty="0">
                <a:solidFill>
                  <a:srgbClr val="0F0F0F"/>
                </a:solidFill>
                <a:latin typeface="Arial"/>
                <a:cs typeface="Arial"/>
              </a:rPr>
              <a:t>l</a:t>
            </a:r>
            <a:r>
              <a:rPr sz="1000" spc="-5" dirty="0">
                <a:solidFill>
                  <a:srgbClr val="2D2D2D"/>
                </a:solidFill>
                <a:latin typeface="Arial"/>
                <a:cs typeface="Arial"/>
              </a:rPr>
              <a:t>aridade</a:t>
            </a:r>
            <a:r>
              <a:rPr sz="1000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1000" spc="-45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2D2D2D"/>
                </a:solidFill>
                <a:latin typeface="Arial"/>
                <a:cs typeface="Arial"/>
              </a:rPr>
              <a:t>p</a:t>
            </a:r>
            <a:r>
              <a:rPr sz="1000" spc="10" dirty="0">
                <a:solidFill>
                  <a:srgbClr val="2D2D2D"/>
                </a:solidFill>
                <a:latin typeface="Arial"/>
                <a:cs typeface="Arial"/>
              </a:rPr>
              <a:t>a</a:t>
            </a:r>
            <a:r>
              <a:rPr sz="1000" spc="-10" dirty="0">
                <a:solidFill>
                  <a:srgbClr val="0F0F0F"/>
                </a:solidFill>
                <a:latin typeface="Arial"/>
                <a:cs typeface="Arial"/>
              </a:rPr>
              <a:t>r</a:t>
            </a:r>
            <a:r>
              <a:rPr sz="1000" spc="-25" dirty="0">
                <a:solidFill>
                  <a:srgbClr val="2D2D2D"/>
                </a:solidFill>
                <a:latin typeface="Arial"/>
                <a:cs typeface="Arial"/>
              </a:rPr>
              <a:t>a</a:t>
            </a:r>
            <a:r>
              <a:rPr sz="1000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1000" spc="-120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2D2D2D"/>
                </a:solidFill>
                <a:latin typeface="Arial"/>
                <a:cs typeface="Arial"/>
              </a:rPr>
              <a:t>com</a:t>
            </a:r>
            <a:r>
              <a:rPr sz="1000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1000" spc="-125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1000" spc="15" dirty="0">
                <a:solidFill>
                  <a:srgbClr val="2D2D2D"/>
                </a:solidFill>
                <a:latin typeface="Arial"/>
                <a:cs typeface="Arial"/>
              </a:rPr>
              <a:t>a</a:t>
            </a:r>
            <a:r>
              <a:rPr sz="1000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1000" spc="-50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1000" spc="-25" dirty="0">
                <a:solidFill>
                  <a:srgbClr val="2D2D2D"/>
                </a:solidFill>
                <a:latin typeface="Arial"/>
                <a:cs typeface="Arial"/>
              </a:rPr>
              <a:t>Fazenda</a:t>
            </a:r>
            <a:r>
              <a:rPr sz="1000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1000" spc="-50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1000" spc="-40" dirty="0">
                <a:solidFill>
                  <a:srgbClr val="0F0F0F"/>
                </a:solidFill>
                <a:latin typeface="Arial"/>
                <a:cs typeface="Arial"/>
              </a:rPr>
              <a:t>N</a:t>
            </a:r>
            <a:r>
              <a:rPr sz="1000" spc="-10" dirty="0">
                <a:solidFill>
                  <a:srgbClr val="2D2D2D"/>
                </a:solidFill>
                <a:latin typeface="Arial"/>
                <a:cs typeface="Arial"/>
              </a:rPr>
              <a:t>acion</a:t>
            </a:r>
            <a:r>
              <a:rPr sz="1000" spc="45" dirty="0">
                <a:solidFill>
                  <a:srgbClr val="2D2D2D"/>
                </a:solidFill>
                <a:latin typeface="Arial"/>
                <a:cs typeface="Arial"/>
              </a:rPr>
              <a:t>a</a:t>
            </a:r>
            <a:r>
              <a:rPr sz="1000" spc="25" dirty="0">
                <a:solidFill>
                  <a:srgbClr val="0F0F0F"/>
                </a:solidFill>
                <a:latin typeface="Arial"/>
                <a:cs typeface="Arial"/>
              </a:rPr>
              <a:t>l</a:t>
            </a:r>
            <a:r>
              <a:rPr sz="1000" spc="-5" dirty="0">
                <a:solidFill>
                  <a:srgbClr val="797979"/>
                </a:solidFill>
                <a:latin typeface="Arial"/>
                <a:cs typeface="Arial"/>
              </a:rPr>
              <a:t>,</a:t>
            </a:r>
            <a:r>
              <a:rPr sz="1000" spc="125" dirty="0">
                <a:solidFill>
                  <a:srgbClr val="797979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2D2D2D"/>
                </a:solidFill>
                <a:latin typeface="Arial"/>
                <a:cs typeface="Arial"/>
              </a:rPr>
              <a:t>Estadual</a:t>
            </a:r>
            <a:r>
              <a:rPr sz="1000" spc="90" dirty="0">
                <a:solidFill>
                  <a:srgbClr val="797979"/>
                </a:solidFill>
                <a:latin typeface="Arial"/>
                <a:cs typeface="Arial"/>
              </a:rPr>
              <a:t>,</a:t>
            </a:r>
            <a:r>
              <a:rPr sz="1000" spc="70" dirty="0">
                <a:solidFill>
                  <a:srgbClr val="797979"/>
                </a:solidFill>
                <a:latin typeface="Arial"/>
                <a:cs typeface="Arial"/>
              </a:rPr>
              <a:t> </a:t>
            </a:r>
            <a:r>
              <a:rPr sz="1000" spc="40" dirty="0">
                <a:solidFill>
                  <a:srgbClr val="1D1D1D"/>
                </a:solidFill>
                <a:latin typeface="Arial"/>
                <a:cs typeface="Arial"/>
              </a:rPr>
              <a:t>D</a:t>
            </a:r>
            <a:r>
              <a:rPr sz="1000" spc="-55" dirty="0">
                <a:solidFill>
                  <a:srgbClr val="1D1D1D"/>
                </a:solidFill>
                <a:latin typeface="Arial"/>
                <a:cs typeface="Arial"/>
              </a:rPr>
              <a:t>i</a:t>
            </a:r>
            <a:r>
              <a:rPr sz="1000" spc="-10" dirty="0">
                <a:solidFill>
                  <a:srgbClr val="1D1D1D"/>
                </a:solidFill>
                <a:latin typeface="Arial"/>
                <a:cs typeface="Arial"/>
              </a:rPr>
              <a:t>strital</a:t>
            </a:r>
            <a:r>
              <a:rPr sz="1000" dirty="0">
                <a:solidFill>
                  <a:srgbClr val="1D1D1D"/>
                </a:solidFill>
                <a:latin typeface="Arial"/>
                <a:cs typeface="Arial"/>
              </a:rPr>
              <a:t> </a:t>
            </a:r>
            <a:r>
              <a:rPr sz="1000" spc="-114" dirty="0">
                <a:solidFill>
                  <a:srgbClr val="1D1D1D"/>
                </a:solidFill>
                <a:latin typeface="Arial"/>
                <a:cs typeface="Arial"/>
              </a:rPr>
              <a:t> </a:t>
            </a:r>
            <a:r>
              <a:rPr sz="1000" spc="50" dirty="0">
                <a:solidFill>
                  <a:srgbClr val="2D2D2D"/>
                </a:solidFill>
                <a:latin typeface="Arial"/>
                <a:cs typeface="Arial"/>
              </a:rPr>
              <a:t>o</a:t>
            </a:r>
            <a:r>
              <a:rPr sz="1000" spc="5" dirty="0">
                <a:solidFill>
                  <a:srgbClr val="0F0F0F"/>
                </a:solidFill>
                <a:latin typeface="Arial"/>
                <a:cs typeface="Arial"/>
              </a:rPr>
              <a:t>u</a:t>
            </a:r>
            <a:r>
              <a:rPr sz="10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00" spc="-11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0F0F0F"/>
                </a:solidFill>
                <a:latin typeface="Arial"/>
                <a:cs typeface="Arial"/>
              </a:rPr>
              <a:t>Mun</a:t>
            </a:r>
            <a:r>
              <a:rPr sz="1000" spc="-30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000" spc="5" dirty="0">
                <a:solidFill>
                  <a:srgbClr val="2D2D2D"/>
                </a:solidFill>
                <a:latin typeface="Arial"/>
                <a:cs typeface="Arial"/>
              </a:rPr>
              <a:t>cipal</a:t>
            </a:r>
            <a:r>
              <a:rPr sz="1000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1000" spc="-135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1D1D1D"/>
                </a:solidFill>
                <a:latin typeface="Arial"/>
                <a:cs typeface="Arial"/>
              </a:rPr>
              <a:t>do</a:t>
            </a:r>
            <a:r>
              <a:rPr sz="1000" dirty="0">
                <a:solidFill>
                  <a:srgbClr val="1D1D1D"/>
                </a:solidFill>
                <a:latin typeface="Arial"/>
                <a:cs typeface="Arial"/>
              </a:rPr>
              <a:t> </a:t>
            </a:r>
            <a:r>
              <a:rPr sz="1000" spc="-100" dirty="0">
                <a:solidFill>
                  <a:srgbClr val="1D1D1D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1D1D1D"/>
                </a:solidFill>
                <a:latin typeface="Arial"/>
                <a:cs typeface="Arial"/>
              </a:rPr>
              <a:t>domi</a:t>
            </a:r>
            <a:r>
              <a:rPr sz="1000" spc="-15" dirty="0">
                <a:solidFill>
                  <a:srgbClr val="1D1D1D"/>
                </a:solidFill>
                <a:latin typeface="Arial"/>
                <a:cs typeface="Arial"/>
              </a:rPr>
              <a:t>cílio</a:t>
            </a:r>
            <a:r>
              <a:rPr sz="1000" dirty="0">
                <a:solidFill>
                  <a:srgbClr val="1D1D1D"/>
                </a:solidFill>
                <a:latin typeface="Arial"/>
                <a:cs typeface="Arial"/>
              </a:rPr>
              <a:t> </a:t>
            </a:r>
            <a:r>
              <a:rPr sz="1000" spc="-140" dirty="0">
                <a:solidFill>
                  <a:srgbClr val="1D1D1D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1D1D1D"/>
                </a:solidFill>
                <a:latin typeface="Arial"/>
                <a:cs typeface="Arial"/>
              </a:rPr>
              <a:t>ou</a:t>
            </a:r>
            <a:r>
              <a:rPr sz="1000" spc="5" dirty="0">
                <a:solidFill>
                  <a:srgbClr val="1D1D1D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2D2D2D"/>
                </a:solidFill>
                <a:latin typeface="Arial"/>
                <a:cs typeface="Arial"/>
              </a:rPr>
              <a:t>sede</a:t>
            </a:r>
            <a:r>
              <a:rPr sz="1000" spc="20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1000" spc="15" dirty="0">
                <a:solidFill>
                  <a:srgbClr val="0F0F0F"/>
                </a:solidFill>
                <a:latin typeface="Arial"/>
                <a:cs typeface="Arial"/>
              </a:rPr>
              <a:t>d</a:t>
            </a:r>
            <a:r>
              <a:rPr sz="1000" spc="10" dirty="0">
                <a:solidFill>
                  <a:srgbClr val="2D2D2D"/>
                </a:solidFill>
                <a:latin typeface="Arial"/>
                <a:cs typeface="Arial"/>
              </a:rPr>
              <a:t>o</a:t>
            </a:r>
            <a:r>
              <a:rPr sz="1000" spc="15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1D1D1D"/>
                </a:solidFill>
                <a:latin typeface="Arial"/>
                <a:cs typeface="Arial"/>
              </a:rPr>
              <a:t>participant</a:t>
            </a:r>
            <a:r>
              <a:rPr sz="1000" spc="95" dirty="0">
                <a:solidFill>
                  <a:srgbClr val="1D1D1D"/>
                </a:solidFill>
                <a:latin typeface="Arial"/>
                <a:cs typeface="Arial"/>
              </a:rPr>
              <a:t>e</a:t>
            </a:r>
            <a:r>
              <a:rPr sz="1000" spc="-5" dirty="0">
                <a:solidFill>
                  <a:srgbClr val="565656"/>
                </a:solidFill>
                <a:latin typeface="Arial"/>
                <a:cs typeface="Arial"/>
              </a:rPr>
              <a:t>,</a:t>
            </a:r>
            <a:r>
              <a:rPr sz="1000" spc="-55" dirty="0">
                <a:solidFill>
                  <a:srgbClr val="565656"/>
                </a:solidFill>
                <a:latin typeface="Arial"/>
                <a:cs typeface="Arial"/>
              </a:rPr>
              <a:t> </a:t>
            </a:r>
            <a:r>
              <a:rPr sz="1000" spc="15" dirty="0">
                <a:solidFill>
                  <a:srgbClr val="0F0F0F"/>
                </a:solidFill>
                <a:latin typeface="Arial"/>
                <a:cs typeface="Arial"/>
              </a:rPr>
              <a:t>n</a:t>
            </a:r>
            <a:r>
              <a:rPr sz="1000" spc="-25" dirty="0">
                <a:solidFill>
                  <a:srgbClr val="2D2D2D"/>
                </a:solidFill>
                <a:latin typeface="Arial"/>
                <a:cs typeface="Arial"/>
              </a:rPr>
              <a:t>a</a:t>
            </a:r>
            <a:r>
              <a:rPr sz="1000" spc="-20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2D2D2D"/>
                </a:solidFill>
                <a:latin typeface="Arial"/>
                <a:cs typeface="Arial"/>
              </a:rPr>
              <a:t>f</a:t>
            </a:r>
            <a:r>
              <a:rPr sz="1000" spc="60" dirty="0">
                <a:solidFill>
                  <a:srgbClr val="2D2D2D"/>
                </a:solidFill>
                <a:latin typeface="Arial"/>
                <a:cs typeface="Arial"/>
              </a:rPr>
              <a:t>o</a:t>
            </a:r>
            <a:r>
              <a:rPr sz="1000" spc="5" dirty="0">
                <a:solidFill>
                  <a:srgbClr val="0F0F0F"/>
                </a:solidFill>
                <a:latin typeface="Arial"/>
                <a:cs typeface="Arial"/>
              </a:rPr>
              <a:t>r</a:t>
            </a:r>
            <a:r>
              <a:rPr sz="1000" spc="-25" dirty="0">
                <a:solidFill>
                  <a:srgbClr val="0F0F0F"/>
                </a:solidFill>
                <a:latin typeface="Arial"/>
                <a:cs typeface="Arial"/>
              </a:rPr>
              <a:t>m</a:t>
            </a:r>
            <a:r>
              <a:rPr sz="1000" spc="15" dirty="0">
                <a:solidFill>
                  <a:srgbClr val="2D2D2D"/>
                </a:solidFill>
                <a:latin typeface="Arial"/>
                <a:cs typeface="Arial"/>
              </a:rPr>
              <a:t>a</a:t>
            </a:r>
            <a:r>
              <a:rPr sz="1000" spc="-25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1D1D1D"/>
                </a:solidFill>
                <a:latin typeface="Arial"/>
                <a:cs typeface="Arial"/>
              </a:rPr>
              <a:t>da</a:t>
            </a:r>
            <a:r>
              <a:rPr sz="1000" spc="20" dirty="0">
                <a:solidFill>
                  <a:srgbClr val="1D1D1D"/>
                </a:solidFill>
                <a:latin typeface="Arial"/>
                <a:cs typeface="Arial"/>
              </a:rPr>
              <a:t> </a:t>
            </a:r>
            <a:r>
              <a:rPr sz="1000" spc="-45" dirty="0">
                <a:solidFill>
                  <a:srgbClr val="0F0F0F"/>
                </a:solidFill>
                <a:latin typeface="Arial"/>
                <a:cs typeface="Arial"/>
              </a:rPr>
              <a:t>l</a:t>
            </a:r>
            <a:r>
              <a:rPr sz="1000" spc="15" dirty="0">
                <a:solidFill>
                  <a:srgbClr val="2D2D2D"/>
                </a:solidFill>
                <a:latin typeface="Arial"/>
                <a:cs typeface="Arial"/>
              </a:rPr>
              <a:t>e</a:t>
            </a:r>
            <a:r>
              <a:rPr sz="1000" spc="25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000" spc="-5" dirty="0">
                <a:solidFill>
                  <a:srgbClr val="565656"/>
                </a:solidFill>
                <a:latin typeface="Arial"/>
                <a:cs typeface="Arial"/>
              </a:rPr>
              <a:t>;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2"/>
              </a:spcBef>
              <a:buClr>
                <a:srgbClr val="2D2D2D"/>
              </a:buClr>
              <a:buFont typeface="Arial"/>
              <a:buAutoNum type="alphaLcParenR"/>
            </a:pPr>
            <a:endParaRPr sz="1050">
              <a:latin typeface="Times New Roman"/>
              <a:cs typeface="Times New Roman"/>
            </a:endParaRPr>
          </a:p>
          <a:p>
            <a:pPr marL="21590" marR="17145" indent="-8890" algn="just">
              <a:lnSpc>
                <a:spcPts val="1080"/>
              </a:lnSpc>
              <a:buClr>
                <a:srgbClr val="2D2D2D"/>
              </a:buClr>
              <a:buFont typeface="Arial"/>
              <a:buAutoNum type="alphaLcParenR"/>
              <a:tabLst>
                <a:tab pos="186690" algn="l"/>
              </a:tabLst>
            </a:pPr>
            <a:r>
              <a:rPr sz="1000" spc="-15" dirty="0">
                <a:solidFill>
                  <a:srgbClr val="1D1D1D"/>
                </a:solidFill>
                <a:latin typeface="Arial"/>
                <a:cs typeface="Arial"/>
              </a:rPr>
              <a:t>prova</a:t>
            </a:r>
            <a:r>
              <a:rPr sz="1000" dirty="0">
                <a:solidFill>
                  <a:srgbClr val="1D1D1D"/>
                </a:solidFill>
                <a:latin typeface="Arial"/>
                <a:cs typeface="Arial"/>
              </a:rPr>
              <a:t> </a:t>
            </a:r>
            <a:r>
              <a:rPr sz="1000" spc="-105" dirty="0">
                <a:solidFill>
                  <a:srgbClr val="1D1D1D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1D1D1D"/>
                </a:solidFill>
                <a:latin typeface="Arial"/>
                <a:cs typeface="Arial"/>
              </a:rPr>
              <a:t>de</a:t>
            </a:r>
            <a:r>
              <a:rPr sz="1000" dirty="0">
                <a:solidFill>
                  <a:srgbClr val="1D1D1D"/>
                </a:solidFill>
                <a:latin typeface="Arial"/>
                <a:cs typeface="Arial"/>
              </a:rPr>
              <a:t> </a:t>
            </a:r>
            <a:r>
              <a:rPr sz="1000" spc="-75" dirty="0">
                <a:solidFill>
                  <a:srgbClr val="1D1D1D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1D1D1D"/>
                </a:solidFill>
                <a:latin typeface="Arial"/>
                <a:cs typeface="Arial"/>
              </a:rPr>
              <a:t>regu</a:t>
            </a:r>
            <a:r>
              <a:rPr sz="1000" spc="-15" dirty="0">
                <a:solidFill>
                  <a:srgbClr val="1D1D1D"/>
                </a:solidFill>
                <a:latin typeface="Arial"/>
                <a:cs typeface="Arial"/>
              </a:rPr>
              <a:t>laridade</a:t>
            </a:r>
            <a:r>
              <a:rPr sz="1000" dirty="0">
                <a:solidFill>
                  <a:srgbClr val="1D1D1D"/>
                </a:solidFill>
                <a:latin typeface="Arial"/>
                <a:cs typeface="Arial"/>
              </a:rPr>
              <a:t> </a:t>
            </a:r>
            <a:r>
              <a:rPr sz="1000" spc="20" dirty="0">
                <a:solidFill>
                  <a:srgbClr val="1D1D1D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F0F0F"/>
                </a:solidFill>
                <a:latin typeface="Arial"/>
                <a:cs typeface="Arial"/>
              </a:rPr>
              <a:t>re</a:t>
            </a:r>
            <a:r>
              <a:rPr sz="1000" spc="-45" dirty="0">
                <a:solidFill>
                  <a:srgbClr val="0F0F0F"/>
                </a:solidFill>
                <a:latin typeface="Arial"/>
                <a:cs typeface="Arial"/>
              </a:rPr>
              <a:t>l</a:t>
            </a:r>
            <a:r>
              <a:rPr sz="1000" spc="15" dirty="0">
                <a:solidFill>
                  <a:srgbClr val="2D2D2D"/>
                </a:solidFill>
                <a:latin typeface="Arial"/>
                <a:cs typeface="Arial"/>
              </a:rPr>
              <a:t>a</a:t>
            </a:r>
            <a:r>
              <a:rPr sz="1000" spc="5" dirty="0">
                <a:solidFill>
                  <a:srgbClr val="0F0F0F"/>
                </a:solidFill>
                <a:latin typeface="Arial"/>
                <a:cs typeface="Arial"/>
              </a:rPr>
              <a:t>t</a:t>
            </a:r>
            <a:r>
              <a:rPr sz="1000" spc="-10" dirty="0">
                <a:solidFill>
                  <a:srgbClr val="424242"/>
                </a:solidFill>
                <a:latin typeface="Arial"/>
                <a:cs typeface="Arial"/>
              </a:rPr>
              <a:t>i</a:t>
            </a:r>
            <a:r>
              <a:rPr sz="1000" spc="-30" dirty="0">
                <a:solidFill>
                  <a:srgbClr val="1D1D1D"/>
                </a:solidFill>
                <a:latin typeface="Arial"/>
                <a:cs typeface="Arial"/>
              </a:rPr>
              <a:t>va</a:t>
            </a:r>
            <a:r>
              <a:rPr sz="1000" dirty="0">
                <a:solidFill>
                  <a:srgbClr val="1D1D1D"/>
                </a:solidFill>
                <a:latin typeface="Arial"/>
                <a:cs typeface="Arial"/>
              </a:rPr>
              <a:t> </a:t>
            </a:r>
            <a:r>
              <a:rPr sz="1000" spc="-50" dirty="0">
                <a:solidFill>
                  <a:srgbClr val="1D1D1D"/>
                </a:solidFill>
                <a:latin typeface="Arial"/>
                <a:cs typeface="Arial"/>
              </a:rPr>
              <a:t> </a:t>
            </a:r>
            <a:r>
              <a:rPr sz="1050" spc="25" dirty="0">
                <a:solidFill>
                  <a:srgbClr val="2D2D2D"/>
                </a:solidFill>
                <a:latin typeface="Times New Roman"/>
                <a:cs typeface="Times New Roman"/>
              </a:rPr>
              <a:t>à</a:t>
            </a:r>
            <a:r>
              <a:rPr sz="1050" dirty="0">
                <a:solidFill>
                  <a:srgbClr val="2D2D2D"/>
                </a:solidFill>
                <a:latin typeface="Times New Roman"/>
                <a:cs typeface="Times New Roman"/>
              </a:rPr>
              <a:t> </a:t>
            </a:r>
            <a:r>
              <a:rPr sz="1050" spc="-15" dirty="0">
                <a:solidFill>
                  <a:srgbClr val="2D2D2D"/>
                </a:solidFill>
                <a:latin typeface="Times New Roman"/>
                <a:cs typeface="Times New Roman"/>
              </a:rPr>
              <a:t> </a:t>
            </a:r>
            <a:r>
              <a:rPr sz="1000" spc="-20" dirty="0">
                <a:solidFill>
                  <a:srgbClr val="2D2D2D"/>
                </a:solidFill>
                <a:latin typeface="Arial"/>
                <a:cs typeface="Arial"/>
              </a:rPr>
              <a:t>Segu</a:t>
            </a:r>
            <a:r>
              <a:rPr sz="1000" spc="30" dirty="0">
                <a:solidFill>
                  <a:srgbClr val="2D2D2D"/>
                </a:solidFill>
                <a:latin typeface="Arial"/>
                <a:cs typeface="Arial"/>
              </a:rPr>
              <a:t>r</a:t>
            </a:r>
            <a:r>
              <a:rPr sz="1000" spc="-10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000" spc="-15" dirty="0">
                <a:solidFill>
                  <a:srgbClr val="2D2D2D"/>
                </a:solidFill>
                <a:latin typeface="Arial"/>
                <a:cs typeface="Arial"/>
              </a:rPr>
              <a:t>dade</a:t>
            </a:r>
            <a:r>
              <a:rPr sz="1000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1000" spc="-40" dirty="0">
                <a:solidFill>
                  <a:srgbClr val="2D2D2D"/>
                </a:solidFill>
                <a:latin typeface="Arial"/>
                <a:cs typeface="Arial"/>
              </a:rPr>
              <a:t>So</a:t>
            </a:r>
            <a:r>
              <a:rPr sz="1000" spc="25" dirty="0">
                <a:solidFill>
                  <a:srgbClr val="2D2D2D"/>
                </a:solidFill>
                <a:latin typeface="Arial"/>
                <a:cs typeface="Arial"/>
              </a:rPr>
              <a:t>c</a:t>
            </a:r>
            <a:r>
              <a:rPr sz="1000" spc="-45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000" spc="15" dirty="0">
                <a:solidFill>
                  <a:srgbClr val="2D2D2D"/>
                </a:solidFill>
                <a:latin typeface="Arial"/>
                <a:cs typeface="Arial"/>
              </a:rPr>
              <a:t>a</a:t>
            </a:r>
            <a:r>
              <a:rPr sz="1000" spc="135" dirty="0">
                <a:solidFill>
                  <a:srgbClr val="0F0F0F"/>
                </a:solidFill>
                <a:latin typeface="Arial"/>
                <a:cs typeface="Arial"/>
              </a:rPr>
              <a:t>l</a:t>
            </a:r>
            <a:r>
              <a:rPr sz="1000" spc="1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00" spc="20" dirty="0">
                <a:solidFill>
                  <a:srgbClr val="2D2D2D"/>
                </a:solidFill>
                <a:latin typeface="Arial"/>
                <a:cs typeface="Arial"/>
              </a:rPr>
              <a:t>e</a:t>
            </a:r>
            <a:r>
              <a:rPr sz="1000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1000" spc="-130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1D1D1D"/>
                </a:solidFill>
                <a:latin typeface="Arial"/>
                <a:cs typeface="Arial"/>
              </a:rPr>
              <a:t>ao</a:t>
            </a:r>
            <a:r>
              <a:rPr sz="1000" dirty="0">
                <a:solidFill>
                  <a:srgbClr val="1D1D1D"/>
                </a:solidFill>
                <a:latin typeface="Arial"/>
                <a:cs typeface="Arial"/>
              </a:rPr>
              <a:t> </a:t>
            </a:r>
            <a:r>
              <a:rPr sz="1000" spc="-75" dirty="0">
                <a:solidFill>
                  <a:srgbClr val="1D1D1D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2D2D2D"/>
                </a:solidFill>
                <a:latin typeface="Arial"/>
                <a:cs typeface="Arial"/>
              </a:rPr>
              <a:t>Fundo</a:t>
            </a:r>
            <a:r>
              <a:rPr sz="1000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1000" spc="-90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1000" spc="-30" dirty="0">
                <a:solidFill>
                  <a:srgbClr val="1D1D1D"/>
                </a:solidFill>
                <a:latin typeface="Arial"/>
                <a:cs typeface="Arial"/>
              </a:rPr>
              <a:t>de</a:t>
            </a:r>
            <a:r>
              <a:rPr sz="1000" dirty="0">
                <a:solidFill>
                  <a:srgbClr val="1D1D1D"/>
                </a:solidFill>
                <a:latin typeface="Arial"/>
                <a:cs typeface="Arial"/>
              </a:rPr>
              <a:t> </a:t>
            </a:r>
            <a:r>
              <a:rPr sz="1000" spc="-30" dirty="0">
                <a:solidFill>
                  <a:srgbClr val="1D1D1D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2D2D2D"/>
                </a:solidFill>
                <a:latin typeface="Arial"/>
                <a:cs typeface="Arial"/>
              </a:rPr>
              <a:t>Gar</a:t>
            </a:r>
            <a:r>
              <a:rPr sz="1000" spc="30" dirty="0">
                <a:solidFill>
                  <a:srgbClr val="2D2D2D"/>
                </a:solidFill>
                <a:latin typeface="Arial"/>
                <a:cs typeface="Arial"/>
              </a:rPr>
              <a:t>a</a:t>
            </a:r>
            <a:r>
              <a:rPr sz="1000" spc="-5" dirty="0">
                <a:solidFill>
                  <a:srgbClr val="0F0F0F"/>
                </a:solidFill>
                <a:latin typeface="Arial"/>
                <a:cs typeface="Arial"/>
              </a:rPr>
              <a:t>nt</a:t>
            </a:r>
            <a:r>
              <a:rPr sz="1000" spc="-55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000" spc="15" dirty="0">
                <a:solidFill>
                  <a:srgbClr val="2D2D2D"/>
                </a:solidFill>
                <a:latin typeface="Arial"/>
                <a:cs typeface="Arial"/>
              </a:rPr>
              <a:t>a</a:t>
            </a:r>
            <a:r>
              <a:rPr sz="1000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1000" spc="-50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0F0F0F"/>
                </a:solidFill>
                <a:latin typeface="Arial"/>
                <a:cs typeface="Arial"/>
              </a:rPr>
              <a:t>por</a:t>
            </a:r>
            <a:r>
              <a:rPr sz="10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00" spc="-114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0F0F0F"/>
                </a:solidFill>
                <a:latin typeface="Arial"/>
                <a:cs typeface="Arial"/>
              </a:rPr>
              <a:t>T</a:t>
            </a:r>
            <a:r>
              <a:rPr sz="1000" dirty="0">
                <a:solidFill>
                  <a:srgbClr val="2D2D2D"/>
                </a:solidFill>
                <a:latin typeface="Arial"/>
                <a:cs typeface="Arial"/>
              </a:rPr>
              <a:t>empo </a:t>
            </a:r>
            <a:r>
              <a:rPr sz="1000" spc="-70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2D2D2D"/>
                </a:solidFill>
                <a:latin typeface="Arial"/>
                <a:cs typeface="Arial"/>
              </a:rPr>
              <a:t>de</a:t>
            </a:r>
            <a:r>
              <a:rPr sz="1000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1000" spc="-75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1000" spc="-25" dirty="0">
                <a:solidFill>
                  <a:srgbClr val="2D2D2D"/>
                </a:solidFill>
                <a:latin typeface="Arial"/>
                <a:cs typeface="Arial"/>
              </a:rPr>
              <a:t>Ser</a:t>
            </a:r>
            <a:r>
              <a:rPr sz="1000" dirty="0">
                <a:solidFill>
                  <a:srgbClr val="2D2D2D"/>
                </a:solidFill>
                <a:latin typeface="Arial"/>
                <a:cs typeface="Arial"/>
              </a:rPr>
              <a:t>v</a:t>
            </a:r>
            <a:r>
              <a:rPr sz="1000" spc="-10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000" spc="5" dirty="0">
                <a:solidFill>
                  <a:srgbClr val="2D2D2D"/>
                </a:solidFill>
                <a:latin typeface="Arial"/>
                <a:cs typeface="Arial"/>
              </a:rPr>
              <a:t>ço</a:t>
            </a:r>
            <a:r>
              <a:rPr sz="1000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1000" spc="-114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424242"/>
                </a:solidFill>
                <a:latin typeface="Arial"/>
                <a:cs typeface="Arial"/>
              </a:rPr>
              <a:t>- </a:t>
            </a:r>
            <a:r>
              <a:rPr sz="1000" spc="-15" dirty="0">
                <a:solidFill>
                  <a:srgbClr val="2D2D2D"/>
                </a:solidFill>
                <a:latin typeface="Arial"/>
                <a:cs typeface="Arial"/>
              </a:rPr>
              <a:t>FGT</a:t>
            </a:r>
            <a:r>
              <a:rPr sz="1000" spc="10" dirty="0">
                <a:solidFill>
                  <a:srgbClr val="2D2D2D"/>
                </a:solidFill>
                <a:latin typeface="Arial"/>
                <a:cs typeface="Arial"/>
              </a:rPr>
              <a:t>S</a:t>
            </a:r>
            <a:r>
              <a:rPr sz="1000" spc="90" dirty="0">
                <a:solidFill>
                  <a:srgbClr val="797979"/>
                </a:solidFill>
                <a:latin typeface="Arial"/>
                <a:cs typeface="Arial"/>
              </a:rPr>
              <a:t>,</a:t>
            </a:r>
            <a:r>
              <a:rPr sz="1000" spc="-150" dirty="0">
                <a:solidFill>
                  <a:srgbClr val="797979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0F0F0F"/>
                </a:solidFill>
                <a:latin typeface="Arial"/>
                <a:cs typeface="Arial"/>
              </a:rPr>
              <a:t>n</a:t>
            </a:r>
            <a:r>
              <a:rPr sz="1000" spc="10" dirty="0">
                <a:solidFill>
                  <a:srgbClr val="2D2D2D"/>
                </a:solidFill>
                <a:latin typeface="Arial"/>
                <a:cs typeface="Arial"/>
              </a:rPr>
              <a:t>o</a:t>
            </a:r>
            <a:r>
              <a:rPr sz="1000" spc="-20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2D2D2D"/>
                </a:solidFill>
                <a:latin typeface="Arial"/>
                <a:cs typeface="Arial"/>
              </a:rPr>
              <a:t>c</a:t>
            </a:r>
            <a:r>
              <a:rPr sz="1000" spc="15" dirty="0">
                <a:solidFill>
                  <a:srgbClr val="2D2D2D"/>
                </a:solidFill>
                <a:latin typeface="Arial"/>
                <a:cs typeface="Arial"/>
              </a:rPr>
              <a:t>u</a:t>
            </a:r>
            <a:r>
              <a:rPr sz="1000" spc="25" dirty="0">
                <a:solidFill>
                  <a:srgbClr val="0F0F0F"/>
                </a:solidFill>
                <a:latin typeface="Arial"/>
                <a:cs typeface="Arial"/>
              </a:rPr>
              <a:t>m</a:t>
            </a:r>
            <a:r>
              <a:rPr sz="1000" spc="15" dirty="0">
                <a:solidFill>
                  <a:srgbClr val="2D2D2D"/>
                </a:solidFill>
                <a:latin typeface="Arial"/>
                <a:cs typeface="Arial"/>
              </a:rPr>
              <a:t>p</a:t>
            </a:r>
            <a:r>
              <a:rPr sz="1000" spc="-10" dirty="0">
                <a:solidFill>
                  <a:srgbClr val="0F0F0F"/>
                </a:solidFill>
                <a:latin typeface="Arial"/>
                <a:cs typeface="Arial"/>
              </a:rPr>
              <a:t>ri</a:t>
            </a:r>
            <a:r>
              <a:rPr sz="1000" spc="-50" dirty="0">
                <a:solidFill>
                  <a:srgbClr val="0F0F0F"/>
                </a:solidFill>
                <a:latin typeface="Arial"/>
                <a:cs typeface="Arial"/>
              </a:rPr>
              <a:t>m</a:t>
            </a:r>
            <a:r>
              <a:rPr sz="1000" spc="-5" dirty="0">
                <a:solidFill>
                  <a:srgbClr val="2D2D2D"/>
                </a:solidFill>
                <a:latin typeface="Arial"/>
                <a:cs typeface="Arial"/>
              </a:rPr>
              <a:t>ento</a:t>
            </a:r>
            <a:r>
              <a:rPr sz="1000" spc="-30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0F0F0F"/>
                </a:solidFill>
                <a:latin typeface="Arial"/>
                <a:cs typeface="Arial"/>
              </a:rPr>
              <a:t>d</a:t>
            </a:r>
            <a:r>
              <a:rPr sz="1000" spc="25" dirty="0">
                <a:solidFill>
                  <a:srgbClr val="0F0F0F"/>
                </a:solidFill>
                <a:latin typeface="Arial"/>
                <a:cs typeface="Arial"/>
              </a:rPr>
              <a:t>o</a:t>
            </a:r>
            <a:r>
              <a:rPr sz="1000" spc="-10" dirty="0">
                <a:solidFill>
                  <a:srgbClr val="2D2D2D"/>
                </a:solidFill>
                <a:latin typeface="Arial"/>
                <a:cs typeface="Arial"/>
              </a:rPr>
              <a:t>s</a:t>
            </a:r>
            <a:r>
              <a:rPr sz="1000" spc="20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2D2D2D"/>
                </a:solidFill>
                <a:latin typeface="Arial"/>
                <a:cs typeface="Arial"/>
              </a:rPr>
              <a:t>enc</a:t>
            </a:r>
            <a:r>
              <a:rPr sz="1000" spc="15" dirty="0">
                <a:solidFill>
                  <a:srgbClr val="2D2D2D"/>
                </a:solidFill>
                <a:latin typeface="Arial"/>
                <a:cs typeface="Arial"/>
              </a:rPr>
              <a:t>a</a:t>
            </a:r>
            <a:r>
              <a:rPr sz="1000" spc="-15" dirty="0">
                <a:solidFill>
                  <a:srgbClr val="0F0F0F"/>
                </a:solidFill>
                <a:latin typeface="Arial"/>
                <a:cs typeface="Arial"/>
              </a:rPr>
              <a:t>r</a:t>
            </a:r>
            <a:r>
              <a:rPr sz="1000" spc="-15" dirty="0">
                <a:solidFill>
                  <a:srgbClr val="2D2D2D"/>
                </a:solidFill>
                <a:latin typeface="Arial"/>
                <a:cs typeface="Arial"/>
              </a:rPr>
              <a:t>gos</a:t>
            </a:r>
            <a:r>
              <a:rPr sz="1000" spc="45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1000" spc="25" dirty="0">
                <a:solidFill>
                  <a:srgbClr val="1D1D1D"/>
                </a:solidFill>
                <a:latin typeface="Arial"/>
                <a:cs typeface="Arial"/>
              </a:rPr>
              <a:t>i</a:t>
            </a:r>
            <a:r>
              <a:rPr sz="1000" spc="-20" dirty="0">
                <a:solidFill>
                  <a:srgbClr val="1D1D1D"/>
                </a:solidFill>
                <a:latin typeface="Arial"/>
                <a:cs typeface="Arial"/>
              </a:rPr>
              <a:t>n</a:t>
            </a:r>
            <a:r>
              <a:rPr sz="1000" spc="-35" dirty="0">
                <a:solidFill>
                  <a:srgbClr val="424242"/>
                </a:solidFill>
                <a:latin typeface="Arial"/>
                <a:cs typeface="Arial"/>
              </a:rPr>
              <a:t>s</a:t>
            </a:r>
            <a:r>
              <a:rPr sz="1000" spc="-20" dirty="0">
                <a:solidFill>
                  <a:srgbClr val="1D1D1D"/>
                </a:solidFill>
                <a:latin typeface="Arial"/>
                <a:cs typeface="Arial"/>
              </a:rPr>
              <a:t>tituídos</a:t>
            </a:r>
            <a:r>
              <a:rPr sz="1000" dirty="0">
                <a:solidFill>
                  <a:srgbClr val="1D1D1D"/>
                </a:solidFill>
                <a:latin typeface="Arial"/>
                <a:cs typeface="Arial"/>
              </a:rPr>
              <a:t> </a:t>
            </a:r>
            <a:r>
              <a:rPr sz="1000" spc="-120" dirty="0">
                <a:solidFill>
                  <a:srgbClr val="1D1D1D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2D2D2D"/>
                </a:solidFill>
                <a:latin typeface="Arial"/>
                <a:cs typeface="Arial"/>
              </a:rPr>
              <a:t>por</a:t>
            </a:r>
            <a:r>
              <a:rPr sz="1000" spc="25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1000" spc="-45" dirty="0">
                <a:solidFill>
                  <a:srgbClr val="0F0F0F"/>
                </a:solidFill>
                <a:latin typeface="Arial"/>
                <a:cs typeface="Arial"/>
              </a:rPr>
              <a:t>l</a:t>
            </a:r>
            <a:r>
              <a:rPr sz="1000" spc="25" dirty="0">
                <a:solidFill>
                  <a:srgbClr val="2D2D2D"/>
                </a:solidFill>
                <a:latin typeface="Arial"/>
                <a:cs typeface="Arial"/>
              </a:rPr>
              <a:t>e</a:t>
            </a:r>
            <a:r>
              <a:rPr sz="1000" spc="-20" dirty="0">
                <a:solidFill>
                  <a:srgbClr val="2D2D2D"/>
                </a:solidFill>
                <a:latin typeface="Arial"/>
                <a:cs typeface="Arial"/>
              </a:rPr>
              <a:t>i</a:t>
            </a:r>
            <a:r>
              <a:rPr sz="1000" spc="90" dirty="0">
                <a:solidFill>
                  <a:srgbClr val="797979"/>
                </a:solidFill>
                <a:latin typeface="Arial"/>
                <a:cs typeface="Arial"/>
              </a:rPr>
              <a:t>;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53"/>
              </a:spcBef>
              <a:buClr>
                <a:srgbClr val="2D2D2D"/>
              </a:buClr>
              <a:buFont typeface="Arial"/>
              <a:buAutoNum type="alphaLcParenR"/>
            </a:pPr>
            <a:endParaRPr sz="1000">
              <a:latin typeface="Times New Roman"/>
              <a:cs typeface="Times New Roman"/>
            </a:endParaRPr>
          </a:p>
          <a:p>
            <a:pPr marL="21590" marR="17780" indent="-8890" algn="just">
              <a:lnSpc>
                <a:spcPts val="1150"/>
              </a:lnSpc>
              <a:buClr>
                <a:srgbClr val="2D2D2D"/>
              </a:buClr>
              <a:buFont typeface="Arial"/>
              <a:buAutoNum type="alphaLcParenR"/>
              <a:tabLst>
                <a:tab pos="177800" algn="l"/>
              </a:tabLst>
            </a:pPr>
            <a:r>
              <a:rPr sz="1000" spc="-10" dirty="0">
                <a:solidFill>
                  <a:srgbClr val="2D2D2D"/>
                </a:solidFill>
                <a:latin typeface="Arial"/>
                <a:cs typeface="Arial"/>
              </a:rPr>
              <a:t>Certi</a:t>
            </a:r>
            <a:r>
              <a:rPr sz="1000" spc="-20" dirty="0">
                <a:solidFill>
                  <a:srgbClr val="2D2D2D"/>
                </a:solidFill>
                <a:latin typeface="Arial"/>
                <a:cs typeface="Arial"/>
              </a:rPr>
              <a:t>dão</a:t>
            </a:r>
            <a:r>
              <a:rPr sz="1000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1000" spc="-90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1000" spc="-75" dirty="0">
                <a:solidFill>
                  <a:srgbClr val="0F0F0F"/>
                </a:solidFill>
                <a:latin typeface="Arial"/>
                <a:cs typeface="Arial"/>
              </a:rPr>
              <a:t>N</a:t>
            </a:r>
            <a:r>
              <a:rPr sz="1000" dirty="0">
                <a:solidFill>
                  <a:srgbClr val="2D2D2D"/>
                </a:solidFill>
                <a:latin typeface="Arial"/>
                <a:cs typeface="Arial"/>
              </a:rPr>
              <a:t>eg</a:t>
            </a:r>
            <a:r>
              <a:rPr sz="1000" spc="-15" dirty="0">
                <a:solidFill>
                  <a:srgbClr val="2D2D2D"/>
                </a:solidFill>
                <a:latin typeface="Arial"/>
                <a:cs typeface="Arial"/>
              </a:rPr>
              <a:t>a</a:t>
            </a:r>
            <a:r>
              <a:rPr sz="1000" spc="25" dirty="0">
                <a:solidFill>
                  <a:srgbClr val="0F0F0F"/>
                </a:solidFill>
                <a:latin typeface="Arial"/>
                <a:cs typeface="Arial"/>
              </a:rPr>
              <a:t>t</a:t>
            </a:r>
            <a:r>
              <a:rPr sz="1000" spc="-30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000" spc="-10" dirty="0">
                <a:solidFill>
                  <a:srgbClr val="2D2D2D"/>
                </a:solidFill>
                <a:latin typeface="Arial"/>
                <a:cs typeface="Arial"/>
              </a:rPr>
              <a:t>va</a:t>
            </a:r>
            <a:r>
              <a:rPr sz="1000" spc="114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2D2D2D"/>
                </a:solidFill>
                <a:latin typeface="Arial"/>
                <a:cs typeface="Arial"/>
              </a:rPr>
              <a:t>de</a:t>
            </a:r>
            <a:r>
              <a:rPr sz="1000" spc="95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1D1D1D"/>
                </a:solidFill>
                <a:latin typeface="Arial"/>
                <a:cs typeface="Arial"/>
              </a:rPr>
              <a:t>Débitos</a:t>
            </a:r>
            <a:r>
              <a:rPr sz="1000" spc="105" dirty="0">
                <a:solidFill>
                  <a:srgbClr val="1D1D1D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2D2D2D"/>
                </a:solidFill>
                <a:latin typeface="Arial"/>
                <a:cs typeface="Arial"/>
              </a:rPr>
              <a:t>Traba</a:t>
            </a:r>
            <a:r>
              <a:rPr sz="1000" spc="35" dirty="0">
                <a:solidFill>
                  <a:srgbClr val="2D2D2D"/>
                </a:solidFill>
                <a:latin typeface="Arial"/>
                <a:cs typeface="Arial"/>
              </a:rPr>
              <a:t>l</a:t>
            </a:r>
            <a:r>
              <a:rPr sz="1000" spc="-15" dirty="0">
                <a:solidFill>
                  <a:srgbClr val="2D2D2D"/>
                </a:solidFill>
                <a:latin typeface="Arial"/>
                <a:cs typeface="Arial"/>
              </a:rPr>
              <a:t>histas</a:t>
            </a:r>
            <a:r>
              <a:rPr sz="1000" spc="110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2D2D2D"/>
                </a:solidFill>
                <a:latin typeface="Arial"/>
                <a:cs typeface="Arial"/>
              </a:rPr>
              <a:t>(</a:t>
            </a:r>
            <a:r>
              <a:rPr sz="1000" spc="20" dirty="0">
                <a:solidFill>
                  <a:srgbClr val="2D2D2D"/>
                </a:solidFill>
                <a:latin typeface="Arial"/>
                <a:cs typeface="Arial"/>
              </a:rPr>
              <a:t>C</a:t>
            </a:r>
            <a:r>
              <a:rPr sz="1000" spc="10" dirty="0">
                <a:solidFill>
                  <a:srgbClr val="0F0F0F"/>
                </a:solidFill>
                <a:latin typeface="Arial"/>
                <a:cs typeface="Arial"/>
              </a:rPr>
              <a:t>N</a:t>
            </a:r>
            <a:r>
              <a:rPr sz="1000" spc="-60" dirty="0">
                <a:solidFill>
                  <a:srgbClr val="0F0F0F"/>
                </a:solidFill>
                <a:latin typeface="Arial"/>
                <a:cs typeface="Arial"/>
              </a:rPr>
              <a:t>D</a:t>
            </a:r>
            <a:r>
              <a:rPr sz="1000" spc="-10" dirty="0">
                <a:solidFill>
                  <a:srgbClr val="2D2D2D"/>
                </a:solidFill>
                <a:latin typeface="Arial"/>
                <a:cs typeface="Arial"/>
              </a:rPr>
              <a:t>T</a:t>
            </a:r>
            <a:r>
              <a:rPr sz="1000" dirty="0">
                <a:solidFill>
                  <a:srgbClr val="2D2D2D"/>
                </a:solidFill>
                <a:latin typeface="Arial"/>
                <a:cs typeface="Arial"/>
              </a:rPr>
              <a:t>)</a:t>
            </a:r>
            <a:r>
              <a:rPr sz="1000" spc="110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424242"/>
                </a:solidFill>
                <a:latin typeface="Arial"/>
                <a:cs typeface="Arial"/>
              </a:rPr>
              <a:t>c</a:t>
            </a:r>
            <a:r>
              <a:rPr sz="1000" spc="15" dirty="0">
                <a:solidFill>
                  <a:srgbClr val="424242"/>
                </a:solidFill>
                <a:latin typeface="Arial"/>
                <a:cs typeface="Arial"/>
              </a:rPr>
              <a:t>o</a:t>
            </a:r>
            <a:r>
              <a:rPr sz="1000" spc="-15" dirty="0">
                <a:solidFill>
                  <a:srgbClr val="1D1D1D"/>
                </a:solidFill>
                <a:latin typeface="Arial"/>
                <a:cs typeface="Arial"/>
              </a:rPr>
              <a:t>mprovando</a:t>
            </a:r>
            <a:r>
              <a:rPr sz="1000" dirty="0">
                <a:solidFill>
                  <a:srgbClr val="1D1D1D"/>
                </a:solidFill>
                <a:latin typeface="Arial"/>
                <a:cs typeface="Arial"/>
              </a:rPr>
              <a:t> </a:t>
            </a:r>
            <a:r>
              <a:rPr sz="1000" spc="-135" dirty="0">
                <a:solidFill>
                  <a:srgbClr val="1D1D1D"/>
                </a:solidFill>
                <a:latin typeface="Arial"/>
                <a:cs typeface="Arial"/>
              </a:rPr>
              <a:t> </a:t>
            </a:r>
            <a:r>
              <a:rPr sz="1000" spc="-25" dirty="0">
                <a:solidFill>
                  <a:srgbClr val="2D2D2D"/>
                </a:solidFill>
                <a:latin typeface="Arial"/>
                <a:cs typeface="Arial"/>
              </a:rPr>
              <a:t>a</a:t>
            </a:r>
            <a:r>
              <a:rPr sz="1000" spc="120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2D2D2D"/>
                </a:solidFill>
                <a:latin typeface="Arial"/>
                <a:cs typeface="Arial"/>
              </a:rPr>
              <a:t>i</a:t>
            </a:r>
            <a:r>
              <a:rPr sz="1000" dirty="0">
                <a:solidFill>
                  <a:srgbClr val="2D2D2D"/>
                </a:solidFill>
                <a:latin typeface="Arial"/>
                <a:cs typeface="Arial"/>
              </a:rPr>
              <a:t>nexi</a:t>
            </a:r>
            <a:r>
              <a:rPr sz="1000" spc="-35" dirty="0">
                <a:solidFill>
                  <a:srgbClr val="2D2D2D"/>
                </a:solidFill>
                <a:latin typeface="Arial"/>
                <a:cs typeface="Arial"/>
              </a:rPr>
              <a:t>s</a:t>
            </a:r>
            <a:r>
              <a:rPr sz="1000" spc="5" dirty="0">
                <a:solidFill>
                  <a:srgbClr val="0F0F0F"/>
                </a:solidFill>
                <a:latin typeface="Arial"/>
                <a:cs typeface="Arial"/>
              </a:rPr>
              <a:t>t</a:t>
            </a:r>
            <a:r>
              <a:rPr sz="1000" spc="-10" dirty="0">
                <a:solidFill>
                  <a:srgbClr val="2D2D2D"/>
                </a:solidFill>
                <a:latin typeface="Arial"/>
                <a:cs typeface="Arial"/>
              </a:rPr>
              <a:t>ên</a:t>
            </a:r>
            <a:r>
              <a:rPr sz="1000" spc="50" dirty="0">
                <a:solidFill>
                  <a:srgbClr val="2D2D2D"/>
                </a:solidFill>
                <a:latin typeface="Arial"/>
                <a:cs typeface="Arial"/>
              </a:rPr>
              <a:t>c</a:t>
            </a:r>
            <a:r>
              <a:rPr sz="1000" spc="-10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000" spc="15" dirty="0">
                <a:solidFill>
                  <a:srgbClr val="2D2D2D"/>
                </a:solidFill>
                <a:latin typeface="Arial"/>
                <a:cs typeface="Arial"/>
              </a:rPr>
              <a:t>a</a:t>
            </a:r>
            <a:r>
              <a:rPr sz="1000" spc="85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1D1D1D"/>
                </a:solidFill>
                <a:latin typeface="Arial"/>
                <a:cs typeface="Arial"/>
              </a:rPr>
              <a:t>de</a:t>
            </a:r>
            <a:r>
              <a:rPr sz="1000" spc="95" dirty="0">
                <a:solidFill>
                  <a:srgbClr val="1D1D1D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1D1D1D"/>
                </a:solidFill>
                <a:latin typeface="Arial"/>
                <a:cs typeface="Arial"/>
              </a:rPr>
              <a:t>débitos</a:t>
            </a:r>
            <a:r>
              <a:rPr sz="1000" dirty="0">
                <a:solidFill>
                  <a:srgbClr val="1D1D1D"/>
                </a:solidFill>
                <a:latin typeface="Arial"/>
                <a:cs typeface="Arial"/>
              </a:rPr>
              <a:t> </a:t>
            </a:r>
            <a:r>
              <a:rPr sz="1000" spc="-80" dirty="0">
                <a:solidFill>
                  <a:srgbClr val="1D1D1D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2D2D2D"/>
                </a:solidFill>
                <a:latin typeface="Arial"/>
                <a:cs typeface="Arial"/>
              </a:rPr>
              <a:t>i</a:t>
            </a:r>
            <a:r>
              <a:rPr sz="1000" spc="-55" dirty="0">
                <a:solidFill>
                  <a:srgbClr val="0F0F0F"/>
                </a:solidFill>
                <a:latin typeface="Arial"/>
                <a:cs typeface="Arial"/>
              </a:rPr>
              <a:t>n</a:t>
            </a:r>
            <a:r>
              <a:rPr sz="1000" spc="10" dirty="0">
                <a:solidFill>
                  <a:srgbClr val="2D2D2D"/>
                </a:solidFill>
                <a:latin typeface="Arial"/>
                <a:cs typeface="Arial"/>
              </a:rPr>
              <a:t>a</a:t>
            </a:r>
            <a:r>
              <a:rPr sz="1000" spc="25" dirty="0">
                <a:solidFill>
                  <a:srgbClr val="2D2D2D"/>
                </a:solidFill>
                <a:latin typeface="Arial"/>
                <a:cs typeface="Arial"/>
              </a:rPr>
              <a:t>d</a:t>
            </a:r>
            <a:r>
              <a:rPr sz="1000" spc="-10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000" spc="15" dirty="0">
                <a:solidFill>
                  <a:srgbClr val="0F0F0F"/>
                </a:solidFill>
                <a:latin typeface="Arial"/>
                <a:cs typeface="Arial"/>
              </a:rPr>
              <a:t>m</a:t>
            </a:r>
            <a:r>
              <a:rPr sz="1000" spc="25" dirty="0">
                <a:solidFill>
                  <a:srgbClr val="0F0F0F"/>
                </a:solidFill>
                <a:latin typeface="Arial"/>
                <a:cs typeface="Arial"/>
              </a:rPr>
              <a:t>p</a:t>
            </a:r>
            <a:r>
              <a:rPr sz="1000" spc="-15" dirty="0">
                <a:solidFill>
                  <a:srgbClr val="2D2D2D"/>
                </a:solidFill>
                <a:latin typeface="Arial"/>
                <a:cs typeface="Arial"/>
              </a:rPr>
              <a:t>lidos</a:t>
            </a:r>
            <a:r>
              <a:rPr sz="1000" spc="-10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2D2D2D"/>
                </a:solidFill>
                <a:latin typeface="Arial"/>
                <a:cs typeface="Arial"/>
              </a:rPr>
              <a:t>perante</a:t>
            </a:r>
            <a:r>
              <a:rPr sz="1000" spc="30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1000" spc="-25" dirty="0">
                <a:solidFill>
                  <a:srgbClr val="2D2D2D"/>
                </a:solidFill>
                <a:latin typeface="Arial"/>
                <a:cs typeface="Arial"/>
              </a:rPr>
              <a:t>a</a:t>
            </a:r>
            <a:r>
              <a:rPr sz="1000" spc="15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F0F0F"/>
                </a:solidFill>
                <a:latin typeface="Arial"/>
                <a:cs typeface="Arial"/>
              </a:rPr>
              <a:t>J</a:t>
            </a:r>
            <a:r>
              <a:rPr sz="1000" spc="-15" dirty="0">
                <a:solidFill>
                  <a:srgbClr val="0F0F0F"/>
                </a:solidFill>
                <a:latin typeface="Arial"/>
                <a:cs typeface="Arial"/>
              </a:rPr>
              <a:t>u</a:t>
            </a:r>
            <a:r>
              <a:rPr sz="1000" spc="-5" dirty="0">
                <a:solidFill>
                  <a:srgbClr val="2D2D2D"/>
                </a:solidFill>
                <a:latin typeface="Arial"/>
                <a:cs typeface="Arial"/>
              </a:rPr>
              <a:t>stiça</a:t>
            </a:r>
            <a:r>
              <a:rPr sz="1000" spc="5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2D2D2D"/>
                </a:solidFill>
                <a:latin typeface="Arial"/>
                <a:cs typeface="Arial"/>
              </a:rPr>
              <a:t>do</a:t>
            </a:r>
            <a:r>
              <a:rPr sz="1000" spc="-10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1D1D1D"/>
                </a:solidFill>
                <a:latin typeface="Arial"/>
                <a:cs typeface="Arial"/>
              </a:rPr>
              <a:t>Trabalho</a:t>
            </a:r>
            <a:r>
              <a:rPr sz="1000" spc="-114" dirty="0">
                <a:solidFill>
                  <a:srgbClr val="1D1D1D"/>
                </a:solidFill>
                <a:latin typeface="Arial"/>
                <a:cs typeface="Arial"/>
              </a:rPr>
              <a:t> </a:t>
            </a:r>
            <a:r>
              <a:rPr sz="1000" spc="-90" dirty="0">
                <a:solidFill>
                  <a:srgbClr val="424242"/>
                </a:solidFill>
                <a:latin typeface="Arial"/>
                <a:cs typeface="Arial"/>
              </a:rPr>
              <a:t>.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34"/>
              </a:spcBef>
            </a:pPr>
            <a:endParaRPr sz="900">
              <a:latin typeface="Times New Roman"/>
              <a:cs typeface="Times New Roman"/>
            </a:endParaRPr>
          </a:p>
          <a:p>
            <a:pPr marL="12700" marR="17145" indent="4445" algn="just">
              <a:lnSpc>
                <a:spcPts val="1120"/>
              </a:lnSpc>
            </a:pPr>
            <a:r>
              <a:rPr sz="1000" spc="0" dirty="0">
                <a:solidFill>
                  <a:srgbClr val="565656"/>
                </a:solidFill>
                <a:latin typeface="Arial"/>
                <a:cs typeface="Arial"/>
              </a:rPr>
              <a:t>*</a:t>
            </a:r>
            <a:r>
              <a:rPr sz="1000" spc="-15" dirty="0">
                <a:solidFill>
                  <a:srgbClr val="2D2D2D"/>
                </a:solidFill>
                <a:latin typeface="Arial"/>
                <a:cs typeface="Arial"/>
              </a:rPr>
              <a:t>Para</a:t>
            </a:r>
            <a:r>
              <a:rPr sz="1000" spc="5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1D1D1D"/>
                </a:solidFill>
                <a:latin typeface="Arial"/>
                <a:cs typeface="Arial"/>
              </a:rPr>
              <a:t>as</a:t>
            </a:r>
            <a:r>
              <a:rPr sz="1000" spc="-10" dirty="0">
                <a:solidFill>
                  <a:srgbClr val="1D1D1D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2D2D2D"/>
                </a:solidFill>
                <a:latin typeface="Arial"/>
                <a:cs typeface="Arial"/>
              </a:rPr>
              <a:t>certidõe</a:t>
            </a:r>
            <a:r>
              <a:rPr sz="1000" spc="105" dirty="0">
                <a:solidFill>
                  <a:srgbClr val="2D2D2D"/>
                </a:solidFill>
                <a:latin typeface="Arial"/>
                <a:cs typeface="Arial"/>
              </a:rPr>
              <a:t>s</a:t>
            </a:r>
            <a:r>
              <a:rPr sz="1000" spc="-5" dirty="0">
                <a:solidFill>
                  <a:srgbClr val="565656"/>
                </a:solidFill>
                <a:latin typeface="Arial"/>
                <a:cs typeface="Arial"/>
              </a:rPr>
              <a:t>,</a:t>
            </a:r>
            <a:r>
              <a:rPr sz="1000" spc="-20" dirty="0">
                <a:solidFill>
                  <a:srgbClr val="565656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2D2D2D"/>
                </a:solidFill>
                <a:latin typeface="Arial"/>
                <a:cs typeface="Arial"/>
              </a:rPr>
              <a:t>inexi</a:t>
            </a:r>
            <a:r>
              <a:rPr sz="1000" spc="-20" dirty="0">
                <a:solidFill>
                  <a:srgbClr val="2D2D2D"/>
                </a:solidFill>
                <a:latin typeface="Arial"/>
                <a:cs typeface="Arial"/>
              </a:rPr>
              <a:t>s</a:t>
            </a:r>
            <a:r>
              <a:rPr sz="1000" spc="75" dirty="0">
                <a:solidFill>
                  <a:srgbClr val="0F0F0F"/>
                </a:solidFill>
                <a:latin typeface="Arial"/>
                <a:cs typeface="Arial"/>
              </a:rPr>
              <a:t>t</a:t>
            </a:r>
            <a:r>
              <a:rPr sz="1000" spc="-10" dirty="0">
                <a:solidFill>
                  <a:srgbClr val="2D2D2D"/>
                </a:solidFill>
                <a:latin typeface="Arial"/>
                <a:cs typeface="Arial"/>
              </a:rPr>
              <a:t>i</a:t>
            </a:r>
            <a:r>
              <a:rPr sz="1000" spc="-55" dirty="0">
                <a:solidFill>
                  <a:srgbClr val="0F0F0F"/>
                </a:solidFill>
                <a:latin typeface="Arial"/>
                <a:cs typeface="Arial"/>
              </a:rPr>
              <a:t>n</a:t>
            </a:r>
            <a:r>
              <a:rPr sz="1000" spc="10" dirty="0">
                <a:solidFill>
                  <a:srgbClr val="2D2D2D"/>
                </a:solidFill>
                <a:latin typeface="Arial"/>
                <a:cs typeface="Arial"/>
              </a:rPr>
              <a:t>do</a:t>
            </a:r>
            <a:r>
              <a:rPr sz="1000" spc="25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2D2D2D"/>
                </a:solidFill>
                <a:latin typeface="Arial"/>
                <a:cs typeface="Arial"/>
              </a:rPr>
              <a:t>prazo</a:t>
            </a:r>
            <a:r>
              <a:rPr sz="1000" spc="-10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1D1D1D"/>
                </a:solidFill>
                <a:latin typeface="Arial"/>
                <a:cs typeface="Arial"/>
              </a:rPr>
              <a:t>de</a:t>
            </a:r>
            <a:r>
              <a:rPr sz="1000" spc="20" dirty="0">
                <a:solidFill>
                  <a:srgbClr val="1D1D1D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1D1D1D"/>
                </a:solidFill>
                <a:latin typeface="Arial"/>
                <a:cs typeface="Arial"/>
              </a:rPr>
              <a:t>validad</a:t>
            </a:r>
            <a:r>
              <a:rPr sz="1000" spc="75" dirty="0">
                <a:solidFill>
                  <a:srgbClr val="1D1D1D"/>
                </a:solidFill>
                <a:latin typeface="Arial"/>
                <a:cs typeface="Arial"/>
              </a:rPr>
              <a:t>e</a:t>
            </a:r>
            <a:r>
              <a:rPr sz="1000" spc="90" dirty="0">
                <a:solidFill>
                  <a:srgbClr val="424242"/>
                </a:solidFill>
                <a:latin typeface="Arial"/>
                <a:cs typeface="Arial"/>
              </a:rPr>
              <a:t>,</a:t>
            </a:r>
            <a:r>
              <a:rPr sz="1000" spc="-150" dirty="0">
                <a:solidFill>
                  <a:srgbClr val="424242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2D2D2D"/>
                </a:solidFill>
                <a:latin typeface="Arial"/>
                <a:cs typeface="Arial"/>
              </a:rPr>
              <a:t>as</a:t>
            </a:r>
            <a:r>
              <a:rPr sz="1000" spc="55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2D2D2D"/>
                </a:solidFill>
                <a:latin typeface="Arial"/>
                <a:cs typeface="Arial"/>
              </a:rPr>
              <a:t>mesmas</a:t>
            </a:r>
            <a:r>
              <a:rPr sz="1000" spc="45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1000" spc="-25" dirty="0">
                <a:solidFill>
                  <a:srgbClr val="2D2D2D"/>
                </a:solidFill>
                <a:latin typeface="Arial"/>
                <a:cs typeface="Arial"/>
              </a:rPr>
              <a:t>são</a:t>
            </a:r>
            <a:r>
              <a:rPr sz="1000" spc="45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1000" spc="-25" dirty="0">
                <a:solidFill>
                  <a:srgbClr val="2D2D2D"/>
                </a:solidFill>
                <a:latin typeface="Arial"/>
                <a:cs typeface="Arial"/>
              </a:rPr>
              <a:t>v</a:t>
            </a:r>
            <a:r>
              <a:rPr sz="1000" spc="45" dirty="0">
                <a:solidFill>
                  <a:srgbClr val="2D2D2D"/>
                </a:solidFill>
                <a:latin typeface="Arial"/>
                <a:cs typeface="Arial"/>
              </a:rPr>
              <a:t>á</a:t>
            </a:r>
            <a:r>
              <a:rPr sz="1000" spc="-15" dirty="0">
                <a:solidFill>
                  <a:srgbClr val="0F0F0F"/>
                </a:solidFill>
                <a:latin typeface="Arial"/>
                <a:cs typeface="Arial"/>
              </a:rPr>
              <a:t>lida</a:t>
            </a:r>
            <a:r>
              <a:rPr sz="1000" spc="-10" dirty="0">
                <a:solidFill>
                  <a:srgbClr val="2D2D2D"/>
                </a:solidFill>
                <a:latin typeface="Arial"/>
                <a:cs typeface="Arial"/>
              </a:rPr>
              <a:t>s</a:t>
            </a:r>
            <a:r>
              <a:rPr sz="1000" spc="55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0F0F0F"/>
                </a:solidFill>
                <a:latin typeface="Arial"/>
                <a:cs typeface="Arial"/>
              </a:rPr>
              <a:t>p</a:t>
            </a:r>
            <a:r>
              <a:rPr sz="1000" spc="15" dirty="0">
                <a:solidFill>
                  <a:srgbClr val="2D2D2D"/>
                </a:solidFill>
                <a:latin typeface="Arial"/>
                <a:cs typeface="Arial"/>
              </a:rPr>
              <a:t>o</a:t>
            </a:r>
            <a:r>
              <a:rPr sz="1000" dirty="0">
                <a:solidFill>
                  <a:srgbClr val="0F0F0F"/>
                </a:solidFill>
                <a:latin typeface="Arial"/>
                <a:cs typeface="Arial"/>
              </a:rPr>
              <a:t>r</a:t>
            </a:r>
            <a:r>
              <a:rPr sz="1000" spc="-4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00" spc="20" dirty="0">
                <a:solidFill>
                  <a:srgbClr val="2D2D2D"/>
                </a:solidFill>
                <a:latin typeface="Arial"/>
                <a:cs typeface="Arial"/>
              </a:rPr>
              <a:t>90</a:t>
            </a:r>
            <a:r>
              <a:rPr sz="1000" spc="5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2D2D2D"/>
                </a:solidFill>
                <a:latin typeface="Arial"/>
                <a:cs typeface="Arial"/>
              </a:rPr>
              <a:t>(</a:t>
            </a:r>
            <a:r>
              <a:rPr sz="1000" spc="-20" dirty="0">
                <a:solidFill>
                  <a:srgbClr val="2D2D2D"/>
                </a:solidFill>
                <a:latin typeface="Arial"/>
                <a:cs typeface="Arial"/>
              </a:rPr>
              <a:t>noventa</a:t>
            </a:r>
            <a:r>
              <a:rPr sz="1000" spc="-10" dirty="0">
                <a:solidFill>
                  <a:srgbClr val="2D2D2D"/>
                </a:solidFill>
                <a:latin typeface="Arial"/>
                <a:cs typeface="Arial"/>
              </a:rPr>
              <a:t>)</a:t>
            </a:r>
            <a:r>
              <a:rPr sz="1000" spc="80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1D1D1D"/>
                </a:solidFill>
                <a:latin typeface="Arial"/>
                <a:cs typeface="Arial"/>
              </a:rPr>
              <a:t>dias</a:t>
            </a:r>
            <a:r>
              <a:rPr sz="1000" spc="45" dirty="0">
                <a:solidFill>
                  <a:srgbClr val="1D1D1D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2D2D2D"/>
                </a:solidFill>
                <a:latin typeface="Arial"/>
                <a:cs typeface="Arial"/>
              </a:rPr>
              <a:t>co</a:t>
            </a:r>
            <a:r>
              <a:rPr sz="1000" spc="-5" dirty="0">
                <a:solidFill>
                  <a:srgbClr val="2D2D2D"/>
                </a:solidFill>
                <a:latin typeface="Arial"/>
                <a:cs typeface="Arial"/>
              </a:rPr>
              <a:t>n</a:t>
            </a:r>
            <a:r>
              <a:rPr sz="1000" spc="-15" dirty="0">
                <a:solidFill>
                  <a:srgbClr val="0F0F0F"/>
                </a:solidFill>
                <a:latin typeface="Arial"/>
                <a:cs typeface="Arial"/>
              </a:rPr>
              <a:t>ta</a:t>
            </a:r>
            <a:r>
              <a:rPr sz="1000" spc="20" dirty="0">
                <a:solidFill>
                  <a:srgbClr val="0F0F0F"/>
                </a:solidFill>
                <a:latin typeface="Arial"/>
                <a:cs typeface="Arial"/>
              </a:rPr>
              <a:t>d</a:t>
            </a:r>
            <a:r>
              <a:rPr sz="1000" dirty="0">
                <a:solidFill>
                  <a:srgbClr val="2D2D2D"/>
                </a:solidFill>
                <a:latin typeface="Arial"/>
                <a:cs typeface="Arial"/>
              </a:rPr>
              <a:t>os</a:t>
            </a:r>
            <a:r>
              <a:rPr sz="1000" spc="-5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1D1D1D"/>
                </a:solidFill>
                <a:latin typeface="Arial"/>
                <a:cs typeface="Arial"/>
              </a:rPr>
              <a:t>da</a:t>
            </a:r>
            <a:r>
              <a:rPr sz="1000" spc="-5" dirty="0">
                <a:solidFill>
                  <a:srgbClr val="1D1D1D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2D2D2D"/>
                </a:solidFill>
                <a:latin typeface="Arial"/>
                <a:cs typeface="Arial"/>
              </a:rPr>
              <a:t>expedição</a:t>
            </a:r>
            <a:r>
              <a:rPr sz="1000" spc="-140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797979"/>
                </a:solidFill>
                <a:latin typeface="Arial"/>
                <a:cs typeface="Arial"/>
              </a:rPr>
              <a:t>.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37"/>
              </a:spcBef>
            </a:pPr>
            <a:endParaRPr sz="950">
              <a:latin typeface="Times New Roman"/>
              <a:cs typeface="Times New Roman"/>
            </a:endParaRPr>
          </a:p>
          <a:p>
            <a:pPr marL="21590" algn="just">
              <a:lnSpc>
                <a:spcPct val="100000"/>
              </a:lnSpc>
            </a:pPr>
            <a:r>
              <a:rPr sz="950" b="1" spc="10" dirty="0">
                <a:solidFill>
                  <a:srgbClr val="0F0F0F"/>
                </a:solidFill>
                <a:latin typeface="Arial"/>
                <a:cs typeface="Arial"/>
              </a:rPr>
              <a:t>DECLARAÇÕES:</a:t>
            </a:r>
            <a:endParaRPr sz="9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49"/>
              </a:spcBef>
            </a:pPr>
            <a:endParaRPr sz="1200">
              <a:latin typeface="Times New Roman"/>
              <a:cs typeface="Times New Roman"/>
            </a:endParaRPr>
          </a:p>
          <a:p>
            <a:pPr marL="12700" marR="22225" algn="just">
              <a:lnSpc>
                <a:spcPts val="1080"/>
              </a:lnSpc>
              <a:buClr>
                <a:srgbClr val="2D2D2D"/>
              </a:buClr>
              <a:buFont typeface="Arial"/>
              <a:buAutoNum type="alphaLcParenR"/>
              <a:tabLst>
                <a:tab pos="205104" algn="l"/>
              </a:tabLst>
            </a:pPr>
            <a:r>
              <a:rPr sz="1000" spc="-10" dirty="0">
                <a:solidFill>
                  <a:srgbClr val="1D1D1D"/>
                </a:solidFill>
                <a:latin typeface="Arial"/>
                <a:cs typeface="Arial"/>
              </a:rPr>
              <a:t>Dec</a:t>
            </a:r>
            <a:r>
              <a:rPr sz="1000" spc="-45" dirty="0">
                <a:solidFill>
                  <a:srgbClr val="1D1D1D"/>
                </a:solidFill>
                <a:latin typeface="Arial"/>
                <a:cs typeface="Arial"/>
              </a:rPr>
              <a:t>l</a:t>
            </a:r>
            <a:r>
              <a:rPr sz="1000" spc="-15" dirty="0">
                <a:solidFill>
                  <a:srgbClr val="1D1D1D"/>
                </a:solidFill>
                <a:latin typeface="Arial"/>
                <a:cs typeface="Arial"/>
              </a:rPr>
              <a:t>aração</a:t>
            </a:r>
            <a:r>
              <a:rPr sz="1000" dirty="0">
                <a:solidFill>
                  <a:srgbClr val="1D1D1D"/>
                </a:solidFill>
                <a:latin typeface="Arial"/>
                <a:cs typeface="Arial"/>
              </a:rPr>
              <a:t> </a:t>
            </a:r>
            <a:r>
              <a:rPr sz="1000" spc="45" dirty="0">
                <a:solidFill>
                  <a:srgbClr val="1D1D1D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2D2D2D"/>
                </a:solidFill>
                <a:latin typeface="Arial"/>
                <a:cs typeface="Arial"/>
              </a:rPr>
              <a:t>de</a:t>
            </a:r>
            <a:r>
              <a:rPr sz="1000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1000" spc="-35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2D2D2D"/>
                </a:solidFill>
                <a:latin typeface="Arial"/>
                <a:cs typeface="Arial"/>
              </a:rPr>
              <a:t>seu</a:t>
            </a:r>
            <a:r>
              <a:rPr sz="1000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1000" spc="95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1D1D1D"/>
                </a:solidFill>
                <a:latin typeface="Arial"/>
                <a:cs typeface="Arial"/>
              </a:rPr>
              <a:t>pleno</a:t>
            </a:r>
            <a:r>
              <a:rPr sz="1000" dirty="0">
                <a:solidFill>
                  <a:srgbClr val="1D1D1D"/>
                </a:solidFill>
                <a:latin typeface="Arial"/>
                <a:cs typeface="Arial"/>
              </a:rPr>
              <a:t> </a:t>
            </a:r>
            <a:r>
              <a:rPr sz="1000" spc="-30" dirty="0">
                <a:solidFill>
                  <a:srgbClr val="1D1D1D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2D2D2D"/>
                </a:solidFill>
                <a:latin typeface="Arial"/>
                <a:cs typeface="Arial"/>
              </a:rPr>
              <a:t>co</a:t>
            </a:r>
            <a:r>
              <a:rPr sz="1000" spc="30" dirty="0">
                <a:solidFill>
                  <a:srgbClr val="2D2D2D"/>
                </a:solidFill>
                <a:latin typeface="Arial"/>
                <a:cs typeface="Arial"/>
              </a:rPr>
              <a:t>n</a:t>
            </a:r>
            <a:r>
              <a:rPr sz="1000" spc="-15" dirty="0">
                <a:solidFill>
                  <a:srgbClr val="0F0F0F"/>
                </a:solidFill>
                <a:latin typeface="Arial"/>
                <a:cs typeface="Arial"/>
              </a:rPr>
              <a:t>h</a:t>
            </a:r>
            <a:r>
              <a:rPr sz="1000" spc="-25" dirty="0">
                <a:solidFill>
                  <a:srgbClr val="0F0F0F"/>
                </a:solidFill>
                <a:latin typeface="Arial"/>
                <a:cs typeface="Arial"/>
              </a:rPr>
              <a:t>e</a:t>
            </a:r>
            <a:r>
              <a:rPr sz="1000" spc="30" dirty="0">
                <a:solidFill>
                  <a:srgbClr val="2D2D2D"/>
                </a:solidFill>
                <a:latin typeface="Arial"/>
                <a:cs typeface="Arial"/>
              </a:rPr>
              <a:t>c</a:t>
            </a:r>
            <a:r>
              <a:rPr sz="1000" spc="5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000" spc="-20" dirty="0">
                <a:solidFill>
                  <a:srgbClr val="0F0F0F"/>
                </a:solidFill>
                <a:latin typeface="Arial"/>
                <a:cs typeface="Arial"/>
              </a:rPr>
              <a:t>m</a:t>
            </a:r>
            <a:r>
              <a:rPr sz="1000" spc="15" dirty="0">
                <a:solidFill>
                  <a:srgbClr val="2D2D2D"/>
                </a:solidFill>
                <a:latin typeface="Arial"/>
                <a:cs typeface="Arial"/>
              </a:rPr>
              <a:t>e</a:t>
            </a:r>
            <a:r>
              <a:rPr sz="1000" spc="-10" dirty="0">
                <a:solidFill>
                  <a:srgbClr val="0F0F0F"/>
                </a:solidFill>
                <a:latin typeface="Arial"/>
                <a:cs typeface="Arial"/>
              </a:rPr>
              <a:t>nt</a:t>
            </a:r>
            <a:r>
              <a:rPr sz="1000" spc="-25" dirty="0">
                <a:solidFill>
                  <a:srgbClr val="0F0F0F"/>
                </a:solidFill>
                <a:latin typeface="Arial"/>
                <a:cs typeface="Arial"/>
              </a:rPr>
              <a:t>o</a:t>
            </a:r>
            <a:r>
              <a:rPr sz="1000" spc="90" dirty="0">
                <a:solidFill>
                  <a:srgbClr val="2D2D2D"/>
                </a:solidFill>
                <a:latin typeface="Arial"/>
                <a:cs typeface="Arial"/>
              </a:rPr>
              <a:t>,</a:t>
            </a:r>
            <a:r>
              <a:rPr sz="1000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1000" spc="-140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1D1D1D"/>
                </a:solidFill>
                <a:latin typeface="Arial"/>
                <a:cs typeface="Arial"/>
              </a:rPr>
              <a:t>aceitação</a:t>
            </a:r>
            <a:r>
              <a:rPr sz="1000" dirty="0">
                <a:solidFill>
                  <a:srgbClr val="1D1D1D"/>
                </a:solidFill>
                <a:latin typeface="Arial"/>
                <a:cs typeface="Arial"/>
              </a:rPr>
              <a:t> </a:t>
            </a:r>
            <a:r>
              <a:rPr sz="1000" spc="30" dirty="0">
                <a:solidFill>
                  <a:srgbClr val="1D1D1D"/>
                </a:solidFill>
                <a:latin typeface="Arial"/>
                <a:cs typeface="Arial"/>
              </a:rPr>
              <a:t> </a:t>
            </a:r>
            <a:r>
              <a:rPr sz="1000" spc="20" dirty="0">
                <a:solidFill>
                  <a:srgbClr val="2D2D2D"/>
                </a:solidFill>
                <a:latin typeface="Arial"/>
                <a:cs typeface="Arial"/>
              </a:rPr>
              <a:t>e</a:t>
            </a:r>
            <a:r>
              <a:rPr sz="1000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1000" spc="-55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0F0F0F"/>
                </a:solidFill>
                <a:latin typeface="Arial"/>
                <a:cs typeface="Arial"/>
              </a:rPr>
              <a:t>de</a:t>
            </a:r>
            <a:r>
              <a:rPr sz="1000" dirty="0">
                <a:solidFill>
                  <a:srgbClr val="0F0F0F"/>
                </a:solidFill>
                <a:latin typeface="Arial"/>
                <a:cs typeface="Arial"/>
              </a:rPr>
              <a:t>  </a:t>
            </a:r>
            <a:r>
              <a:rPr sz="1000" spc="-10" dirty="0">
                <a:solidFill>
                  <a:srgbClr val="1D1D1D"/>
                </a:solidFill>
                <a:latin typeface="Arial"/>
                <a:cs typeface="Arial"/>
              </a:rPr>
              <a:t>atendimento</a:t>
            </a:r>
            <a:r>
              <a:rPr sz="1000" dirty="0">
                <a:solidFill>
                  <a:srgbClr val="1D1D1D"/>
                </a:solidFill>
                <a:latin typeface="Arial"/>
                <a:cs typeface="Arial"/>
              </a:rPr>
              <a:t> </a:t>
            </a:r>
            <a:r>
              <a:rPr sz="1000" spc="80" dirty="0">
                <a:solidFill>
                  <a:srgbClr val="1D1D1D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2D2D2D"/>
                </a:solidFill>
                <a:latin typeface="Arial"/>
                <a:cs typeface="Arial"/>
              </a:rPr>
              <a:t>ás</a:t>
            </a:r>
            <a:r>
              <a:rPr sz="1000" dirty="0">
                <a:solidFill>
                  <a:srgbClr val="2D2D2D"/>
                </a:solidFill>
                <a:latin typeface="Arial"/>
                <a:cs typeface="Arial"/>
              </a:rPr>
              <a:t>  </a:t>
            </a:r>
            <a:r>
              <a:rPr sz="1000" spc="10" dirty="0">
                <a:solidFill>
                  <a:srgbClr val="1D1D1D"/>
                </a:solidFill>
                <a:latin typeface="Arial"/>
                <a:cs typeface="Arial"/>
              </a:rPr>
              <a:t>ex</a:t>
            </a:r>
            <a:r>
              <a:rPr sz="1000" spc="-10" dirty="0">
                <a:solidFill>
                  <a:srgbClr val="1D1D1D"/>
                </a:solidFill>
                <a:latin typeface="Arial"/>
                <a:cs typeface="Arial"/>
              </a:rPr>
              <a:t>igências</a:t>
            </a:r>
            <a:r>
              <a:rPr sz="1000" dirty="0">
                <a:solidFill>
                  <a:srgbClr val="1D1D1D"/>
                </a:solidFill>
                <a:latin typeface="Arial"/>
                <a:cs typeface="Arial"/>
              </a:rPr>
              <a:t> </a:t>
            </a:r>
            <a:r>
              <a:rPr sz="1000" spc="60" dirty="0">
                <a:solidFill>
                  <a:srgbClr val="1D1D1D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1D1D1D"/>
                </a:solidFill>
                <a:latin typeface="Arial"/>
                <a:cs typeface="Arial"/>
              </a:rPr>
              <a:t>de</a:t>
            </a:r>
            <a:r>
              <a:rPr sz="1000" dirty="0">
                <a:solidFill>
                  <a:srgbClr val="1D1D1D"/>
                </a:solidFill>
                <a:latin typeface="Arial"/>
                <a:cs typeface="Arial"/>
              </a:rPr>
              <a:t> </a:t>
            </a:r>
            <a:r>
              <a:rPr sz="1000" spc="30" dirty="0">
                <a:solidFill>
                  <a:srgbClr val="1D1D1D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F0F0F"/>
                </a:solidFill>
                <a:latin typeface="Arial"/>
                <a:cs typeface="Arial"/>
              </a:rPr>
              <a:t>hab</a:t>
            </a:r>
            <a:r>
              <a:rPr sz="1000" spc="-20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000" spc="25" dirty="0">
                <a:solidFill>
                  <a:srgbClr val="0F0F0F"/>
                </a:solidFill>
                <a:latin typeface="Arial"/>
                <a:cs typeface="Arial"/>
              </a:rPr>
              <a:t>l</a:t>
            </a:r>
            <a:r>
              <a:rPr sz="1000" spc="-10" dirty="0">
                <a:solidFill>
                  <a:srgbClr val="0F0F0F"/>
                </a:solidFill>
                <a:latin typeface="Arial"/>
                <a:cs typeface="Arial"/>
              </a:rPr>
              <a:t>it</a:t>
            </a:r>
            <a:r>
              <a:rPr sz="1000" spc="-45" dirty="0">
                <a:solidFill>
                  <a:srgbClr val="0F0F0F"/>
                </a:solidFill>
                <a:latin typeface="Arial"/>
                <a:cs typeface="Arial"/>
              </a:rPr>
              <a:t>a</a:t>
            </a:r>
            <a:r>
              <a:rPr sz="1000" spc="-15" dirty="0">
                <a:solidFill>
                  <a:srgbClr val="2D2D2D"/>
                </a:solidFill>
                <a:latin typeface="Arial"/>
                <a:cs typeface="Arial"/>
              </a:rPr>
              <a:t>ção,</a:t>
            </a:r>
            <a:r>
              <a:rPr sz="1000" spc="-10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2D2D2D"/>
                </a:solidFill>
                <a:latin typeface="Arial"/>
                <a:cs typeface="Arial"/>
              </a:rPr>
              <a:t>co</a:t>
            </a:r>
            <a:r>
              <a:rPr sz="1000" spc="-5" dirty="0">
                <a:solidFill>
                  <a:srgbClr val="2D2D2D"/>
                </a:solidFill>
                <a:latin typeface="Arial"/>
                <a:cs typeface="Arial"/>
              </a:rPr>
              <a:t>n</a:t>
            </a:r>
            <a:r>
              <a:rPr sz="1000" spc="40" dirty="0">
                <a:solidFill>
                  <a:srgbClr val="0F0F0F"/>
                </a:solidFill>
                <a:latin typeface="Arial"/>
                <a:cs typeface="Arial"/>
              </a:rPr>
              <a:t>f</a:t>
            </a:r>
            <a:r>
              <a:rPr sz="1000" spc="-15" dirty="0">
                <a:solidFill>
                  <a:srgbClr val="2D2D2D"/>
                </a:solidFill>
                <a:latin typeface="Arial"/>
                <a:cs typeface="Arial"/>
              </a:rPr>
              <a:t>orme</a:t>
            </a:r>
            <a:r>
              <a:rPr sz="1000" spc="5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1000" spc="-25" dirty="0">
                <a:solidFill>
                  <a:srgbClr val="2D2D2D"/>
                </a:solidFill>
                <a:latin typeface="Arial"/>
                <a:cs typeface="Arial"/>
              </a:rPr>
              <a:t>Anexo</a:t>
            </a:r>
            <a:r>
              <a:rPr sz="1000" spc="65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1000" spc="35" dirty="0">
                <a:solidFill>
                  <a:srgbClr val="1D1D1D"/>
                </a:solidFill>
                <a:latin typeface="Arial"/>
                <a:cs typeface="Arial"/>
              </a:rPr>
              <a:t>V</a:t>
            </a:r>
            <a:r>
              <a:rPr sz="1000" spc="10" dirty="0">
                <a:solidFill>
                  <a:srgbClr val="424242"/>
                </a:solidFill>
                <a:latin typeface="Arial"/>
                <a:cs typeface="Arial"/>
              </a:rPr>
              <a:t>.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53"/>
              </a:spcBef>
              <a:buClr>
                <a:srgbClr val="2D2D2D"/>
              </a:buClr>
              <a:buFont typeface="Arial"/>
              <a:buAutoNum type="alphaLcParenR"/>
            </a:pPr>
            <a:endParaRPr sz="1000">
              <a:latin typeface="Times New Roman"/>
              <a:cs typeface="Times New Roman"/>
            </a:endParaRPr>
          </a:p>
          <a:p>
            <a:pPr marL="21590" marR="19685" algn="just">
              <a:lnSpc>
                <a:spcPts val="1150"/>
              </a:lnSpc>
              <a:buClr>
                <a:srgbClr val="2D2D2D"/>
              </a:buClr>
              <a:buFont typeface="Arial"/>
              <a:buAutoNum type="alphaLcParenR"/>
              <a:tabLst>
                <a:tab pos="213995" algn="l"/>
              </a:tabLst>
            </a:pPr>
            <a:r>
              <a:rPr sz="1000" spc="-15" dirty="0">
                <a:solidFill>
                  <a:srgbClr val="1D1D1D"/>
                </a:solidFill>
                <a:latin typeface="Arial"/>
                <a:cs typeface="Arial"/>
              </a:rPr>
              <a:t>Declaração</a:t>
            </a:r>
            <a:r>
              <a:rPr sz="1000" dirty="0">
                <a:solidFill>
                  <a:srgbClr val="1D1D1D"/>
                </a:solidFill>
                <a:latin typeface="Arial"/>
                <a:cs typeface="Arial"/>
              </a:rPr>
              <a:t> </a:t>
            </a:r>
            <a:r>
              <a:rPr sz="1000" spc="100" dirty="0">
                <a:solidFill>
                  <a:srgbClr val="1D1D1D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0F0F0F"/>
                </a:solidFill>
                <a:latin typeface="Arial"/>
                <a:cs typeface="Arial"/>
              </a:rPr>
              <a:t>de</a:t>
            </a:r>
            <a:r>
              <a:rPr sz="10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00" spc="10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2D2D2D"/>
                </a:solidFill>
                <a:latin typeface="Arial"/>
                <a:cs typeface="Arial"/>
              </a:rPr>
              <a:t>i</a:t>
            </a:r>
            <a:r>
              <a:rPr sz="1000" dirty="0">
                <a:solidFill>
                  <a:srgbClr val="2D2D2D"/>
                </a:solidFill>
                <a:latin typeface="Arial"/>
                <a:cs typeface="Arial"/>
              </a:rPr>
              <a:t>nexi</a:t>
            </a:r>
            <a:r>
              <a:rPr sz="1000" spc="-35" dirty="0">
                <a:solidFill>
                  <a:srgbClr val="2D2D2D"/>
                </a:solidFill>
                <a:latin typeface="Arial"/>
                <a:cs typeface="Arial"/>
              </a:rPr>
              <a:t>s</a:t>
            </a:r>
            <a:r>
              <a:rPr sz="1000" spc="5" dirty="0">
                <a:solidFill>
                  <a:srgbClr val="0F0F0F"/>
                </a:solidFill>
                <a:latin typeface="Arial"/>
                <a:cs typeface="Arial"/>
              </a:rPr>
              <a:t>t</a:t>
            </a:r>
            <a:r>
              <a:rPr sz="1000" spc="50" dirty="0">
                <a:solidFill>
                  <a:srgbClr val="2D2D2D"/>
                </a:solidFill>
                <a:latin typeface="Arial"/>
                <a:cs typeface="Arial"/>
              </a:rPr>
              <a:t>ê</a:t>
            </a:r>
            <a:r>
              <a:rPr sz="1000" spc="-55" dirty="0">
                <a:solidFill>
                  <a:srgbClr val="0F0F0F"/>
                </a:solidFill>
                <a:latin typeface="Arial"/>
                <a:cs typeface="Arial"/>
              </a:rPr>
              <a:t>n</a:t>
            </a:r>
            <a:r>
              <a:rPr sz="1000" dirty="0">
                <a:solidFill>
                  <a:srgbClr val="424242"/>
                </a:solidFill>
                <a:latin typeface="Arial"/>
                <a:cs typeface="Arial"/>
              </a:rPr>
              <a:t>cia </a:t>
            </a:r>
            <a:r>
              <a:rPr sz="1000" spc="70" dirty="0">
                <a:solidFill>
                  <a:srgbClr val="424242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2D2D2D"/>
                </a:solidFill>
                <a:latin typeface="Arial"/>
                <a:cs typeface="Arial"/>
              </a:rPr>
              <a:t>de</a:t>
            </a:r>
            <a:r>
              <a:rPr sz="1000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1000" spc="70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1D1D1D"/>
                </a:solidFill>
                <a:latin typeface="Arial"/>
                <a:cs typeface="Arial"/>
              </a:rPr>
              <a:t>fatos</a:t>
            </a:r>
            <a:r>
              <a:rPr sz="1000" dirty="0">
                <a:solidFill>
                  <a:srgbClr val="1D1D1D"/>
                </a:solidFill>
                <a:latin typeface="Arial"/>
                <a:cs typeface="Arial"/>
              </a:rPr>
              <a:t>  </a:t>
            </a:r>
            <a:r>
              <a:rPr sz="1000" spc="-114" dirty="0">
                <a:solidFill>
                  <a:srgbClr val="1D1D1D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2D2D2D"/>
                </a:solidFill>
                <a:latin typeface="Arial"/>
                <a:cs typeface="Arial"/>
              </a:rPr>
              <a:t>i</a:t>
            </a:r>
            <a:r>
              <a:rPr sz="1000" spc="-10" dirty="0">
                <a:solidFill>
                  <a:srgbClr val="0F0F0F"/>
                </a:solidFill>
                <a:latin typeface="Arial"/>
                <a:cs typeface="Arial"/>
              </a:rPr>
              <a:t>mpe</a:t>
            </a:r>
            <a:r>
              <a:rPr sz="1000" spc="25" dirty="0">
                <a:solidFill>
                  <a:srgbClr val="0F0F0F"/>
                </a:solidFill>
                <a:latin typeface="Arial"/>
                <a:cs typeface="Arial"/>
              </a:rPr>
              <a:t>d</a:t>
            </a:r>
            <a:r>
              <a:rPr sz="1000" spc="-80" dirty="0">
                <a:solidFill>
                  <a:srgbClr val="2D2D2D"/>
                </a:solidFill>
                <a:latin typeface="Arial"/>
                <a:cs typeface="Arial"/>
              </a:rPr>
              <a:t>i</a:t>
            </a:r>
            <a:r>
              <a:rPr sz="1000" dirty="0">
                <a:solidFill>
                  <a:srgbClr val="0F0F0F"/>
                </a:solidFill>
                <a:latin typeface="Arial"/>
                <a:cs typeface="Arial"/>
              </a:rPr>
              <a:t>t</a:t>
            </a:r>
            <a:r>
              <a:rPr sz="1000" spc="-10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000" spc="-15" dirty="0">
                <a:solidFill>
                  <a:srgbClr val="2D2D2D"/>
                </a:solidFill>
                <a:latin typeface="Arial"/>
                <a:cs typeface="Arial"/>
              </a:rPr>
              <a:t>vos</a:t>
            </a:r>
            <a:r>
              <a:rPr sz="1000" dirty="0">
                <a:solidFill>
                  <a:srgbClr val="2D2D2D"/>
                </a:solidFill>
                <a:latin typeface="Arial"/>
                <a:cs typeface="Arial"/>
              </a:rPr>
              <a:t>  </a:t>
            </a:r>
            <a:r>
              <a:rPr sz="1000" spc="-130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1050" spc="25" dirty="0">
                <a:solidFill>
                  <a:srgbClr val="2D2D2D"/>
                </a:solidFill>
                <a:latin typeface="Times New Roman"/>
                <a:cs typeface="Times New Roman"/>
              </a:rPr>
              <a:t>à</a:t>
            </a:r>
            <a:r>
              <a:rPr sz="1050" dirty="0">
                <a:solidFill>
                  <a:srgbClr val="2D2D2D"/>
                </a:solidFill>
                <a:latin typeface="Times New Roman"/>
                <a:cs typeface="Times New Roman"/>
              </a:rPr>
              <a:t> </a:t>
            </a:r>
            <a:r>
              <a:rPr sz="1050" spc="125" dirty="0">
                <a:solidFill>
                  <a:srgbClr val="2D2D2D"/>
                </a:solidFill>
                <a:latin typeface="Times New Roman"/>
                <a:cs typeface="Times New Roman"/>
              </a:rPr>
              <a:t> </a:t>
            </a:r>
            <a:r>
              <a:rPr sz="1000" spc="-10" dirty="0">
                <a:solidFill>
                  <a:srgbClr val="0F0F0F"/>
                </a:solidFill>
                <a:latin typeface="Arial"/>
                <a:cs typeface="Arial"/>
              </a:rPr>
              <a:t>sua</a:t>
            </a:r>
            <a:r>
              <a:rPr sz="1000" dirty="0">
                <a:solidFill>
                  <a:srgbClr val="0F0F0F"/>
                </a:solidFill>
                <a:latin typeface="Arial"/>
                <a:cs typeface="Arial"/>
              </a:rPr>
              <a:t>  </a:t>
            </a:r>
            <a:r>
              <a:rPr sz="1000" spc="-13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1D1D1D"/>
                </a:solidFill>
                <a:latin typeface="Arial"/>
                <a:cs typeface="Arial"/>
              </a:rPr>
              <a:t>habilitaçã</a:t>
            </a:r>
            <a:r>
              <a:rPr sz="1000" spc="45" dirty="0">
                <a:solidFill>
                  <a:srgbClr val="1D1D1D"/>
                </a:solidFill>
                <a:latin typeface="Arial"/>
                <a:cs typeface="Arial"/>
              </a:rPr>
              <a:t>o</a:t>
            </a:r>
            <a:r>
              <a:rPr sz="1000" spc="90" dirty="0">
                <a:solidFill>
                  <a:srgbClr val="797979"/>
                </a:solidFill>
                <a:latin typeface="Arial"/>
                <a:cs typeface="Arial"/>
              </a:rPr>
              <a:t>,</a:t>
            </a:r>
            <a:r>
              <a:rPr sz="1000" dirty="0">
                <a:solidFill>
                  <a:srgbClr val="797979"/>
                </a:solidFill>
                <a:latin typeface="Arial"/>
                <a:cs typeface="Arial"/>
              </a:rPr>
              <a:t> </a:t>
            </a:r>
            <a:r>
              <a:rPr sz="1000" spc="-65" dirty="0">
                <a:solidFill>
                  <a:srgbClr val="797979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1D1D1D"/>
                </a:solidFill>
                <a:latin typeface="Arial"/>
                <a:cs typeface="Arial"/>
              </a:rPr>
              <a:t>ass</a:t>
            </a:r>
            <a:r>
              <a:rPr sz="1000" spc="35" dirty="0">
                <a:solidFill>
                  <a:srgbClr val="1D1D1D"/>
                </a:solidFill>
                <a:latin typeface="Arial"/>
                <a:cs typeface="Arial"/>
              </a:rPr>
              <a:t>i</a:t>
            </a:r>
            <a:r>
              <a:rPr sz="1000" spc="-15" dirty="0">
                <a:solidFill>
                  <a:srgbClr val="1D1D1D"/>
                </a:solidFill>
                <a:latin typeface="Arial"/>
                <a:cs typeface="Arial"/>
              </a:rPr>
              <a:t>nada</a:t>
            </a:r>
            <a:r>
              <a:rPr sz="1000" dirty="0">
                <a:solidFill>
                  <a:srgbClr val="1D1D1D"/>
                </a:solidFill>
                <a:latin typeface="Arial"/>
                <a:cs typeface="Arial"/>
              </a:rPr>
              <a:t> </a:t>
            </a:r>
            <a:r>
              <a:rPr sz="1000" spc="105" dirty="0">
                <a:solidFill>
                  <a:srgbClr val="1D1D1D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1D1D1D"/>
                </a:solidFill>
                <a:latin typeface="Arial"/>
                <a:cs typeface="Arial"/>
              </a:rPr>
              <a:t>por </a:t>
            </a:r>
            <a:r>
              <a:rPr sz="1000" spc="70" dirty="0">
                <a:solidFill>
                  <a:srgbClr val="1D1D1D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2D2D2D"/>
                </a:solidFill>
                <a:latin typeface="Arial"/>
                <a:cs typeface="Arial"/>
              </a:rPr>
              <a:t>sóci</a:t>
            </a:r>
            <a:r>
              <a:rPr sz="1000" spc="70" dirty="0">
                <a:solidFill>
                  <a:srgbClr val="2D2D2D"/>
                </a:solidFill>
                <a:latin typeface="Arial"/>
                <a:cs typeface="Arial"/>
              </a:rPr>
              <a:t>o</a:t>
            </a:r>
            <a:r>
              <a:rPr sz="1000" spc="-5" dirty="0">
                <a:solidFill>
                  <a:srgbClr val="646464"/>
                </a:solidFill>
                <a:latin typeface="Arial"/>
                <a:cs typeface="Arial"/>
              </a:rPr>
              <a:t>,</a:t>
            </a:r>
            <a:r>
              <a:rPr sz="1000" dirty="0">
                <a:solidFill>
                  <a:srgbClr val="646464"/>
                </a:solidFill>
                <a:latin typeface="Arial"/>
                <a:cs typeface="Arial"/>
              </a:rPr>
              <a:t> </a:t>
            </a:r>
            <a:r>
              <a:rPr sz="1000" spc="30" dirty="0">
                <a:solidFill>
                  <a:srgbClr val="646464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1D1D1D"/>
                </a:solidFill>
                <a:latin typeface="Arial"/>
                <a:cs typeface="Arial"/>
              </a:rPr>
              <a:t>dirigente</a:t>
            </a:r>
            <a:r>
              <a:rPr sz="1000" spc="-150" dirty="0">
                <a:solidFill>
                  <a:srgbClr val="1D1D1D"/>
                </a:solidFill>
                <a:latin typeface="Arial"/>
                <a:cs typeface="Arial"/>
              </a:rPr>
              <a:t> </a:t>
            </a:r>
            <a:r>
              <a:rPr sz="1000" spc="-100" dirty="0">
                <a:solidFill>
                  <a:srgbClr val="424242"/>
                </a:solidFill>
                <a:latin typeface="Arial"/>
                <a:cs typeface="Arial"/>
              </a:rPr>
              <a:t>, </a:t>
            </a:r>
            <a:r>
              <a:rPr sz="1000" spc="-5" dirty="0">
                <a:solidFill>
                  <a:srgbClr val="1D1D1D"/>
                </a:solidFill>
                <a:latin typeface="Arial"/>
                <a:cs typeface="Arial"/>
              </a:rPr>
              <a:t>propr</a:t>
            </a:r>
            <a:r>
              <a:rPr sz="1000" spc="-20" dirty="0">
                <a:solidFill>
                  <a:srgbClr val="1D1D1D"/>
                </a:solidFill>
                <a:latin typeface="Arial"/>
                <a:cs typeface="Arial"/>
              </a:rPr>
              <a:t>i</a:t>
            </a:r>
            <a:r>
              <a:rPr sz="1000" spc="-20" dirty="0">
                <a:solidFill>
                  <a:srgbClr val="424242"/>
                </a:solidFill>
                <a:latin typeface="Arial"/>
                <a:cs typeface="Arial"/>
              </a:rPr>
              <a:t>e</a:t>
            </a:r>
            <a:r>
              <a:rPr sz="1000" spc="-10" dirty="0">
                <a:solidFill>
                  <a:srgbClr val="1D1D1D"/>
                </a:solidFill>
                <a:latin typeface="Arial"/>
                <a:cs typeface="Arial"/>
              </a:rPr>
              <a:t>tário </a:t>
            </a:r>
            <a:r>
              <a:rPr sz="1000" spc="15" dirty="0">
                <a:solidFill>
                  <a:srgbClr val="2D2D2D"/>
                </a:solidFill>
                <a:latin typeface="Arial"/>
                <a:cs typeface="Arial"/>
              </a:rPr>
              <a:t>o</a:t>
            </a:r>
            <a:r>
              <a:rPr sz="1000" spc="50" dirty="0">
                <a:solidFill>
                  <a:srgbClr val="0F0F0F"/>
                </a:solidFill>
                <a:latin typeface="Arial"/>
                <a:cs typeface="Arial"/>
              </a:rPr>
              <a:t>u</a:t>
            </a:r>
            <a:r>
              <a:rPr sz="1000" spc="-2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2D2D2D"/>
                </a:solidFill>
                <a:latin typeface="Arial"/>
                <a:cs typeface="Arial"/>
              </a:rPr>
              <a:t>procurador</a:t>
            </a:r>
            <a:r>
              <a:rPr sz="1000" spc="45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1D1D1D"/>
                </a:solidFill>
                <a:latin typeface="Arial"/>
                <a:cs typeface="Arial"/>
              </a:rPr>
              <a:t>do</a:t>
            </a:r>
            <a:r>
              <a:rPr sz="1000" spc="70" dirty="0">
                <a:solidFill>
                  <a:srgbClr val="1D1D1D"/>
                </a:solidFill>
                <a:latin typeface="Arial"/>
                <a:cs typeface="Arial"/>
              </a:rPr>
              <a:t> </a:t>
            </a:r>
            <a:r>
              <a:rPr sz="1000" spc="-35" dirty="0">
                <a:solidFill>
                  <a:srgbClr val="1D1D1D"/>
                </a:solidFill>
                <a:latin typeface="Arial"/>
                <a:cs typeface="Arial"/>
              </a:rPr>
              <a:t>pr</a:t>
            </a:r>
            <a:r>
              <a:rPr sz="1000" spc="-10" dirty="0">
                <a:solidFill>
                  <a:srgbClr val="424242"/>
                </a:solidFill>
                <a:latin typeface="Arial"/>
                <a:cs typeface="Arial"/>
              </a:rPr>
              <a:t>opone</a:t>
            </a:r>
            <a:r>
              <a:rPr sz="1000" spc="25" dirty="0">
                <a:solidFill>
                  <a:srgbClr val="424242"/>
                </a:solidFill>
                <a:latin typeface="Arial"/>
                <a:cs typeface="Arial"/>
              </a:rPr>
              <a:t>n</a:t>
            </a:r>
            <a:r>
              <a:rPr sz="1000" spc="0" dirty="0">
                <a:solidFill>
                  <a:srgbClr val="1D1D1D"/>
                </a:solidFill>
                <a:latin typeface="Arial"/>
                <a:cs typeface="Arial"/>
              </a:rPr>
              <a:t>t</a:t>
            </a:r>
            <a:r>
              <a:rPr sz="1000" spc="15" dirty="0">
                <a:solidFill>
                  <a:srgbClr val="424242"/>
                </a:solidFill>
                <a:latin typeface="Arial"/>
                <a:cs typeface="Arial"/>
              </a:rPr>
              <a:t>e</a:t>
            </a:r>
            <a:r>
              <a:rPr sz="1000" spc="90" dirty="0">
                <a:solidFill>
                  <a:srgbClr val="646464"/>
                </a:solidFill>
                <a:latin typeface="Arial"/>
                <a:cs typeface="Arial"/>
              </a:rPr>
              <a:t>,</a:t>
            </a:r>
            <a:r>
              <a:rPr sz="1000" spc="-150" dirty="0">
                <a:solidFill>
                  <a:srgbClr val="646464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2D2D2D"/>
                </a:solidFill>
                <a:latin typeface="Arial"/>
                <a:cs typeface="Arial"/>
              </a:rPr>
              <a:t>devi</a:t>
            </a:r>
            <a:r>
              <a:rPr sz="1000" spc="-20" dirty="0">
                <a:solidFill>
                  <a:srgbClr val="2D2D2D"/>
                </a:solidFill>
                <a:latin typeface="Arial"/>
                <a:cs typeface="Arial"/>
              </a:rPr>
              <a:t>damente</a:t>
            </a:r>
            <a:r>
              <a:rPr sz="1000" spc="80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1D1D1D"/>
                </a:solidFill>
                <a:latin typeface="Arial"/>
                <a:cs typeface="Arial"/>
              </a:rPr>
              <a:t>identificado</a:t>
            </a:r>
            <a:r>
              <a:rPr sz="1000" spc="55" dirty="0">
                <a:solidFill>
                  <a:srgbClr val="1D1D1D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424242"/>
                </a:solidFill>
                <a:latin typeface="Arial"/>
                <a:cs typeface="Arial"/>
              </a:rPr>
              <a:t>(</a:t>
            </a:r>
            <a:r>
              <a:rPr sz="1000" spc="-10" dirty="0">
                <a:solidFill>
                  <a:srgbClr val="424242"/>
                </a:solidFill>
                <a:latin typeface="Arial"/>
                <a:cs typeface="Arial"/>
              </a:rPr>
              <a:t>Anexo</a:t>
            </a:r>
            <a:r>
              <a:rPr sz="1000" spc="-30" dirty="0">
                <a:solidFill>
                  <a:srgbClr val="424242"/>
                </a:solidFill>
                <a:latin typeface="Arial"/>
                <a:cs typeface="Arial"/>
              </a:rPr>
              <a:t> </a:t>
            </a:r>
            <a:r>
              <a:rPr sz="1000" spc="35" dirty="0">
                <a:solidFill>
                  <a:srgbClr val="2D2D2D"/>
                </a:solidFill>
                <a:latin typeface="Arial"/>
                <a:cs typeface="Arial"/>
              </a:rPr>
              <a:t>V</a:t>
            </a:r>
            <a:r>
              <a:rPr sz="1000" spc="5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000" spc="25" dirty="0">
                <a:solidFill>
                  <a:srgbClr val="2D2D2D"/>
                </a:solidFill>
                <a:latin typeface="Arial"/>
                <a:cs typeface="Arial"/>
              </a:rPr>
              <a:t>)</a:t>
            </a:r>
            <a:r>
              <a:rPr sz="1000" spc="-90" dirty="0">
                <a:solidFill>
                  <a:srgbClr val="565656"/>
                </a:solidFill>
                <a:latin typeface="Arial"/>
                <a:cs typeface="Arial"/>
              </a:rPr>
              <a:t>.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4"/>
              </a:spcBef>
              <a:buClr>
                <a:srgbClr val="2D2D2D"/>
              </a:buClr>
              <a:buFont typeface="Arial"/>
              <a:buAutoNum type="alphaLcParenR"/>
            </a:pPr>
            <a:endParaRPr sz="900">
              <a:latin typeface="Times New Roman"/>
              <a:cs typeface="Times New Roman"/>
            </a:endParaRPr>
          </a:p>
          <a:p>
            <a:pPr marL="12700" marR="15240" algn="just">
              <a:lnSpc>
                <a:spcPct val="99000"/>
              </a:lnSpc>
              <a:buClr>
                <a:srgbClr val="2D2D2D"/>
              </a:buClr>
              <a:buFont typeface="Arial"/>
              <a:buAutoNum type="alphaLcParenR"/>
              <a:tabLst>
                <a:tab pos="182245" algn="l"/>
              </a:tabLst>
            </a:pPr>
            <a:r>
              <a:rPr sz="1000" spc="-15" dirty="0">
                <a:solidFill>
                  <a:srgbClr val="2D2D2D"/>
                </a:solidFill>
                <a:latin typeface="Arial"/>
                <a:cs typeface="Arial"/>
              </a:rPr>
              <a:t>Declaração</a:t>
            </a:r>
            <a:r>
              <a:rPr sz="1000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1000" spc="-114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1D1D1D"/>
                </a:solidFill>
                <a:latin typeface="Arial"/>
                <a:cs typeface="Arial"/>
              </a:rPr>
              <a:t>do</a:t>
            </a:r>
            <a:r>
              <a:rPr sz="1000" spc="135" dirty="0">
                <a:solidFill>
                  <a:srgbClr val="1D1D1D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2D2D2D"/>
                </a:solidFill>
                <a:latin typeface="Arial"/>
                <a:cs typeface="Arial"/>
              </a:rPr>
              <a:t>fornecedor</a:t>
            </a:r>
            <a:r>
              <a:rPr sz="1000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1000" spc="60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424242"/>
                </a:solidFill>
                <a:latin typeface="Arial"/>
                <a:cs typeface="Arial"/>
              </a:rPr>
              <a:t>(</a:t>
            </a:r>
            <a:r>
              <a:rPr sz="1000" spc="-20" dirty="0">
                <a:solidFill>
                  <a:srgbClr val="424242"/>
                </a:solidFill>
                <a:latin typeface="Arial"/>
                <a:cs typeface="Arial"/>
              </a:rPr>
              <a:t>Anexo</a:t>
            </a:r>
            <a:r>
              <a:rPr sz="1000" dirty="0">
                <a:solidFill>
                  <a:srgbClr val="424242"/>
                </a:solidFill>
                <a:latin typeface="Arial"/>
                <a:cs typeface="Arial"/>
              </a:rPr>
              <a:t> </a:t>
            </a:r>
            <a:r>
              <a:rPr sz="1000" spc="-135" dirty="0">
                <a:solidFill>
                  <a:srgbClr val="424242"/>
                </a:solidFill>
                <a:latin typeface="Arial"/>
                <a:cs typeface="Arial"/>
              </a:rPr>
              <a:t> </a:t>
            </a:r>
            <a:r>
              <a:rPr sz="1000" spc="35" dirty="0">
                <a:solidFill>
                  <a:srgbClr val="2D2D2D"/>
                </a:solidFill>
                <a:latin typeface="Arial"/>
                <a:cs typeface="Arial"/>
              </a:rPr>
              <a:t>V</a:t>
            </a:r>
            <a:r>
              <a:rPr sz="1000" spc="5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000" spc="-70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000" spc="65" dirty="0">
                <a:solidFill>
                  <a:srgbClr val="424242"/>
                </a:solidFill>
                <a:latin typeface="Arial"/>
                <a:cs typeface="Arial"/>
              </a:rPr>
              <a:t>)</a:t>
            </a:r>
            <a:r>
              <a:rPr sz="1000" spc="40" dirty="0">
                <a:solidFill>
                  <a:srgbClr val="424242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1D1D1D"/>
                </a:solidFill>
                <a:latin typeface="Arial"/>
                <a:cs typeface="Arial"/>
              </a:rPr>
              <a:t>de</a:t>
            </a:r>
            <a:r>
              <a:rPr sz="1000" dirty="0">
                <a:solidFill>
                  <a:srgbClr val="1D1D1D"/>
                </a:solidFill>
                <a:latin typeface="Arial"/>
                <a:cs typeface="Arial"/>
              </a:rPr>
              <a:t> </a:t>
            </a:r>
            <a:r>
              <a:rPr sz="1000" spc="-110" dirty="0">
                <a:solidFill>
                  <a:srgbClr val="1D1D1D"/>
                </a:solidFill>
                <a:latin typeface="Arial"/>
                <a:cs typeface="Arial"/>
              </a:rPr>
              <a:t> </a:t>
            </a:r>
            <a:r>
              <a:rPr sz="1000" spc="15" dirty="0">
                <a:solidFill>
                  <a:srgbClr val="2D2D2D"/>
                </a:solidFill>
                <a:latin typeface="Arial"/>
                <a:cs typeface="Arial"/>
              </a:rPr>
              <a:t>q</a:t>
            </a:r>
            <a:r>
              <a:rPr sz="1000" spc="-55" dirty="0">
                <a:solidFill>
                  <a:srgbClr val="0F0F0F"/>
                </a:solidFill>
                <a:latin typeface="Arial"/>
                <a:cs typeface="Arial"/>
              </a:rPr>
              <a:t>u</a:t>
            </a:r>
            <a:r>
              <a:rPr sz="1000" spc="20" dirty="0">
                <a:solidFill>
                  <a:srgbClr val="424242"/>
                </a:solidFill>
                <a:latin typeface="Arial"/>
                <a:cs typeface="Arial"/>
              </a:rPr>
              <a:t>e</a:t>
            </a:r>
            <a:r>
              <a:rPr sz="1000" dirty="0">
                <a:solidFill>
                  <a:srgbClr val="424242"/>
                </a:solidFill>
                <a:latin typeface="Arial"/>
                <a:cs typeface="Arial"/>
              </a:rPr>
              <a:t> </a:t>
            </a:r>
            <a:r>
              <a:rPr sz="1000" spc="-130" dirty="0">
                <a:solidFill>
                  <a:srgbClr val="424242"/>
                </a:solidFill>
                <a:latin typeface="Arial"/>
                <a:cs typeface="Arial"/>
              </a:rPr>
              <a:t> </a:t>
            </a:r>
            <a:r>
              <a:rPr sz="1000" spc="-55" dirty="0">
                <a:solidFill>
                  <a:srgbClr val="0F0F0F"/>
                </a:solidFill>
                <a:latin typeface="Arial"/>
                <a:cs typeface="Arial"/>
              </a:rPr>
              <a:t>n</a:t>
            </a:r>
            <a:r>
              <a:rPr sz="1000" spc="10" dirty="0">
                <a:solidFill>
                  <a:srgbClr val="424242"/>
                </a:solidFill>
                <a:latin typeface="Arial"/>
                <a:cs typeface="Arial"/>
              </a:rPr>
              <a:t>ão</a:t>
            </a:r>
            <a:r>
              <a:rPr sz="1000" dirty="0">
                <a:solidFill>
                  <a:srgbClr val="424242"/>
                </a:solidFill>
                <a:latin typeface="Arial"/>
                <a:cs typeface="Arial"/>
              </a:rPr>
              <a:t> </a:t>
            </a:r>
            <a:r>
              <a:rPr sz="1000" spc="-110" dirty="0">
                <a:solidFill>
                  <a:srgbClr val="424242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2D2D2D"/>
                </a:solidFill>
                <a:latin typeface="Arial"/>
                <a:cs typeface="Arial"/>
              </a:rPr>
              <a:t>possui</a:t>
            </a:r>
            <a:r>
              <a:rPr sz="1000" spc="100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424242"/>
                </a:solidFill>
                <a:latin typeface="Arial"/>
                <a:cs typeface="Arial"/>
              </a:rPr>
              <a:t>em</a:t>
            </a:r>
            <a:r>
              <a:rPr sz="1000" dirty="0">
                <a:solidFill>
                  <a:srgbClr val="424242"/>
                </a:solidFill>
                <a:latin typeface="Arial"/>
                <a:cs typeface="Arial"/>
              </a:rPr>
              <a:t> </a:t>
            </a:r>
            <a:r>
              <a:rPr sz="1000" spc="-125" dirty="0">
                <a:solidFill>
                  <a:srgbClr val="424242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565656"/>
                </a:solidFill>
                <a:latin typeface="Arial"/>
                <a:cs typeface="Arial"/>
              </a:rPr>
              <a:t>s</a:t>
            </a:r>
            <a:r>
              <a:rPr sz="1000" spc="35" dirty="0">
                <a:solidFill>
                  <a:srgbClr val="565656"/>
                </a:solidFill>
                <a:latin typeface="Arial"/>
                <a:cs typeface="Arial"/>
              </a:rPr>
              <a:t>e</a:t>
            </a:r>
            <a:r>
              <a:rPr sz="1000" spc="5" dirty="0">
                <a:solidFill>
                  <a:srgbClr val="1D1D1D"/>
                </a:solidFill>
                <a:latin typeface="Arial"/>
                <a:cs typeface="Arial"/>
              </a:rPr>
              <a:t>u</a:t>
            </a:r>
            <a:r>
              <a:rPr sz="1000" spc="95" dirty="0">
                <a:solidFill>
                  <a:srgbClr val="1D1D1D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2D2D2D"/>
                </a:solidFill>
                <a:latin typeface="Arial"/>
                <a:cs typeface="Arial"/>
              </a:rPr>
              <a:t>quadro</a:t>
            </a:r>
            <a:r>
              <a:rPr sz="1000" spc="130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F0F0F"/>
                </a:solidFill>
                <a:latin typeface="Arial"/>
                <a:cs typeface="Arial"/>
              </a:rPr>
              <a:t>fu</a:t>
            </a:r>
            <a:r>
              <a:rPr sz="1000" spc="25" dirty="0">
                <a:solidFill>
                  <a:srgbClr val="0F0F0F"/>
                </a:solidFill>
                <a:latin typeface="Arial"/>
                <a:cs typeface="Arial"/>
              </a:rPr>
              <a:t>n</a:t>
            </a:r>
            <a:r>
              <a:rPr sz="1000" spc="-5" dirty="0">
                <a:solidFill>
                  <a:srgbClr val="2D2D2D"/>
                </a:solidFill>
                <a:latin typeface="Arial"/>
                <a:cs typeface="Arial"/>
              </a:rPr>
              <a:t>cion</a:t>
            </a:r>
            <a:r>
              <a:rPr sz="1000" spc="70" dirty="0">
                <a:solidFill>
                  <a:srgbClr val="2D2D2D"/>
                </a:solidFill>
                <a:latin typeface="Arial"/>
                <a:cs typeface="Arial"/>
              </a:rPr>
              <a:t>a</a:t>
            </a:r>
            <a:r>
              <a:rPr sz="1000" spc="45" dirty="0">
                <a:solidFill>
                  <a:srgbClr val="0F0F0F"/>
                </a:solidFill>
                <a:latin typeface="Arial"/>
                <a:cs typeface="Arial"/>
              </a:rPr>
              <a:t>l</a:t>
            </a:r>
            <a:r>
              <a:rPr sz="1000" spc="1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2D2D2D"/>
                </a:solidFill>
                <a:latin typeface="Arial"/>
                <a:cs typeface="Arial"/>
              </a:rPr>
              <a:t>ne</a:t>
            </a:r>
            <a:r>
              <a:rPr sz="1000" spc="15" dirty="0">
                <a:solidFill>
                  <a:srgbClr val="2D2D2D"/>
                </a:solidFill>
                <a:latin typeface="Arial"/>
                <a:cs typeface="Arial"/>
              </a:rPr>
              <a:t>n</a:t>
            </a:r>
            <a:r>
              <a:rPr sz="1000" spc="15" dirty="0">
                <a:solidFill>
                  <a:srgbClr val="0F0F0F"/>
                </a:solidFill>
                <a:latin typeface="Arial"/>
                <a:cs typeface="Arial"/>
              </a:rPr>
              <a:t>h</a:t>
            </a:r>
            <a:r>
              <a:rPr sz="1000" spc="5" dirty="0">
                <a:solidFill>
                  <a:srgbClr val="2D2D2D"/>
                </a:solidFill>
                <a:latin typeface="Arial"/>
                <a:cs typeface="Arial"/>
              </a:rPr>
              <a:t>um</a:t>
            </a:r>
            <a:r>
              <a:rPr sz="1000" spc="114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1000" spc="-45" dirty="0">
                <a:solidFill>
                  <a:srgbClr val="1D1D1D"/>
                </a:solidFill>
                <a:latin typeface="Arial"/>
                <a:cs typeface="Arial"/>
              </a:rPr>
              <a:t>m</a:t>
            </a:r>
            <a:r>
              <a:rPr sz="1000" spc="15" dirty="0">
                <a:solidFill>
                  <a:srgbClr val="424242"/>
                </a:solidFill>
                <a:latin typeface="Arial"/>
                <a:cs typeface="Arial"/>
              </a:rPr>
              <a:t>e</a:t>
            </a:r>
            <a:r>
              <a:rPr sz="1000" spc="-5" dirty="0">
                <a:solidFill>
                  <a:srgbClr val="1D1D1D"/>
                </a:solidFill>
                <a:latin typeface="Arial"/>
                <a:cs typeface="Arial"/>
              </a:rPr>
              <a:t>nor</a:t>
            </a:r>
            <a:r>
              <a:rPr sz="1000" spc="125" dirty="0">
                <a:solidFill>
                  <a:srgbClr val="1D1D1D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1D1D1D"/>
                </a:solidFill>
                <a:latin typeface="Arial"/>
                <a:cs typeface="Arial"/>
              </a:rPr>
              <a:t>d</a:t>
            </a:r>
            <a:r>
              <a:rPr sz="1000" spc="20" dirty="0">
                <a:solidFill>
                  <a:srgbClr val="424242"/>
                </a:solidFill>
                <a:latin typeface="Arial"/>
                <a:cs typeface="Arial"/>
              </a:rPr>
              <a:t>e</a:t>
            </a:r>
            <a:r>
              <a:rPr sz="1000" spc="10" dirty="0">
                <a:solidFill>
                  <a:srgbClr val="424242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2D2D2D"/>
                </a:solidFill>
                <a:latin typeface="Arial"/>
                <a:cs typeface="Arial"/>
              </a:rPr>
              <a:t>dezoito</a:t>
            </a:r>
            <a:r>
              <a:rPr sz="1000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1000" spc="-120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2D2D2D"/>
                </a:solidFill>
                <a:latin typeface="Arial"/>
                <a:cs typeface="Arial"/>
              </a:rPr>
              <a:t>anos</a:t>
            </a:r>
            <a:r>
              <a:rPr sz="1000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1000" spc="-114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2D2D2D"/>
                </a:solidFill>
                <a:latin typeface="Arial"/>
                <a:cs typeface="Arial"/>
              </a:rPr>
              <a:t>desempenha</a:t>
            </a:r>
            <a:r>
              <a:rPr sz="1000" spc="-114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1000" spc="-55" dirty="0">
                <a:solidFill>
                  <a:srgbClr val="0F0F0F"/>
                </a:solidFill>
                <a:latin typeface="Arial"/>
                <a:cs typeface="Arial"/>
              </a:rPr>
              <a:t>n</a:t>
            </a:r>
            <a:r>
              <a:rPr sz="1000" spc="15" dirty="0">
                <a:solidFill>
                  <a:srgbClr val="2D2D2D"/>
                </a:solidFill>
                <a:latin typeface="Arial"/>
                <a:cs typeface="Arial"/>
              </a:rPr>
              <a:t>d</a:t>
            </a:r>
            <a:r>
              <a:rPr sz="1000" spc="10" dirty="0">
                <a:solidFill>
                  <a:srgbClr val="565656"/>
                </a:solidFill>
                <a:latin typeface="Arial"/>
                <a:cs typeface="Arial"/>
              </a:rPr>
              <a:t>o</a:t>
            </a:r>
            <a:r>
              <a:rPr sz="1000" spc="90" dirty="0">
                <a:solidFill>
                  <a:srgbClr val="565656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2D2D2D"/>
                </a:solidFill>
                <a:latin typeface="Arial"/>
                <a:cs typeface="Arial"/>
              </a:rPr>
              <a:t>traba</a:t>
            </a:r>
            <a:r>
              <a:rPr sz="1000" spc="30" dirty="0">
                <a:solidFill>
                  <a:srgbClr val="2D2D2D"/>
                </a:solidFill>
                <a:latin typeface="Arial"/>
                <a:cs typeface="Arial"/>
              </a:rPr>
              <a:t>l</a:t>
            </a:r>
            <a:r>
              <a:rPr sz="1000" spc="5" dirty="0">
                <a:solidFill>
                  <a:srgbClr val="2D2D2D"/>
                </a:solidFill>
                <a:latin typeface="Arial"/>
                <a:cs typeface="Arial"/>
              </a:rPr>
              <a:t>ho</a:t>
            </a:r>
            <a:r>
              <a:rPr sz="1000" spc="110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1D1D1D"/>
                </a:solidFill>
                <a:latin typeface="Arial"/>
                <a:cs typeface="Arial"/>
              </a:rPr>
              <a:t>n</a:t>
            </a:r>
            <a:r>
              <a:rPr sz="1000" spc="-20" dirty="0">
                <a:solidFill>
                  <a:srgbClr val="424242"/>
                </a:solidFill>
                <a:latin typeface="Arial"/>
                <a:cs typeface="Arial"/>
              </a:rPr>
              <a:t>o</a:t>
            </a:r>
            <a:r>
              <a:rPr sz="1000" dirty="0">
                <a:solidFill>
                  <a:srgbClr val="424242"/>
                </a:solidFill>
                <a:latin typeface="Arial"/>
                <a:cs typeface="Arial"/>
              </a:rPr>
              <a:t>t</a:t>
            </a:r>
            <a:r>
              <a:rPr sz="1000" dirty="0">
                <a:solidFill>
                  <a:srgbClr val="1D1D1D"/>
                </a:solidFill>
                <a:latin typeface="Arial"/>
                <a:cs typeface="Arial"/>
              </a:rPr>
              <a:t>urn</a:t>
            </a:r>
            <a:r>
              <a:rPr sz="1000" spc="10" dirty="0">
                <a:solidFill>
                  <a:srgbClr val="1D1D1D"/>
                </a:solidFill>
                <a:latin typeface="Arial"/>
                <a:cs typeface="Arial"/>
              </a:rPr>
              <a:t>o</a:t>
            </a:r>
            <a:r>
              <a:rPr sz="1000" spc="90" dirty="0">
                <a:solidFill>
                  <a:srgbClr val="797979"/>
                </a:solidFill>
                <a:latin typeface="Arial"/>
                <a:cs typeface="Arial"/>
              </a:rPr>
              <a:t>,</a:t>
            </a:r>
            <a:r>
              <a:rPr sz="1000" spc="-5" dirty="0">
                <a:solidFill>
                  <a:srgbClr val="797979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2D2D2D"/>
                </a:solidFill>
                <a:latin typeface="Arial"/>
                <a:cs typeface="Arial"/>
              </a:rPr>
              <a:t>pe</a:t>
            </a:r>
            <a:r>
              <a:rPr sz="1000" spc="-20" dirty="0">
                <a:solidFill>
                  <a:srgbClr val="2D2D2D"/>
                </a:solidFill>
                <a:latin typeface="Arial"/>
                <a:cs typeface="Arial"/>
              </a:rPr>
              <a:t>r</a:t>
            </a:r>
            <a:r>
              <a:rPr sz="1000" spc="-10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000" spc="-20" dirty="0">
                <a:solidFill>
                  <a:srgbClr val="2D2D2D"/>
                </a:solidFill>
                <a:latin typeface="Arial"/>
                <a:cs typeface="Arial"/>
              </a:rPr>
              <a:t>goso</a:t>
            </a:r>
            <a:r>
              <a:rPr sz="1000" spc="135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1000" spc="50" dirty="0">
                <a:solidFill>
                  <a:srgbClr val="424242"/>
                </a:solidFill>
                <a:latin typeface="Arial"/>
                <a:cs typeface="Arial"/>
              </a:rPr>
              <a:t>o</a:t>
            </a:r>
            <a:r>
              <a:rPr sz="1000" spc="5" dirty="0">
                <a:solidFill>
                  <a:srgbClr val="1D1D1D"/>
                </a:solidFill>
                <a:latin typeface="Arial"/>
                <a:cs typeface="Arial"/>
              </a:rPr>
              <a:t>u</a:t>
            </a:r>
            <a:r>
              <a:rPr sz="1000" spc="130" dirty="0">
                <a:solidFill>
                  <a:srgbClr val="1D1D1D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2D2D2D"/>
                </a:solidFill>
                <a:latin typeface="Arial"/>
                <a:cs typeface="Arial"/>
              </a:rPr>
              <a:t>insa</a:t>
            </a:r>
            <a:r>
              <a:rPr sz="1000" spc="-25" dirty="0">
                <a:solidFill>
                  <a:srgbClr val="2D2D2D"/>
                </a:solidFill>
                <a:latin typeface="Arial"/>
                <a:cs typeface="Arial"/>
              </a:rPr>
              <a:t>l</a:t>
            </a:r>
            <a:r>
              <a:rPr sz="1000" spc="-5" dirty="0">
                <a:solidFill>
                  <a:srgbClr val="2D2D2D"/>
                </a:solidFill>
                <a:latin typeface="Arial"/>
                <a:cs typeface="Arial"/>
              </a:rPr>
              <a:t>ubre</a:t>
            </a:r>
            <a:r>
              <a:rPr sz="1000" spc="114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2D2D2D"/>
                </a:solidFill>
                <a:latin typeface="Arial"/>
                <a:cs typeface="Arial"/>
              </a:rPr>
              <a:t>ou</a:t>
            </a:r>
            <a:r>
              <a:rPr sz="1000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1000" spc="-135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1000" spc="15" dirty="0">
                <a:solidFill>
                  <a:srgbClr val="424242"/>
                </a:solidFill>
                <a:latin typeface="Arial"/>
                <a:cs typeface="Arial"/>
              </a:rPr>
              <a:t>q</a:t>
            </a:r>
            <a:r>
              <a:rPr sz="1000" spc="-5" dirty="0">
                <a:solidFill>
                  <a:srgbClr val="1D1D1D"/>
                </a:solidFill>
                <a:latin typeface="Arial"/>
                <a:cs typeface="Arial"/>
              </a:rPr>
              <a:t>ualquer</a:t>
            </a:r>
            <a:r>
              <a:rPr sz="1000" spc="90" dirty="0">
                <a:solidFill>
                  <a:srgbClr val="1D1D1D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1D1D1D"/>
                </a:solidFill>
                <a:latin typeface="Arial"/>
                <a:cs typeface="Arial"/>
              </a:rPr>
              <a:t>trabal</a:t>
            </a:r>
            <a:r>
              <a:rPr sz="1000" spc="25" dirty="0">
                <a:solidFill>
                  <a:srgbClr val="1D1D1D"/>
                </a:solidFill>
                <a:latin typeface="Arial"/>
                <a:cs typeface="Arial"/>
              </a:rPr>
              <a:t>h</a:t>
            </a:r>
            <a:r>
              <a:rPr sz="1000" spc="10" dirty="0">
                <a:solidFill>
                  <a:srgbClr val="424242"/>
                </a:solidFill>
                <a:latin typeface="Arial"/>
                <a:cs typeface="Arial"/>
              </a:rPr>
              <a:t>o</a:t>
            </a:r>
            <a:r>
              <a:rPr sz="1000" spc="125" dirty="0">
                <a:solidFill>
                  <a:srgbClr val="424242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2D2D2D"/>
                </a:solidFill>
                <a:latin typeface="Arial"/>
                <a:cs typeface="Arial"/>
              </a:rPr>
              <a:t>por</a:t>
            </a:r>
            <a:r>
              <a:rPr sz="1000" spc="125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1D1D1D"/>
                </a:solidFill>
                <a:latin typeface="Arial"/>
                <a:cs typeface="Arial"/>
              </a:rPr>
              <a:t>menor</a:t>
            </a:r>
            <a:r>
              <a:rPr sz="1000" spc="80" dirty="0">
                <a:solidFill>
                  <a:srgbClr val="1D1D1D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2D2D2D"/>
                </a:solidFill>
                <a:latin typeface="Arial"/>
                <a:cs typeface="Arial"/>
              </a:rPr>
              <a:t>de</a:t>
            </a:r>
            <a:r>
              <a:rPr sz="1000" spc="5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1D1D1D"/>
                </a:solidFill>
                <a:latin typeface="Arial"/>
                <a:cs typeface="Arial"/>
              </a:rPr>
              <a:t>dez</a:t>
            </a:r>
            <a:r>
              <a:rPr sz="1000" spc="15" dirty="0">
                <a:solidFill>
                  <a:srgbClr val="1D1D1D"/>
                </a:solidFill>
                <a:latin typeface="Arial"/>
                <a:cs typeface="Arial"/>
              </a:rPr>
              <a:t>e</a:t>
            </a:r>
            <a:r>
              <a:rPr sz="1000" spc="-10" dirty="0">
                <a:solidFill>
                  <a:srgbClr val="424242"/>
                </a:solidFill>
                <a:latin typeface="Arial"/>
                <a:cs typeface="Arial"/>
              </a:rPr>
              <a:t>ss</a:t>
            </a:r>
            <a:r>
              <a:rPr sz="1000" spc="0" dirty="0">
                <a:solidFill>
                  <a:srgbClr val="424242"/>
                </a:solidFill>
                <a:latin typeface="Arial"/>
                <a:cs typeface="Arial"/>
              </a:rPr>
              <a:t>e</a:t>
            </a:r>
            <a:r>
              <a:rPr sz="1000" spc="-15" dirty="0">
                <a:solidFill>
                  <a:srgbClr val="1D1D1D"/>
                </a:solidFill>
                <a:latin typeface="Arial"/>
                <a:cs typeface="Arial"/>
              </a:rPr>
              <a:t>is</a:t>
            </a:r>
            <a:r>
              <a:rPr sz="1000" spc="-10" dirty="0">
                <a:solidFill>
                  <a:srgbClr val="1D1D1D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2D2D2D"/>
                </a:solidFill>
                <a:latin typeface="Arial"/>
                <a:cs typeface="Arial"/>
              </a:rPr>
              <a:t>ano</a:t>
            </a:r>
            <a:r>
              <a:rPr sz="1000" spc="75" dirty="0">
                <a:solidFill>
                  <a:srgbClr val="2D2D2D"/>
                </a:solidFill>
                <a:latin typeface="Arial"/>
                <a:cs typeface="Arial"/>
              </a:rPr>
              <a:t>s</a:t>
            </a:r>
            <a:r>
              <a:rPr sz="1000" spc="-5" dirty="0">
                <a:solidFill>
                  <a:srgbClr val="646464"/>
                </a:solidFill>
                <a:latin typeface="Arial"/>
                <a:cs typeface="Arial"/>
              </a:rPr>
              <a:t>,</a:t>
            </a:r>
            <a:r>
              <a:rPr sz="1000" spc="-55" dirty="0">
                <a:solidFill>
                  <a:srgbClr val="646464"/>
                </a:solidFill>
                <a:latin typeface="Arial"/>
                <a:cs typeface="Arial"/>
              </a:rPr>
              <a:t> </a:t>
            </a:r>
            <a:r>
              <a:rPr sz="1000" spc="15" dirty="0">
                <a:solidFill>
                  <a:srgbClr val="0F0F0F"/>
                </a:solidFill>
                <a:latin typeface="Arial"/>
                <a:cs typeface="Arial"/>
              </a:rPr>
              <a:t>n</a:t>
            </a:r>
            <a:r>
              <a:rPr sz="1000" spc="-70" dirty="0">
                <a:solidFill>
                  <a:srgbClr val="2D2D2D"/>
                </a:solidFill>
                <a:latin typeface="Arial"/>
                <a:cs typeface="Arial"/>
              </a:rPr>
              <a:t>a</a:t>
            </a:r>
            <a:r>
              <a:rPr sz="1000" spc="20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1D1D1D"/>
                </a:solidFill>
                <a:latin typeface="Arial"/>
                <a:cs typeface="Arial"/>
              </a:rPr>
              <a:t>forma</a:t>
            </a:r>
            <a:r>
              <a:rPr sz="1000" spc="70" dirty="0">
                <a:solidFill>
                  <a:srgbClr val="1D1D1D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1D1D1D"/>
                </a:solidFill>
                <a:latin typeface="Arial"/>
                <a:cs typeface="Arial"/>
              </a:rPr>
              <a:t>d</a:t>
            </a:r>
            <a:r>
              <a:rPr sz="1000" spc="10" dirty="0">
                <a:solidFill>
                  <a:srgbClr val="424242"/>
                </a:solidFill>
                <a:latin typeface="Arial"/>
                <a:cs typeface="Arial"/>
              </a:rPr>
              <a:t>o</a:t>
            </a:r>
            <a:r>
              <a:rPr sz="1000" spc="-20" dirty="0">
                <a:solidFill>
                  <a:srgbClr val="424242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2D2D2D"/>
                </a:solidFill>
                <a:latin typeface="Arial"/>
                <a:cs typeface="Arial"/>
              </a:rPr>
              <a:t>artigo</a:t>
            </a:r>
            <a:r>
              <a:rPr sz="1000" spc="50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424242"/>
                </a:solidFill>
                <a:latin typeface="Arial"/>
                <a:cs typeface="Arial"/>
              </a:rPr>
              <a:t>7</a:t>
            </a:r>
            <a:r>
              <a:rPr sz="1000" spc="-30" dirty="0">
                <a:solidFill>
                  <a:srgbClr val="424242"/>
                </a:solidFill>
                <a:latin typeface="Arial"/>
                <a:cs typeface="Arial"/>
              </a:rPr>
              <a:t>°</a:t>
            </a:r>
            <a:r>
              <a:rPr sz="1000" spc="90" dirty="0">
                <a:solidFill>
                  <a:srgbClr val="424242"/>
                </a:solidFill>
                <a:latin typeface="Arial"/>
                <a:cs typeface="Arial"/>
              </a:rPr>
              <a:t>,</a:t>
            </a:r>
            <a:r>
              <a:rPr sz="1000" spc="-75" dirty="0">
                <a:solidFill>
                  <a:srgbClr val="424242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1D1D1D"/>
                </a:solidFill>
                <a:latin typeface="Arial"/>
                <a:cs typeface="Arial"/>
              </a:rPr>
              <a:t>i</a:t>
            </a:r>
            <a:r>
              <a:rPr sz="1000" spc="-65" dirty="0">
                <a:solidFill>
                  <a:srgbClr val="1D1D1D"/>
                </a:solidFill>
                <a:latin typeface="Arial"/>
                <a:cs typeface="Arial"/>
              </a:rPr>
              <a:t>n</a:t>
            </a:r>
            <a:r>
              <a:rPr sz="1000" spc="30" dirty="0">
                <a:solidFill>
                  <a:srgbClr val="424242"/>
                </a:solidFill>
                <a:latin typeface="Arial"/>
                <a:cs typeface="Arial"/>
              </a:rPr>
              <a:t>c</a:t>
            </a:r>
            <a:r>
              <a:rPr sz="1000" spc="-5" dirty="0">
                <a:solidFill>
                  <a:srgbClr val="1D1D1D"/>
                </a:solidFill>
                <a:latin typeface="Arial"/>
                <a:cs typeface="Arial"/>
              </a:rPr>
              <a:t>iso</a:t>
            </a:r>
            <a:r>
              <a:rPr sz="1000" spc="-70" dirty="0">
                <a:solidFill>
                  <a:srgbClr val="1D1D1D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2D2D2D"/>
                </a:solidFill>
                <a:latin typeface="Arial"/>
                <a:cs typeface="Arial"/>
              </a:rPr>
              <a:t>XX</a:t>
            </a:r>
            <a:r>
              <a:rPr sz="1000" spc="90" dirty="0">
                <a:solidFill>
                  <a:srgbClr val="2D2D2D"/>
                </a:solidFill>
                <a:latin typeface="Arial"/>
                <a:cs typeface="Arial"/>
              </a:rPr>
              <a:t>X</a:t>
            </a:r>
            <a:r>
              <a:rPr sz="1000" spc="60" dirty="0">
                <a:solidFill>
                  <a:srgbClr val="0F0F0F"/>
                </a:solidFill>
                <a:latin typeface="Arial"/>
                <a:cs typeface="Arial"/>
              </a:rPr>
              <a:t>ll</a:t>
            </a:r>
            <a:r>
              <a:rPr sz="1000" spc="40" dirty="0">
                <a:solidFill>
                  <a:srgbClr val="0F0F0F"/>
                </a:solidFill>
                <a:latin typeface="Arial"/>
                <a:cs typeface="Arial"/>
              </a:rPr>
              <a:t>l</a:t>
            </a:r>
            <a:r>
              <a:rPr sz="1000" spc="-5" dirty="0">
                <a:solidFill>
                  <a:srgbClr val="565656"/>
                </a:solidFill>
                <a:latin typeface="Arial"/>
                <a:cs typeface="Arial"/>
              </a:rPr>
              <a:t>,</a:t>
            </a:r>
            <a:r>
              <a:rPr sz="1000" spc="-55" dirty="0">
                <a:solidFill>
                  <a:srgbClr val="565656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1D1D1D"/>
                </a:solidFill>
                <a:latin typeface="Arial"/>
                <a:cs typeface="Arial"/>
              </a:rPr>
              <a:t>da</a:t>
            </a:r>
            <a:r>
              <a:rPr sz="1000" spc="20" dirty="0">
                <a:solidFill>
                  <a:srgbClr val="1D1D1D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2D2D2D"/>
                </a:solidFill>
                <a:latin typeface="Arial"/>
                <a:cs typeface="Arial"/>
              </a:rPr>
              <a:t>Co</a:t>
            </a:r>
            <a:r>
              <a:rPr sz="1000" spc="-55" dirty="0">
                <a:solidFill>
                  <a:srgbClr val="0F0F0F"/>
                </a:solidFill>
                <a:latin typeface="Arial"/>
                <a:cs typeface="Arial"/>
              </a:rPr>
              <a:t>n</a:t>
            </a:r>
            <a:r>
              <a:rPr sz="1000" dirty="0">
                <a:solidFill>
                  <a:srgbClr val="424242"/>
                </a:solidFill>
                <a:latin typeface="Arial"/>
                <a:cs typeface="Arial"/>
              </a:rPr>
              <a:t>s</a:t>
            </a:r>
            <a:r>
              <a:rPr sz="1000" spc="-10" dirty="0">
                <a:solidFill>
                  <a:srgbClr val="1D1D1D"/>
                </a:solidFill>
                <a:latin typeface="Arial"/>
                <a:cs typeface="Arial"/>
              </a:rPr>
              <a:t>tit</a:t>
            </a:r>
            <a:r>
              <a:rPr sz="1000" spc="25" dirty="0">
                <a:solidFill>
                  <a:srgbClr val="1D1D1D"/>
                </a:solidFill>
                <a:latin typeface="Arial"/>
                <a:cs typeface="Arial"/>
              </a:rPr>
              <a:t>u</a:t>
            </a:r>
            <a:r>
              <a:rPr sz="1000" spc="-10" dirty="0">
                <a:solidFill>
                  <a:srgbClr val="424242"/>
                </a:solidFill>
                <a:latin typeface="Arial"/>
                <a:cs typeface="Arial"/>
              </a:rPr>
              <a:t>i</a:t>
            </a:r>
            <a:r>
              <a:rPr sz="1000" spc="-25" dirty="0">
                <a:solidFill>
                  <a:srgbClr val="424242"/>
                </a:solidFill>
                <a:latin typeface="Arial"/>
                <a:cs typeface="Arial"/>
              </a:rPr>
              <a:t>ção</a:t>
            </a:r>
            <a:r>
              <a:rPr sz="1000" spc="80" dirty="0">
                <a:solidFill>
                  <a:srgbClr val="424242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1D1D1D"/>
                </a:solidFill>
                <a:latin typeface="Arial"/>
                <a:cs typeface="Arial"/>
              </a:rPr>
              <a:t>Federa</a:t>
            </a:r>
            <a:r>
              <a:rPr sz="1000" spc="50" dirty="0">
                <a:solidFill>
                  <a:srgbClr val="1D1D1D"/>
                </a:solidFill>
                <a:latin typeface="Arial"/>
                <a:cs typeface="Arial"/>
              </a:rPr>
              <a:t>l</a:t>
            </a:r>
            <a:r>
              <a:rPr sz="1000" spc="-100" dirty="0">
                <a:solidFill>
                  <a:srgbClr val="565656"/>
                </a:solidFill>
                <a:latin typeface="Arial"/>
                <a:cs typeface="Arial"/>
              </a:rPr>
              <a:t>;</a:t>
            </a:r>
            <a:endParaRPr sz="10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827532" y="521208"/>
            <a:ext cx="708660" cy="795527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187955" y="218053"/>
            <a:ext cx="3458845" cy="98361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350" spc="-310" dirty="0">
                <a:solidFill>
                  <a:srgbClr val="CACACA"/>
                </a:solidFill>
                <a:latin typeface="Arial"/>
                <a:cs typeface="Arial"/>
              </a:rPr>
              <a:t>·</a:t>
            </a:r>
            <a:r>
              <a:rPr sz="1350" spc="110" dirty="0">
                <a:solidFill>
                  <a:srgbClr val="CACACA"/>
                </a:solidFill>
                <a:latin typeface="Arial"/>
                <a:cs typeface="Arial"/>
              </a:rPr>
              <a:t>.</a:t>
            </a:r>
            <a:endParaRPr sz="13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53"/>
              </a:spcBef>
            </a:pPr>
            <a:endParaRPr sz="1250">
              <a:latin typeface="Times New Roman"/>
              <a:cs typeface="Times New Roman"/>
            </a:endParaRPr>
          </a:p>
          <a:p>
            <a:pPr marL="1654175">
              <a:lnSpc>
                <a:spcPct val="100000"/>
              </a:lnSpc>
            </a:pPr>
            <a:r>
              <a:rPr sz="2300" b="1" spc="30" dirty="0">
                <a:solidFill>
                  <a:srgbClr val="0E0E0E"/>
                </a:solidFill>
                <a:latin typeface="Arial"/>
                <a:cs typeface="Arial"/>
              </a:rPr>
              <a:t>MACKENZIE</a:t>
            </a:r>
            <a:endParaRPr sz="2300">
              <a:latin typeface="Arial"/>
              <a:cs typeface="Arial"/>
            </a:endParaRPr>
          </a:p>
          <a:p>
            <a:pPr marL="1654175">
              <a:lnSpc>
                <a:spcPct val="100000"/>
              </a:lnSpc>
              <a:spcBef>
                <a:spcPts val="25"/>
              </a:spcBef>
            </a:pPr>
            <a:r>
              <a:rPr sz="1600" b="1" spc="30" dirty="0">
                <a:solidFill>
                  <a:srgbClr val="0E0E0E"/>
                </a:solidFill>
                <a:latin typeface="Arial"/>
                <a:cs typeface="Arial"/>
              </a:rPr>
              <a:t>ESPORTE</a:t>
            </a:r>
            <a:r>
              <a:rPr sz="1600" b="1" spc="15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600" b="1" dirty="0">
                <a:solidFill>
                  <a:srgbClr val="0E0E0E"/>
                </a:solidFill>
                <a:latin typeface="Arial"/>
                <a:cs typeface="Arial"/>
              </a:rPr>
              <a:t>CLUBE</a:t>
            </a:r>
            <a:endParaRPr sz="1600">
              <a:latin typeface="Arial"/>
              <a:cs typeface="Aria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771578" y="2202890"/>
            <a:ext cx="6158230" cy="748220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algn="just">
              <a:lnSpc>
                <a:spcPct val="100000"/>
              </a:lnSpc>
            </a:pPr>
            <a:r>
              <a:rPr sz="1000" spc="-50" dirty="0">
                <a:solidFill>
                  <a:srgbClr val="343434"/>
                </a:solidFill>
                <a:latin typeface="Arial"/>
                <a:cs typeface="Arial"/>
              </a:rPr>
              <a:t>A</a:t>
            </a:r>
            <a:r>
              <a:rPr sz="1000" spc="25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343434"/>
                </a:solidFill>
                <a:latin typeface="Arial"/>
                <a:cs typeface="Arial"/>
              </a:rPr>
              <a:t>ordem</a:t>
            </a:r>
            <a:r>
              <a:rPr sz="1000" spc="45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343434"/>
                </a:solidFill>
                <a:latin typeface="Arial"/>
                <a:cs typeface="Arial"/>
              </a:rPr>
              <a:t>de</a:t>
            </a:r>
            <a:r>
              <a:rPr sz="1000" spc="-5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343434"/>
                </a:solidFill>
                <a:latin typeface="Arial"/>
                <a:cs typeface="Arial"/>
              </a:rPr>
              <a:t>abertura</a:t>
            </a:r>
            <a:r>
              <a:rPr sz="1000" spc="95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212121"/>
                </a:solidFill>
                <a:latin typeface="Arial"/>
                <a:cs typeface="Arial"/>
              </a:rPr>
              <a:t>dos</a:t>
            </a:r>
            <a:r>
              <a:rPr sz="1000" spc="45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343434"/>
                </a:solidFill>
                <a:latin typeface="Arial"/>
                <a:cs typeface="Arial"/>
              </a:rPr>
              <a:t>env</a:t>
            </a:r>
            <a:r>
              <a:rPr sz="1000" spc="10" dirty="0">
                <a:solidFill>
                  <a:srgbClr val="343434"/>
                </a:solidFill>
                <a:latin typeface="Arial"/>
                <a:cs typeface="Arial"/>
              </a:rPr>
              <a:t>e</a:t>
            </a:r>
            <a:r>
              <a:rPr sz="1000" spc="-10" dirty="0">
                <a:solidFill>
                  <a:srgbClr val="0E0E0E"/>
                </a:solidFill>
                <a:latin typeface="Arial"/>
                <a:cs typeface="Arial"/>
              </a:rPr>
              <a:t>l</a:t>
            </a:r>
            <a:r>
              <a:rPr sz="1000" spc="-10" dirty="0">
                <a:solidFill>
                  <a:srgbClr val="343434"/>
                </a:solidFill>
                <a:latin typeface="Arial"/>
                <a:cs typeface="Arial"/>
              </a:rPr>
              <a:t>opes</a:t>
            </a:r>
            <a:r>
              <a:rPr sz="1000" spc="15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343434"/>
                </a:solidFill>
                <a:latin typeface="Arial"/>
                <a:cs typeface="Arial"/>
              </a:rPr>
              <a:t>será: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35"/>
              </a:spcBef>
            </a:pPr>
            <a:endParaRPr sz="1000">
              <a:latin typeface="Times New Roman"/>
              <a:cs typeface="Times New Roman"/>
            </a:endParaRPr>
          </a:p>
          <a:p>
            <a:pPr marL="21590" algn="just">
              <a:lnSpc>
                <a:spcPct val="100000"/>
              </a:lnSpc>
            </a:pPr>
            <a:r>
              <a:rPr sz="950" b="1" spc="-30" dirty="0">
                <a:solidFill>
                  <a:srgbClr val="0E0E0E"/>
                </a:solidFill>
                <a:latin typeface="Arial"/>
                <a:cs typeface="Arial"/>
              </a:rPr>
              <a:t>1</a:t>
            </a:r>
            <a:r>
              <a:rPr sz="950" b="1" spc="70" dirty="0">
                <a:solidFill>
                  <a:srgbClr val="343434"/>
                </a:solidFill>
                <a:latin typeface="Arial"/>
                <a:cs typeface="Arial"/>
              </a:rPr>
              <a:t>°</a:t>
            </a:r>
            <a:r>
              <a:rPr sz="950" b="1" spc="-40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950" b="1" spc="15" dirty="0">
                <a:solidFill>
                  <a:srgbClr val="0E0E0E"/>
                </a:solidFill>
                <a:latin typeface="Arial"/>
                <a:cs typeface="Arial"/>
              </a:rPr>
              <a:t>Envelope </a:t>
            </a:r>
            <a:r>
              <a:rPr sz="950" b="1" spc="25" dirty="0">
                <a:solidFill>
                  <a:srgbClr val="0E0E0E"/>
                </a:solidFill>
                <a:latin typeface="Arial"/>
                <a:cs typeface="Arial"/>
              </a:rPr>
              <a:t>com</a:t>
            </a:r>
            <a:r>
              <a:rPr sz="950" b="1" spc="5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b="1" spc="15" dirty="0">
                <a:solidFill>
                  <a:srgbClr val="0E0E0E"/>
                </a:solidFill>
                <a:latin typeface="Arial"/>
                <a:cs typeface="Arial"/>
              </a:rPr>
              <a:t>Documentos</a:t>
            </a:r>
            <a:r>
              <a:rPr sz="950" b="1" spc="3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b="1" spc="40" dirty="0">
                <a:solidFill>
                  <a:srgbClr val="0E0E0E"/>
                </a:solidFill>
                <a:latin typeface="Arial"/>
                <a:cs typeface="Arial"/>
              </a:rPr>
              <a:t>de</a:t>
            </a:r>
            <a:r>
              <a:rPr sz="950" b="1" spc="3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b="1" spc="5" dirty="0">
                <a:solidFill>
                  <a:srgbClr val="0E0E0E"/>
                </a:solidFill>
                <a:latin typeface="Arial"/>
                <a:cs typeface="Arial"/>
              </a:rPr>
              <a:t>Habilitação;</a:t>
            </a:r>
            <a:endParaRPr sz="950">
              <a:latin typeface="Arial"/>
              <a:cs typeface="Arial"/>
            </a:endParaRPr>
          </a:p>
          <a:p>
            <a:pPr marL="21590" algn="just">
              <a:lnSpc>
                <a:spcPct val="100000"/>
              </a:lnSpc>
              <a:spcBef>
                <a:spcPts val="10"/>
              </a:spcBef>
            </a:pPr>
            <a:r>
              <a:rPr sz="950" b="1" spc="-30" dirty="0">
                <a:solidFill>
                  <a:srgbClr val="0E0E0E"/>
                </a:solidFill>
                <a:latin typeface="Arial"/>
                <a:cs typeface="Arial"/>
              </a:rPr>
              <a:t>2</a:t>
            </a:r>
            <a:r>
              <a:rPr sz="950" b="1" spc="70" dirty="0">
                <a:solidFill>
                  <a:srgbClr val="343434"/>
                </a:solidFill>
                <a:latin typeface="Arial"/>
                <a:cs typeface="Arial"/>
              </a:rPr>
              <a:t>°</a:t>
            </a:r>
            <a:r>
              <a:rPr sz="950" b="1" spc="-40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950" b="1" spc="15" dirty="0">
                <a:solidFill>
                  <a:srgbClr val="0E0E0E"/>
                </a:solidFill>
                <a:latin typeface="Arial"/>
                <a:cs typeface="Arial"/>
              </a:rPr>
              <a:t>Envelope </a:t>
            </a:r>
            <a:r>
              <a:rPr sz="950" b="1" spc="25" dirty="0">
                <a:solidFill>
                  <a:srgbClr val="0E0E0E"/>
                </a:solidFill>
                <a:latin typeface="Arial"/>
                <a:cs typeface="Arial"/>
              </a:rPr>
              <a:t>com</a:t>
            </a:r>
            <a:r>
              <a:rPr sz="950" b="1" spc="15" dirty="0">
                <a:solidFill>
                  <a:srgbClr val="0E0E0E"/>
                </a:solidFill>
                <a:latin typeface="Arial"/>
                <a:cs typeface="Arial"/>
              </a:rPr>
              <a:t> Orçamentos</a:t>
            </a:r>
            <a:r>
              <a:rPr sz="950" b="1" spc="7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b="1" spc="30" dirty="0">
                <a:solidFill>
                  <a:srgbClr val="0E0E0E"/>
                </a:solidFill>
                <a:latin typeface="Arial"/>
                <a:cs typeface="Arial"/>
              </a:rPr>
              <a:t>das</a:t>
            </a:r>
            <a:r>
              <a:rPr sz="950" b="1" spc="-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b="1" spc="10" dirty="0">
                <a:solidFill>
                  <a:srgbClr val="0E0E0E"/>
                </a:solidFill>
                <a:latin typeface="Arial"/>
                <a:cs typeface="Arial"/>
              </a:rPr>
              <a:t>empresas</a:t>
            </a:r>
            <a:r>
              <a:rPr sz="950" b="1" spc="12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b="1" spc="5" dirty="0">
                <a:solidFill>
                  <a:srgbClr val="0E0E0E"/>
                </a:solidFill>
                <a:latin typeface="Arial"/>
                <a:cs typeface="Arial"/>
              </a:rPr>
              <a:t>habilitada</a:t>
            </a:r>
            <a:r>
              <a:rPr sz="950" b="1" spc="110" dirty="0">
                <a:solidFill>
                  <a:srgbClr val="0E0E0E"/>
                </a:solidFill>
                <a:latin typeface="Arial"/>
                <a:cs typeface="Arial"/>
              </a:rPr>
              <a:t>s</a:t>
            </a:r>
            <a:r>
              <a:rPr sz="950" b="1" spc="90" dirty="0">
                <a:solidFill>
                  <a:srgbClr val="5D5D5D"/>
                </a:solidFill>
                <a:latin typeface="Arial"/>
                <a:cs typeface="Arial"/>
              </a:rPr>
              <a:t>.</a:t>
            </a:r>
            <a:endParaRPr sz="9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4"/>
              </a:spcBef>
            </a:pPr>
            <a:endParaRPr sz="1050">
              <a:latin typeface="Times New Roman"/>
              <a:cs typeface="Times New Roman"/>
            </a:endParaRPr>
          </a:p>
          <a:p>
            <a:pPr marL="17145" marR="22860" indent="4445" algn="just">
              <a:lnSpc>
                <a:spcPts val="1110"/>
              </a:lnSpc>
            </a:pPr>
            <a:r>
              <a:rPr sz="1000" spc="-15" dirty="0">
                <a:solidFill>
                  <a:srgbClr val="343434"/>
                </a:solidFill>
                <a:latin typeface="Arial"/>
                <a:cs typeface="Arial"/>
              </a:rPr>
              <a:t>Se</a:t>
            </a:r>
            <a:r>
              <a:rPr sz="1000" spc="55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1000" spc="30" dirty="0">
                <a:solidFill>
                  <a:srgbClr val="484848"/>
                </a:solidFill>
                <a:latin typeface="Arial"/>
                <a:cs typeface="Arial"/>
              </a:rPr>
              <a:t>s</a:t>
            </a:r>
            <a:r>
              <a:rPr sz="1000" spc="-15" dirty="0">
                <a:solidFill>
                  <a:srgbClr val="212121"/>
                </a:solidFill>
                <a:latin typeface="Arial"/>
                <a:cs typeface="Arial"/>
              </a:rPr>
              <a:t>ua</a:t>
            </a:r>
            <a:r>
              <a:rPr sz="1000" spc="65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484848"/>
                </a:solidFill>
                <a:latin typeface="Arial"/>
                <a:cs typeface="Arial"/>
              </a:rPr>
              <a:t>empresa</a:t>
            </a:r>
            <a:r>
              <a:rPr sz="1000" dirty="0">
                <a:solidFill>
                  <a:srgbClr val="484848"/>
                </a:solidFill>
                <a:latin typeface="Arial"/>
                <a:cs typeface="Arial"/>
              </a:rPr>
              <a:t> </a:t>
            </a:r>
            <a:r>
              <a:rPr sz="1000" spc="-135" dirty="0">
                <a:solidFill>
                  <a:srgbClr val="484848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343434"/>
                </a:solidFill>
                <a:latin typeface="Arial"/>
                <a:cs typeface="Arial"/>
              </a:rPr>
              <a:t>for</a:t>
            </a:r>
            <a:r>
              <a:rPr sz="1000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1000" spc="-135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1000" spc="25" dirty="0">
                <a:solidFill>
                  <a:srgbClr val="484848"/>
                </a:solidFill>
                <a:latin typeface="Arial"/>
                <a:cs typeface="Arial"/>
              </a:rPr>
              <a:t>i</a:t>
            </a:r>
            <a:r>
              <a:rPr sz="1000" spc="-15" dirty="0">
                <a:solidFill>
                  <a:srgbClr val="484848"/>
                </a:solidFill>
                <a:latin typeface="Arial"/>
                <a:cs typeface="Arial"/>
              </a:rPr>
              <a:t>nab</a:t>
            </a:r>
            <a:r>
              <a:rPr sz="1000" spc="0" dirty="0">
                <a:solidFill>
                  <a:srgbClr val="484848"/>
                </a:solidFill>
                <a:latin typeface="Arial"/>
                <a:cs typeface="Arial"/>
              </a:rPr>
              <a:t>i</a:t>
            </a:r>
            <a:r>
              <a:rPr sz="1000" spc="-10" dirty="0">
                <a:solidFill>
                  <a:srgbClr val="212121"/>
                </a:solidFill>
                <a:latin typeface="Arial"/>
                <a:cs typeface="Arial"/>
              </a:rPr>
              <a:t>litada</a:t>
            </a:r>
            <a:r>
              <a:rPr sz="1000" spc="-10" dirty="0">
                <a:solidFill>
                  <a:srgbClr val="484848"/>
                </a:solidFill>
                <a:latin typeface="Arial"/>
                <a:cs typeface="Arial"/>
              </a:rPr>
              <a:t>s</a:t>
            </a:r>
            <a:r>
              <a:rPr sz="1000" spc="90" dirty="0">
                <a:solidFill>
                  <a:srgbClr val="484848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343434"/>
                </a:solidFill>
                <a:latin typeface="Arial"/>
                <a:cs typeface="Arial"/>
              </a:rPr>
              <a:t>perante</a:t>
            </a:r>
            <a:r>
              <a:rPr sz="1000" spc="95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343434"/>
                </a:solidFill>
                <a:latin typeface="Arial"/>
                <a:cs typeface="Arial"/>
              </a:rPr>
              <a:t>documentos</a:t>
            </a:r>
            <a:r>
              <a:rPr sz="1000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1000" spc="-114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343434"/>
                </a:solidFill>
                <a:latin typeface="Arial"/>
                <a:cs typeface="Arial"/>
              </a:rPr>
              <a:t>apresentados</a:t>
            </a:r>
            <a:r>
              <a:rPr sz="1000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1000" spc="-70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343434"/>
                </a:solidFill>
                <a:latin typeface="Arial"/>
                <a:cs typeface="Arial"/>
              </a:rPr>
              <a:t>no</a:t>
            </a:r>
            <a:r>
              <a:rPr sz="1000" spc="100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212121"/>
                </a:solidFill>
                <a:latin typeface="Arial"/>
                <a:cs typeface="Arial"/>
              </a:rPr>
              <a:t>Enve</a:t>
            </a:r>
            <a:r>
              <a:rPr sz="1000" spc="-40" dirty="0">
                <a:solidFill>
                  <a:srgbClr val="212121"/>
                </a:solidFill>
                <a:latin typeface="Arial"/>
                <a:cs typeface="Arial"/>
              </a:rPr>
              <a:t>l</a:t>
            </a:r>
            <a:r>
              <a:rPr sz="1000" spc="-10" dirty="0">
                <a:solidFill>
                  <a:srgbClr val="484848"/>
                </a:solidFill>
                <a:latin typeface="Arial"/>
                <a:cs typeface="Arial"/>
              </a:rPr>
              <a:t>ope</a:t>
            </a:r>
            <a:r>
              <a:rPr sz="1000" dirty="0">
                <a:solidFill>
                  <a:srgbClr val="484848"/>
                </a:solidFill>
                <a:latin typeface="Arial"/>
                <a:cs typeface="Arial"/>
              </a:rPr>
              <a:t> </a:t>
            </a:r>
            <a:r>
              <a:rPr sz="1000" spc="-90" dirty="0">
                <a:solidFill>
                  <a:srgbClr val="484848"/>
                </a:solidFill>
                <a:latin typeface="Arial"/>
                <a:cs typeface="Arial"/>
              </a:rPr>
              <a:t> </a:t>
            </a:r>
            <a:r>
              <a:rPr sz="1000" spc="-60" dirty="0">
                <a:solidFill>
                  <a:srgbClr val="212121"/>
                </a:solidFill>
                <a:latin typeface="Arial"/>
                <a:cs typeface="Arial"/>
              </a:rPr>
              <a:t>1</a:t>
            </a:r>
            <a:r>
              <a:rPr sz="1000" spc="85" dirty="0">
                <a:solidFill>
                  <a:srgbClr val="727272"/>
                </a:solidFill>
                <a:latin typeface="Arial"/>
                <a:cs typeface="Arial"/>
              </a:rPr>
              <a:t>,</a:t>
            </a:r>
            <a:r>
              <a:rPr sz="1000" spc="-40" dirty="0">
                <a:solidFill>
                  <a:srgbClr val="727272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484848"/>
                </a:solidFill>
                <a:latin typeface="Arial"/>
                <a:cs typeface="Arial"/>
              </a:rPr>
              <a:t>o</a:t>
            </a:r>
            <a:r>
              <a:rPr sz="1000" spc="125" dirty="0">
                <a:solidFill>
                  <a:srgbClr val="484848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343434"/>
                </a:solidFill>
                <a:latin typeface="Arial"/>
                <a:cs typeface="Arial"/>
              </a:rPr>
              <a:t>Envelope</a:t>
            </a:r>
            <a:r>
              <a:rPr sz="1000" spc="85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1000" spc="20" dirty="0">
                <a:solidFill>
                  <a:srgbClr val="343434"/>
                </a:solidFill>
                <a:latin typeface="Arial"/>
                <a:cs typeface="Arial"/>
              </a:rPr>
              <a:t>2</a:t>
            </a:r>
            <a:r>
              <a:rPr sz="1000" spc="75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343434"/>
                </a:solidFill>
                <a:latin typeface="Arial"/>
                <a:cs typeface="Arial"/>
              </a:rPr>
              <a:t>será</a:t>
            </a:r>
            <a:r>
              <a:rPr sz="1000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1000" spc="-130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343434"/>
                </a:solidFill>
                <a:latin typeface="Arial"/>
                <a:cs typeface="Arial"/>
              </a:rPr>
              <a:t>não</a:t>
            </a:r>
            <a:r>
              <a:rPr sz="1000" spc="-5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343434"/>
                </a:solidFill>
                <a:latin typeface="Arial"/>
                <a:cs typeface="Arial"/>
              </a:rPr>
              <a:t>aberto</a:t>
            </a:r>
            <a:r>
              <a:rPr sz="1000" spc="65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1000" spc="-25" dirty="0">
                <a:solidFill>
                  <a:srgbClr val="343434"/>
                </a:solidFill>
                <a:latin typeface="Arial"/>
                <a:cs typeface="Arial"/>
              </a:rPr>
              <a:t>e </a:t>
            </a:r>
            <a:r>
              <a:rPr sz="1000" spc="-10" dirty="0">
                <a:solidFill>
                  <a:srgbClr val="343434"/>
                </a:solidFill>
                <a:latin typeface="Arial"/>
                <a:cs typeface="Arial"/>
              </a:rPr>
              <a:t>será</a:t>
            </a:r>
            <a:r>
              <a:rPr sz="1000" spc="40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343434"/>
                </a:solidFill>
                <a:latin typeface="Arial"/>
                <a:cs typeface="Arial"/>
              </a:rPr>
              <a:t>devolvido</a:t>
            </a:r>
            <a:r>
              <a:rPr sz="1000" spc="-145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9A9A9A"/>
                </a:solidFill>
                <a:latin typeface="Arial"/>
                <a:cs typeface="Arial"/>
              </a:rPr>
              <a:t>.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35"/>
              </a:spcBef>
            </a:pPr>
            <a:endParaRPr sz="950">
              <a:latin typeface="Times New Roman"/>
              <a:cs typeface="Times New Roman"/>
            </a:endParaRPr>
          </a:p>
          <a:p>
            <a:pPr marL="21590" marR="25400" algn="just">
              <a:lnSpc>
                <a:spcPct val="95800"/>
              </a:lnSpc>
            </a:pPr>
            <a:r>
              <a:rPr sz="1000" spc="-10" dirty="0">
                <a:solidFill>
                  <a:srgbClr val="343434"/>
                </a:solidFill>
                <a:latin typeface="Arial"/>
                <a:cs typeface="Arial"/>
              </a:rPr>
              <a:t>Os</a:t>
            </a:r>
            <a:r>
              <a:rPr sz="1000" spc="95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0E0E0E"/>
                </a:solidFill>
                <a:latin typeface="Arial"/>
                <a:cs typeface="Arial"/>
              </a:rPr>
              <a:t>r</a:t>
            </a:r>
            <a:r>
              <a:rPr sz="1000" spc="-15" dirty="0">
                <a:solidFill>
                  <a:srgbClr val="343434"/>
                </a:solidFill>
                <a:latin typeface="Arial"/>
                <a:cs typeface="Arial"/>
              </a:rPr>
              <a:t>esponsáveis</a:t>
            </a:r>
            <a:r>
              <a:rPr sz="1000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1000" spc="-80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343434"/>
                </a:solidFill>
                <a:latin typeface="Arial"/>
                <a:cs typeface="Arial"/>
              </a:rPr>
              <a:t>pelo</a:t>
            </a:r>
            <a:r>
              <a:rPr sz="1000" spc="95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343434"/>
                </a:solidFill>
                <a:latin typeface="Arial"/>
                <a:cs typeface="Arial"/>
              </a:rPr>
              <a:t>exame</a:t>
            </a:r>
            <a:r>
              <a:rPr sz="1000" spc="100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343434"/>
                </a:solidFill>
                <a:latin typeface="Arial"/>
                <a:cs typeface="Arial"/>
              </a:rPr>
              <a:t>dos</a:t>
            </a:r>
            <a:r>
              <a:rPr sz="1000" spc="100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484848"/>
                </a:solidFill>
                <a:latin typeface="Arial"/>
                <a:cs typeface="Arial"/>
              </a:rPr>
              <a:t>envelopes</a:t>
            </a:r>
            <a:r>
              <a:rPr sz="1000" spc="-140" dirty="0">
                <a:solidFill>
                  <a:srgbClr val="484848"/>
                </a:solidFill>
                <a:latin typeface="Arial"/>
                <a:cs typeface="Arial"/>
              </a:rPr>
              <a:t> </a:t>
            </a:r>
            <a:r>
              <a:rPr sz="1000" spc="85" dirty="0">
                <a:solidFill>
                  <a:srgbClr val="9A9A9A"/>
                </a:solidFill>
                <a:latin typeface="Arial"/>
                <a:cs typeface="Arial"/>
              </a:rPr>
              <a:t>,</a:t>
            </a:r>
            <a:r>
              <a:rPr sz="1000" spc="-40" dirty="0">
                <a:solidFill>
                  <a:srgbClr val="9A9A9A"/>
                </a:solidFill>
                <a:latin typeface="Arial"/>
                <a:cs typeface="Arial"/>
              </a:rPr>
              <a:t> </a:t>
            </a:r>
            <a:r>
              <a:rPr sz="1000" spc="15" dirty="0">
                <a:solidFill>
                  <a:srgbClr val="343434"/>
                </a:solidFill>
                <a:latin typeface="Arial"/>
                <a:cs typeface="Arial"/>
              </a:rPr>
              <a:t>a</a:t>
            </a:r>
            <a:r>
              <a:rPr sz="1000" spc="114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343434"/>
                </a:solidFill>
                <a:latin typeface="Arial"/>
                <a:cs typeface="Arial"/>
              </a:rPr>
              <a:t>Com</a:t>
            </a:r>
            <a:r>
              <a:rPr sz="1000" spc="0" dirty="0">
                <a:solidFill>
                  <a:srgbClr val="343434"/>
                </a:solidFill>
                <a:latin typeface="Arial"/>
                <a:cs typeface="Arial"/>
              </a:rPr>
              <a:t>i</a:t>
            </a:r>
            <a:r>
              <a:rPr sz="1000" spc="-15" dirty="0">
                <a:solidFill>
                  <a:srgbClr val="343434"/>
                </a:solidFill>
                <a:latin typeface="Arial"/>
                <a:cs typeface="Arial"/>
              </a:rPr>
              <a:t>ssão</a:t>
            </a:r>
            <a:r>
              <a:rPr sz="1000" spc="125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343434"/>
                </a:solidFill>
                <a:latin typeface="Arial"/>
                <a:cs typeface="Arial"/>
              </a:rPr>
              <a:t>de</a:t>
            </a:r>
            <a:r>
              <a:rPr sz="1000" spc="100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343434"/>
                </a:solidFill>
                <a:latin typeface="Arial"/>
                <a:cs typeface="Arial"/>
              </a:rPr>
              <a:t>Compra</a:t>
            </a:r>
            <a:r>
              <a:rPr sz="1000" spc="70" dirty="0">
                <a:solidFill>
                  <a:srgbClr val="343434"/>
                </a:solidFill>
                <a:latin typeface="Arial"/>
                <a:cs typeface="Arial"/>
              </a:rPr>
              <a:t>s</a:t>
            </a:r>
            <a:r>
              <a:rPr sz="1000" spc="85" dirty="0">
                <a:solidFill>
                  <a:srgbClr val="727272"/>
                </a:solidFill>
                <a:latin typeface="Arial"/>
                <a:cs typeface="Arial"/>
              </a:rPr>
              <a:t>,</a:t>
            </a:r>
            <a:r>
              <a:rPr sz="1000" spc="-5" dirty="0">
                <a:solidFill>
                  <a:srgbClr val="727272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0E0E0E"/>
                </a:solidFill>
                <a:latin typeface="Arial"/>
                <a:cs typeface="Arial"/>
              </a:rPr>
              <a:t>r</a:t>
            </a:r>
            <a:r>
              <a:rPr sz="1000" dirty="0">
                <a:solidFill>
                  <a:srgbClr val="343434"/>
                </a:solidFill>
                <a:latin typeface="Arial"/>
                <a:cs typeface="Arial"/>
              </a:rPr>
              <a:t>eg</a:t>
            </a:r>
            <a:r>
              <a:rPr sz="1000" spc="-10" dirty="0">
                <a:solidFill>
                  <a:srgbClr val="343434"/>
                </a:solidFill>
                <a:latin typeface="Arial"/>
                <a:cs typeface="Arial"/>
              </a:rPr>
              <a:t>i</a:t>
            </a:r>
            <a:r>
              <a:rPr sz="1000" spc="-15" dirty="0">
                <a:solidFill>
                  <a:srgbClr val="343434"/>
                </a:solidFill>
                <a:latin typeface="Arial"/>
                <a:cs typeface="Arial"/>
              </a:rPr>
              <a:t>strará</a:t>
            </a:r>
            <a:r>
              <a:rPr sz="1000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1000" spc="-120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343434"/>
                </a:solidFill>
                <a:latin typeface="Arial"/>
                <a:cs typeface="Arial"/>
              </a:rPr>
              <a:t>todos</a:t>
            </a:r>
            <a:r>
              <a:rPr sz="1000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1000" spc="-130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343434"/>
                </a:solidFill>
                <a:latin typeface="Arial"/>
                <a:cs typeface="Arial"/>
              </a:rPr>
              <a:t>os </a:t>
            </a:r>
            <a:r>
              <a:rPr sz="1000" spc="-105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343434"/>
                </a:solidFill>
                <a:latin typeface="Arial"/>
                <a:cs typeface="Arial"/>
              </a:rPr>
              <a:t>proced</a:t>
            </a:r>
            <a:r>
              <a:rPr sz="1000" spc="5" dirty="0">
                <a:solidFill>
                  <a:srgbClr val="343434"/>
                </a:solidFill>
                <a:latin typeface="Arial"/>
                <a:cs typeface="Arial"/>
              </a:rPr>
              <a:t>i</a:t>
            </a:r>
            <a:r>
              <a:rPr sz="1000" spc="-15" dirty="0">
                <a:solidFill>
                  <a:srgbClr val="343434"/>
                </a:solidFill>
                <a:latin typeface="Arial"/>
                <a:cs typeface="Arial"/>
              </a:rPr>
              <a:t>mentos</a:t>
            </a:r>
            <a:r>
              <a:rPr sz="1000" spc="-10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212121"/>
                </a:solidFill>
                <a:latin typeface="Arial"/>
                <a:cs typeface="Arial"/>
              </a:rPr>
              <a:t>na</a:t>
            </a:r>
            <a:r>
              <a:rPr sz="1000" dirty="0">
                <a:solidFill>
                  <a:srgbClr val="212121"/>
                </a:solidFill>
                <a:latin typeface="Arial"/>
                <a:cs typeface="Arial"/>
              </a:rPr>
              <a:t>  </a:t>
            </a:r>
            <a:r>
              <a:rPr sz="1000" spc="-13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000" spc="-25" dirty="0">
                <a:solidFill>
                  <a:srgbClr val="343434"/>
                </a:solidFill>
                <a:latin typeface="Arial"/>
                <a:cs typeface="Arial"/>
              </a:rPr>
              <a:t>At</a:t>
            </a:r>
            <a:r>
              <a:rPr sz="1000" spc="70" dirty="0">
                <a:solidFill>
                  <a:srgbClr val="343434"/>
                </a:solidFill>
                <a:latin typeface="Arial"/>
                <a:cs typeface="Arial"/>
              </a:rPr>
              <a:t>a</a:t>
            </a:r>
            <a:r>
              <a:rPr sz="1000" spc="-5" dirty="0">
                <a:solidFill>
                  <a:srgbClr val="5D5D5D"/>
                </a:solidFill>
                <a:latin typeface="Arial"/>
                <a:cs typeface="Arial"/>
              </a:rPr>
              <a:t>,</a:t>
            </a:r>
            <a:r>
              <a:rPr sz="1000" dirty="0">
                <a:solidFill>
                  <a:srgbClr val="5D5D5D"/>
                </a:solidFill>
                <a:latin typeface="Arial"/>
                <a:cs typeface="Arial"/>
              </a:rPr>
              <a:t> </a:t>
            </a:r>
            <a:r>
              <a:rPr sz="1000" spc="135" dirty="0">
                <a:solidFill>
                  <a:srgbClr val="5D5D5D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212121"/>
                </a:solidFill>
                <a:latin typeface="Arial"/>
                <a:cs typeface="Arial"/>
              </a:rPr>
              <a:t>podendo</a:t>
            </a:r>
            <a:r>
              <a:rPr sz="1000" dirty="0">
                <a:solidFill>
                  <a:srgbClr val="212121"/>
                </a:solidFill>
                <a:latin typeface="Arial"/>
                <a:cs typeface="Arial"/>
              </a:rPr>
              <a:t>  </a:t>
            </a:r>
            <a:r>
              <a:rPr sz="1000" spc="-95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343434"/>
                </a:solidFill>
                <a:latin typeface="Arial"/>
                <a:cs typeface="Arial"/>
              </a:rPr>
              <a:t>suspender</a:t>
            </a:r>
            <a:r>
              <a:rPr sz="1000" dirty="0">
                <a:solidFill>
                  <a:srgbClr val="343434"/>
                </a:solidFill>
                <a:latin typeface="Arial"/>
                <a:cs typeface="Arial"/>
              </a:rPr>
              <a:t>  </a:t>
            </a:r>
            <a:r>
              <a:rPr sz="1000" spc="10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1000" spc="15" dirty="0">
                <a:solidFill>
                  <a:srgbClr val="343434"/>
                </a:solidFill>
                <a:latin typeface="Arial"/>
                <a:cs typeface="Arial"/>
              </a:rPr>
              <a:t>a</a:t>
            </a:r>
            <a:r>
              <a:rPr sz="1000" dirty="0">
                <a:solidFill>
                  <a:srgbClr val="343434"/>
                </a:solidFill>
                <a:latin typeface="Arial"/>
                <a:cs typeface="Arial"/>
              </a:rPr>
              <a:t>  </a:t>
            </a:r>
            <a:r>
              <a:rPr sz="1000" spc="-80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343434"/>
                </a:solidFill>
                <a:latin typeface="Arial"/>
                <a:cs typeface="Arial"/>
              </a:rPr>
              <a:t>reunião</a:t>
            </a:r>
            <a:r>
              <a:rPr sz="1000" dirty="0">
                <a:solidFill>
                  <a:srgbClr val="343434"/>
                </a:solidFill>
                <a:latin typeface="Arial"/>
                <a:cs typeface="Arial"/>
              </a:rPr>
              <a:t>  </a:t>
            </a:r>
            <a:r>
              <a:rPr sz="1000" spc="-85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343434"/>
                </a:solidFill>
                <a:latin typeface="Arial"/>
                <a:cs typeface="Arial"/>
              </a:rPr>
              <a:t>buscando</a:t>
            </a:r>
            <a:r>
              <a:rPr sz="1000" dirty="0">
                <a:solidFill>
                  <a:srgbClr val="343434"/>
                </a:solidFill>
                <a:latin typeface="Arial"/>
                <a:cs typeface="Arial"/>
              </a:rPr>
              <a:t>  </a:t>
            </a:r>
            <a:r>
              <a:rPr sz="1000" spc="-25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343434"/>
                </a:solidFill>
                <a:latin typeface="Arial"/>
                <a:cs typeface="Arial"/>
              </a:rPr>
              <a:t>melhores</a:t>
            </a:r>
            <a:r>
              <a:rPr sz="1000" dirty="0">
                <a:solidFill>
                  <a:srgbClr val="343434"/>
                </a:solidFill>
                <a:latin typeface="Arial"/>
                <a:cs typeface="Arial"/>
              </a:rPr>
              <a:t>  </a:t>
            </a:r>
            <a:r>
              <a:rPr sz="1000" spc="-50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343434"/>
                </a:solidFill>
                <a:latin typeface="Arial"/>
                <a:cs typeface="Arial"/>
              </a:rPr>
              <a:t>condições</a:t>
            </a:r>
            <a:r>
              <a:rPr sz="1000" dirty="0">
                <a:solidFill>
                  <a:srgbClr val="343434"/>
                </a:solidFill>
                <a:latin typeface="Arial"/>
                <a:cs typeface="Arial"/>
              </a:rPr>
              <a:t>  </a:t>
            </a:r>
            <a:r>
              <a:rPr sz="1000" spc="-50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343434"/>
                </a:solidFill>
                <a:latin typeface="Arial"/>
                <a:cs typeface="Arial"/>
              </a:rPr>
              <a:t>de</a:t>
            </a:r>
            <a:r>
              <a:rPr sz="1000" dirty="0">
                <a:solidFill>
                  <a:srgbClr val="343434"/>
                </a:solidFill>
                <a:latin typeface="Arial"/>
                <a:cs typeface="Arial"/>
              </a:rPr>
              <a:t>  </a:t>
            </a:r>
            <a:r>
              <a:rPr sz="1000" spc="-105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343434"/>
                </a:solidFill>
                <a:latin typeface="Arial"/>
                <a:cs typeface="Arial"/>
              </a:rPr>
              <a:t>ana</a:t>
            </a:r>
            <a:r>
              <a:rPr sz="1000" spc="-10" dirty="0">
                <a:solidFill>
                  <a:srgbClr val="343434"/>
                </a:solidFill>
                <a:latin typeface="Arial"/>
                <a:cs typeface="Arial"/>
              </a:rPr>
              <a:t>l</a:t>
            </a:r>
            <a:r>
              <a:rPr sz="1000" spc="-45" dirty="0">
                <a:solidFill>
                  <a:srgbClr val="343434"/>
                </a:solidFill>
                <a:latin typeface="Arial"/>
                <a:cs typeface="Arial"/>
              </a:rPr>
              <a:t>i</a:t>
            </a:r>
            <a:r>
              <a:rPr sz="1000" dirty="0">
                <a:solidFill>
                  <a:srgbClr val="343434"/>
                </a:solidFill>
                <a:latin typeface="Arial"/>
                <a:cs typeface="Arial"/>
              </a:rPr>
              <a:t>sar  </a:t>
            </a:r>
            <a:r>
              <a:rPr sz="1000" spc="-70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1000" spc="-25" dirty="0">
                <a:solidFill>
                  <a:srgbClr val="343434"/>
                </a:solidFill>
                <a:latin typeface="Arial"/>
                <a:cs typeface="Arial"/>
              </a:rPr>
              <a:t>os</a:t>
            </a:r>
            <a:r>
              <a:rPr sz="1000" dirty="0">
                <a:solidFill>
                  <a:srgbClr val="343434"/>
                </a:solidFill>
                <a:latin typeface="Arial"/>
                <a:cs typeface="Arial"/>
              </a:rPr>
              <a:t>  </a:t>
            </a:r>
            <a:r>
              <a:rPr sz="1000" spc="-90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343434"/>
                </a:solidFill>
                <a:latin typeface="Arial"/>
                <a:cs typeface="Arial"/>
              </a:rPr>
              <a:t>docume</a:t>
            </a:r>
            <a:r>
              <a:rPr sz="1000" spc="5" dirty="0">
                <a:solidFill>
                  <a:srgbClr val="343434"/>
                </a:solidFill>
                <a:latin typeface="Arial"/>
                <a:cs typeface="Arial"/>
              </a:rPr>
              <a:t>n</a:t>
            </a:r>
            <a:r>
              <a:rPr sz="1000" dirty="0">
                <a:solidFill>
                  <a:srgbClr val="0E0E0E"/>
                </a:solidFill>
                <a:latin typeface="Arial"/>
                <a:cs typeface="Arial"/>
              </a:rPr>
              <a:t>t</a:t>
            </a:r>
            <a:r>
              <a:rPr sz="1000" dirty="0">
                <a:solidFill>
                  <a:srgbClr val="343434"/>
                </a:solidFill>
                <a:latin typeface="Arial"/>
                <a:cs typeface="Arial"/>
              </a:rPr>
              <a:t>os </a:t>
            </a:r>
            <a:r>
              <a:rPr sz="1000" spc="-20" dirty="0">
                <a:solidFill>
                  <a:srgbClr val="343434"/>
                </a:solidFill>
                <a:latin typeface="Arial"/>
                <a:cs typeface="Arial"/>
              </a:rPr>
              <a:t>apresentado</a:t>
            </a:r>
            <a:r>
              <a:rPr sz="1000" spc="75" dirty="0">
                <a:solidFill>
                  <a:srgbClr val="343434"/>
                </a:solidFill>
                <a:latin typeface="Arial"/>
                <a:cs typeface="Arial"/>
              </a:rPr>
              <a:t>s</a:t>
            </a:r>
            <a:r>
              <a:rPr sz="1000" spc="85" dirty="0">
                <a:solidFill>
                  <a:srgbClr val="727272"/>
                </a:solidFill>
                <a:latin typeface="Arial"/>
                <a:cs typeface="Arial"/>
              </a:rPr>
              <a:t>,</a:t>
            </a:r>
            <a:r>
              <a:rPr sz="1000" spc="-75" dirty="0">
                <a:solidFill>
                  <a:srgbClr val="727272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343434"/>
                </a:solidFill>
                <a:latin typeface="Arial"/>
                <a:cs typeface="Arial"/>
              </a:rPr>
              <a:t>remarcando</a:t>
            </a:r>
            <a:r>
              <a:rPr sz="1000" spc="90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343434"/>
                </a:solidFill>
                <a:latin typeface="Arial"/>
                <a:cs typeface="Arial"/>
              </a:rPr>
              <a:t>nova</a:t>
            </a:r>
            <a:r>
              <a:rPr sz="1000" spc="-20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343434"/>
                </a:solidFill>
                <a:latin typeface="Arial"/>
                <a:cs typeface="Arial"/>
              </a:rPr>
              <a:t>oportun</a:t>
            </a:r>
            <a:r>
              <a:rPr sz="1000" spc="45" dirty="0">
                <a:solidFill>
                  <a:srgbClr val="343434"/>
                </a:solidFill>
                <a:latin typeface="Arial"/>
                <a:cs typeface="Arial"/>
              </a:rPr>
              <a:t>i</a:t>
            </a:r>
            <a:r>
              <a:rPr sz="1000" spc="-15" dirty="0">
                <a:solidFill>
                  <a:srgbClr val="343434"/>
                </a:solidFill>
                <a:latin typeface="Arial"/>
                <a:cs typeface="Arial"/>
              </a:rPr>
              <a:t>dade</a:t>
            </a:r>
            <a:r>
              <a:rPr sz="1000" spc="55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343434"/>
                </a:solidFill>
                <a:latin typeface="Arial"/>
                <a:cs typeface="Arial"/>
              </a:rPr>
              <a:t>para</a:t>
            </a:r>
            <a:r>
              <a:rPr sz="1000" spc="-35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484848"/>
                </a:solidFill>
                <a:latin typeface="Arial"/>
                <a:cs typeface="Arial"/>
              </a:rPr>
              <a:t>continuar</a:t>
            </a:r>
            <a:r>
              <a:rPr sz="1000" spc="70" dirty="0">
                <a:solidFill>
                  <a:srgbClr val="484848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343434"/>
                </a:solidFill>
                <a:latin typeface="Arial"/>
                <a:cs typeface="Arial"/>
              </a:rPr>
              <a:t>o</a:t>
            </a:r>
            <a:r>
              <a:rPr sz="1000" spc="20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343434"/>
                </a:solidFill>
                <a:latin typeface="Arial"/>
                <a:cs typeface="Arial"/>
              </a:rPr>
              <a:t>processo</a:t>
            </a:r>
            <a:r>
              <a:rPr sz="1000" spc="50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343434"/>
                </a:solidFill>
                <a:latin typeface="Arial"/>
                <a:cs typeface="Arial"/>
              </a:rPr>
              <a:t>de</a:t>
            </a:r>
            <a:r>
              <a:rPr sz="1000" spc="-5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343434"/>
                </a:solidFill>
                <a:latin typeface="Arial"/>
                <a:cs typeface="Arial"/>
              </a:rPr>
              <a:t>compra</a:t>
            </a:r>
            <a:r>
              <a:rPr sz="1000" spc="10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1000" spc="15" dirty="0">
                <a:solidFill>
                  <a:srgbClr val="343434"/>
                </a:solidFill>
                <a:latin typeface="Arial"/>
                <a:cs typeface="Arial"/>
              </a:rPr>
              <a:t>e</a:t>
            </a:r>
            <a:r>
              <a:rPr sz="1000" spc="-25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343434"/>
                </a:solidFill>
                <a:latin typeface="Arial"/>
                <a:cs typeface="Arial"/>
              </a:rPr>
              <a:t>abri</a:t>
            </a:r>
            <a:r>
              <a:rPr sz="1000" spc="40" dirty="0">
                <a:solidFill>
                  <a:srgbClr val="343434"/>
                </a:solidFill>
                <a:latin typeface="Arial"/>
                <a:cs typeface="Arial"/>
              </a:rPr>
              <a:t>r</a:t>
            </a:r>
            <a:r>
              <a:rPr sz="1000" spc="-45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1000" spc="-25" dirty="0">
                <a:solidFill>
                  <a:srgbClr val="343434"/>
                </a:solidFill>
                <a:latin typeface="Arial"/>
                <a:cs typeface="Arial"/>
              </a:rPr>
              <a:t>os</a:t>
            </a:r>
            <a:r>
              <a:rPr sz="1000" spc="35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343434"/>
                </a:solidFill>
                <a:latin typeface="Arial"/>
                <a:cs typeface="Arial"/>
              </a:rPr>
              <a:t>orçam</a:t>
            </a:r>
            <a:r>
              <a:rPr sz="1000" spc="25" dirty="0">
                <a:solidFill>
                  <a:srgbClr val="343434"/>
                </a:solidFill>
                <a:latin typeface="Arial"/>
                <a:cs typeface="Arial"/>
              </a:rPr>
              <a:t>e</a:t>
            </a:r>
            <a:r>
              <a:rPr sz="1000" spc="5" dirty="0">
                <a:solidFill>
                  <a:srgbClr val="0E0E0E"/>
                </a:solidFill>
                <a:latin typeface="Arial"/>
                <a:cs typeface="Arial"/>
              </a:rPr>
              <a:t>n</a:t>
            </a:r>
            <a:r>
              <a:rPr sz="1000" spc="-60" dirty="0">
                <a:solidFill>
                  <a:srgbClr val="0E0E0E"/>
                </a:solidFill>
                <a:latin typeface="Arial"/>
                <a:cs typeface="Arial"/>
              </a:rPr>
              <a:t>t</a:t>
            </a:r>
            <a:r>
              <a:rPr sz="1000" dirty="0">
                <a:solidFill>
                  <a:srgbClr val="343434"/>
                </a:solidFill>
                <a:latin typeface="Arial"/>
                <a:cs typeface="Arial"/>
              </a:rPr>
              <a:t>o</a:t>
            </a:r>
            <a:r>
              <a:rPr sz="1000" spc="90" dirty="0">
                <a:solidFill>
                  <a:srgbClr val="343434"/>
                </a:solidFill>
                <a:latin typeface="Arial"/>
                <a:cs typeface="Arial"/>
              </a:rPr>
              <a:t>s</a:t>
            </a:r>
            <a:r>
              <a:rPr sz="1000" spc="10" dirty="0">
                <a:solidFill>
                  <a:srgbClr val="727272"/>
                </a:solidFill>
                <a:latin typeface="Arial"/>
                <a:cs typeface="Arial"/>
              </a:rPr>
              <a:t>.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35"/>
              </a:spcBef>
            </a:pPr>
            <a:endParaRPr sz="1000">
              <a:latin typeface="Times New Roman"/>
              <a:cs typeface="Times New Roman"/>
            </a:endParaRPr>
          </a:p>
          <a:p>
            <a:pPr marL="21590" algn="just">
              <a:lnSpc>
                <a:spcPct val="100000"/>
              </a:lnSpc>
            </a:pPr>
            <a:r>
              <a:rPr sz="950" b="1" spc="10" dirty="0">
                <a:solidFill>
                  <a:srgbClr val="0E0E0E"/>
                </a:solidFill>
                <a:latin typeface="Arial"/>
                <a:cs typeface="Arial"/>
              </a:rPr>
              <a:t>PROPOSTA</a:t>
            </a:r>
            <a:r>
              <a:rPr sz="950" b="1" spc="10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950" b="1" spc="15" dirty="0">
                <a:solidFill>
                  <a:srgbClr val="0E0E0E"/>
                </a:solidFill>
                <a:latin typeface="Arial"/>
                <a:cs typeface="Arial"/>
              </a:rPr>
              <a:t>COMERCIAL</a:t>
            </a:r>
            <a:endParaRPr sz="9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4"/>
              </a:spcBef>
            </a:pPr>
            <a:endParaRPr sz="1000">
              <a:latin typeface="Times New Roman"/>
              <a:cs typeface="Times New Roman"/>
            </a:endParaRPr>
          </a:p>
          <a:p>
            <a:pPr marL="21590" marR="5080" algn="just">
              <a:lnSpc>
                <a:spcPts val="1150"/>
              </a:lnSpc>
            </a:pPr>
            <a:r>
              <a:rPr sz="1000" spc="-80" dirty="0">
                <a:solidFill>
                  <a:srgbClr val="343434"/>
                </a:solidFill>
                <a:latin typeface="Arial"/>
                <a:cs typeface="Arial"/>
              </a:rPr>
              <a:t>A</a:t>
            </a:r>
            <a:r>
              <a:rPr sz="1000" spc="130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343434"/>
                </a:solidFill>
                <a:latin typeface="Arial"/>
                <a:cs typeface="Arial"/>
              </a:rPr>
              <a:t>proposta</a:t>
            </a:r>
            <a:r>
              <a:rPr sz="1000" spc="35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212121"/>
                </a:solidFill>
                <a:latin typeface="Arial"/>
                <a:cs typeface="Arial"/>
              </a:rPr>
              <a:t>deverá</a:t>
            </a:r>
            <a:r>
              <a:rPr sz="1000" spc="10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343434"/>
                </a:solidFill>
                <a:latin typeface="Arial"/>
                <a:cs typeface="Arial"/>
              </a:rPr>
              <a:t>ser</a:t>
            </a:r>
            <a:r>
              <a:rPr sz="1000" spc="60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343434"/>
                </a:solidFill>
                <a:latin typeface="Arial"/>
                <a:cs typeface="Arial"/>
              </a:rPr>
              <a:t>entregue</a:t>
            </a:r>
            <a:r>
              <a:rPr sz="1000" spc="125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343434"/>
                </a:solidFill>
                <a:latin typeface="Arial"/>
                <a:cs typeface="Arial"/>
              </a:rPr>
              <a:t>em</a:t>
            </a:r>
            <a:r>
              <a:rPr sz="1000" spc="75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212121"/>
                </a:solidFill>
                <a:latin typeface="Arial"/>
                <a:cs typeface="Arial"/>
              </a:rPr>
              <a:t>papel</a:t>
            </a:r>
            <a:r>
              <a:rPr sz="1000" spc="5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343434"/>
                </a:solidFill>
                <a:latin typeface="Arial"/>
                <a:cs typeface="Arial"/>
              </a:rPr>
              <a:t>timbrado</a:t>
            </a:r>
            <a:r>
              <a:rPr sz="1000" spc="105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1000" spc="-30" dirty="0">
                <a:solidFill>
                  <a:srgbClr val="343434"/>
                </a:solidFill>
                <a:latin typeface="Arial"/>
                <a:cs typeface="Arial"/>
              </a:rPr>
              <a:t>da</a:t>
            </a:r>
            <a:r>
              <a:rPr sz="1000" spc="30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343434"/>
                </a:solidFill>
                <a:latin typeface="Arial"/>
                <a:cs typeface="Arial"/>
              </a:rPr>
              <a:t>empres</a:t>
            </a:r>
            <a:r>
              <a:rPr sz="1000" spc="80" dirty="0">
                <a:solidFill>
                  <a:srgbClr val="343434"/>
                </a:solidFill>
                <a:latin typeface="Arial"/>
                <a:cs typeface="Arial"/>
              </a:rPr>
              <a:t>a</a:t>
            </a:r>
            <a:r>
              <a:rPr sz="1000" spc="85" dirty="0">
                <a:solidFill>
                  <a:srgbClr val="5D5D5D"/>
                </a:solidFill>
                <a:latin typeface="Arial"/>
                <a:cs typeface="Arial"/>
              </a:rPr>
              <a:t>,</a:t>
            </a:r>
            <a:r>
              <a:rPr sz="1000" spc="-110" dirty="0">
                <a:solidFill>
                  <a:srgbClr val="5D5D5D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343434"/>
                </a:solidFill>
                <a:latin typeface="Arial"/>
                <a:cs typeface="Arial"/>
              </a:rPr>
              <a:t>conforme</a:t>
            </a:r>
            <a:r>
              <a:rPr sz="1000" spc="80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1000" spc="-25" dirty="0">
                <a:solidFill>
                  <a:srgbClr val="343434"/>
                </a:solidFill>
                <a:latin typeface="Arial"/>
                <a:cs typeface="Arial"/>
              </a:rPr>
              <a:t>Anexo</a:t>
            </a:r>
            <a:r>
              <a:rPr sz="1000" spc="95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1000" spc="35" dirty="0">
                <a:solidFill>
                  <a:srgbClr val="343434"/>
                </a:solidFill>
                <a:latin typeface="Arial"/>
                <a:cs typeface="Arial"/>
              </a:rPr>
              <a:t>V</a:t>
            </a:r>
            <a:r>
              <a:rPr sz="1000" spc="5" dirty="0">
                <a:solidFill>
                  <a:srgbClr val="0E0E0E"/>
                </a:solidFill>
                <a:latin typeface="Arial"/>
                <a:cs typeface="Arial"/>
              </a:rPr>
              <a:t>II</a:t>
            </a:r>
            <a:r>
              <a:rPr sz="1000" spc="-30" dirty="0">
                <a:solidFill>
                  <a:srgbClr val="0E0E0E"/>
                </a:solidFill>
                <a:latin typeface="Arial"/>
                <a:cs typeface="Arial"/>
              </a:rPr>
              <a:t>I</a:t>
            </a:r>
            <a:r>
              <a:rPr sz="1000" spc="85" dirty="0">
                <a:solidFill>
                  <a:srgbClr val="5D5D5D"/>
                </a:solidFill>
                <a:latin typeface="Arial"/>
                <a:cs typeface="Arial"/>
              </a:rPr>
              <a:t>,</a:t>
            </a:r>
            <a:r>
              <a:rPr sz="1000" spc="-110" dirty="0">
                <a:solidFill>
                  <a:srgbClr val="5D5D5D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484848"/>
                </a:solidFill>
                <a:latin typeface="Arial"/>
                <a:cs typeface="Arial"/>
              </a:rPr>
              <a:t>c</a:t>
            </a:r>
            <a:r>
              <a:rPr sz="1000" spc="50" dirty="0">
                <a:solidFill>
                  <a:srgbClr val="484848"/>
                </a:solidFill>
                <a:latin typeface="Arial"/>
                <a:cs typeface="Arial"/>
              </a:rPr>
              <a:t>o</a:t>
            </a:r>
            <a:r>
              <a:rPr sz="1000" spc="-20" dirty="0">
                <a:solidFill>
                  <a:srgbClr val="212121"/>
                </a:solidFill>
                <a:latin typeface="Arial"/>
                <a:cs typeface="Arial"/>
              </a:rPr>
              <a:t>ntendo</a:t>
            </a:r>
            <a:r>
              <a:rPr sz="1000" spc="10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212121"/>
                </a:solidFill>
                <a:latin typeface="Arial"/>
                <a:cs typeface="Arial"/>
              </a:rPr>
              <a:t>no</a:t>
            </a:r>
            <a:r>
              <a:rPr sz="1000" spc="3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343434"/>
                </a:solidFill>
                <a:latin typeface="Arial"/>
                <a:cs typeface="Arial"/>
              </a:rPr>
              <a:t>mínim</a:t>
            </a:r>
            <a:r>
              <a:rPr sz="1000" spc="0" dirty="0">
                <a:solidFill>
                  <a:srgbClr val="343434"/>
                </a:solidFill>
                <a:latin typeface="Arial"/>
                <a:cs typeface="Arial"/>
              </a:rPr>
              <a:t>o</a:t>
            </a:r>
            <a:r>
              <a:rPr sz="1000" spc="110" dirty="0">
                <a:solidFill>
                  <a:srgbClr val="808080"/>
                </a:solidFill>
                <a:latin typeface="Arial"/>
                <a:cs typeface="Arial"/>
              </a:rPr>
              <a:t>: </a:t>
            </a:r>
            <a:r>
              <a:rPr sz="1000" spc="-10" dirty="0">
                <a:solidFill>
                  <a:srgbClr val="212121"/>
                </a:solidFill>
                <a:latin typeface="Arial"/>
                <a:cs typeface="Arial"/>
              </a:rPr>
              <a:t>razão</a:t>
            </a:r>
            <a:r>
              <a:rPr sz="1000" spc="7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343434"/>
                </a:solidFill>
                <a:latin typeface="Arial"/>
                <a:cs typeface="Arial"/>
              </a:rPr>
              <a:t>soci</a:t>
            </a:r>
            <a:r>
              <a:rPr sz="1000" spc="15" dirty="0">
                <a:solidFill>
                  <a:srgbClr val="343434"/>
                </a:solidFill>
                <a:latin typeface="Arial"/>
                <a:cs typeface="Arial"/>
              </a:rPr>
              <a:t>al</a:t>
            </a:r>
            <a:r>
              <a:rPr sz="1000" spc="-20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212121"/>
                </a:solidFill>
                <a:latin typeface="Arial"/>
                <a:cs typeface="Arial"/>
              </a:rPr>
              <a:t>da</a:t>
            </a:r>
            <a:r>
              <a:rPr sz="1000" spc="55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343434"/>
                </a:solidFill>
                <a:latin typeface="Arial"/>
                <a:cs typeface="Arial"/>
              </a:rPr>
              <a:t>empres</a:t>
            </a:r>
            <a:r>
              <a:rPr sz="1000" spc="80" dirty="0">
                <a:solidFill>
                  <a:srgbClr val="343434"/>
                </a:solidFill>
                <a:latin typeface="Arial"/>
                <a:cs typeface="Arial"/>
              </a:rPr>
              <a:t>a</a:t>
            </a:r>
            <a:r>
              <a:rPr sz="1000" spc="-5" dirty="0">
                <a:solidFill>
                  <a:srgbClr val="808080"/>
                </a:solidFill>
                <a:latin typeface="Arial"/>
                <a:cs typeface="Arial"/>
              </a:rPr>
              <a:t>,</a:t>
            </a:r>
            <a:r>
              <a:rPr sz="1000" spc="-20" dirty="0">
                <a:solidFill>
                  <a:srgbClr val="808080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343434"/>
                </a:solidFill>
                <a:latin typeface="Arial"/>
                <a:cs typeface="Arial"/>
              </a:rPr>
              <a:t>cadastro</a:t>
            </a:r>
            <a:r>
              <a:rPr sz="1000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1000" spc="-114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212121"/>
                </a:solidFill>
                <a:latin typeface="Arial"/>
                <a:cs typeface="Arial"/>
              </a:rPr>
              <a:t>nac</a:t>
            </a:r>
            <a:r>
              <a:rPr sz="1000" spc="-30" dirty="0">
                <a:solidFill>
                  <a:srgbClr val="212121"/>
                </a:solidFill>
                <a:latin typeface="Arial"/>
                <a:cs typeface="Arial"/>
              </a:rPr>
              <a:t>i</a:t>
            </a:r>
            <a:r>
              <a:rPr sz="1000" spc="-10" dirty="0">
                <a:solidFill>
                  <a:srgbClr val="212121"/>
                </a:solidFill>
                <a:latin typeface="Arial"/>
                <a:cs typeface="Arial"/>
              </a:rPr>
              <a:t>onal</a:t>
            </a:r>
            <a:r>
              <a:rPr sz="1000" spc="95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343434"/>
                </a:solidFill>
                <a:latin typeface="Arial"/>
                <a:cs typeface="Arial"/>
              </a:rPr>
              <a:t>de</a:t>
            </a:r>
            <a:r>
              <a:rPr sz="1000" spc="65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343434"/>
                </a:solidFill>
                <a:latin typeface="Arial"/>
                <a:cs typeface="Arial"/>
              </a:rPr>
              <a:t>pessoa</a:t>
            </a:r>
            <a:r>
              <a:rPr sz="1000" spc="45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212121"/>
                </a:solidFill>
                <a:latin typeface="Arial"/>
                <a:cs typeface="Arial"/>
              </a:rPr>
              <a:t>jurídica</a:t>
            </a:r>
            <a:r>
              <a:rPr sz="100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000" spc="-13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000" spc="360" dirty="0">
                <a:solidFill>
                  <a:srgbClr val="212121"/>
                </a:solidFill>
                <a:latin typeface="Arial"/>
                <a:cs typeface="Arial"/>
              </a:rPr>
              <a:t>-</a:t>
            </a:r>
            <a:r>
              <a:rPr sz="1000" spc="-45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000" spc="30" dirty="0">
                <a:solidFill>
                  <a:srgbClr val="343434"/>
                </a:solidFill>
                <a:latin typeface="Arial"/>
                <a:cs typeface="Arial"/>
              </a:rPr>
              <a:t>C</a:t>
            </a:r>
            <a:r>
              <a:rPr sz="1000" spc="-10" dirty="0">
                <a:solidFill>
                  <a:srgbClr val="0E0E0E"/>
                </a:solidFill>
                <a:latin typeface="Arial"/>
                <a:cs typeface="Arial"/>
              </a:rPr>
              <a:t>N</a:t>
            </a:r>
            <a:r>
              <a:rPr sz="1000" spc="-70" dirty="0">
                <a:solidFill>
                  <a:srgbClr val="0E0E0E"/>
                </a:solidFill>
                <a:latin typeface="Arial"/>
                <a:cs typeface="Arial"/>
              </a:rPr>
              <a:t>P</a:t>
            </a:r>
            <a:r>
              <a:rPr sz="1000" spc="70" dirty="0">
                <a:solidFill>
                  <a:srgbClr val="343434"/>
                </a:solidFill>
                <a:latin typeface="Arial"/>
                <a:cs typeface="Arial"/>
              </a:rPr>
              <a:t>J</a:t>
            </a:r>
            <a:r>
              <a:rPr sz="1000" spc="-5" dirty="0">
                <a:solidFill>
                  <a:srgbClr val="727272"/>
                </a:solidFill>
                <a:latin typeface="Arial"/>
                <a:cs typeface="Arial"/>
              </a:rPr>
              <a:t>,</a:t>
            </a:r>
            <a:r>
              <a:rPr sz="1000" spc="15" dirty="0">
                <a:solidFill>
                  <a:srgbClr val="727272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343434"/>
                </a:solidFill>
                <a:latin typeface="Arial"/>
                <a:cs typeface="Arial"/>
              </a:rPr>
              <a:t>endereço</a:t>
            </a:r>
            <a:r>
              <a:rPr sz="1000" spc="80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1000" spc="20" dirty="0">
                <a:solidFill>
                  <a:srgbClr val="484848"/>
                </a:solidFill>
                <a:latin typeface="Arial"/>
                <a:cs typeface="Arial"/>
              </a:rPr>
              <a:t>c</a:t>
            </a:r>
            <a:r>
              <a:rPr sz="1000" spc="25" dirty="0">
                <a:solidFill>
                  <a:srgbClr val="484848"/>
                </a:solidFill>
                <a:latin typeface="Arial"/>
                <a:cs typeface="Arial"/>
              </a:rPr>
              <a:t>o</a:t>
            </a:r>
            <a:r>
              <a:rPr sz="1000" dirty="0">
                <a:solidFill>
                  <a:srgbClr val="212121"/>
                </a:solidFill>
                <a:latin typeface="Arial"/>
                <a:cs typeface="Arial"/>
              </a:rPr>
              <a:t>mp</a:t>
            </a:r>
            <a:r>
              <a:rPr sz="1000" spc="-35" dirty="0">
                <a:solidFill>
                  <a:srgbClr val="212121"/>
                </a:solidFill>
                <a:latin typeface="Arial"/>
                <a:cs typeface="Arial"/>
              </a:rPr>
              <a:t>l</a:t>
            </a:r>
            <a:r>
              <a:rPr sz="1000" spc="-10" dirty="0">
                <a:solidFill>
                  <a:srgbClr val="212121"/>
                </a:solidFill>
                <a:latin typeface="Arial"/>
                <a:cs typeface="Arial"/>
              </a:rPr>
              <a:t>et</a:t>
            </a:r>
            <a:r>
              <a:rPr sz="1000" spc="45" dirty="0">
                <a:solidFill>
                  <a:srgbClr val="212121"/>
                </a:solidFill>
                <a:latin typeface="Arial"/>
                <a:cs typeface="Arial"/>
              </a:rPr>
              <a:t>o</a:t>
            </a:r>
            <a:r>
              <a:rPr sz="1000" spc="-5" dirty="0">
                <a:solidFill>
                  <a:srgbClr val="727272"/>
                </a:solidFill>
                <a:latin typeface="Arial"/>
                <a:cs typeface="Arial"/>
              </a:rPr>
              <a:t>,</a:t>
            </a:r>
            <a:r>
              <a:rPr sz="1000" spc="15" dirty="0">
                <a:solidFill>
                  <a:srgbClr val="727272"/>
                </a:solidFill>
                <a:latin typeface="Arial"/>
                <a:cs typeface="Arial"/>
              </a:rPr>
              <a:t> </a:t>
            </a:r>
            <a:r>
              <a:rPr sz="1000" spc="-30" dirty="0">
                <a:solidFill>
                  <a:srgbClr val="0E0E0E"/>
                </a:solidFill>
                <a:latin typeface="Arial"/>
                <a:cs typeface="Arial"/>
              </a:rPr>
              <a:t>t</a:t>
            </a:r>
            <a:r>
              <a:rPr sz="1000" spc="50" dirty="0">
                <a:solidFill>
                  <a:srgbClr val="343434"/>
                </a:solidFill>
                <a:latin typeface="Arial"/>
                <a:cs typeface="Arial"/>
              </a:rPr>
              <a:t>e</a:t>
            </a:r>
            <a:r>
              <a:rPr sz="1000" spc="-50" dirty="0">
                <a:solidFill>
                  <a:srgbClr val="0E0E0E"/>
                </a:solidFill>
                <a:latin typeface="Arial"/>
                <a:cs typeface="Arial"/>
              </a:rPr>
              <a:t>l</a:t>
            </a:r>
            <a:r>
              <a:rPr sz="1000" spc="-10" dirty="0">
                <a:solidFill>
                  <a:srgbClr val="343434"/>
                </a:solidFill>
                <a:latin typeface="Arial"/>
                <a:cs typeface="Arial"/>
              </a:rPr>
              <a:t>efone</a:t>
            </a:r>
            <a:r>
              <a:rPr sz="1000" spc="80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1000" spc="15" dirty="0">
                <a:solidFill>
                  <a:srgbClr val="212121"/>
                </a:solidFill>
                <a:latin typeface="Arial"/>
                <a:cs typeface="Arial"/>
              </a:rPr>
              <a:t>e</a:t>
            </a:r>
            <a:r>
              <a:rPr sz="1000" spc="1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000" spc="-25" dirty="0">
                <a:solidFill>
                  <a:srgbClr val="212121"/>
                </a:solidFill>
                <a:latin typeface="Arial"/>
                <a:cs typeface="Arial"/>
              </a:rPr>
              <a:t>fa</a:t>
            </a:r>
            <a:r>
              <a:rPr sz="1000" spc="95" dirty="0">
                <a:solidFill>
                  <a:srgbClr val="212121"/>
                </a:solidFill>
                <a:latin typeface="Arial"/>
                <a:cs typeface="Arial"/>
              </a:rPr>
              <a:t>x</a:t>
            </a:r>
            <a:r>
              <a:rPr sz="1000" spc="-5" dirty="0">
                <a:solidFill>
                  <a:srgbClr val="5D5D5D"/>
                </a:solidFill>
                <a:latin typeface="Arial"/>
                <a:cs typeface="Arial"/>
              </a:rPr>
              <a:t>; </a:t>
            </a:r>
            <a:r>
              <a:rPr sz="1000" spc="-15" dirty="0">
                <a:solidFill>
                  <a:srgbClr val="343434"/>
                </a:solidFill>
                <a:latin typeface="Arial"/>
                <a:cs typeface="Arial"/>
              </a:rPr>
              <a:t>especificação</a:t>
            </a:r>
            <a:r>
              <a:rPr sz="1000" spc="65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212121"/>
                </a:solidFill>
                <a:latin typeface="Arial"/>
                <a:cs typeface="Arial"/>
              </a:rPr>
              <a:t>do(s)</a:t>
            </a:r>
            <a:r>
              <a:rPr sz="1000" spc="85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212121"/>
                </a:solidFill>
                <a:latin typeface="Arial"/>
                <a:cs typeface="Arial"/>
              </a:rPr>
              <a:t>produto</a:t>
            </a:r>
            <a:r>
              <a:rPr sz="1000" spc="-10" dirty="0">
                <a:solidFill>
                  <a:srgbClr val="212121"/>
                </a:solidFill>
                <a:latin typeface="Arial"/>
                <a:cs typeface="Arial"/>
              </a:rPr>
              <a:t>(s</a:t>
            </a:r>
            <a:r>
              <a:rPr sz="1000" spc="75" dirty="0">
                <a:solidFill>
                  <a:srgbClr val="212121"/>
                </a:solidFill>
                <a:latin typeface="Arial"/>
                <a:cs typeface="Arial"/>
              </a:rPr>
              <a:t>)</a:t>
            </a:r>
            <a:r>
              <a:rPr sz="1000" spc="-5" dirty="0">
                <a:solidFill>
                  <a:srgbClr val="5D5D5D"/>
                </a:solidFill>
                <a:latin typeface="Arial"/>
                <a:cs typeface="Arial"/>
              </a:rPr>
              <a:t>,</a:t>
            </a:r>
            <a:r>
              <a:rPr sz="1000" spc="-20" dirty="0">
                <a:solidFill>
                  <a:srgbClr val="5D5D5D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343434"/>
                </a:solidFill>
                <a:latin typeface="Arial"/>
                <a:cs typeface="Arial"/>
              </a:rPr>
              <a:t>prazo</a:t>
            </a:r>
            <a:r>
              <a:rPr sz="1000" spc="-5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212121"/>
                </a:solidFill>
                <a:latin typeface="Arial"/>
                <a:cs typeface="Arial"/>
              </a:rPr>
              <a:t>de</a:t>
            </a:r>
            <a:r>
              <a:rPr sz="1000" spc="-15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343434"/>
                </a:solidFill>
                <a:latin typeface="Arial"/>
                <a:cs typeface="Arial"/>
              </a:rPr>
              <a:t>entreg</a:t>
            </a:r>
            <a:r>
              <a:rPr sz="1000" spc="65" dirty="0">
                <a:solidFill>
                  <a:srgbClr val="343434"/>
                </a:solidFill>
                <a:latin typeface="Arial"/>
                <a:cs typeface="Arial"/>
              </a:rPr>
              <a:t>a</a:t>
            </a:r>
            <a:r>
              <a:rPr sz="1000" spc="85" dirty="0">
                <a:solidFill>
                  <a:srgbClr val="808080"/>
                </a:solidFill>
                <a:latin typeface="Arial"/>
                <a:cs typeface="Arial"/>
              </a:rPr>
              <a:t>,</a:t>
            </a:r>
            <a:r>
              <a:rPr sz="1000" spc="-145" dirty="0">
                <a:solidFill>
                  <a:srgbClr val="808080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212121"/>
                </a:solidFill>
                <a:latin typeface="Arial"/>
                <a:cs typeface="Arial"/>
              </a:rPr>
              <a:t>garantia</a:t>
            </a:r>
            <a:r>
              <a:rPr sz="1000" spc="-12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000" spc="-70" dirty="0">
                <a:solidFill>
                  <a:srgbClr val="5D5D5D"/>
                </a:solidFill>
                <a:latin typeface="Arial"/>
                <a:cs typeface="Arial"/>
              </a:rPr>
              <a:t>,</a:t>
            </a:r>
            <a:r>
              <a:rPr sz="1000" dirty="0">
                <a:solidFill>
                  <a:srgbClr val="343434"/>
                </a:solidFill>
                <a:latin typeface="Arial"/>
                <a:cs typeface="Arial"/>
              </a:rPr>
              <a:t>va</a:t>
            </a:r>
            <a:r>
              <a:rPr sz="1000" spc="10" dirty="0">
                <a:solidFill>
                  <a:srgbClr val="343434"/>
                </a:solidFill>
                <a:latin typeface="Arial"/>
                <a:cs typeface="Arial"/>
              </a:rPr>
              <a:t>l</a:t>
            </a:r>
            <a:r>
              <a:rPr sz="1000" spc="-15" dirty="0">
                <a:solidFill>
                  <a:srgbClr val="343434"/>
                </a:solidFill>
                <a:latin typeface="Arial"/>
                <a:cs typeface="Arial"/>
              </a:rPr>
              <a:t>or</a:t>
            </a:r>
            <a:r>
              <a:rPr sz="1000" spc="40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0E0E0E"/>
                </a:solidFill>
                <a:latin typeface="Arial"/>
                <a:cs typeface="Arial"/>
              </a:rPr>
              <a:t>u</a:t>
            </a:r>
            <a:r>
              <a:rPr sz="1000" spc="15" dirty="0">
                <a:solidFill>
                  <a:srgbClr val="343434"/>
                </a:solidFill>
                <a:latin typeface="Arial"/>
                <a:cs typeface="Arial"/>
              </a:rPr>
              <a:t>n</a:t>
            </a:r>
            <a:r>
              <a:rPr sz="1000" spc="-5" dirty="0">
                <a:solidFill>
                  <a:srgbClr val="0E0E0E"/>
                </a:solidFill>
                <a:latin typeface="Arial"/>
                <a:cs typeface="Arial"/>
              </a:rPr>
              <a:t>i</a:t>
            </a:r>
            <a:r>
              <a:rPr sz="1000" spc="-75" dirty="0">
                <a:solidFill>
                  <a:srgbClr val="0E0E0E"/>
                </a:solidFill>
                <a:latin typeface="Arial"/>
                <a:cs typeface="Arial"/>
              </a:rPr>
              <a:t>t</a:t>
            </a:r>
            <a:r>
              <a:rPr sz="1000" spc="15" dirty="0">
                <a:solidFill>
                  <a:srgbClr val="343434"/>
                </a:solidFill>
                <a:latin typeface="Arial"/>
                <a:cs typeface="Arial"/>
              </a:rPr>
              <a:t>á</a:t>
            </a:r>
            <a:r>
              <a:rPr sz="1000" spc="55" dirty="0">
                <a:solidFill>
                  <a:srgbClr val="0E0E0E"/>
                </a:solidFill>
                <a:latin typeface="Arial"/>
                <a:cs typeface="Arial"/>
              </a:rPr>
              <a:t>r</a:t>
            </a:r>
            <a:r>
              <a:rPr sz="1000" spc="-40" dirty="0">
                <a:solidFill>
                  <a:srgbClr val="0E0E0E"/>
                </a:solidFill>
                <a:latin typeface="Arial"/>
                <a:cs typeface="Arial"/>
              </a:rPr>
              <a:t>i</a:t>
            </a:r>
            <a:r>
              <a:rPr sz="1000" spc="5" dirty="0">
                <a:solidFill>
                  <a:srgbClr val="343434"/>
                </a:solidFill>
                <a:latin typeface="Arial"/>
                <a:cs typeface="Arial"/>
              </a:rPr>
              <a:t>o</a:t>
            </a:r>
            <a:r>
              <a:rPr sz="1000" spc="-15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1000" spc="15" dirty="0">
                <a:solidFill>
                  <a:srgbClr val="343434"/>
                </a:solidFill>
                <a:latin typeface="Arial"/>
                <a:cs typeface="Arial"/>
              </a:rPr>
              <a:t>e</a:t>
            </a:r>
            <a:r>
              <a:rPr sz="1000" spc="-25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212121"/>
                </a:solidFill>
                <a:latin typeface="Arial"/>
                <a:cs typeface="Arial"/>
              </a:rPr>
              <a:t>total</a:t>
            </a:r>
            <a:r>
              <a:rPr sz="1000" spc="25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000" spc="25" dirty="0">
                <a:solidFill>
                  <a:srgbClr val="343434"/>
                </a:solidFill>
                <a:latin typeface="Arial"/>
                <a:cs typeface="Arial"/>
              </a:rPr>
              <a:t>em</a:t>
            </a:r>
            <a:r>
              <a:rPr sz="1000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1000" spc="15" dirty="0">
                <a:solidFill>
                  <a:srgbClr val="343434"/>
                </a:solidFill>
                <a:latin typeface="Arial"/>
                <a:cs typeface="Arial"/>
              </a:rPr>
              <a:t>a</a:t>
            </a:r>
            <a:r>
              <a:rPr sz="1000" spc="-5" dirty="0">
                <a:solidFill>
                  <a:srgbClr val="0E0E0E"/>
                </a:solidFill>
                <a:latin typeface="Arial"/>
                <a:cs typeface="Arial"/>
              </a:rPr>
              <a:t>l</a:t>
            </a:r>
            <a:r>
              <a:rPr sz="1000" spc="-60" dirty="0">
                <a:solidFill>
                  <a:srgbClr val="0E0E0E"/>
                </a:solidFill>
                <a:latin typeface="Arial"/>
                <a:cs typeface="Arial"/>
              </a:rPr>
              <a:t>g</a:t>
            </a:r>
            <a:r>
              <a:rPr sz="1000" spc="20" dirty="0">
                <a:solidFill>
                  <a:srgbClr val="343434"/>
                </a:solidFill>
                <a:latin typeface="Arial"/>
                <a:cs typeface="Arial"/>
              </a:rPr>
              <a:t>ar</a:t>
            </a:r>
            <a:r>
              <a:rPr sz="1000" spc="-10" dirty="0">
                <a:solidFill>
                  <a:srgbClr val="343434"/>
                </a:solidFill>
                <a:latin typeface="Arial"/>
                <a:cs typeface="Arial"/>
              </a:rPr>
              <a:t>ismo</a:t>
            </a:r>
            <a:r>
              <a:rPr sz="1000" spc="5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1000" spc="15" dirty="0">
                <a:solidFill>
                  <a:srgbClr val="343434"/>
                </a:solidFill>
                <a:latin typeface="Arial"/>
                <a:cs typeface="Arial"/>
              </a:rPr>
              <a:t>e</a:t>
            </a:r>
            <a:r>
              <a:rPr sz="1000" spc="10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343434"/>
                </a:solidFill>
                <a:latin typeface="Arial"/>
                <a:cs typeface="Arial"/>
              </a:rPr>
              <a:t>p</a:t>
            </a:r>
            <a:r>
              <a:rPr sz="1000" spc="-30" dirty="0">
                <a:solidFill>
                  <a:srgbClr val="343434"/>
                </a:solidFill>
                <a:latin typeface="Arial"/>
                <a:cs typeface="Arial"/>
              </a:rPr>
              <a:t>o</a:t>
            </a:r>
            <a:r>
              <a:rPr sz="1000" spc="40" dirty="0">
                <a:solidFill>
                  <a:srgbClr val="0E0E0E"/>
                </a:solidFill>
                <a:latin typeface="Arial"/>
                <a:cs typeface="Arial"/>
              </a:rPr>
              <a:t>r</a:t>
            </a:r>
            <a:r>
              <a:rPr sz="1000" spc="-4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343434"/>
                </a:solidFill>
                <a:latin typeface="Arial"/>
                <a:cs typeface="Arial"/>
              </a:rPr>
              <a:t>ext</a:t>
            </a:r>
            <a:r>
              <a:rPr sz="1000" spc="15" dirty="0">
                <a:solidFill>
                  <a:srgbClr val="343434"/>
                </a:solidFill>
                <a:latin typeface="Arial"/>
                <a:cs typeface="Arial"/>
              </a:rPr>
              <a:t>e</a:t>
            </a:r>
            <a:r>
              <a:rPr sz="1000" spc="-55" dirty="0">
                <a:solidFill>
                  <a:srgbClr val="0E0E0E"/>
                </a:solidFill>
                <a:latin typeface="Arial"/>
                <a:cs typeface="Arial"/>
              </a:rPr>
              <a:t>n</a:t>
            </a:r>
            <a:r>
              <a:rPr sz="1000" dirty="0">
                <a:solidFill>
                  <a:srgbClr val="343434"/>
                </a:solidFill>
                <a:latin typeface="Arial"/>
                <a:cs typeface="Arial"/>
              </a:rPr>
              <a:t>so</a:t>
            </a:r>
            <a:r>
              <a:rPr sz="1000" spc="30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1000" spc="15" dirty="0">
                <a:solidFill>
                  <a:srgbClr val="212121"/>
                </a:solidFill>
                <a:latin typeface="Arial"/>
                <a:cs typeface="Arial"/>
              </a:rPr>
              <a:t>e</a:t>
            </a:r>
            <a:r>
              <a:rPr sz="1000" spc="5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212121"/>
                </a:solidFill>
                <a:latin typeface="Arial"/>
                <a:cs typeface="Arial"/>
              </a:rPr>
              <a:t>pr</a:t>
            </a:r>
            <a:r>
              <a:rPr sz="1000" spc="-25" dirty="0">
                <a:solidFill>
                  <a:srgbClr val="212121"/>
                </a:solidFill>
                <a:latin typeface="Arial"/>
                <a:cs typeface="Arial"/>
              </a:rPr>
              <a:t>a</a:t>
            </a:r>
            <a:r>
              <a:rPr sz="1000" spc="-10" dirty="0">
                <a:solidFill>
                  <a:srgbClr val="484848"/>
                </a:solidFill>
                <a:latin typeface="Arial"/>
                <a:cs typeface="Arial"/>
              </a:rPr>
              <a:t>zo</a:t>
            </a:r>
            <a:r>
              <a:rPr sz="1000" spc="-35" dirty="0">
                <a:solidFill>
                  <a:srgbClr val="484848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212121"/>
                </a:solidFill>
                <a:latin typeface="Arial"/>
                <a:cs typeface="Arial"/>
              </a:rPr>
              <a:t>de</a:t>
            </a:r>
            <a:r>
              <a:rPr sz="1000" spc="-15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212121"/>
                </a:solidFill>
                <a:latin typeface="Arial"/>
                <a:cs typeface="Arial"/>
              </a:rPr>
              <a:t>validad</a:t>
            </a:r>
            <a:r>
              <a:rPr sz="1000" spc="100" dirty="0">
                <a:solidFill>
                  <a:srgbClr val="212121"/>
                </a:solidFill>
                <a:latin typeface="Arial"/>
                <a:cs typeface="Arial"/>
              </a:rPr>
              <a:t>e</a:t>
            </a:r>
            <a:r>
              <a:rPr sz="1000" spc="10" dirty="0">
                <a:solidFill>
                  <a:srgbClr val="5D5D5D"/>
                </a:solidFill>
                <a:latin typeface="Arial"/>
                <a:cs typeface="Arial"/>
              </a:rPr>
              <a:t>.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39"/>
              </a:spcBef>
            </a:pPr>
            <a:endParaRPr sz="800">
              <a:latin typeface="Times New Roman"/>
              <a:cs typeface="Times New Roman"/>
            </a:endParaRPr>
          </a:p>
          <a:p>
            <a:pPr marL="21590" marR="21590" algn="just">
              <a:lnSpc>
                <a:spcPct val="96300"/>
              </a:lnSpc>
              <a:tabLst>
                <a:tab pos="3965575" algn="l"/>
              </a:tabLst>
            </a:pPr>
            <a:r>
              <a:rPr sz="1000" spc="15" dirty="0">
                <a:solidFill>
                  <a:srgbClr val="343434"/>
                </a:solidFill>
                <a:latin typeface="Arial"/>
                <a:cs typeface="Arial"/>
              </a:rPr>
              <a:t>O</a:t>
            </a:r>
            <a:r>
              <a:rPr sz="1000" spc="-5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212121"/>
                </a:solidFill>
                <a:latin typeface="Arial"/>
                <a:cs typeface="Arial"/>
              </a:rPr>
              <a:t>pr</a:t>
            </a:r>
            <a:r>
              <a:rPr sz="1000" spc="-10" dirty="0">
                <a:solidFill>
                  <a:srgbClr val="212121"/>
                </a:solidFill>
                <a:latin typeface="Arial"/>
                <a:cs typeface="Arial"/>
              </a:rPr>
              <a:t>e</a:t>
            </a:r>
            <a:r>
              <a:rPr sz="1000" spc="5" dirty="0">
                <a:solidFill>
                  <a:srgbClr val="484848"/>
                </a:solidFill>
                <a:latin typeface="Arial"/>
                <a:cs typeface="Arial"/>
              </a:rPr>
              <a:t>ço</a:t>
            </a:r>
            <a:r>
              <a:rPr sz="1000" spc="-55" dirty="0">
                <a:solidFill>
                  <a:srgbClr val="484848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212121"/>
                </a:solidFill>
                <a:latin typeface="Arial"/>
                <a:cs typeface="Arial"/>
              </a:rPr>
              <a:t>do</a:t>
            </a:r>
            <a:r>
              <a:rPr sz="1000" spc="7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343434"/>
                </a:solidFill>
                <a:latin typeface="Arial"/>
                <a:cs typeface="Arial"/>
              </a:rPr>
              <a:t>item</a:t>
            </a:r>
            <a:r>
              <a:rPr sz="1000" spc="-10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212121"/>
                </a:solidFill>
                <a:latin typeface="Arial"/>
                <a:cs typeface="Arial"/>
              </a:rPr>
              <a:t>deve </a:t>
            </a:r>
            <a:r>
              <a:rPr sz="1000" spc="-15" dirty="0">
                <a:solidFill>
                  <a:srgbClr val="343434"/>
                </a:solidFill>
                <a:latin typeface="Arial"/>
                <a:cs typeface="Arial"/>
              </a:rPr>
              <a:t>conter</a:t>
            </a:r>
            <a:r>
              <a:rPr sz="1000" spc="85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343434"/>
                </a:solidFill>
                <a:latin typeface="Arial"/>
                <a:cs typeface="Arial"/>
              </a:rPr>
              <a:t>embutidos</a:t>
            </a:r>
            <a:r>
              <a:rPr sz="1000" spc="75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1000" spc="-25" dirty="0">
                <a:solidFill>
                  <a:srgbClr val="343434"/>
                </a:solidFill>
                <a:latin typeface="Arial"/>
                <a:cs typeface="Arial"/>
              </a:rPr>
              <a:t>os</a:t>
            </a:r>
            <a:r>
              <a:rPr sz="1000" spc="70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212121"/>
                </a:solidFill>
                <a:latin typeface="Arial"/>
                <a:cs typeface="Arial"/>
              </a:rPr>
              <a:t>imp</a:t>
            </a:r>
            <a:r>
              <a:rPr sz="1000" spc="-20" dirty="0">
                <a:solidFill>
                  <a:srgbClr val="484848"/>
                </a:solidFill>
                <a:latin typeface="Arial"/>
                <a:cs typeface="Arial"/>
              </a:rPr>
              <a:t>ostos</a:t>
            </a:r>
            <a:r>
              <a:rPr sz="1000" spc="95" dirty="0">
                <a:solidFill>
                  <a:srgbClr val="484848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343434"/>
                </a:solidFill>
                <a:latin typeface="Arial"/>
                <a:cs typeface="Arial"/>
              </a:rPr>
              <a:t>municipai</a:t>
            </a:r>
            <a:r>
              <a:rPr sz="1000" spc="100" dirty="0">
                <a:solidFill>
                  <a:srgbClr val="343434"/>
                </a:solidFill>
                <a:latin typeface="Arial"/>
                <a:cs typeface="Arial"/>
              </a:rPr>
              <a:t>s</a:t>
            </a:r>
            <a:r>
              <a:rPr sz="1000" spc="85" dirty="0">
                <a:solidFill>
                  <a:srgbClr val="808080"/>
                </a:solidFill>
                <a:latin typeface="Arial"/>
                <a:cs typeface="Arial"/>
              </a:rPr>
              <a:t>,</a:t>
            </a:r>
            <a:r>
              <a:rPr sz="1000" spc="-145" dirty="0">
                <a:solidFill>
                  <a:srgbClr val="808080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343434"/>
                </a:solidFill>
                <a:latin typeface="Arial"/>
                <a:cs typeface="Arial"/>
              </a:rPr>
              <a:t>estadua</a:t>
            </a:r>
            <a:r>
              <a:rPr sz="1000" spc="20" dirty="0">
                <a:solidFill>
                  <a:srgbClr val="343434"/>
                </a:solidFill>
                <a:latin typeface="Arial"/>
                <a:cs typeface="Arial"/>
              </a:rPr>
              <a:t>i</a:t>
            </a:r>
            <a:r>
              <a:rPr sz="1000" spc="-10" dirty="0">
                <a:solidFill>
                  <a:srgbClr val="343434"/>
                </a:solidFill>
                <a:latin typeface="Arial"/>
                <a:cs typeface="Arial"/>
              </a:rPr>
              <a:t>s</a:t>
            </a:r>
            <a:r>
              <a:rPr sz="1000" spc="20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1200" i="1" spc="10" dirty="0">
                <a:solidFill>
                  <a:srgbClr val="343434"/>
                </a:solidFill>
                <a:latin typeface="Times New Roman"/>
                <a:cs typeface="Times New Roman"/>
              </a:rPr>
              <a:t>e</a:t>
            </a:r>
            <a:r>
              <a:rPr sz="1200" i="1" spc="-25" dirty="0">
                <a:solidFill>
                  <a:srgbClr val="343434"/>
                </a:solidFill>
                <a:latin typeface="Times New Roman"/>
                <a:cs typeface="Times New Roman"/>
              </a:rPr>
              <a:t> </a:t>
            </a:r>
            <a:r>
              <a:rPr sz="1000" spc="-15" dirty="0">
                <a:solidFill>
                  <a:srgbClr val="212121"/>
                </a:solidFill>
                <a:latin typeface="Arial"/>
                <a:cs typeface="Arial"/>
              </a:rPr>
              <a:t>federais</a:t>
            </a:r>
            <a:r>
              <a:rPr sz="1000" spc="-14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000" spc="85" dirty="0">
                <a:solidFill>
                  <a:srgbClr val="727272"/>
                </a:solidFill>
                <a:latin typeface="Arial"/>
                <a:cs typeface="Arial"/>
              </a:rPr>
              <a:t>,</a:t>
            </a:r>
            <a:r>
              <a:rPr sz="1000" spc="-145" dirty="0">
                <a:solidFill>
                  <a:srgbClr val="727272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212121"/>
                </a:solidFill>
                <a:latin typeface="Arial"/>
                <a:cs typeface="Arial"/>
              </a:rPr>
              <a:t>t</a:t>
            </a:r>
            <a:r>
              <a:rPr sz="1000" spc="15" dirty="0">
                <a:solidFill>
                  <a:srgbClr val="212121"/>
                </a:solidFill>
                <a:latin typeface="Arial"/>
                <a:cs typeface="Arial"/>
              </a:rPr>
              <a:t>a</a:t>
            </a:r>
            <a:r>
              <a:rPr sz="1000" spc="-20" dirty="0">
                <a:solidFill>
                  <a:srgbClr val="484848"/>
                </a:solidFill>
                <a:latin typeface="Arial"/>
                <a:cs typeface="Arial"/>
              </a:rPr>
              <a:t>xas.</a:t>
            </a:r>
            <a:r>
              <a:rPr sz="1000" spc="25" dirty="0">
                <a:solidFill>
                  <a:srgbClr val="484848"/>
                </a:solidFill>
                <a:latin typeface="Arial"/>
                <a:cs typeface="Arial"/>
              </a:rPr>
              <a:t> </a:t>
            </a:r>
            <a:r>
              <a:rPr sz="1000" spc="15" dirty="0">
                <a:solidFill>
                  <a:srgbClr val="343434"/>
                </a:solidFill>
                <a:latin typeface="Arial"/>
                <a:cs typeface="Arial"/>
              </a:rPr>
              <a:t>emo</a:t>
            </a:r>
            <a:r>
              <a:rPr sz="1000" spc="-5" dirty="0">
                <a:solidFill>
                  <a:srgbClr val="343434"/>
                </a:solidFill>
                <a:latin typeface="Arial"/>
                <a:cs typeface="Arial"/>
              </a:rPr>
              <a:t>l</a:t>
            </a:r>
            <a:r>
              <a:rPr sz="1000" spc="-20" dirty="0">
                <a:solidFill>
                  <a:srgbClr val="343434"/>
                </a:solidFill>
                <a:latin typeface="Arial"/>
                <a:cs typeface="Arial"/>
              </a:rPr>
              <a:t>umentos</a:t>
            </a:r>
            <a:r>
              <a:rPr sz="1000" spc="55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1200" i="1" spc="5" dirty="0">
                <a:solidFill>
                  <a:srgbClr val="343434"/>
                </a:solidFill>
                <a:latin typeface="Times New Roman"/>
                <a:cs typeface="Times New Roman"/>
              </a:rPr>
              <a:t>e </a:t>
            </a:r>
            <a:r>
              <a:rPr sz="1000" spc="-10" dirty="0">
                <a:solidFill>
                  <a:srgbClr val="343434"/>
                </a:solidFill>
                <a:latin typeface="Arial"/>
                <a:cs typeface="Arial"/>
              </a:rPr>
              <a:t>dema</a:t>
            </a:r>
            <a:r>
              <a:rPr sz="1000" spc="25" dirty="0">
                <a:solidFill>
                  <a:srgbClr val="343434"/>
                </a:solidFill>
                <a:latin typeface="Arial"/>
                <a:cs typeface="Arial"/>
              </a:rPr>
              <a:t>i</a:t>
            </a:r>
            <a:r>
              <a:rPr sz="1000" spc="-10" dirty="0">
                <a:solidFill>
                  <a:srgbClr val="343434"/>
                </a:solidFill>
                <a:latin typeface="Arial"/>
                <a:cs typeface="Arial"/>
              </a:rPr>
              <a:t>s</a:t>
            </a:r>
            <a:r>
              <a:rPr sz="1000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1000" spc="30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343434"/>
                </a:solidFill>
                <a:latin typeface="Arial"/>
                <a:cs typeface="Arial"/>
              </a:rPr>
              <a:t>encargos</a:t>
            </a:r>
            <a:r>
              <a:rPr sz="1000" dirty="0">
                <a:solidFill>
                  <a:srgbClr val="343434"/>
                </a:solidFill>
                <a:latin typeface="Arial"/>
                <a:cs typeface="Arial"/>
              </a:rPr>
              <a:t>  </a:t>
            </a:r>
            <a:r>
              <a:rPr sz="1000" spc="-130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343434"/>
                </a:solidFill>
                <a:latin typeface="Arial"/>
                <a:cs typeface="Arial"/>
              </a:rPr>
              <a:t>incidente</a:t>
            </a:r>
            <a:r>
              <a:rPr sz="1000" spc="95" dirty="0">
                <a:solidFill>
                  <a:srgbClr val="343434"/>
                </a:solidFill>
                <a:latin typeface="Arial"/>
                <a:cs typeface="Arial"/>
              </a:rPr>
              <a:t>s</a:t>
            </a:r>
            <a:r>
              <a:rPr sz="1000" spc="-5" dirty="0">
                <a:solidFill>
                  <a:srgbClr val="808080"/>
                </a:solidFill>
                <a:latin typeface="Arial"/>
                <a:cs typeface="Arial"/>
              </a:rPr>
              <a:t>,</a:t>
            </a:r>
            <a:r>
              <a:rPr sz="1000" dirty="0">
                <a:solidFill>
                  <a:srgbClr val="808080"/>
                </a:solidFill>
                <a:latin typeface="Arial"/>
                <a:cs typeface="Arial"/>
              </a:rPr>
              <a:t> </a:t>
            </a:r>
            <a:r>
              <a:rPr sz="1000" spc="-45" dirty="0">
                <a:solidFill>
                  <a:srgbClr val="808080"/>
                </a:solidFill>
                <a:latin typeface="Arial"/>
                <a:cs typeface="Arial"/>
              </a:rPr>
              <a:t> </a:t>
            </a:r>
            <a:r>
              <a:rPr sz="1000" spc="15" dirty="0">
                <a:solidFill>
                  <a:srgbClr val="343434"/>
                </a:solidFill>
                <a:latin typeface="Arial"/>
                <a:cs typeface="Arial"/>
              </a:rPr>
              <a:t>com</a:t>
            </a:r>
            <a:r>
              <a:rPr sz="1000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212121"/>
                </a:solidFill>
                <a:latin typeface="Arial"/>
                <a:cs typeface="Arial"/>
              </a:rPr>
              <a:t>frete</a:t>
            </a:r>
            <a:r>
              <a:rPr sz="100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000" spc="105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343434"/>
                </a:solidFill>
                <a:latin typeface="Arial"/>
                <a:cs typeface="Arial"/>
              </a:rPr>
              <a:t>referente</a:t>
            </a:r>
            <a:r>
              <a:rPr sz="1000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1000" spc="40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343434"/>
                </a:solidFill>
                <a:latin typeface="Arial"/>
                <a:cs typeface="Arial"/>
              </a:rPr>
              <a:t>ao</a:t>
            </a:r>
            <a:r>
              <a:rPr sz="1000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343434"/>
                </a:solidFill>
                <a:latin typeface="Arial"/>
                <a:cs typeface="Arial"/>
              </a:rPr>
              <a:t>transporte</a:t>
            </a:r>
            <a:r>
              <a:rPr sz="1000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1000" spc="130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1000" spc="15" dirty="0">
                <a:solidFill>
                  <a:srgbClr val="343434"/>
                </a:solidFill>
                <a:latin typeface="Arial"/>
                <a:cs typeface="Arial"/>
              </a:rPr>
              <a:t>e</a:t>
            </a:r>
            <a:r>
              <a:rPr sz="1000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1000" spc="20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343434"/>
                </a:solidFill>
                <a:latin typeface="Arial"/>
                <a:cs typeface="Arial"/>
              </a:rPr>
              <a:t>entrega</a:t>
            </a:r>
            <a:r>
              <a:rPr sz="1000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1000" spc="105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343434"/>
                </a:solidFill>
                <a:latin typeface="Arial"/>
                <a:cs typeface="Arial"/>
              </a:rPr>
              <a:t>do(s)</a:t>
            </a:r>
            <a:r>
              <a:rPr sz="1000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1000" spc="95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343434"/>
                </a:solidFill>
                <a:latin typeface="Arial"/>
                <a:cs typeface="Arial"/>
              </a:rPr>
              <a:t>produto</a:t>
            </a:r>
            <a:r>
              <a:rPr sz="1000" spc="-10" dirty="0">
                <a:solidFill>
                  <a:srgbClr val="343434"/>
                </a:solidFill>
                <a:latin typeface="Arial"/>
                <a:cs typeface="Arial"/>
              </a:rPr>
              <a:t>(s</a:t>
            </a:r>
            <a:r>
              <a:rPr sz="1000" spc="75" dirty="0">
                <a:solidFill>
                  <a:srgbClr val="343434"/>
                </a:solidFill>
                <a:latin typeface="Arial"/>
                <a:cs typeface="Arial"/>
              </a:rPr>
              <a:t>)</a:t>
            </a:r>
            <a:r>
              <a:rPr sz="1000" spc="10" dirty="0">
                <a:solidFill>
                  <a:srgbClr val="727272"/>
                </a:solidFill>
                <a:latin typeface="Arial"/>
                <a:cs typeface="Arial"/>
              </a:rPr>
              <a:t>.</a:t>
            </a:r>
            <a:r>
              <a:rPr sz="1000" dirty="0">
                <a:solidFill>
                  <a:srgbClr val="727272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727272"/>
                </a:solidFill>
                <a:latin typeface="Arial"/>
                <a:cs typeface="Arial"/>
              </a:rPr>
              <a:t> </a:t>
            </a:r>
            <a:r>
              <a:rPr sz="1000" spc="-40" dirty="0">
                <a:solidFill>
                  <a:srgbClr val="212121"/>
                </a:solidFill>
                <a:latin typeface="Arial"/>
                <a:cs typeface="Arial"/>
              </a:rPr>
              <a:t>N</a:t>
            </a:r>
            <a:r>
              <a:rPr sz="1000" spc="-10" dirty="0">
                <a:solidFill>
                  <a:srgbClr val="484848"/>
                </a:solidFill>
                <a:latin typeface="Arial"/>
                <a:cs typeface="Arial"/>
              </a:rPr>
              <a:t>enhuma</a:t>
            </a:r>
            <a:r>
              <a:rPr sz="1000" spc="-5" dirty="0">
                <a:solidFill>
                  <a:srgbClr val="484848"/>
                </a:solidFill>
                <a:latin typeface="Arial"/>
                <a:cs typeface="Arial"/>
              </a:rPr>
              <a:t> </a:t>
            </a:r>
            <a:r>
              <a:rPr sz="1000" u="sng" spc="-5" dirty="0">
                <a:solidFill>
                  <a:srgbClr val="343434"/>
                </a:solidFill>
                <a:latin typeface="Arial"/>
                <a:cs typeface="Arial"/>
              </a:rPr>
              <a:t>reivind</a:t>
            </a:r>
            <a:r>
              <a:rPr sz="1000" u="sng" spc="-20" dirty="0">
                <a:solidFill>
                  <a:srgbClr val="343434"/>
                </a:solidFill>
                <a:latin typeface="Arial"/>
                <a:cs typeface="Arial"/>
              </a:rPr>
              <a:t>i</a:t>
            </a:r>
            <a:r>
              <a:rPr sz="1000" u="sng" spc="-15" dirty="0">
                <a:solidFill>
                  <a:srgbClr val="343434"/>
                </a:solidFill>
                <a:latin typeface="Arial"/>
                <a:cs typeface="Arial"/>
              </a:rPr>
              <a:t>cação</a:t>
            </a:r>
            <a:r>
              <a:rPr sz="1000" u="sng" spc="45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1000" u="sng" spc="-15" dirty="0">
                <a:solidFill>
                  <a:srgbClr val="343434"/>
                </a:solidFill>
                <a:latin typeface="Arial"/>
                <a:cs typeface="Arial"/>
              </a:rPr>
              <a:t>de</a:t>
            </a:r>
            <a:r>
              <a:rPr sz="1000" u="sng" spc="55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1000" u="sng" spc="-20" dirty="0">
                <a:solidFill>
                  <a:srgbClr val="343434"/>
                </a:solidFill>
                <a:latin typeface="Arial"/>
                <a:cs typeface="Arial"/>
              </a:rPr>
              <a:t>pagamento</a:t>
            </a:r>
            <a:r>
              <a:rPr sz="1000" u="sng" spc="50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1000" u="sng" spc="-10" dirty="0">
                <a:solidFill>
                  <a:srgbClr val="343434"/>
                </a:solidFill>
                <a:latin typeface="Arial"/>
                <a:cs typeface="Arial"/>
              </a:rPr>
              <a:t>adicional</a:t>
            </a:r>
            <a:r>
              <a:rPr sz="1000" u="sng" spc="50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1000" u="sng" spc="5" dirty="0">
                <a:solidFill>
                  <a:srgbClr val="343434"/>
                </a:solidFill>
                <a:latin typeface="Arial"/>
                <a:cs typeface="Arial"/>
              </a:rPr>
              <a:t>ou</a:t>
            </a:r>
            <a:r>
              <a:rPr sz="1000" u="sng" spc="-5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1000" u="sng" dirty="0">
                <a:solidFill>
                  <a:srgbClr val="343434"/>
                </a:solidFill>
                <a:latin typeface="Arial"/>
                <a:cs typeface="Arial"/>
              </a:rPr>
              <a:t>re</a:t>
            </a:r>
            <a:r>
              <a:rPr sz="1000" u="sng" spc="-10" dirty="0">
                <a:solidFill>
                  <a:srgbClr val="343434"/>
                </a:solidFill>
                <a:latin typeface="Arial"/>
                <a:cs typeface="Arial"/>
              </a:rPr>
              <a:t>a</a:t>
            </a:r>
            <a:r>
              <a:rPr sz="1000" u="sng" spc="-45" dirty="0">
                <a:solidFill>
                  <a:srgbClr val="0E0E0E"/>
                </a:solidFill>
                <a:latin typeface="Arial"/>
                <a:cs typeface="Arial"/>
              </a:rPr>
              <a:t>ju</a:t>
            </a:r>
            <a:r>
              <a:rPr sz="1000" u="sng" spc="-18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000" u="sng" spc="-25" dirty="0">
                <a:solidFill>
                  <a:srgbClr val="343434"/>
                </a:solidFill>
                <a:latin typeface="Arial"/>
                <a:cs typeface="Arial"/>
              </a:rPr>
              <a:t>stamento</a:t>
            </a:r>
            <a:r>
              <a:rPr sz="1000" u="sng" spc="30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1000" u="sng" spc="10" dirty="0">
                <a:solidFill>
                  <a:srgbClr val="343434"/>
                </a:solidFill>
                <a:latin typeface="Arial"/>
                <a:cs typeface="Arial"/>
              </a:rPr>
              <a:t>de</a:t>
            </a:r>
            <a:r>
              <a:rPr sz="1000" u="sng" spc="-20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1000" u="sng" spc="-30" dirty="0">
                <a:solidFill>
                  <a:srgbClr val="343434"/>
                </a:solidFill>
                <a:latin typeface="Arial"/>
                <a:cs typeface="Arial"/>
              </a:rPr>
              <a:t>va </a:t>
            </a:r>
            <a:r>
              <a:rPr sz="1000" u="sng" spc="-10" dirty="0">
                <a:solidFill>
                  <a:srgbClr val="343434"/>
                </a:solidFill>
                <a:latin typeface="Arial"/>
                <a:cs typeface="Arial"/>
              </a:rPr>
              <a:t>or/cust</a:t>
            </a:r>
            <a:r>
              <a:rPr sz="1000" u="sng" spc="-3679" dirty="0">
                <a:solidFill>
                  <a:srgbClr val="343434"/>
                </a:solidFill>
                <a:latin typeface="Arial"/>
                <a:cs typeface="Arial"/>
              </a:rPr>
              <a:t>o</a:t>
            </a:r>
            <a:r>
              <a:rPr sz="1000" u="sng" spc="40" dirty="0">
                <a:solidFill>
                  <a:srgbClr val="0E0E0E"/>
                </a:solidFill>
                <a:latin typeface="Arial"/>
                <a:cs typeface="Arial"/>
              </a:rPr>
              <a:t>l</a:t>
            </a:r>
            <a:r>
              <a:rPr sz="1000" dirty="0">
                <a:solidFill>
                  <a:srgbClr val="0E0E0E"/>
                </a:solidFill>
                <a:latin typeface="Arial"/>
                <a:cs typeface="Arial"/>
              </a:rPr>
              <a:t>	</a:t>
            </a:r>
            <a:r>
              <a:rPr sz="1000" u="sng" spc="35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1000" u="sng" dirty="0">
                <a:solidFill>
                  <a:srgbClr val="343434"/>
                </a:solidFill>
                <a:latin typeface="Arial"/>
                <a:cs typeface="Arial"/>
              </a:rPr>
              <a:t>será</a:t>
            </a:r>
            <a:r>
              <a:rPr sz="1000" u="sng" spc="-40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1000" u="sng" spc="5" dirty="0">
                <a:solidFill>
                  <a:srgbClr val="343434"/>
                </a:solidFill>
                <a:latin typeface="Arial"/>
                <a:cs typeface="Arial"/>
              </a:rPr>
              <a:t>cons</a:t>
            </a:r>
            <a:r>
              <a:rPr sz="1000" u="sng" spc="10" dirty="0">
                <a:solidFill>
                  <a:srgbClr val="343434"/>
                </a:solidFill>
                <a:latin typeface="Arial"/>
                <a:cs typeface="Arial"/>
              </a:rPr>
              <a:t>i</a:t>
            </a:r>
            <a:r>
              <a:rPr sz="1000" u="sng" spc="-15" dirty="0">
                <a:solidFill>
                  <a:srgbClr val="343434"/>
                </a:solidFill>
                <a:latin typeface="Arial"/>
                <a:cs typeface="Arial"/>
              </a:rPr>
              <a:t>derad</a:t>
            </a:r>
            <a:r>
              <a:rPr sz="1000" u="sng" spc="90" dirty="0">
                <a:solidFill>
                  <a:srgbClr val="343434"/>
                </a:solidFill>
                <a:latin typeface="Arial"/>
                <a:cs typeface="Arial"/>
              </a:rPr>
              <a:t>a</a:t>
            </a:r>
            <a:r>
              <a:rPr sz="1000" spc="110" dirty="0">
                <a:solidFill>
                  <a:srgbClr val="5D5D5D"/>
                </a:solidFill>
                <a:latin typeface="Arial"/>
                <a:cs typeface="Arial"/>
              </a:rPr>
              <a:t>.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43"/>
              </a:spcBef>
            </a:pPr>
            <a:endParaRPr sz="900">
              <a:latin typeface="Times New Roman"/>
              <a:cs typeface="Times New Roman"/>
            </a:endParaRPr>
          </a:p>
          <a:p>
            <a:pPr marL="21590" algn="just">
              <a:lnSpc>
                <a:spcPct val="100000"/>
              </a:lnSpc>
            </a:pPr>
            <a:r>
              <a:rPr sz="950" b="1" spc="10" dirty="0">
                <a:solidFill>
                  <a:srgbClr val="0E0E0E"/>
                </a:solidFill>
                <a:latin typeface="Arial"/>
                <a:cs typeface="Arial"/>
              </a:rPr>
              <a:t>JULGAMENTO</a:t>
            </a:r>
            <a:endParaRPr sz="9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31"/>
              </a:spcBef>
            </a:pPr>
            <a:endParaRPr sz="1000">
              <a:latin typeface="Times New Roman"/>
              <a:cs typeface="Times New Roman"/>
            </a:endParaRPr>
          </a:p>
          <a:p>
            <a:pPr marL="21590" algn="just">
              <a:lnSpc>
                <a:spcPct val="100000"/>
              </a:lnSpc>
            </a:pPr>
            <a:r>
              <a:rPr sz="1000" spc="-50" dirty="0">
                <a:solidFill>
                  <a:srgbClr val="343434"/>
                </a:solidFill>
                <a:latin typeface="Arial"/>
                <a:cs typeface="Arial"/>
              </a:rPr>
              <a:t>A</a:t>
            </a:r>
            <a:r>
              <a:rPr sz="1000" spc="25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343434"/>
                </a:solidFill>
                <a:latin typeface="Arial"/>
                <a:cs typeface="Arial"/>
              </a:rPr>
              <a:t>vencedora</a:t>
            </a:r>
            <a:r>
              <a:rPr sz="1000" spc="100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484848"/>
                </a:solidFill>
                <a:latin typeface="Arial"/>
                <a:cs typeface="Arial"/>
              </a:rPr>
              <a:t>s</a:t>
            </a:r>
            <a:r>
              <a:rPr sz="1000" spc="20" dirty="0">
                <a:solidFill>
                  <a:srgbClr val="484848"/>
                </a:solidFill>
                <a:latin typeface="Arial"/>
                <a:cs typeface="Arial"/>
              </a:rPr>
              <a:t>e</a:t>
            </a:r>
            <a:r>
              <a:rPr sz="1000" spc="-5" dirty="0">
                <a:solidFill>
                  <a:srgbClr val="212121"/>
                </a:solidFill>
                <a:latin typeface="Arial"/>
                <a:cs typeface="Arial"/>
              </a:rPr>
              <a:t>rá</a:t>
            </a:r>
            <a:r>
              <a:rPr sz="1000" spc="-1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000" spc="-25" dirty="0">
                <a:solidFill>
                  <a:srgbClr val="343434"/>
                </a:solidFill>
                <a:latin typeface="Arial"/>
                <a:cs typeface="Arial"/>
              </a:rPr>
              <a:t>a </a:t>
            </a:r>
            <a:r>
              <a:rPr sz="1000" dirty="0">
                <a:solidFill>
                  <a:srgbClr val="484848"/>
                </a:solidFill>
                <a:latin typeface="Arial"/>
                <a:cs typeface="Arial"/>
              </a:rPr>
              <a:t>empresa</a:t>
            </a:r>
            <a:r>
              <a:rPr sz="1000" spc="30" dirty="0">
                <a:solidFill>
                  <a:srgbClr val="484848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343434"/>
                </a:solidFill>
                <a:latin typeface="Arial"/>
                <a:cs typeface="Arial"/>
              </a:rPr>
              <a:t>que</a:t>
            </a:r>
            <a:r>
              <a:rPr sz="1000" spc="-10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343434"/>
                </a:solidFill>
                <a:latin typeface="Arial"/>
                <a:cs typeface="Arial"/>
              </a:rPr>
              <a:t>atender</a:t>
            </a:r>
            <a:r>
              <a:rPr sz="1000" spc="60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343434"/>
                </a:solidFill>
                <a:latin typeface="Arial"/>
                <a:cs typeface="Arial"/>
              </a:rPr>
              <a:t>ao</a:t>
            </a:r>
            <a:r>
              <a:rPr sz="1000" spc="30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484848"/>
                </a:solidFill>
                <a:latin typeface="Arial"/>
                <a:cs typeface="Arial"/>
              </a:rPr>
              <a:t>especificado</a:t>
            </a:r>
            <a:r>
              <a:rPr sz="1000" spc="55" dirty="0">
                <a:solidFill>
                  <a:srgbClr val="484848"/>
                </a:solidFill>
                <a:latin typeface="Arial"/>
                <a:cs typeface="Arial"/>
              </a:rPr>
              <a:t> </a:t>
            </a:r>
            <a:r>
              <a:rPr sz="1000" spc="15" dirty="0">
                <a:solidFill>
                  <a:srgbClr val="343434"/>
                </a:solidFill>
                <a:latin typeface="Arial"/>
                <a:cs typeface="Arial"/>
              </a:rPr>
              <a:t>e</a:t>
            </a:r>
            <a:r>
              <a:rPr sz="1000" spc="-25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343434"/>
                </a:solidFill>
                <a:latin typeface="Arial"/>
                <a:cs typeface="Arial"/>
              </a:rPr>
              <a:t>apresentar</a:t>
            </a:r>
            <a:r>
              <a:rPr sz="1000" spc="100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343434"/>
                </a:solidFill>
                <a:latin typeface="Arial"/>
                <a:cs typeface="Arial"/>
              </a:rPr>
              <a:t>menor</a:t>
            </a:r>
            <a:r>
              <a:rPr sz="1000" spc="40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343434"/>
                </a:solidFill>
                <a:latin typeface="Arial"/>
                <a:cs typeface="Arial"/>
              </a:rPr>
              <a:t>preço</a:t>
            </a:r>
            <a:r>
              <a:rPr sz="1000" spc="20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343434"/>
                </a:solidFill>
                <a:latin typeface="Arial"/>
                <a:cs typeface="Arial"/>
              </a:rPr>
              <a:t>por</a:t>
            </a:r>
            <a:r>
              <a:rPr sz="1000" spc="10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343434"/>
                </a:solidFill>
                <a:latin typeface="Arial"/>
                <a:cs typeface="Arial"/>
              </a:rPr>
              <a:t>unitári</a:t>
            </a:r>
            <a:r>
              <a:rPr sz="1000" spc="40" dirty="0">
                <a:solidFill>
                  <a:srgbClr val="343434"/>
                </a:solidFill>
                <a:latin typeface="Arial"/>
                <a:cs typeface="Arial"/>
              </a:rPr>
              <a:t>o</a:t>
            </a:r>
            <a:r>
              <a:rPr sz="1000" spc="10" dirty="0">
                <a:solidFill>
                  <a:srgbClr val="808080"/>
                </a:solidFill>
                <a:latin typeface="Arial"/>
                <a:cs typeface="Arial"/>
              </a:rPr>
              <a:t>.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4"/>
              </a:spcBef>
            </a:pPr>
            <a:endParaRPr sz="950">
              <a:latin typeface="Times New Roman"/>
              <a:cs typeface="Times New Roman"/>
            </a:endParaRPr>
          </a:p>
          <a:p>
            <a:pPr marL="21590" marR="15875" algn="just">
              <a:lnSpc>
                <a:spcPct val="97300"/>
              </a:lnSpc>
            </a:pPr>
            <a:r>
              <a:rPr sz="1000" spc="-25" dirty="0">
                <a:solidFill>
                  <a:srgbClr val="343434"/>
                </a:solidFill>
                <a:latin typeface="Arial"/>
                <a:cs typeface="Arial"/>
              </a:rPr>
              <a:t>Até </a:t>
            </a:r>
            <a:r>
              <a:rPr sz="1000" spc="-60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1000" spc="15" dirty="0">
                <a:solidFill>
                  <a:srgbClr val="343434"/>
                </a:solidFill>
                <a:latin typeface="Arial"/>
                <a:cs typeface="Arial"/>
              </a:rPr>
              <a:t>a</a:t>
            </a:r>
            <a:r>
              <a:rPr sz="1000" spc="80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343434"/>
                </a:solidFill>
                <a:latin typeface="Arial"/>
                <a:cs typeface="Arial"/>
              </a:rPr>
              <a:t>ass</a:t>
            </a:r>
            <a:r>
              <a:rPr sz="1000" spc="-5" dirty="0">
                <a:solidFill>
                  <a:srgbClr val="343434"/>
                </a:solidFill>
                <a:latin typeface="Arial"/>
                <a:cs typeface="Arial"/>
              </a:rPr>
              <a:t>i</a:t>
            </a:r>
            <a:r>
              <a:rPr sz="1000" spc="-10" dirty="0">
                <a:solidFill>
                  <a:srgbClr val="343434"/>
                </a:solidFill>
                <a:latin typeface="Arial"/>
                <a:cs typeface="Arial"/>
              </a:rPr>
              <a:t>natura</a:t>
            </a:r>
            <a:r>
              <a:rPr sz="1000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1000" spc="-135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343434"/>
                </a:solidFill>
                <a:latin typeface="Arial"/>
                <a:cs typeface="Arial"/>
              </a:rPr>
              <a:t>do</a:t>
            </a:r>
            <a:r>
              <a:rPr sz="1000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1000" spc="-140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343434"/>
                </a:solidFill>
                <a:latin typeface="Arial"/>
                <a:cs typeface="Arial"/>
              </a:rPr>
              <a:t>contrat</a:t>
            </a:r>
            <a:r>
              <a:rPr sz="1000" spc="75" dirty="0">
                <a:solidFill>
                  <a:srgbClr val="343434"/>
                </a:solidFill>
                <a:latin typeface="Arial"/>
                <a:cs typeface="Arial"/>
              </a:rPr>
              <a:t>o</a:t>
            </a:r>
            <a:r>
              <a:rPr sz="1000" spc="-5" dirty="0">
                <a:solidFill>
                  <a:srgbClr val="808080"/>
                </a:solidFill>
                <a:latin typeface="Arial"/>
                <a:cs typeface="Arial"/>
              </a:rPr>
              <a:t>,</a:t>
            </a:r>
            <a:r>
              <a:rPr sz="1000" spc="55" dirty="0">
                <a:solidFill>
                  <a:srgbClr val="808080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343434"/>
                </a:solidFill>
                <a:latin typeface="Arial"/>
                <a:cs typeface="Arial"/>
              </a:rPr>
              <a:t>qua</a:t>
            </a:r>
            <a:r>
              <a:rPr sz="1000" spc="-10" dirty="0">
                <a:solidFill>
                  <a:srgbClr val="343434"/>
                </a:solidFill>
                <a:latin typeface="Arial"/>
                <a:cs typeface="Arial"/>
              </a:rPr>
              <a:t>l</a:t>
            </a:r>
            <a:r>
              <a:rPr sz="1000" dirty="0">
                <a:solidFill>
                  <a:srgbClr val="343434"/>
                </a:solidFill>
                <a:latin typeface="Arial"/>
                <a:cs typeface="Arial"/>
              </a:rPr>
              <a:t>quer </a:t>
            </a:r>
            <a:r>
              <a:rPr sz="1000" spc="-120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343434"/>
                </a:solidFill>
                <a:latin typeface="Arial"/>
                <a:cs typeface="Arial"/>
              </a:rPr>
              <a:t>proposta</a:t>
            </a:r>
            <a:r>
              <a:rPr sz="1000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1000" spc="-60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343434"/>
                </a:solidFill>
                <a:latin typeface="Arial"/>
                <a:cs typeface="Arial"/>
              </a:rPr>
              <a:t>pode</a:t>
            </a:r>
            <a:r>
              <a:rPr sz="1000" spc="80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484848"/>
                </a:solidFill>
                <a:latin typeface="Arial"/>
                <a:cs typeface="Arial"/>
              </a:rPr>
              <a:t>ser</a:t>
            </a:r>
            <a:r>
              <a:rPr sz="1000" spc="125" dirty="0">
                <a:solidFill>
                  <a:srgbClr val="484848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343434"/>
                </a:solidFill>
                <a:latin typeface="Arial"/>
                <a:cs typeface="Arial"/>
              </a:rPr>
              <a:t>desclassificada</a:t>
            </a:r>
            <a:r>
              <a:rPr sz="1000" spc="-100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1000" spc="85" dirty="0">
                <a:solidFill>
                  <a:srgbClr val="5D5D5D"/>
                </a:solidFill>
                <a:latin typeface="Arial"/>
                <a:cs typeface="Arial"/>
              </a:rPr>
              <a:t>,</a:t>
            </a:r>
            <a:r>
              <a:rPr sz="1000" spc="-5" dirty="0">
                <a:solidFill>
                  <a:srgbClr val="5D5D5D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343434"/>
                </a:solidFill>
                <a:latin typeface="Arial"/>
                <a:cs typeface="Arial"/>
              </a:rPr>
              <a:t>sem</a:t>
            </a:r>
            <a:r>
              <a:rPr sz="1000" spc="130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343434"/>
                </a:solidFill>
                <a:latin typeface="Arial"/>
                <a:cs typeface="Arial"/>
              </a:rPr>
              <a:t>direito</a:t>
            </a:r>
            <a:r>
              <a:rPr sz="1000" spc="130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343434"/>
                </a:solidFill>
                <a:latin typeface="Arial"/>
                <a:cs typeface="Arial"/>
              </a:rPr>
              <a:t>de</a:t>
            </a:r>
            <a:r>
              <a:rPr sz="1000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1000" spc="-114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212121"/>
                </a:solidFill>
                <a:latin typeface="Arial"/>
                <a:cs typeface="Arial"/>
              </a:rPr>
              <a:t>inde</a:t>
            </a:r>
            <a:r>
              <a:rPr sz="1000" spc="0" dirty="0">
                <a:solidFill>
                  <a:srgbClr val="212121"/>
                </a:solidFill>
                <a:latin typeface="Arial"/>
                <a:cs typeface="Arial"/>
              </a:rPr>
              <a:t>n</a:t>
            </a:r>
            <a:r>
              <a:rPr sz="1000" spc="-10" dirty="0">
                <a:solidFill>
                  <a:srgbClr val="484848"/>
                </a:solidFill>
                <a:latin typeface="Arial"/>
                <a:cs typeface="Arial"/>
              </a:rPr>
              <a:t>ização</a:t>
            </a:r>
            <a:r>
              <a:rPr sz="1000" spc="120" dirty="0">
                <a:solidFill>
                  <a:srgbClr val="484848"/>
                </a:solidFill>
                <a:latin typeface="Arial"/>
                <a:cs typeface="Arial"/>
              </a:rPr>
              <a:t> </a:t>
            </a:r>
            <a:r>
              <a:rPr sz="1000" spc="25" dirty="0">
                <a:solidFill>
                  <a:srgbClr val="343434"/>
                </a:solidFill>
                <a:latin typeface="Arial"/>
                <a:cs typeface="Arial"/>
              </a:rPr>
              <a:t>ou</a:t>
            </a:r>
            <a:r>
              <a:rPr sz="1000" spc="10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212121"/>
                </a:solidFill>
                <a:latin typeface="Arial"/>
                <a:cs typeface="Arial"/>
              </a:rPr>
              <a:t>ressarc</a:t>
            </a:r>
            <a:r>
              <a:rPr sz="1000" spc="5" dirty="0">
                <a:solidFill>
                  <a:srgbClr val="212121"/>
                </a:solidFill>
                <a:latin typeface="Arial"/>
                <a:cs typeface="Arial"/>
              </a:rPr>
              <a:t>i</a:t>
            </a:r>
            <a:r>
              <a:rPr sz="1000" spc="-15" dirty="0">
                <a:solidFill>
                  <a:srgbClr val="212121"/>
                </a:solidFill>
                <a:latin typeface="Arial"/>
                <a:cs typeface="Arial"/>
              </a:rPr>
              <a:t>mento</a:t>
            </a:r>
            <a:r>
              <a:rPr sz="1000" dirty="0">
                <a:solidFill>
                  <a:srgbClr val="212121"/>
                </a:solidFill>
                <a:latin typeface="Arial"/>
                <a:cs typeface="Arial"/>
              </a:rPr>
              <a:t>  </a:t>
            </a:r>
            <a:r>
              <a:rPr sz="1000" spc="-14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000" spc="15" dirty="0">
                <a:solidFill>
                  <a:srgbClr val="343434"/>
                </a:solidFill>
                <a:latin typeface="Arial"/>
                <a:cs typeface="Arial"/>
              </a:rPr>
              <a:t>e</a:t>
            </a:r>
            <a:r>
              <a:rPr sz="1000" dirty="0">
                <a:solidFill>
                  <a:srgbClr val="343434"/>
                </a:solidFill>
                <a:latin typeface="Arial"/>
                <a:cs typeface="Arial"/>
              </a:rPr>
              <a:t>  </a:t>
            </a:r>
            <a:r>
              <a:rPr sz="1000" spc="-114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343434"/>
                </a:solidFill>
                <a:latin typeface="Arial"/>
                <a:cs typeface="Arial"/>
              </a:rPr>
              <a:t>sem</a:t>
            </a:r>
            <a:r>
              <a:rPr sz="1000" dirty="0">
                <a:solidFill>
                  <a:srgbClr val="343434"/>
                </a:solidFill>
                <a:latin typeface="Arial"/>
                <a:cs typeface="Arial"/>
              </a:rPr>
              <a:t>  </a:t>
            </a:r>
            <a:r>
              <a:rPr sz="1000" spc="-105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343434"/>
                </a:solidFill>
                <a:latin typeface="Arial"/>
                <a:cs typeface="Arial"/>
              </a:rPr>
              <a:t>prejuizo  </a:t>
            </a:r>
            <a:r>
              <a:rPr sz="1000" spc="-100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212121"/>
                </a:solidFill>
                <a:latin typeface="Arial"/>
                <a:cs typeface="Arial"/>
              </a:rPr>
              <a:t>de</a:t>
            </a:r>
            <a:r>
              <a:rPr sz="1000" dirty="0">
                <a:solidFill>
                  <a:srgbClr val="212121"/>
                </a:solidFill>
                <a:latin typeface="Arial"/>
                <a:cs typeface="Arial"/>
              </a:rPr>
              <a:t>  </a:t>
            </a:r>
            <a:r>
              <a:rPr sz="1000" spc="-13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343434"/>
                </a:solidFill>
                <a:latin typeface="Arial"/>
                <a:cs typeface="Arial"/>
              </a:rPr>
              <a:t>outras</a:t>
            </a:r>
            <a:r>
              <a:rPr sz="1000" dirty="0">
                <a:solidFill>
                  <a:srgbClr val="343434"/>
                </a:solidFill>
                <a:latin typeface="Arial"/>
                <a:cs typeface="Arial"/>
              </a:rPr>
              <a:t>  </a:t>
            </a:r>
            <a:r>
              <a:rPr sz="1000" spc="-70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343434"/>
                </a:solidFill>
                <a:latin typeface="Arial"/>
                <a:cs typeface="Arial"/>
              </a:rPr>
              <a:t>penalidades</a:t>
            </a:r>
            <a:r>
              <a:rPr sz="1000" dirty="0">
                <a:solidFill>
                  <a:srgbClr val="343434"/>
                </a:solidFill>
                <a:latin typeface="Arial"/>
                <a:cs typeface="Arial"/>
              </a:rPr>
              <a:t>  </a:t>
            </a:r>
            <a:r>
              <a:rPr sz="1000" spc="-90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343434"/>
                </a:solidFill>
                <a:latin typeface="Arial"/>
                <a:cs typeface="Arial"/>
              </a:rPr>
              <a:t>cabíve</a:t>
            </a:r>
            <a:r>
              <a:rPr sz="1000" spc="10" dirty="0">
                <a:solidFill>
                  <a:srgbClr val="343434"/>
                </a:solidFill>
                <a:latin typeface="Arial"/>
                <a:cs typeface="Arial"/>
              </a:rPr>
              <a:t>i</a:t>
            </a:r>
            <a:r>
              <a:rPr sz="1000" dirty="0">
                <a:solidFill>
                  <a:srgbClr val="343434"/>
                </a:solidFill>
                <a:latin typeface="Arial"/>
                <a:cs typeface="Arial"/>
              </a:rPr>
              <a:t>s</a:t>
            </a:r>
            <a:r>
              <a:rPr sz="1000" spc="85" dirty="0">
                <a:solidFill>
                  <a:srgbClr val="808080"/>
                </a:solidFill>
                <a:latin typeface="Arial"/>
                <a:cs typeface="Arial"/>
              </a:rPr>
              <a:t>,</a:t>
            </a:r>
            <a:r>
              <a:rPr sz="1000" dirty="0">
                <a:solidFill>
                  <a:srgbClr val="808080"/>
                </a:solidFill>
                <a:latin typeface="Arial"/>
                <a:cs typeface="Arial"/>
              </a:rPr>
              <a:t> </a:t>
            </a:r>
            <a:r>
              <a:rPr sz="1000" spc="80" dirty="0">
                <a:solidFill>
                  <a:srgbClr val="808080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343434"/>
                </a:solidFill>
                <a:latin typeface="Arial"/>
                <a:cs typeface="Arial"/>
              </a:rPr>
              <a:t>na</a:t>
            </a:r>
            <a:r>
              <a:rPr sz="1000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1000" spc="110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484848"/>
                </a:solidFill>
                <a:latin typeface="Arial"/>
                <a:cs typeface="Arial"/>
              </a:rPr>
              <a:t>ocorrênc</a:t>
            </a:r>
            <a:r>
              <a:rPr sz="1000" spc="50" dirty="0">
                <a:solidFill>
                  <a:srgbClr val="484848"/>
                </a:solidFill>
                <a:latin typeface="Arial"/>
                <a:cs typeface="Arial"/>
              </a:rPr>
              <a:t>i</a:t>
            </a:r>
            <a:r>
              <a:rPr sz="1000" spc="15" dirty="0">
                <a:solidFill>
                  <a:srgbClr val="484848"/>
                </a:solidFill>
                <a:latin typeface="Arial"/>
                <a:cs typeface="Arial"/>
              </a:rPr>
              <a:t>a</a:t>
            </a:r>
            <a:r>
              <a:rPr sz="1000" dirty="0">
                <a:solidFill>
                  <a:srgbClr val="484848"/>
                </a:solidFill>
                <a:latin typeface="Arial"/>
                <a:cs typeface="Arial"/>
              </a:rPr>
              <a:t> </a:t>
            </a:r>
            <a:r>
              <a:rPr sz="1000" spc="90" dirty="0">
                <a:solidFill>
                  <a:srgbClr val="484848"/>
                </a:solidFill>
                <a:latin typeface="Arial"/>
                <a:cs typeface="Arial"/>
              </a:rPr>
              <a:t> </a:t>
            </a:r>
            <a:r>
              <a:rPr sz="1000" spc="25" dirty="0">
                <a:solidFill>
                  <a:srgbClr val="343434"/>
                </a:solidFill>
                <a:latin typeface="Arial"/>
                <a:cs typeface="Arial"/>
              </a:rPr>
              <a:t>de</a:t>
            </a:r>
            <a:r>
              <a:rPr sz="1000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1000" spc="105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343434"/>
                </a:solidFill>
                <a:latin typeface="Arial"/>
                <a:cs typeface="Arial"/>
              </a:rPr>
              <a:t>qualquer</a:t>
            </a:r>
            <a:r>
              <a:rPr sz="1000" dirty="0">
                <a:solidFill>
                  <a:srgbClr val="343434"/>
                </a:solidFill>
                <a:latin typeface="Arial"/>
                <a:cs typeface="Arial"/>
              </a:rPr>
              <a:t>  </a:t>
            </a:r>
            <a:r>
              <a:rPr sz="1000" spc="-130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343434"/>
                </a:solidFill>
                <a:latin typeface="Arial"/>
                <a:cs typeface="Arial"/>
              </a:rPr>
              <a:t>fato</a:t>
            </a:r>
            <a:r>
              <a:rPr sz="1000" dirty="0">
                <a:solidFill>
                  <a:srgbClr val="343434"/>
                </a:solidFill>
                <a:latin typeface="Arial"/>
                <a:cs typeface="Arial"/>
              </a:rPr>
              <a:t>  </a:t>
            </a:r>
            <a:r>
              <a:rPr sz="1000" spc="-95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343434"/>
                </a:solidFill>
                <a:latin typeface="Arial"/>
                <a:cs typeface="Arial"/>
              </a:rPr>
              <a:t>ou</a:t>
            </a:r>
            <a:r>
              <a:rPr sz="1000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343434"/>
                </a:solidFill>
                <a:latin typeface="Arial"/>
                <a:cs typeface="Arial"/>
              </a:rPr>
              <a:t>circunstância</a:t>
            </a:r>
            <a:r>
              <a:rPr sz="1000" spc="105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343434"/>
                </a:solidFill>
                <a:latin typeface="Arial"/>
                <a:cs typeface="Arial"/>
              </a:rPr>
              <a:t>desabonadora</a:t>
            </a:r>
            <a:r>
              <a:rPr sz="1000" spc="-85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808080"/>
                </a:solidFill>
                <a:latin typeface="Arial"/>
                <a:cs typeface="Arial"/>
              </a:rPr>
              <a:t>,</a:t>
            </a:r>
            <a:r>
              <a:rPr sz="1000" spc="-55" dirty="0">
                <a:solidFill>
                  <a:srgbClr val="808080"/>
                </a:solidFill>
                <a:latin typeface="Arial"/>
                <a:cs typeface="Arial"/>
              </a:rPr>
              <a:t> </a:t>
            </a:r>
            <a:r>
              <a:rPr sz="1000" spc="15" dirty="0">
                <a:solidFill>
                  <a:srgbClr val="343434"/>
                </a:solidFill>
                <a:latin typeface="Arial"/>
                <a:cs typeface="Arial"/>
              </a:rPr>
              <a:t>a</a:t>
            </a:r>
            <a:r>
              <a:rPr sz="1000" spc="5" dirty="0">
                <a:solidFill>
                  <a:srgbClr val="0E0E0E"/>
                </a:solidFill>
                <a:latin typeface="Arial"/>
                <a:cs typeface="Arial"/>
              </a:rPr>
              <a:t>n</a:t>
            </a:r>
            <a:r>
              <a:rPr sz="1000" spc="-60" dirty="0">
                <a:solidFill>
                  <a:srgbClr val="0E0E0E"/>
                </a:solidFill>
                <a:latin typeface="Arial"/>
                <a:cs typeface="Arial"/>
              </a:rPr>
              <a:t>t</a:t>
            </a:r>
            <a:r>
              <a:rPr sz="1000" spc="-5" dirty="0">
                <a:solidFill>
                  <a:srgbClr val="343434"/>
                </a:solidFill>
                <a:latin typeface="Arial"/>
                <a:cs typeface="Arial"/>
              </a:rPr>
              <a:t>eriores</a:t>
            </a:r>
            <a:r>
              <a:rPr sz="1000" spc="35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343434"/>
                </a:solidFill>
                <a:latin typeface="Arial"/>
                <a:cs typeface="Arial"/>
              </a:rPr>
              <a:t>ou</a:t>
            </a:r>
            <a:r>
              <a:rPr sz="1000" spc="30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343434"/>
                </a:solidFill>
                <a:latin typeface="Arial"/>
                <a:cs typeface="Arial"/>
              </a:rPr>
              <a:t>poster</a:t>
            </a:r>
            <a:r>
              <a:rPr sz="1000" spc="-35" dirty="0">
                <a:solidFill>
                  <a:srgbClr val="343434"/>
                </a:solidFill>
                <a:latin typeface="Arial"/>
                <a:cs typeface="Arial"/>
              </a:rPr>
              <a:t>i</a:t>
            </a:r>
            <a:r>
              <a:rPr sz="1000" dirty="0">
                <a:solidFill>
                  <a:srgbClr val="343434"/>
                </a:solidFill>
                <a:latin typeface="Arial"/>
                <a:cs typeface="Arial"/>
              </a:rPr>
              <a:t>ores </a:t>
            </a:r>
            <a:r>
              <a:rPr sz="1000" spc="10" dirty="0">
                <a:solidFill>
                  <a:srgbClr val="343434"/>
                </a:solidFill>
                <a:latin typeface="Arial"/>
                <a:cs typeface="Arial"/>
              </a:rPr>
              <a:t>ao</a:t>
            </a:r>
            <a:r>
              <a:rPr sz="1000" spc="-85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343434"/>
                </a:solidFill>
                <a:latin typeface="Arial"/>
                <a:cs typeface="Arial"/>
              </a:rPr>
              <a:t>julgamento</a:t>
            </a:r>
            <a:r>
              <a:rPr sz="1000" spc="135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343434"/>
                </a:solidFill>
                <a:latin typeface="Arial"/>
                <a:cs typeface="Arial"/>
              </a:rPr>
              <a:t>do</a:t>
            </a:r>
            <a:r>
              <a:rPr sz="1000" spc="35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212121"/>
                </a:solidFill>
                <a:latin typeface="Arial"/>
                <a:cs typeface="Arial"/>
              </a:rPr>
              <a:t>no</a:t>
            </a:r>
            <a:r>
              <a:rPr sz="1000" spc="3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343434"/>
                </a:solidFill>
                <a:latin typeface="Arial"/>
                <a:cs typeface="Arial"/>
              </a:rPr>
              <a:t>Processo</a:t>
            </a:r>
            <a:r>
              <a:rPr sz="1000" spc="10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212121"/>
                </a:solidFill>
                <a:latin typeface="Arial"/>
                <a:cs typeface="Arial"/>
              </a:rPr>
              <a:t>de</a:t>
            </a:r>
            <a:r>
              <a:rPr sz="1000" spc="-5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343434"/>
                </a:solidFill>
                <a:latin typeface="Arial"/>
                <a:cs typeface="Arial"/>
              </a:rPr>
              <a:t>Compr</a:t>
            </a:r>
            <a:r>
              <a:rPr sz="1000" spc="30" dirty="0">
                <a:solidFill>
                  <a:srgbClr val="343434"/>
                </a:solidFill>
                <a:latin typeface="Arial"/>
                <a:cs typeface="Arial"/>
              </a:rPr>
              <a:t>a</a:t>
            </a:r>
            <a:r>
              <a:rPr sz="1000" spc="110" dirty="0">
                <a:solidFill>
                  <a:srgbClr val="727272"/>
                </a:solidFill>
                <a:latin typeface="Arial"/>
                <a:cs typeface="Arial"/>
              </a:rPr>
              <a:t>.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7"/>
              </a:spcBef>
            </a:pPr>
            <a:endParaRPr sz="800">
              <a:latin typeface="Times New Roman"/>
              <a:cs typeface="Times New Roman"/>
            </a:endParaRPr>
          </a:p>
          <a:p>
            <a:pPr marL="21590" marR="15240" algn="just">
              <a:lnSpc>
                <a:spcPct val="94200"/>
              </a:lnSpc>
            </a:pPr>
            <a:r>
              <a:rPr sz="1250" spc="-220" dirty="0">
                <a:solidFill>
                  <a:srgbClr val="343434"/>
                </a:solidFill>
                <a:latin typeface="Arial"/>
                <a:cs typeface="Arial"/>
              </a:rPr>
              <a:t>A </a:t>
            </a:r>
            <a:r>
              <a:rPr sz="1250" spc="45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212121"/>
                </a:solidFill>
                <a:latin typeface="Arial"/>
                <a:cs typeface="Arial"/>
              </a:rPr>
              <a:t>microempres</a:t>
            </a:r>
            <a:r>
              <a:rPr sz="1000" spc="95" dirty="0">
                <a:solidFill>
                  <a:srgbClr val="212121"/>
                </a:solidFill>
                <a:latin typeface="Arial"/>
                <a:cs typeface="Arial"/>
              </a:rPr>
              <a:t>a</a:t>
            </a:r>
            <a:r>
              <a:rPr sz="1000" spc="85" dirty="0">
                <a:solidFill>
                  <a:srgbClr val="808080"/>
                </a:solidFill>
                <a:latin typeface="Arial"/>
                <a:cs typeface="Arial"/>
              </a:rPr>
              <a:t>,</a:t>
            </a:r>
            <a:r>
              <a:rPr sz="1000" dirty="0">
                <a:solidFill>
                  <a:srgbClr val="808080"/>
                </a:solidFill>
                <a:latin typeface="Arial"/>
                <a:cs typeface="Arial"/>
              </a:rPr>
              <a:t> </a:t>
            </a:r>
            <a:r>
              <a:rPr sz="1000" spc="-65" dirty="0">
                <a:solidFill>
                  <a:srgbClr val="808080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212121"/>
                </a:solidFill>
                <a:latin typeface="Arial"/>
                <a:cs typeface="Arial"/>
              </a:rPr>
              <a:t>segundo</a:t>
            </a:r>
            <a:r>
              <a:rPr sz="100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000" spc="95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343434"/>
                </a:solidFill>
                <a:latin typeface="Arial"/>
                <a:cs typeface="Arial"/>
              </a:rPr>
              <a:t>Anexo</a:t>
            </a:r>
            <a:r>
              <a:rPr sz="1000" dirty="0">
                <a:solidFill>
                  <a:srgbClr val="343434"/>
                </a:solidFill>
                <a:latin typeface="Arial"/>
                <a:cs typeface="Arial"/>
              </a:rPr>
              <a:t>  </a:t>
            </a:r>
            <a:r>
              <a:rPr sz="1000" spc="-95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1000" spc="-35" dirty="0">
                <a:solidFill>
                  <a:srgbClr val="0E0E0E"/>
                </a:solidFill>
                <a:latin typeface="Arial"/>
                <a:cs typeface="Arial"/>
              </a:rPr>
              <a:t>I</a:t>
            </a:r>
            <a:r>
              <a:rPr sz="1000" spc="-70" dirty="0">
                <a:solidFill>
                  <a:srgbClr val="343434"/>
                </a:solidFill>
                <a:latin typeface="Arial"/>
                <a:cs typeface="Arial"/>
              </a:rPr>
              <a:t>X</a:t>
            </a:r>
            <a:r>
              <a:rPr sz="1000" spc="-170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808080"/>
                </a:solidFill>
                <a:latin typeface="Arial"/>
                <a:cs typeface="Arial"/>
              </a:rPr>
              <a:t>,</a:t>
            </a:r>
            <a:r>
              <a:rPr sz="1000" dirty="0">
                <a:solidFill>
                  <a:srgbClr val="808080"/>
                </a:solidFill>
                <a:latin typeface="Arial"/>
                <a:cs typeface="Arial"/>
              </a:rPr>
              <a:t> </a:t>
            </a:r>
            <a:r>
              <a:rPr sz="1000" spc="60" dirty="0">
                <a:solidFill>
                  <a:srgbClr val="808080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343434"/>
                </a:solidFill>
                <a:latin typeface="Arial"/>
                <a:cs typeface="Arial"/>
              </a:rPr>
              <a:t>será</a:t>
            </a:r>
            <a:r>
              <a:rPr sz="1000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1000" spc="85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343434"/>
                </a:solidFill>
                <a:latin typeface="Arial"/>
                <a:cs typeface="Arial"/>
              </a:rPr>
              <a:t>assegurad</a:t>
            </a:r>
            <a:r>
              <a:rPr sz="1000" spc="100" dirty="0">
                <a:solidFill>
                  <a:srgbClr val="343434"/>
                </a:solidFill>
                <a:latin typeface="Arial"/>
                <a:cs typeface="Arial"/>
              </a:rPr>
              <a:t>a</a:t>
            </a:r>
            <a:r>
              <a:rPr sz="1000" spc="-5" dirty="0">
                <a:solidFill>
                  <a:srgbClr val="727272"/>
                </a:solidFill>
                <a:latin typeface="Arial"/>
                <a:cs typeface="Arial"/>
              </a:rPr>
              <a:t>,</a:t>
            </a:r>
            <a:r>
              <a:rPr sz="1000" dirty="0">
                <a:solidFill>
                  <a:srgbClr val="727272"/>
                </a:solidFill>
                <a:latin typeface="Arial"/>
                <a:cs typeface="Arial"/>
              </a:rPr>
              <a:t> </a:t>
            </a:r>
            <a:r>
              <a:rPr sz="1000" spc="25" dirty="0">
                <a:solidFill>
                  <a:srgbClr val="727272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484848"/>
                </a:solidFill>
                <a:latin typeface="Arial"/>
                <a:cs typeface="Arial"/>
              </a:rPr>
              <a:t>como </a:t>
            </a:r>
            <a:r>
              <a:rPr sz="1000" spc="85" dirty="0">
                <a:solidFill>
                  <a:srgbClr val="484848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343434"/>
                </a:solidFill>
                <a:latin typeface="Arial"/>
                <a:cs typeface="Arial"/>
              </a:rPr>
              <a:t>cr</a:t>
            </a:r>
            <a:r>
              <a:rPr sz="1000" spc="-15" dirty="0">
                <a:solidFill>
                  <a:srgbClr val="343434"/>
                </a:solidFill>
                <a:latin typeface="Arial"/>
                <a:cs typeface="Arial"/>
              </a:rPr>
              <a:t>i</a:t>
            </a:r>
            <a:r>
              <a:rPr sz="1000" dirty="0">
                <a:solidFill>
                  <a:srgbClr val="0E0E0E"/>
                </a:solidFill>
                <a:latin typeface="Arial"/>
                <a:cs typeface="Arial"/>
              </a:rPr>
              <a:t>t</a:t>
            </a:r>
            <a:r>
              <a:rPr sz="1000" spc="-5" dirty="0">
                <a:solidFill>
                  <a:srgbClr val="343434"/>
                </a:solidFill>
                <a:latin typeface="Arial"/>
                <a:cs typeface="Arial"/>
              </a:rPr>
              <a:t>ério</a:t>
            </a:r>
            <a:r>
              <a:rPr sz="1000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1000" spc="90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343434"/>
                </a:solidFill>
                <a:latin typeface="Arial"/>
                <a:cs typeface="Arial"/>
              </a:rPr>
              <a:t>de</a:t>
            </a:r>
            <a:r>
              <a:rPr sz="1000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1000" spc="65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212121"/>
                </a:solidFill>
                <a:latin typeface="Arial"/>
                <a:cs typeface="Arial"/>
              </a:rPr>
              <a:t>desempat</a:t>
            </a:r>
            <a:r>
              <a:rPr sz="1000" spc="75" dirty="0">
                <a:solidFill>
                  <a:srgbClr val="212121"/>
                </a:solidFill>
                <a:latin typeface="Arial"/>
                <a:cs typeface="Arial"/>
              </a:rPr>
              <a:t>e</a:t>
            </a:r>
            <a:r>
              <a:rPr sz="1000" spc="85" dirty="0">
                <a:solidFill>
                  <a:srgbClr val="727272"/>
                </a:solidFill>
                <a:latin typeface="Arial"/>
                <a:cs typeface="Arial"/>
              </a:rPr>
              <a:t>,</a:t>
            </a:r>
            <a:r>
              <a:rPr sz="1000" dirty="0">
                <a:solidFill>
                  <a:srgbClr val="727272"/>
                </a:solidFill>
                <a:latin typeface="Arial"/>
                <a:cs typeface="Arial"/>
              </a:rPr>
              <a:t> </a:t>
            </a:r>
            <a:r>
              <a:rPr sz="1000" spc="-30" dirty="0">
                <a:solidFill>
                  <a:srgbClr val="727272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343434"/>
                </a:solidFill>
                <a:latin typeface="Arial"/>
                <a:cs typeface="Arial"/>
              </a:rPr>
              <a:t>prefe</a:t>
            </a:r>
            <a:r>
              <a:rPr sz="1000" spc="-15" dirty="0">
                <a:solidFill>
                  <a:srgbClr val="0E0E0E"/>
                </a:solidFill>
                <a:latin typeface="Arial"/>
                <a:cs typeface="Arial"/>
              </a:rPr>
              <a:t>r</a:t>
            </a:r>
            <a:r>
              <a:rPr sz="1000" dirty="0">
                <a:solidFill>
                  <a:srgbClr val="343434"/>
                </a:solidFill>
                <a:latin typeface="Arial"/>
                <a:cs typeface="Arial"/>
              </a:rPr>
              <a:t>ênc</a:t>
            </a:r>
            <a:r>
              <a:rPr sz="1000" spc="-5" dirty="0">
                <a:solidFill>
                  <a:srgbClr val="343434"/>
                </a:solidFill>
                <a:latin typeface="Arial"/>
                <a:cs typeface="Arial"/>
              </a:rPr>
              <a:t>i</a:t>
            </a:r>
            <a:r>
              <a:rPr sz="1000" spc="15" dirty="0">
                <a:solidFill>
                  <a:srgbClr val="343434"/>
                </a:solidFill>
                <a:latin typeface="Arial"/>
                <a:cs typeface="Arial"/>
              </a:rPr>
              <a:t>a</a:t>
            </a:r>
            <a:r>
              <a:rPr sz="1000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1000" spc="55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212121"/>
                </a:solidFill>
                <a:latin typeface="Arial"/>
                <a:cs typeface="Arial"/>
              </a:rPr>
              <a:t>de</a:t>
            </a:r>
            <a:r>
              <a:rPr sz="1000" spc="5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000" spc="20" dirty="0">
                <a:solidFill>
                  <a:srgbClr val="484848"/>
                </a:solidFill>
                <a:latin typeface="Arial"/>
                <a:cs typeface="Arial"/>
              </a:rPr>
              <a:t>c</a:t>
            </a:r>
            <a:r>
              <a:rPr sz="1000" spc="25" dirty="0">
                <a:solidFill>
                  <a:srgbClr val="484848"/>
                </a:solidFill>
                <a:latin typeface="Arial"/>
                <a:cs typeface="Arial"/>
              </a:rPr>
              <a:t>o</a:t>
            </a:r>
            <a:r>
              <a:rPr sz="1000" spc="-15" dirty="0">
                <a:solidFill>
                  <a:srgbClr val="212121"/>
                </a:solidFill>
                <a:latin typeface="Arial"/>
                <a:cs typeface="Arial"/>
              </a:rPr>
              <a:t>ntrataçã</a:t>
            </a:r>
            <a:r>
              <a:rPr sz="1000" spc="60" dirty="0">
                <a:solidFill>
                  <a:srgbClr val="212121"/>
                </a:solidFill>
                <a:latin typeface="Arial"/>
                <a:cs typeface="Arial"/>
              </a:rPr>
              <a:t>o</a:t>
            </a:r>
            <a:r>
              <a:rPr sz="1000" spc="-5" dirty="0">
                <a:solidFill>
                  <a:srgbClr val="727272"/>
                </a:solidFill>
                <a:latin typeface="Arial"/>
                <a:cs typeface="Arial"/>
              </a:rPr>
              <a:t>,</a:t>
            </a:r>
            <a:r>
              <a:rPr sz="1000" dirty="0">
                <a:solidFill>
                  <a:srgbClr val="727272"/>
                </a:solidFill>
                <a:latin typeface="Arial"/>
                <a:cs typeface="Arial"/>
              </a:rPr>
              <a:t> </a:t>
            </a:r>
            <a:r>
              <a:rPr sz="1000" spc="100" dirty="0">
                <a:solidFill>
                  <a:srgbClr val="727272"/>
                </a:solidFill>
                <a:latin typeface="Arial"/>
                <a:cs typeface="Arial"/>
              </a:rPr>
              <a:t> </a:t>
            </a:r>
            <a:r>
              <a:rPr sz="1000" spc="50" dirty="0">
                <a:solidFill>
                  <a:srgbClr val="484848"/>
                </a:solidFill>
                <a:latin typeface="Arial"/>
                <a:cs typeface="Arial"/>
              </a:rPr>
              <a:t>e</a:t>
            </a:r>
            <a:r>
              <a:rPr sz="1000" spc="-55" dirty="0">
                <a:solidFill>
                  <a:srgbClr val="0E0E0E"/>
                </a:solidFill>
                <a:latin typeface="Arial"/>
                <a:cs typeface="Arial"/>
              </a:rPr>
              <a:t>n</a:t>
            </a:r>
            <a:r>
              <a:rPr sz="1000" spc="-5" dirty="0">
                <a:solidFill>
                  <a:srgbClr val="343434"/>
                </a:solidFill>
                <a:latin typeface="Arial"/>
                <a:cs typeface="Arial"/>
              </a:rPr>
              <a:t>t</a:t>
            </a:r>
            <a:r>
              <a:rPr sz="1000" spc="15" dirty="0">
                <a:solidFill>
                  <a:srgbClr val="343434"/>
                </a:solidFill>
                <a:latin typeface="Arial"/>
                <a:cs typeface="Arial"/>
              </a:rPr>
              <a:t>e</a:t>
            </a:r>
            <a:r>
              <a:rPr sz="1000" dirty="0">
                <a:solidFill>
                  <a:srgbClr val="0E0E0E"/>
                </a:solidFill>
                <a:latin typeface="Arial"/>
                <a:cs typeface="Arial"/>
              </a:rPr>
              <a:t>nd</a:t>
            </a:r>
            <a:r>
              <a:rPr sz="1000" spc="-45" dirty="0">
                <a:solidFill>
                  <a:srgbClr val="0E0E0E"/>
                </a:solidFill>
                <a:latin typeface="Arial"/>
                <a:cs typeface="Arial"/>
              </a:rPr>
              <a:t>i</a:t>
            </a:r>
            <a:r>
              <a:rPr sz="1000" spc="5" dirty="0">
                <a:solidFill>
                  <a:srgbClr val="343434"/>
                </a:solidFill>
                <a:latin typeface="Arial"/>
                <a:cs typeface="Arial"/>
              </a:rPr>
              <a:t>do</a:t>
            </a:r>
            <a:r>
              <a:rPr sz="1000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1000" spc="114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1000" spc="40" dirty="0">
                <a:solidFill>
                  <a:srgbClr val="343434"/>
                </a:solidFill>
                <a:latin typeface="Arial"/>
                <a:cs typeface="Arial"/>
              </a:rPr>
              <a:t>c</a:t>
            </a:r>
            <a:r>
              <a:rPr sz="1000" spc="45" dirty="0">
                <a:solidFill>
                  <a:srgbClr val="343434"/>
                </a:solidFill>
                <a:latin typeface="Arial"/>
                <a:cs typeface="Arial"/>
              </a:rPr>
              <a:t>o</a:t>
            </a:r>
            <a:r>
              <a:rPr sz="1000" spc="-45" dirty="0">
                <a:solidFill>
                  <a:srgbClr val="0E0E0E"/>
                </a:solidFill>
                <a:latin typeface="Arial"/>
                <a:cs typeface="Arial"/>
              </a:rPr>
              <a:t>m</a:t>
            </a:r>
            <a:r>
              <a:rPr sz="1000" spc="5" dirty="0">
                <a:solidFill>
                  <a:srgbClr val="343434"/>
                </a:solidFill>
                <a:latin typeface="Arial"/>
                <a:cs typeface="Arial"/>
              </a:rPr>
              <a:t>o</a:t>
            </a:r>
            <a:r>
              <a:rPr sz="1000" dirty="0">
                <a:solidFill>
                  <a:srgbClr val="343434"/>
                </a:solidFill>
                <a:latin typeface="Arial"/>
                <a:cs typeface="Arial"/>
              </a:rPr>
              <a:t>  </a:t>
            </a:r>
            <a:r>
              <a:rPr sz="1000" spc="-105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1000" spc="-25" dirty="0">
                <a:solidFill>
                  <a:srgbClr val="343434"/>
                </a:solidFill>
                <a:latin typeface="Arial"/>
                <a:cs typeface="Arial"/>
              </a:rPr>
              <a:t>empate</a:t>
            </a:r>
            <a:r>
              <a:rPr sz="1000" dirty="0">
                <a:solidFill>
                  <a:srgbClr val="343434"/>
                </a:solidFill>
                <a:latin typeface="Arial"/>
                <a:cs typeface="Arial"/>
              </a:rPr>
              <a:t>  </a:t>
            </a:r>
            <a:r>
              <a:rPr sz="1000" spc="-50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343434"/>
                </a:solidFill>
                <a:latin typeface="Arial"/>
                <a:cs typeface="Arial"/>
              </a:rPr>
              <a:t>aqu</a:t>
            </a:r>
            <a:r>
              <a:rPr sz="1000" spc="25" dirty="0">
                <a:solidFill>
                  <a:srgbClr val="343434"/>
                </a:solidFill>
                <a:latin typeface="Arial"/>
                <a:cs typeface="Arial"/>
              </a:rPr>
              <a:t>e</a:t>
            </a:r>
            <a:r>
              <a:rPr sz="1000" spc="-10" dirty="0">
                <a:solidFill>
                  <a:srgbClr val="0E0E0E"/>
                </a:solidFill>
                <a:latin typeface="Arial"/>
                <a:cs typeface="Arial"/>
              </a:rPr>
              <a:t>l</a:t>
            </a:r>
            <a:r>
              <a:rPr sz="1000" spc="-20" dirty="0">
                <a:solidFill>
                  <a:srgbClr val="343434"/>
                </a:solidFill>
                <a:latin typeface="Arial"/>
                <a:cs typeface="Arial"/>
              </a:rPr>
              <a:t>as</a:t>
            </a:r>
            <a:r>
              <a:rPr sz="1000" dirty="0">
                <a:solidFill>
                  <a:srgbClr val="343434"/>
                </a:solidFill>
                <a:latin typeface="Arial"/>
                <a:cs typeface="Arial"/>
              </a:rPr>
              <a:t>  </a:t>
            </a:r>
            <a:r>
              <a:rPr sz="1000" spc="-135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343434"/>
                </a:solidFill>
                <a:latin typeface="Arial"/>
                <a:cs typeface="Arial"/>
              </a:rPr>
              <a:t>situações</a:t>
            </a:r>
            <a:r>
              <a:rPr sz="1000" dirty="0">
                <a:solidFill>
                  <a:srgbClr val="343434"/>
                </a:solidFill>
                <a:latin typeface="Arial"/>
                <a:cs typeface="Arial"/>
              </a:rPr>
              <a:t>  </a:t>
            </a:r>
            <a:r>
              <a:rPr sz="1000" spc="-55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343434"/>
                </a:solidFill>
                <a:latin typeface="Arial"/>
                <a:cs typeface="Arial"/>
              </a:rPr>
              <a:t>em</a:t>
            </a:r>
            <a:r>
              <a:rPr sz="1000" dirty="0">
                <a:solidFill>
                  <a:srgbClr val="343434"/>
                </a:solidFill>
                <a:latin typeface="Arial"/>
                <a:cs typeface="Arial"/>
              </a:rPr>
              <a:t>  </a:t>
            </a:r>
            <a:r>
              <a:rPr sz="1000" spc="-120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1000" spc="15" dirty="0">
                <a:solidFill>
                  <a:srgbClr val="343434"/>
                </a:solidFill>
                <a:latin typeface="Arial"/>
                <a:cs typeface="Arial"/>
              </a:rPr>
              <a:t>q</a:t>
            </a:r>
            <a:r>
              <a:rPr sz="1000" spc="-55" dirty="0">
                <a:solidFill>
                  <a:srgbClr val="0E0E0E"/>
                </a:solidFill>
                <a:latin typeface="Arial"/>
                <a:cs typeface="Arial"/>
              </a:rPr>
              <a:t>u</a:t>
            </a:r>
            <a:r>
              <a:rPr sz="1000" spc="15" dirty="0">
                <a:solidFill>
                  <a:srgbClr val="343434"/>
                </a:solidFill>
                <a:latin typeface="Arial"/>
                <a:cs typeface="Arial"/>
              </a:rPr>
              <a:t>e</a:t>
            </a:r>
            <a:r>
              <a:rPr sz="1000" dirty="0">
                <a:solidFill>
                  <a:srgbClr val="343434"/>
                </a:solidFill>
                <a:latin typeface="Arial"/>
                <a:cs typeface="Arial"/>
              </a:rPr>
              <a:t>  </a:t>
            </a:r>
            <a:r>
              <a:rPr sz="1000" spc="-114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343434"/>
                </a:solidFill>
                <a:latin typeface="Arial"/>
                <a:cs typeface="Arial"/>
              </a:rPr>
              <a:t>as</a:t>
            </a:r>
            <a:r>
              <a:rPr sz="1000" dirty="0">
                <a:solidFill>
                  <a:srgbClr val="343434"/>
                </a:solidFill>
                <a:latin typeface="Arial"/>
                <a:cs typeface="Arial"/>
              </a:rPr>
              <a:t>  </a:t>
            </a:r>
            <a:r>
              <a:rPr sz="1000" spc="-65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212121"/>
                </a:solidFill>
                <a:latin typeface="Arial"/>
                <a:cs typeface="Arial"/>
              </a:rPr>
              <a:t>propost</a:t>
            </a:r>
            <a:r>
              <a:rPr sz="1000" spc="10" dirty="0">
                <a:solidFill>
                  <a:srgbClr val="212121"/>
                </a:solidFill>
                <a:latin typeface="Arial"/>
                <a:cs typeface="Arial"/>
              </a:rPr>
              <a:t>a</a:t>
            </a:r>
            <a:r>
              <a:rPr sz="1000" spc="-10" dirty="0">
                <a:solidFill>
                  <a:srgbClr val="484848"/>
                </a:solidFill>
                <a:latin typeface="Arial"/>
                <a:cs typeface="Arial"/>
              </a:rPr>
              <a:t>s</a:t>
            </a:r>
            <a:r>
              <a:rPr sz="1000" dirty="0">
                <a:solidFill>
                  <a:srgbClr val="484848"/>
                </a:solidFill>
                <a:latin typeface="Arial"/>
                <a:cs typeface="Arial"/>
              </a:rPr>
              <a:t>  </a:t>
            </a:r>
            <a:r>
              <a:rPr sz="1000" spc="-105" dirty="0">
                <a:solidFill>
                  <a:srgbClr val="484848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343434"/>
                </a:solidFill>
                <a:latin typeface="Arial"/>
                <a:cs typeface="Arial"/>
              </a:rPr>
              <a:t>apres</a:t>
            </a:r>
            <a:r>
              <a:rPr sz="1000" spc="40" dirty="0">
                <a:solidFill>
                  <a:srgbClr val="343434"/>
                </a:solidFill>
                <a:latin typeface="Arial"/>
                <a:cs typeface="Arial"/>
              </a:rPr>
              <a:t>e</a:t>
            </a:r>
            <a:r>
              <a:rPr sz="1000" spc="-20" dirty="0">
                <a:solidFill>
                  <a:srgbClr val="0E0E0E"/>
                </a:solidFill>
                <a:latin typeface="Arial"/>
                <a:cs typeface="Arial"/>
              </a:rPr>
              <a:t>n</a:t>
            </a:r>
            <a:r>
              <a:rPr sz="1000" spc="-20" dirty="0">
                <a:solidFill>
                  <a:srgbClr val="343434"/>
                </a:solidFill>
                <a:latin typeface="Arial"/>
                <a:cs typeface="Arial"/>
              </a:rPr>
              <a:t>tadas</a:t>
            </a:r>
            <a:r>
              <a:rPr sz="1000" dirty="0">
                <a:solidFill>
                  <a:srgbClr val="343434"/>
                </a:solidFill>
                <a:latin typeface="Arial"/>
                <a:cs typeface="Arial"/>
              </a:rPr>
              <a:t>  </a:t>
            </a:r>
            <a:r>
              <a:rPr sz="1000" spc="-50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212121"/>
                </a:solidFill>
                <a:latin typeface="Arial"/>
                <a:cs typeface="Arial"/>
              </a:rPr>
              <a:t>pelas </a:t>
            </a:r>
            <a:r>
              <a:rPr sz="1000" spc="-15" dirty="0">
                <a:solidFill>
                  <a:srgbClr val="212121"/>
                </a:solidFill>
                <a:latin typeface="Arial"/>
                <a:cs typeface="Arial"/>
              </a:rPr>
              <a:t>microempresas</a:t>
            </a:r>
            <a:r>
              <a:rPr sz="100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000" spc="7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000" spc="-25" dirty="0">
                <a:solidFill>
                  <a:srgbClr val="343434"/>
                </a:solidFill>
                <a:latin typeface="Arial"/>
                <a:cs typeface="Arial"/>
              </a:rPr>
              <a:t>e</a:t>
            </a:r>
            <a:r>
              <a:rPr sz="1000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1000" spc="-50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343434"/>
                </a:solidFill>
                <a:latin typeface="Arial"/>
                <a:cs typeface="Arial"/>
              </a:rPr>
              <a:t>em</a:t>
            </a:r>
            <a:r>
              <a:rPr sz="1000" spc="25" dirty="0">
                <a:solidFill>
                  <a:srgbClr val="343434"/>
                </a:solidFill>
                <a:latin typeface="Arial"/>
                <a:cs typeface="Arial"/>
              </a:rPr>
              <a:t>p</a:t>
            </a:r>
            <a:r>
              <a:rPr sz="1000" spc="-5" dirty="0">
                <a:solidFill>
                  <a:srgbClr val="0E0E0E"/>
                </a:solidFill>
                <a:latin typeface="Arial"/>
                <a:cs typeface="Arial"/>
              </a:rPr>
              <a:t>resas</a:t>
            </a:r>
            <a:r>
              <a:rPr sz="1000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000" spc="-35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212121"/>
                </a:solidFill>
                <a:latin typeface="Arial"/>
                <a:cs typeface="Arial"/>
              </a:rPr>
              <a:t>de</a:t>
            </a:r>
            <a:r>
              <a:rPr sz="100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000" spc="-4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343434"/>
                </a:solidFill>
                <a:latin typeface="Arial"/>
                <a:cs typeface="Arial"/>
              </a:rPr>
              <a:t>pequeno</a:t>
            </a:r>
            <a:r>
              <a:rPr sz="1000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1000" spc="80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343434"/>
                </a:solidFill>
                <a:latin typeface="Arial"/>
                <a:cs typeface="Arial"/>
              </a:rPr>
              <a:t>porte</a:t>
            </a:r>
            <a:r>
              <a:rPr sz="1000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1000" spc="-50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343434"/>
                </a:solidFill>
                <a:latin typeface="Arial"/>
                <a:cs typeface="Arial"/>
              </a:rPr>
              <a:t>sejam</a:t>
            </a:r>
            <a:r>
              <a:rPr sz="1000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1000" spc="25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212121"/>
                </a:solidFill>
                <a:latin typeface="Arial"/>
                <a:cs typeface="Arial"/>
              </a:rPr>
              <a:t>i</a:t>
            </a:r>
            <a:r>
              <a:rPr sz="1000" spc="-15" dirty="0">
                <a:solidFill>
                  <a:srgbClr val="212121"/>
                </a:solidFill>
                <a:latin typeface="Arial"/>
                <a:cs typeface="Arial"/>
              </a:rPr>
              <a:t>gua</a:t>
            </a:r>
            <a:r>
              <a:rPr sz="1000" spc="0" dirty="0">
                <a:solidFill>
                  <a:srgbClr val="212121"/>
                </a:solidFill>
                <a:latin typeface="Arial"/>
                <a:cs typeface="Arial"/>
              </a:rPr>
              <a:t>i</a:t>
            </a:r>
            <a:r>
              <a:rPr sz="1000" spc="-10" dirty="0">
                <a:solidFill>
                  <a:srgbClr val="212121"/>
                </a:solidFill>
                <a:latin typeface="Arial"/>
                <a:cs typeface="Arial"/>
              </a:rPr>
              <a:t>s</a:t>
            </a:r>
            <a:r>
              <a:rPr sz="100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000" spc="-45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343434"/>
                </a:solidFill>
                <a:latin typeface="Arial"/>
                <a:cs typeface="Arial"/>
              </a:rPr>
              <a:t>ou</a:t>
            </a:r>
            <a:r>
              <a:rPr sz="1000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1000" spc="-30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1000" spc="-25" dirty="0">
                <a:solidFill>
                  <a:srgbClr val="343434"/>
                </a:solidFill>
                <a:latin typeface="Arial"/>
                <a:cs typeface="Arial"/>
              </a:rPr>
              <a:t>a</a:t>
            </a:r>
            <a:r>
              <a:rPr sz="1000" dirty="0">
                <a:solidFill>
                  <a:srgbClr val="0E0E0E"/>
                </a:solidFill>
                <a:latin typeface="Arial"/>
                <a:cs typeface="Arial"/>
              </a:rPr>
              <a:t>t</a:t>
            </a:r>
            <a:r>
              <a:rPr sz="1000" spc="15" dirty="0">
                <a:solidFill>
                  <a:srgbClr val="343434"/>
                </a:solidFill>
                <a:latin typeface="Arial"/>
                <a:cs typeface="Arial"/>
              </a:rPr>
              <a:t>é</a:t>
            </a:r>
            <a:r>
              <a:rPr sz="1000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1000" spc="55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1000" spc="-25" dirty="0">
                <a:solidFill>
                  <a:srgbClr val="212121"/>
                </a:solidFill>
                <a:latin typeface="Arial"/>
                <a:cs typeface="Arial"/>
              </a:rPr>
              <a:t>1</a:t>
            </a:r>
            <a:r>
              <a:rPr sz="1000" spc="-90" dirty="0">
                <a:solidFill>
                  <a:srgbClr val="212121"/>
                </a:solidFill>
                <a:latin typeface="Arial"/>
                <a:cs typeface="Arial"/>
              </a:rPr>
              <a:t>0</a:t>
            </a:r>
            <a:r>
              <a:rPr sz="1000" spc="85" dirty="0">
                <a:solidFill>
                  <a:srgbClr val="484848"/>
                </a:solidFill>
                <a:latin typeface="Arial"/>
                <a:cs typeface="Arial"/>
              </a:rPr>
              <a:t>%</a:t>
            </a:r>
            <a:r>
              <a:rPr sz="1000" dirty="0">
                <a:solidFill>
                  <a:srgbClr val="484848"/>
                </a:solidFill>
                <a:latin typeface="Arial"/>
                <a:cs typeface="Arial"/>
              </a:rPr>
              <a:t> </a:t>
            </a:r>
            <a:r>
              <a:rPr sz="1000" spc="-100" dirty="0">
                <a:solidFill>
                  <a:srgbClr val="484848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343434"/>
                </a:solidFill>
                <a:latin typeface="Arial"/>
                <a:cs typeface="Arial"/>
              </a:rPr>
              <a:t>(dez </a:t>
            </a:r>
            <a:r>
              <a:rPr sz="1000" spc="10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343434"/>
                </a:solidFill>
                <a:latin typeface="Arial"/>
                <a:cs typeface="Arial"/>
              </a:rPr>
              <a:t>por</a:t>
            </a:r>
            <a:r>
              <a:rPr sz="1000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1000" spc="-50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484848"/>
                </a:solidFill>
                <a:latin typeface="Arial"/>
                <a:cs typeface="Arial"/>
              </a:rPr>
              <a:t>c</a:t>
            </a:r>
            <a:r>
              <a:rPr sz="1000" spc="15" dirty="0">
                <a:solidFill>
                  <a:srgbClr val="484848"/>
                </a:solidFill>
                <a:latin typeface="Arial"/>
                <a:cs typeface="Arial"/>
              </a:rPr>
              <a:t>e</a:t>
            </a:r>
            <a:r>
              <a:rPr sz="1000" dirty="0">
                <a:solidFill>
                  <a:srgbClr val="212121"/>
                </a:solidFill>
                <a:latin typeface="Arial"/>
                <a:cs typeface="Arial"/>
              </a:rPr>
              <a:t>nt</a:t>
            </a:r>
            <a:r>
              <a:rPr sz="1000" spc="-5" dirty="0">
                <a:solidFill>
                  <a:srgbClr val="212121"/>
                </a:solidFill>
                <a:latin typeface="Arial"/>
                <a:cs typeface="Arial"/>
              </a:rPr>
              <a:t>o</a:t>
            </a:r>
            <a:r>
              <a:rPr sz="1000" spc="10" dirty="0">
                <a:solidFill>
                  <a:srgbClr val="484848"/>
                </a:solidFill>
                <a:latin typeface="Arial"/>
                <a:cs typeface="Arial"/>
              </a:rPr>
              <a:t>)</a:t>
            </a:r>
            <a:r>
              <a:rPr sz="1000" dirty="0">
                <a:solidFill>
                  <a:srgbClr val="484848"/>
                </a:solidFill>
                <a:latin typeface="Arial"/>
                <a:cs typeface="Arial"/>
              </a:rPr>
              <a:t> </a:t>
            </a:r>
            <a:r>
              <a:rPr sz="1000" spc="-80" dirty="0">
                <a:solidFill>
                  <a:srgbClr val="484848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343434"/>
                </a:solidFill>
                <a:latin typeface="Arial"/>
                <a:cs typeface="Arial"/>
              </a:rPr>
              <a:t>super</a:t>
            </a:r>
            <a:r>
              <a:rPr sz="1000" spc="25" dirty="0">
                <a:solidFill>
                  <a:srgbClr val="343434"/>
                </a:solidFill>
                <a:latin typeface="Arial"/>
                <a:cs typeface="Arial"/>
              </a:rPr>
              <a:t>i</a:t>
            </a:r>
            <a:r>
              <a:rPr sz="1000" spc="-10" dirty="0">
                <a:solidFill>
                  <a:srgbClr val="343434"/>
                </a:solidFill>
                <a:latin typeface="Arial"/>
                <a:cs typeface="Arial"/>
              </a:rPr>
              <a:t>ores</a:t>
            </a:r>
            <a:r>
              <a:rPr sz="1000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1000" spc="-25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1050" spc="70" dirty="0">
                <a:solidFill>
                  <a:srgbClr val="343434"/>
                </a:solidFill>
                <a:latin typeface="Times New Roman"/>
                <a:cs typeface="Times New Roman"/>
              </a:rPr>
              <a:t>à</a:t>
            </a:r>
            <a:r>
              <a:rPr sz="1050" spc="35" dirty="0">
                <a:solidFill>
                  <a:srgbClr val="343434"/>
                </a:solidFill>
                <a:latin typeface="Times New Roman"/>
                <a:cs typeface="Times New Roman"/>
              </a:rPr>
              <a:t> </a:t>
            </a:r>
            <a:r>
              <a:rPr sz="1000" spc="-15" dirty="0">
                <a:solidFill>
                  <a:srgbClr val="343434"/>
                </a:solidFill>
                <a:latin typeface="Arial"/>
                <a:cs typeface="Arial"/>
              </a:rPr>
              <a:t>proposta</a:t>
            </a:r>
            <a:r>
              <a:rPr sz="1000" spc="35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1000" spc="15" dirty="0">
                <a:solidFill>
                  <a:srgbClr val="343434"/>
                </a:solidFill>
                <a:latin typeface="Arial"/>
                <a:cs typeface="Arial"/>
              </a:rPr>
              <a:t>m</a:t>
            </a:r>
            <a:r>
              <a:rPr sz="1000" spc="-10" dirty="0">
                <a:solidFill>
                  <a:srgbClr val="343434"/>
                </a:solidFill>
                <a:latin typeface="Arial"/>
                <a:cs typeface="Arial"/>
              </a:rPr>
              <a:t>a</a:t>
            </a:r>
            <a:r>
              <a:rPr sz="1000" spc="-10" dirty="0">
                <a:solidFill>
                  <a:srgbClr val="0E0E0E"/>
                </a:solidFill>
                <a:latin typeface="Arial"/>
                <a:cs typeface="Arial"/>
              </a:rPr>
              <a:t>i</a:t>
            </a:r>
            <a:r>
              <a:rPr sz="1000" spc="-10" dirty="0">
                <a:solidFill>
                  <a:srgbClr val="343434"/>
                </a:solidFill>
                <a:latin typeface="Arial"/>
                <a:cs typeface="Arial"/>
              </a:rPr>
              <a:t>s</a:t>
            </a:r>
            <a:r>
              <a:rPr sz="1000" spc="20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212121"/>
                </a:solidFill>
                <a:latin typeface="Arial"/>
                <a:cs typeface="Arial"/>
              </a:rPr>
              <a:t>bem</a:t>
            </a:r>
            <a:r>
              <a:rPr sz="1000" spc="-2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343434"/>
                </a:solidFill>
                <a:latin typeface="Arial"/>
                <a:cs typeface="Arial"/>
              </a:rPr>
              <a:t>c</a:t>
            </a:r>
            <a:r>
              <a:rPr sz="1000" spc="-10" dirty="0">
                <a:solidFill>
                  <a:srgbClr val="0E0E0E"/>
                </a:solidFill>
                <a:latin typeface="Arial"/>
                <a:cs typeface="Arial"/>
              </a:rPr>
              <a:t>l</a:t>
            </a:r>
            <a:r>
              <a:rPr sz="1000" dirty="0">
                <a:solidFill>
                  <a:srgbClr val="343434"/>
                </a:solidFill>
                <a:latin typeface="Arial"/>
                <a:cs typeface="Arial"/>
              </a:rPr>
              <a:t>as</a:t>
            </a:r>
            <a:r>
              <a:rPr sz="1000" spc="20" dirty="0">
                <a:solidFill>
                  <a:srgbClr val="343434"/>
                </a:solidFill>
                <a:latin typeface="Arial"/>
                <a:cs typeface="Arial"/>
              </a:rPr>
              <a:t>s</a:t>
            </a:r>
            <a:r>
              <a:rPr sz="1000" spc="-45" dirty="0">
                <a:solidFill>
                  <a:srgbClr val="0E0E0E"/>
                </a:solidFill>
                <a:latin typeface="Arial"/>
                <a:cs typeface="Arial"/>
              </a:rPr>
              <a:t>i</a:t>
            </a:r>
            <a:r>
              <a:rPr sz="1000" spc="20" dirty="0">
                <a:solidFill>
                  <a:srgbClr val="0E0E0E"/>
                </a:solidFill>
                <a:latin typeface="Arial"/>
                <a:cs typeface="Arial"/>
              </a:rPr>
              <a:t>f</a:t>
            </a:r>
            <a:r>
              <a:rPr sz="1000" spc="-30" dirty="0">
                <a:solidFill>
                  <a:srgbClr val="0E0E0E"/>
                </a:solidFill>
                <a:latin typeface="Arial"/>
                <a:cs typeface="Arial"/>
              </a:rPr>
              <a:t>i</a:t>
            </a:r>
            <a:r>
              <a:rPr sz="1000" spc="5" dirty="0">
                <a:solidFill>
                  <a:srgbClr val="343434"/>
                </a:solidFill>
                <a:latin typeface="Arial"/>
                <a:cs typeface="Arial"/>
              </a:rPr>
              <a:t>c</a:t>
            </a:r>
            <a:r>
              <a:rPr sz="1000" spc="-25" dirty="0">
                <a:solidFill>
                  <a:srgbClr val="343434"/>
                </a:solidFill>
                <a:latin typeface="Arial"/>
                <a:cs typeface="Arial"/>
              </a:rPr>
              <a:t>a</a:t>
            </a:r>
            <a:r>
              <a:rPr sz="1000" spc="15" dirty="0">
                <a:solidFill>
                  <a:srgbClr val="0E0E0E"/>
                </a:solidFill>
                <a:latin typeface="Arial"/>
                <a:cs typeface="Arial"/>
              </a:rPr>
              <a:t>d</a:t>
            </a:r>
            <a:r>
              <a:rPr sz="1000" spc="15" dirty="0">
                <a:solidFill>
                  <a:srgbClr val="343434"/>
                </a:solidFill>
                <a:latin typeface="Arial"/>
                <a:cs typeface="Arial"/>
              </a:rPr>
              <a:t>a</a:t>
            </a:r>
            <a:r>
              <a:rPr sz="1000" spc="85" dirty="0">
                <a:solidFill>
                  <a:srgbClr val="5D5D5D"/>
                </a:solidFill>
                <a:latin typeface="Arial"/>
                <a:cs typeface="Arial"/>
              </a:rPr>
              <a:t>,</a:t>
            </a:r>
            <a:r>
              <a:rPr sz="1000" spc="-145" dirty="0">
                <a:solidFill>
                  <a:srgbClr val="5D5D5D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212121"/>
                </a:solidFill>
                <a:latin typeface="Arial"/>
                <a:cs typeface="Arial"/>
              </a:rPr>
              <a:t>de</a:t>
            </a:r>
            <a:r>
              <a:rPr sz="1000" spc="2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343434"/>
                </a:solidFill>
                <a:latin typeface="Arial"/>
                <a:cs typeface="Arial"/>
              </a:rPr>
              <a:t>acordo</a:t>
            </a:r>
            <a:r>
              <a:rPr sz="1000" spc="25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1000" spc="15" dirty="0">
                <a:solidFill>
                  <a:srgbClr val="343434"/>
                </a:solidFill>
                <a:latin typeface="Arial"/>
                <a:cs typeface="Arial"/>
              </a:rPr>
              <a:t>com</a:t>
            </a:r>
            <a:r>
              <a:rPr sz="1000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212121"/>
                </a:solidFill>
                <a:latin typeface="Arial"/>
                <a:cs typeface="Arial"/>
              </a:rPr>
              <a:t>Regulamento</a:t>
            </a:r>
            <a:r>
              <a:rPr sz="1000" spc="7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343434"/>
                </a:solidFill>
                <a:latin typeface="Arial"/>
                <a:cs typeface="Arial"/>
              </a:rPr>
              <a:t>de</a:t>
            </a:r>
            <a:r>
              <a:rPr sz="1000" spc="-50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343434"/>
                </a:solidFill>
                <a:latin typeface="Arial"/>
                <a:cs typeface="Arial"/>
              </a:rPr>
              <a:t>Compras</a:t>
            </a:r>
            <a:r>
              <a:rPr sz="1000" spc="85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1000" spc="15" dirty="0">
                <a:solidFill>
                  <a:srgbClr val="343434"/>
                </a:solidFill>
                <a:latin typeface="Arial"/>
                <a:cs typeface="Arial"/>
              </a:rPr>
              <a:t>e</a:t>
            </a:r>
            <a:r>
              <a:rPr sz="1000" spc="-25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343434"/>
                </a:solidFill>
                <a:latin typeface="Arial"/>
                <a:cs typeface="Arial"/>
              </a:rPr>
              <a:t>Co</a:t>
            </a:r>
            <a:r>
              <a:rPr sz="1000" spc="-20" dirty="0">
                <a:solidFill>
                  <a:srgbClr val="343434"/>
                </a:solidFill>
                <a:latin typeface="Arial"/>
                <a:cs typeface="Arial"/>
              </a:rPr>
              <a:t>n</a:t>
            </a:r>
            <a:r>
              <a:rPr sz="1000" spc="-10" dirty="0">
                <a:solidFill>
                  <a:srgbClr val="0E0E0E"/>
                </a:solidFill>
                <a:latin typeface="Arial"/>
                <a:cs typeface="Arial"/>
              </a:rPr>
              <a:t>t</a:t>
            </a:r>
            <a:r>
              <a:rPr sz="1000" spc="30" dirty="0">
                <a:solidFill>
                  <a:srgbClr val="0E0E0E"/>
                </a:solidFill>
                <a:latin typeface="Arial"/>
                <a:cs typeface="Arial"/>
              </a:rPr>
              <a:t>r</a:t>
            </a:r>
            <a:r>
              <a:rPr sz="1000" spc="-15" dirty="0">
                <a:solidFill>
                  <a:srgbClr val="343434"/>
                </a:solidFill>
                <a:latin typeface="Arial"/>
                <a:cs typeface="Arial"/>
              </a:rPr>
              <a:t>atações</a:t>
            </a:r>
            <a:r>
              <a:rPr sz="1000" spc="25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343434"/>
                </a:solidFill>
                <a:latin typeface="Arial"/>
                <a:cs typeface="Arial"/>
              </a:rPr>
              <a:t>da</a:t>
            </a:r>
            <a:r>
              <a:rPr sz="1000" spc="20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343434"/>
                </a:solidFill>
                <a:latin typeface="Arial"/>
                <a:cs typeface="Arial"/>
              </a:rPr>
              <a:t>Co</a:t>
            </a:r>
            <a:r>
              <a:rPr sz="1000" spc="-20" dirty="0">
                <a:solidFill>
                  <a:srgbClr val="343434"/>
                </a:solidFill>
                <a:latin typeface="Arial"/>
                <a:cs typeface="Arial"/>
              </a:rPr>
              <a:t>n</a:t>
            </a:r>
            <a:r>
              <a:rPr sz="1000" spc="5" dirty="0">
                <a:solidFill>
                  <a:srgbClr val="0E0E0E"/>
                </a:solidFill>
                <a:latin typeface="Arial"/>
                <a:cs typeface="Arial"/>
              </a:rPr>
              <a:t>f</a:t>
            </a:r>
            <a:r>
              <a:rPr sz="1000" spc="-10" dirty="0">
                <a:solidFill>
                  <a:srgbClr val="343434"/>
                </a:solidFill>
                <a:latin typeface="Arial"/>
                <a:cs typeface="Arial"/>
              </a:rPr>
              <a:t>ederação</a:t>
            </a:r>
            <a:r>
              <a:rPr sz="1000" spc="-5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1000" spc="-30" dirty="0">
                <a:solidFill>
                  <a:srgbClr val="343434"/>
                </a:solidFill>
                <a:latin typeface="Arial"/>
                <a:cs typeface="Arial"/>
              </a:rPr>
              <a:t>B</a:t>
            </a:r>
            <a:r>
              <a:rPr sz="1000" spc="-50" dirty="0">
                <a:solidFill>
                  <a:srgbClr val="0E0E0E"/>
                </a:solidFill>
                <a:latin typeface="Arial"/>
                <a:cs typeface="Arial"/>
              </a:rPr>
              <a:t>r</a:t>
            </a:r>
            <a:r>
              <a:rPr sz="1000" spc="10" dirty="0">
                <a:solidFill>
                  <a:srgbClr val="343434"/>
                </a:solidFill>
                <a:latin typeface="Arial"/>
                <a:cs typeface="Arial"/>
              </a:rPr>
              <a:t>as</a:t>
            </a:r>
            <a:r>
              <a:rPr sz="1000" spc="20" dirty="0">
                <a:solidFill>
                  <a:srgbClr val="343434"/>
                </a:solidFill>
                <a:latin typeface="Arial"/>
                <a:cs typeface="Arial"/>
              </a:rPr>
              <a:t>i</a:t>
            </a:r>
            <a:r>
              <a:rPr sz="1000" spc="-50" dirty="0">
                <a:solidFill>
                  <a:srgbClr val="0E0E0E"/>
                </a:solidFill>
                <a:latin typeface="Arial"/>
                <a:cs typeface="Arial"/>
              </a:rPr>
              <a:t>l</a:t>
            </a:r>
            <a:r>
              <a:rPr sz="1000" spc="25" dirty="0">
                <a:solidFill>
                  <a:srgbClr val="343434"/>
                </a:solidFill>
                <a:latin typeface="Arial"/>
                <a:cs typeface="Arial"/>
              </a:rPr>
              <a:t>e</a:t>
            </a:r>
            <a:r>
              <a:rPr sz="1000" spc="-20" dirty="0">
                <a:solidFill>
                  <a:srgbClr val="343434"/>
                </a:solidFill>
                <a:latin typeface="Arial"/>
                <a:cs typeface="Arial"/>
              </a:rPr>
              <a:t>i</a:t>
            </a:r>
            <a:r>
              <a:rPr sz="1000" spc="-5" dirty="0">
                <a:solidFill>
                  <a:srgbClr val="343434"/>
                </a:solidFill>
                <a:latin typeface="Arial"/>
                <a:cs typeface="Arial"/>
              </a:rPr>
              <a:t>ra</a:t>
            </a:r>
            <a:r>
              <a:rPr sz="1000" spc="-10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212121"/>
                </a:solidFill>
                <a:latin typeface="Arial"/>
                <a:cs typeface="Arial"/>
              </a:rPr>
              <a:t>de</a:t>
            </a:r>
            <a:r>
              <a:rPr sz="1000" spc="3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000" spc="30" dirty="0">
                <a:solidFill>
                  <a:srgbClr val="343434"/>
                </a:solidFill>
                <a:latin typeface="Arial"/>
                <a:cs typeface="Arial"/>
              </a:rPr>
              <a:t>C</a:t>
            </a:r>
            <a:r>
              <a:rPr sz="1000" spc="-5" dirty="0">
                <a:solidFill>
                  <a:srgbClr val="0E0E0E"/>
                </a:solidFill>
                <a:latin typeface="Arial"/>
                <a:cs typeface="Arial"/>
              </a:rPr>
              <a:t>l</a:t>
            </a:r>
            <a:r>
              <a:rPr sz="1000" spc="0" dirty="0">
                <a:solidFill>
                  <a:srgbClr val="0E0E0E"/>
                </a:solidFill>
                <a:latin typeface="Arial"/>
                <a:cs typeface="Arial"/>
              </a:rPr>
              <a:t>u</a:t>
            </a:r>
            <a:r>
              <a:rPr sz="1000" spc="-15" dirty="0">
                <a:solidFill>
                  <a:srgbClr val="343434"/>
                </a:solidFill>
                <a:latin typeface="Arial"/>
                <a:cs typeface="Arial"/>
              </a:rPr>
              <a:t>bes</a:t>
            </a:r>
            <a:r>
              <a:rPr sz="1000" spc="-65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1000" spc="360" dirty="0">
                <a:solidFill>
                  <a:srgbClr val="484848"/>
                </a:solidFill>
                <a:latin typeface="Arial"/>
                <a:cs typeface="Arial"/>
              </a:rPr>
              <a:t>-</a:t>
            </a:r>
            <a:r>
              <a:rPr sz="1000" spc="-114" dirty="0">
                <a:solidFill>
                  <a:srgbClr val="484848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343434"/>
                </a:solidFill>
                <a:latin typeface="Arial"/>
                <a:cs typeface="Arial"/>
              </a:rPr>
              <a:t>CB</a:t>
            </a:r>
            <a:r>
              <a:rPr sz="1000" spc="50" dirty="0">
                <a:solidFill>
                  <a:srgbClr val="343434"/>
                </a:solidFill>
                <a:latin typeface="Arial"/>
                <a:cs typeface="Arial"/>
              </a:rPr>
              <a:t>C</a:t>
            </a:r>
            <a:r>
              <a:rPr sz="1000" spc="110" dirty="0">
                <a:solidFill>
                  <a:srgbClr val="727272"/>
                </a:solidFill>
                <a:latin typeface="Arial"/>
                <a:cs typeface="Arial"/>
              </a:rPr>
              <a:t>.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29"/>
              </a:spcBef>
            </a:pPr>
            <a:endParaRPr sz="900">
              <a:latin typeface="Times New Roman"/>
              <a:cs typeface="Times New Roman"/>
            </a:endParaRPr>
          </a:p>
          <a:p>
            <a:pPr marL="30480" algn="just">
              <a:lnSpc>
                <a:spcPct val="100000"/>
              </a:lnSpc>
            </a:pPr>
            <a:r>
              <a:rPr sz="1000" dirty="0">
                <a:solidFill>
                  <a:srgbClr val="212121"/>
                </a:solidFill>
                <a:latin typeface="Arial"/>
                <a:cs typeface="Arial"/>
              </a:rPr>
              <a:t>Do</a:t>
            </a:r>
            <a:r>
              <a:rPr sz="1000" spc="-12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343434"/>
                </a:solidFill>
                <a:latin typeface="Arial"/>
                <a:cs typeface="Arial"/>
              </a:rPr>
              <a:t>j</a:t>
            </a:r>
            <a:r>
              <a:rPr sz="1000" spc="75" dirty="0">
                <a:solidFill>
                  <a:srgbClr val="343434"/>
                </a:solidFill>
                <a:latin typeface="Arial"/>
                <a:cs typeface="Arial"/>
              </a:rPr>
              <a:t>u</a:t>
            </a:r>
            <a:r>
              <a:rPr sz="1000" spc="-10" dirty="0">
                <a:solidFill>
                  <a:srgbClr val="0E0E0E"/>
                </a:solidFill>
                <a:latin typeface="Arial"/>
                <a:cs typeface="Arial"/>
              </a:rPr>
              <a:t>l</a:t>
            </a:r>
            <a:r>
              <a:rPr sz="1000" spc="-15" dirty="0">
                <a:solidFill>
                  <a:srgbClr val="343434"/>
                </a:solidFill>
                <a:latin typeface="Arial"/>
                <a:cs typeface="Arial"/>
              </a:rPr>
              <a:t>gamento</a:t>
            </a:r>
            <a:r>
              <a:rPr sz="1000" spc="35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343434"/>
                </a:solidFill>
                <a:latin typeface="Arial"/>
                <a:cs typeface="Arial"/>
              </a:rPr>
              <a:t>caberá</a:t>
            </a:r>
            <a:r>
              <a:rPr sz="1000" spc="100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343434"/>
                </a:solidFill>
                <a:latin typeface="Arial"/>
                <a:cs typeface="Arial"/>
              </a:rPr>
              <a:t>recurso</a:t>
            </a:r>
            <a:r>
              <a:rPr sz="1000" spc="10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343434"/>
                </a:solidFill>
                <a:latin typeface="Arial"/>
                <a:cs typeface="Arial"/>
              </a:rPr>
              <a:t>na</a:t>
            </a:r>
            <a:r>
              <a:rPr sz="1000" spc="-5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343434"/>
                </a:solidFill>
                <a:latin typeface="Arial"/>
                <a:cs typeface="Arial"/>
              </a:rPr>
              <a:t>forma</a:t>
            </a:r>
            <a:r>
              <a:rPr sz="1000" spc="50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343434"/>
                </a:solidFill>
                <a:latin typeface="Arial"/>
                <a:cs typeface="Arial"/>
              </a:rPr>
              <a:t>aba</a:t>
            </a:r>
            <a:r>
              <a:rPr sz="1000" spc="-45" dirty="0">
                <a:solidFill>
                  <a:srgbClr val="343434"/>
                </a:solidFill>
                <a:latin typeface="Arial"/>
                <a:cs typeface="Arial"/>
              </a:rPr>
              <a:t>i</a:t>
            </a:r>
            <a:r>
              <a:rPr sz="1000" spc="-15" dirty="0">
                <a:solidFill>
                  <a:srgbClr val="343434"/>
                </a:solidFill>
                <a:latin typeface="Arial"/>
                <a:cs typeface="Arial"/>
              </a:rPr>
              <a:t>x</a:t>
            </a:r>
            <a:r>
              <a:rPr sz="1000" spc="65" dirty="0">
                <a:solidFill>
                  <a:srgbClr val="343434"/>
                </a:solidFill>
                <a:latin typeface="Arial"/>
                <a:cs typeface="Arial"/>
              </a:rPr>
              <a:t>o</a:t>
            </a:r>
            <a:r>
              <a:rPr sz="1000" spc="10" dirty="0">
                <a:solidFill>
                  <a:srgbClr val="808080"/>
                </a:solidFill>
                <a:latin typeface="Arial"/>
                <a:cs typeface="Arial"/>
              </a:rPr>
              <a:t>: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37"/>
              </a:spcBef>
            </a:pPr>
            <a:endParaRPr sz="900">
              <a:latin typeface="Times New Roman"/>
              <a:cs typeface="Times New Roman"/>
            </a:endParaRPr>
          </a:p>
          <a:p>
            <a:pPr marL="30480" marR="13970" algn="just">
              <a:lnSpc>
                <a:spcPts val="1150"/>
              </a:lnSpc>
            </a:pPr>
            <a:r>
              <a:rPr sz="1000" spc="-10" dirty="0">
                <a:solidFill>
                  <a:srgbClr val="343434"/>
                </a:solidFill>
                <a:latin typeface="Arial"/>
                <a:cs typeface="Arial"/>
              </a:rPr>
              <a:t>Dos</a:t>
            </a:r>
            <a:r>
              <a:rPr sz="1000" spc="114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343434"/>
                </a:solidFill>
                <a:latin typeface="Arial"/>
                <a:cs typeface="Arial"/>
              </a:rPr>
              <a:t>Res</a:t>
            </a:r>
            <a:r>
              <a:rPr sz="1000" spc="-40" dirty="0">
                <a:solidFill>
                  <a:srgbClr val="343434"/>
                </a:solidFill>
                <a:latin typeface="Arial"/>
                <a:cs typeface="Arial"/>
              </a:rPr>
              <a:t>u</a:t>
            </a:r>
            <a:r>
              <a:rPr sz="1000" spc="10" dirty="0">
                <a:solidFill>
                  <a:srgbClr val="0E0E0E"/>
                </a:solidFill>
                <a:latin typeface="Arial"/>
                <a:cs typeface="Arial"/>
              </a:rPr>
              <a:t>l</a:t>
            </a:r>
            <a:r>
              <a:rPr sz="1000" spc="-20" dirty="0">
                <a:solidFill>
                  <a:srgbClr val="0E0E0E"/>
                </a:solidFill>
                <a:latin typeface="Arial"/>
                <a:cs typeface="Arial"/>
              </a:rPr>
              <a:t>t</a:t>
            </a:r>
            <a:r>
              <a:rPr sz="1000" spc="-20" dirty="0">
                <a:solidFill>
                  <a:srgbClr val="343434"/>
                </a:solidFill>
                <a:latin typeface="Arial"/>
                <a:cs typeface="Arial"/>
              </a:rPr>
              <a:t>ados</a:t>
            </a:r>
            <a:r>
              <a:rPr sz="1000" spc="130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343434"/>
                </a:solidFill>
                <a:latin typeface="Arial"/>
                <a:cs typeface="Arial"/>
              </a:rPr>
              <a:t>da</a:t>
            </a:r>
            <a:r>
              <a:rPr sz="1000" spc="100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212121"/>
                </a:solidFill>
                <a:latin typeface="Arial"/>
                <a:cs typeface="Arial"/>
              </a:rPr>
              <a:t>fase</a:t>
            </a:r>
            <a:r>
              <a:rPr sz="1000" spc="95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343434"/>
                </a:solidFill>
                <a:latin typeface="Arial"/>
                <a:cs typeface="Arial"/>
              </a:rPr>
              <a:t>de</a:t>
            </a:r>
            <a:r>
              <a:rPr sz="1000" spc="20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343434"/>
                </a:solidFill>
                <a:latin typeface="Arial"/>
                <a:cs typeface="Arial"/>
              </a:rPr>
              <a:t>j</a:t>
            </a:r>
            <a:r>
              <a:rPr sz="1000" spc="75" dirty="0">
                <a:solidFill>
                  <a:srgbClr val="343434"/>
                </a:solidFill>
                <a:latin typeface="Arial"/>
                <a:cs typeface="Arial"/>
              </a:rPr>
              <a:t>u</a:t>
            </a:r>
            <a:r>
              <a:rPr sz="1000" spc="-10" dirty="0">
                <a:solidFill>
                  <a:srgbClr val="0E0E0E"/>
                </a:solidFill>
                <a:latin typeface="Arial"/>
                <a:cs typeface="Arial"/>
              </a:rPr>
              <a:t>l</a:t>
            </a:r>
            <a:r>
              <a:rPr sz="1000" spc="-20" dirty="0">
                <a:solidFill>
                  <a:srgbClr val="343434"/>
                </a:solidFill>
                <a:latin typeface="Arial"/>
                <a:cs typeface="Arial"/>
              </a:rPr>
              <a:t>gamento</a:t>
            </a:r>
            <a:r>
              <a:rPr sz="1000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1000" spc="-135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343434"/>
                </a:solidFill>
                <a:latin typeface="Arial"/>
                <a:cs typeface="Arial"/>
              </a:rPr>
              <a:t>das</a:t>
            </a:r>
            <a:r>
              <a:rPr sz="1000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1000" spc="-130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343434"/>
                </a:solidFill>
                <a:latin typeface="Arial"/>
                <a:cs typeface="Arial"/>
              </a:rPr>
              <a:t>propostas</a:t>
            </a:r>
            <a:r>
              <a:rPr sz="1000" spc="114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343434"/>
                </a:solidFill>
                <a:latin typeface="Arial"/>
                <a:cs typeface="Arial"/>
              </a:rPr>
              <a:t>de</a:t>
            </a:r>
            <a:r>
              <a:rPr sz="1000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1000" spc="-140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1000" spc="-55" dirty="0">
                <a:solidFill>
                  <a:srgbClr val="343434"/>
                </a:solidFill>
                <a:latin typeface="Arial"/>
                <a:cs typeface="Arial"/>
              </a:rPr>
              <a:t>p</a:t>
            </a:r>
            <a:r>
              <a:rPr sz="1000" spc="-15" dirty="0">
                <a:solidFill>
                  <a:srgbClr val="0E0E0E"/>
                </a:solidFill>
                <a:latin typeface="Arial"/>
                <a:cs typeface="Arial"/>
              </a:rPr>
              <a:t>r</a:t>
            </a:r>
            <a:r>
              <a:rPr sz="1000" spc="-15" dirty="0">
                <a:solidFill>
                  <a:srgbClr val="343434"/>
                </a:solidFill>
                <a:latin typeface="Arial"/>
                <a:cs typeface="Arial"/>
              </a:rPr>
              <a:t>eço</a:t>
            </a:r>
            <a:r>
              <a:rPr sz="1000" spc="114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1000" spc="15" dirty="0">
                <a:solidFill>
                  <a:srgbClr val="343434"/>
                </a:solidFill>
                <a:latin typeface="Arial"/>
                <a:cs typeface="Arial"/>
              </a:rPr>
              <a:t>e</a:t>
            </a:r>
            <a:r>
              <a:rPr sz="1000" spc="80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343434"/>
                </a:solidFill>
                <a:latin typeface="Arial"/>
                <a:cs typeface="Arial"/>
              </a:rPr>
              <a:t>habilitaçã</a:t>
            </a:r>
            <a:r>
              <a:rPr sz="1000" spc="60" dirty="0">
                <a:solidFill>
                  <a:srgbClr val="343434"/>
                </a:solidFill>
                <a:latin typeface="Arial"/>
                <a:cs typeface="Arial"/>
              </a:rPr>
              <a:t>o</a:t>
            </a:r>
            <a:r>
              <a:rPr sz="1000" spc="85" dirty="0">
                <a:solidFill>
                  <a:srgbClr val="727272"/>
                </a:solidFill>
                <a:latin typeface="Arial"/>
                <a:cs typeface="Arial"/>
              </a:rPr>
              <a:t>,</a:t>
            </a:r>
            <a:r>
              <a:rPr sz="1000" spc="-40" dirty="0">
                <a:solidFill>
                  <a:srgbClr val="727272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484848"/>
                </a:solidFill>
                <a:latin typeface="Arial"/>
                <a:cs typeface="Arial"/>
              </a:rPr>
              <a:t>cab</a:t>
            </a:r>
            <a:r>
              <a:rPr sz="1000" spc="20" dirty="0">
                <a:solidFill>
                  <a:srgbClr val="484848"/>
                </a:solidFill>
                <a:latin typeface="Arial"/>
                <a:cs typeface="Arial"/>
              </a:rPr>
              <a:t>e</a:t>
            </a:r>
            <a:r>
              <a:rPr sz="1000" spc="-15" dirty="0">
                <a:solidFill>
                  <a:srgbClr val="0E0E0E"/>
                </a:solidFill>
                <a:latin typeface="Arial"/>
                <a:cs typeface="Arial"/>
              </a:rPr>
              <a:t>r</a:t>
            </a:r>
            <a:r>
              <a:rPr sz="1000" spc="-25" dirty="0">
                <a:solidFill>
                  <a:srgbClr val="343434"/>
                </a:solidFill>
                <a:latin typeface="Arial"/>
                <a:cs typeface="Arial"/>
              </a:rPr>
              <a:t>á</a:t>
            </a:r>
            <a:r>
              <a:rPr sz="1000" spc="120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343434"/>
                </a:solidFill>
                <a:latin typeface="Arial"/>
                <a:cs typeface="Arial"/>
              </a:rPr>
              <a:t>ao</a:t>
            </a:r>
            <a:r>
              <a:rPr sz="1000" spc="100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343434"/>
                </a:solidFill>
                <a:latin typeface="Arial"/>
                <a:cs typeface="Arial"/>
              </a:rPr>
              <a:t>final</a:t>
            </a:r>
            <a:r>
              <a:rPr sz="1000" spc="114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343434"/>
                </a:solidFill>
                <a:latin typeface="Arial"/>
                <a:cs typeface="Arial"/>
              </a:rPr>
              <a:t>da</a:t>
            </a:r>
            <a:r>
              <a:rPr sz="1000" spc="100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343434"/>
                </a:solidFill>
                <a:latin typeface="Arial"/>
                <a:cs typeface="Arial"/>
              </a:rPr>
              <a:t>sessão</a:t>
            </a:r>
            <a:r>
              <a:rPr sz="1000" spc="100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1000" spc="15" dirty="0">
                <a:solidFill>
                  <a:srgbClr val="343434"/>
                </a:solidFill>
                <a:latin typeface="Arial"/>
                <a:cs typeface="Arial"/>
              </a:rPr>
              <a:t>a</a:t>
            </a:r>
            <a:r>
              <a:rPr sz="1000" spc="5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343434"/>
                </a:solidFill>
                <a:latin typeface="Arial"/>
                <a:cs typeface="Arial"/>
              </a:rPr>
              <a:t>manifestação</a:t>
            </a:r>
            <a:r>
              <a:rPr sz="1000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343434"/>
                </a:solidFill>
                <a:latin typeface="Arial"/>
                <a:cs typeface="Arial"/>
              </a:rPr>
              <a:t> de</a:t>
            </a:r>
            <a:r>
              <a:rPr sz="1000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1000" spc="40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343434"/>
                </a:solidFill>
                <a:latin typeface="Arial"/>
                <a:cs typeface="Arial"/>
              </a:rPr>
              <a:t>interesse</a:t>
            </a:r>
            <a:r>
              <a:rPr sz="1000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1000" spc="25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343434"/>
                </a:solidFill>
                <a:latin typeface="Arial"/>
                <a:cs typeface="Arial"/>
              </a:rPr>
              <a:t>fundamentado</a:t>
            </a:r>
            <a:r>
              <a:rPr sz="1000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1000" spc="70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484848"/>
                </a:solidFill>
                <a:latin typeface="Arial"/>
                <a:cs typeface="Arial"/>
              </a:rPr>
              <a:t>em</a:t>
            </a:r>
            <a:r>
              <a:rPr sz="1000" dirty="0">
                <a:solidFill>
                  <a:srgbClr val="484848"/>
                </a:solidFill>
                <a:latin typeface="Arial"/>
                <a:cs typeface="Arial"/>
              </a:rPr>
              <a:t> </a:t>
            </a:r>
            <a:r>
              <a:rPr sz="1000" spc="15" dirty="0">
                <a:solidFill>
                  <a:srgbClr val="484848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343434"/>
                </a:solidFill>
                <a:latin typeface="Arial"/>
                <a:cs typeface="Arial"/>
              </a:rPr>
              <a:t>interpor</a:t>
            </a:r>
            <a:r>
              <a:rPr sz="1000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1000" spc="30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343434"/>
                </a:solidFill>
                <a:latin typeface="Arial"/>
                <a:cs typeface="Arial"/>
              </a:rPr>
              <a:t>recurs</a:t>
            </a:r>
            <a:r>
              <a:rPr sz="1000" spc="20" dirty="0">
                <a:solidFill>
                  <a:srgbClr val="343434"/>
                </a:solidFill>
                <a:latin typeface="Arial"/>
                <a:cs typeface="Arial"/>
              </a:rPr>
              <a:t>o</a:t>
            </a:r>
            <a:r>
              <a:rPr sz="1000" spc="85" dirty="0">
                <a:solidFill>
                  <a:srgbClr val="9A9A9A"/>
                </a:solidFill>
                <a:latin typeface="Arial"/>
                <a:cs typeface="Arial"/>
              </a:rPr>
              <a:t>,</a:t>
            </a:r>
            <a:r>
              <a:rPr sz="1000" dirty="0">
                <a:solidFill>
                  <a:srgbClr val="9A9A9A"/>
                </a:solidFill>
                <a:latin typeface="Arial"/>
                <a:cs typeface="Arial"/>
              </a:rPr>
              <a:t> </a:t>
            </a:r>
            <a:r>
              <a:rPr sz="1000" spc="-135" dirty="0">
                <a:solidFill>
                  <a:srgbClr val="9A9A9A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484848"/>
                </a:solidFill>
                <a:latin typeface="Arial"/>
                <a:cs typeface="Arial"/>
              </a:rPr>
              <a:t>o</a:t>
            </a:r>
            <a:r>
              <a:rPr sz="1000" dirty="0">
                <a:solidFill>
                  <a:srgbClr val="484848"/>
                </a:solidFill>
                <a:latin typeface="Arial"/>
                <a:cs typeface="Arial"/>
              </a:rPr>
              <a:t> </a:t>
            </a:r>
            <a:r>
              <a:rPr sz="1000" spc="-45" dirty="0">
                <a:solidFill>
                  <a:srgbClr val="484848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343434"/>
                </a:solidFill>
                <a:latin typeface="Arial"/>
                <a:cs typeface="Arial"/>
              </a:rPr>
              <a:t>qual</a:t>
            </a:r>
            <a:r>
              <a:rPr sz="1000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1000" spc="-25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343434"/>
                </a:solidFill>
                <a:latin typeface="Arial"/>
                <a:cs typeface="Arial"/>
              </a:rPr>
              <a:t>deverá</a:t>
            </a:r>
            <a:r>
              <a:rPr sz="1000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1000" spc="70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484848"/>
                </a:solidFill>
                <a:latin typeface="Arial"/>
                <a:cs typeface="Arial"/>
              </a:rPr>
              <a:t>ser</a:t>
            </a:r>
            <a:r>
              <a:rPr sz="1000" dirty="0">
                <a:solidFill>
                  <a:srgbClr val="484848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484848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343434"/>
                </a:solidFill>
                <a:latin typeface="Arial"/>
                <a:cs typeface="Arial"/>
              </a:rPr>
              <a:t>dir</a:t>
            </a:r>
            <a:r>
              <a:rPr sz="1000" spc="-5" dirty="0">
                <a:solidFill>
                  <a:srgbClr val="343434"/>
                </a:solidFill>
                <a:latin typeface="Arial"/>
                <a:cs typeface="Arial"/>
              </a:rPr>
              <a:t>i</a:t>
            </a:r>
            <a:r>
              <a:rPr sz="1000" spc="20" dirty="0">
                <a:solidFill>
                  <a:srgbClr val="343434"/>
                </a:solidFill>
                <a:latin typeface="Arial"/>
                <a:cs typeface="Arial"/>
              </a:rPr>
              <a:t>g</a:t>
            </a:r>
            <a:r>
              <a:rPr sz="1000" spc="-15" dirty="0">
                <a:solidFill>
                  <a:srgbClr val="343434"/>
                </a:solidFill>
                <a:latin typeface="Arial"/>
                <a:cs typeface="Arial"/>
              </a:rPr>
              <a:t>ido</a:t>
            </a:r>
            <a:r>
              <a:rPr sz="1000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1000" spc="-35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1000" spc="90" dirty="0">
                <a:solidFill>
                  <a:srgbClr val="484848"/>
                </a:solidFill>
                <a:latin typeface="Times New Roman"/>
                <a:cs typeface="Times New Roman"/>
              </a:rPr>
              <a:t>à</a:t>
            </a:r>
            <a:r>
              <a:rPr sz="1000" dirty="0">
                <a:solidFill>
                  <a:srgbClr val="484848"/>
                </a:solidFill>
                <a:latin typeface="Times New Roman"/>
                <a:cs typeface="Times New Roman"/>
              </a:rPr>
              <a:t> </a:t>
            </a:r>
            <a:r>
              <a:rPr sz="1000" spc="70" dirty="0">
                <a:solidFill>
                  <a:srgbClr val="484848"/>
                </a:solidFill>
                <a:latin typeface="Times New Roman"/>
                <a:cs typeface="Times New Roman"/>
              </a:rPr>
              <a:t> </a:t>
            </a:r>
            <a:r>
              <a:rPr sz="1000" spc="-15" dirty="0">
                <a:solidFill>
                  <a:srgbClr val="343434"/>
                </a:solidFill>
                <a:latin typeface="Arial"/>
                <a:cs typeface="Arial"/>
              </a:rPr>
              <a:t>autor</a:t>
            </a:r>
            <a:r>
              <a:rPr sz="1000" spc="-20" dirty="0">
                <a:solidFill>
                  <a:srgbClr val="343434"/>
                </a:solidFill>
                <a:latin typeface="Arial"/>
                <a:cs typeface="Arial"/>
              </a:rPr>
              <a:t>i</a:t>
            </a:r>
            <a:r>
              <a:rPr sz="1000" spc="15" dirty="0">
                <a:solidFill>
                  <a:srgbClr val="0E0E0E"/>
                </a:solidFill>
                <a:latin typeface="Arial"/>
                <a:cs typeface="Arial"/>
              </a:rPr>
              <a:t>d</a:t>
            </a:r>
            <a:r>
              <a:rPr sz="1000" dirty="0">
                <a:solidFill>
                  <a:srgbClr val="343434"/>
                </a:solidFill>
                <a:latin typeface="Arial"/>
                <a:cs typeface="Arial"/>
              </a:rPr>
              <a:t>ade </a:t>
            </a:r>
            <a:r>
              <a:rPr sz="1000" spc="5" dirty="0">
                <a:solidFill>
                  <a:srgbClr val="484848"/>
                </a:solidFill>
                <a:latin typeface="Arial"/>
                <a:cs typeface="Arial"/>
              </a:rPr>
              <a:t>c</a:t>
            </a:r>
            <a:r>
              <a:rPr sz="1000" spc="15" dirty="0">
                <a:solidFill>
                  <a:srgbClr val="484848"/>
                </a:solidFill>
                <a:latin typeface="Arial"/>
                <a:cs typeface="Arial"/>
              </a:rPr>
              <a:t>o</a:t>
            </a:r>
            <a:r>
              <a:rPr sz="1000" spc="-25" dirty="0">
                <a:solidFill>
                  <a:srgbClr val="212121"/>
                </a:solidFill>
                <a:latin typeface="Arial"/>
                <a:cs typeface="Arial"/>
              </a:rPr>
              <a:t>mpetente</a:t>
            </a:r>
            <a:r>
              <a:rPr sz="1000" spc="95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000" spc="-55" dirty="0">
                <a:solidFill>
                  <a:srgbClr val="212121"/>
                </a:solidFill>
                <a:latin typeface="Arial"/>
                <a:cs typeface="Arial"/>
              </a:rPr>
              <a:t>p</a:t>
            </a:r>
            <a:r>
              <a:rPr sz="1000" dirty="0">
                <a:solidFill>
                  <a:srgbClr val="484848"/>
                </a:solidFill>
                <a:latin typeface="Arial"/>
                <a:cs typeface="Arial"/>
              </a:rPr>
              <a:t>or</a:t>
            </a:r>
            <a:r>
              <a:rPr sz="1000" spc="5" dirty="0">
                <a:solidFill>
                  <a:srgbClr val="484848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343434"/>
                </a:solidFill>
                <a:latin typeface="Arial"/>
                <a:cs typeface="Arial"/>
              </a:rPr>
              <a:t>meio</a:t>
            </a:r>
            <a:r>
              <a:rPr sz="1000" spc="-30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343434"/>
                </a:solidFill>
                <a:latin typeface="Arial"/>
                <a:cs typeface="Arial"/>
              </a:rPr>
              <a:t>da</a:t>
            </a:r>
            <a:r>
              <a:rPr sz="1000" spc="30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343434"/>
                </a:solidFill>
                <a:latin typeface="Arial"/>
                <a:cs typeface="Arial"/>
              </a:rPr>
              <a:t>Comissão</a:t>
            </a:r>
            <a:r>
              <a:rPr sz="1000" spc="20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343434"/>
                </a:solidFill>
                <a:latin typeface="Arial"/>
                <a:cs typeface="Arial"/>
              </a:rPr>
              <a:t>de</a:t>
            </a:r>
            <a:r>
              <a:rPr sz="1000" spc="-50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343434"/>
                </a:solidFill>
                <a:latin typeface="Arial"/>
                <a:cs typeface="Arial"/>
              </a:rPr>
              <a:t>Aquisição</a:t>
            </a:r>
            <a:r>
              <a:rPr sz="1000" spc="-145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1000" spc="110" dirty="0">
                <a:solidFill>
                  <a:srgbClr val="727272"/>
                </a:solidFill>
                <a:latin typeface="Arial"/>
                <a:cs typeface="Arial"/>
              </a:rPr>
              <a:t>.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43"/>
              </a:spcBef>
            </a:pPr>
            <a:endParaRPr sz="1150">
              <a:latin typeface="Times New Roman"/>
              <a:cs typeface="Times New Roman"/>
            </a:endParaRPr>
          </a:p>
          <a:p>
            <a:pPr marL="486409" marR="20955" indent="-227965">
              <a:lnSpc>
                <a:spcPts val="1150"/>
              </a:lnSpc>
              <a:buClr>
                <a:srgbClr val="0E0E0E"/>
              </a:buClr>
              <a:buFont typeface="Arial"/>
              <a:buChar char="•"/>
              <a:tabLst>
                <a:tab pos="482600" algn="l"/>
              </a:tabLst>
            </a:pPr>
            <a:r>
              <a:rPr sz="1000" spc="-25" dirty="0">
                <a:solidFill>
                  <a:srgbClr val="343434"/>
                </a:solidFill>
                <a:latin typeface="Arial"/>
                <a:cs typeface="Arial"/>
              </a:rPr>
              <a:t>As </a:t>
            </a:r>
            <a:r>
              <a:rPr sz="1000" spc="-110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212121"/>
                </a:solidFill>
                <a:latin typeface="Arial"/>
                <a:cs typeface="Arial"/>
              </a:rPr>
              <a:t>impugnações</a:t>
            </a:r>
            <a:r>
              <a:rPr sz="100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000" spc="-105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212121"/>
                </a:solidFill>
                <a:latin typeface="Arial"/>
                <a:cs typeface="Arial"/>
              </a:rPr>
              <a:t>serão</a:t>
            </a:r>
            <a:r>
              <a:rPr sz="100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000" spc="-135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343434"/>
                </a:solidFill>
                <a:latin typeface="Arial"/>
                <a:cs typeface="Arial"/>
              </a:rPr>
              <a:t>consignadas</a:t>
            </a:r>
            <a:r>
              <a:rPr sz="1000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1000" spc="-100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343434"/>
                </a:solidFill>
                <a:latin typeface="Arial"/>
                <a:cs typeface="Arial"/>
              </a:rPr>
              <a:t>em</a:t>
            </a:r>
            <a:r>
              <a:rPr sz="1000" spc="40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343434"/>
                </a:solidFill>
                <a:latin typeface="Arial"/>
                <a:cs typeface="Arial"/>
              </a:rPr>
              <a:t>Ata</a:t>
            </a:r>
            <a:r>
              <a:rPr sz="1000" spc="105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1000" spc="15" dirty="0">
                <a:solidFill>
                  <a:srgbClr val="343434"/>
                </a:solidFill>
                <a:latin typeface="Arial"/>
                <a:cs typeface="Arial"/>
              </a:rPr>
              <a:t>e</a:t>
            </a:r>
            <a:r>
              <a:rPr sz="1000" spc="80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343434"/>
                </a:solidFill>
                <a:latin typeface="Arial"/>
                <a:cs typeface="Arial"/>
              </a:rPr>
              <a:t>após</a:t>
            </a:r>
            <a:r>
              <a:rPr sz="1000" spc="130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1000" spc="50" dirty="0">
                <a:solidFill>
                  <a:srgbClr val="343434"/>
                </a:solidFill>
                <a:latin typeface="Arial"/>
                <a:cs typeface="Arial"/>
              </a:rPr>
              <a:t>o</a:t>
            </a:r>
            <a:r>
              <a:rPr sz="1000" spc="85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343434"/>
                </a:solidFill>
                <a:latin typeface="Arial"/>
                <a:cs typeface="Arial"/>
              </a:rPr>
              <a:t>res</a:t>
            </a:r>
            <a:r>
              <a:rPr sz="1000" dirty="0">
                <a:solidFill>
                  <a:srgbClr val="343434"/>
                </a:solidFill>
                <a:latin typeface="Arial"/>
                <a:cs typeface="Arial"/>
              </a:rPr>
              <a:t>u</a:t>
            </a:r>
            <a:r>
              <a:rPr sz="1000" spc="-50" dirty="0">
                <a:solidFill>
                  <a:srgbClr val="0E0E0E"/>
                </a:solidFill>
                <a:latin typeface="Arial"/>
                <a:cs typeface="Arial"/>
              </a:rPr>
              <a:t>l</a:t>
            </a:r>
            <a:r>
              <a:rPr sz="1000" spc="-10" dirty="0">
                <a:solidFill>
                  <a:srgbClr val="343434"/>
                </a:solidFill>
                <a:latin typeface="Arial"/>
                <a:cs typeface="Arial"/>
              </a:rPr>
              <a:t>tad</a:t>
            </a:r>
            <a:r>
              <a:rPr sz="1000" spc="70" dirty="0">
                <a:solidFill>
                  <a:srgbClr val="343434"/>
                </a:solidFill>
                <a:latin typeface="Arial"/>
                <a:cs typeface="Arial"/>
              </a:rPr>
              <a:t>o</a:t>
            </a:r>
            <a:r>
              <a:rPr sz="1000" spc="-5" dirty="0">
                <a:solidFill>
                  <a:srgbClr val="808080"/>
                </a:solidFill>
                <a:latin typeface="Arial"/>
                <a:cs typeface="Arial"/>
              </a:rPr>
              <a:t>,</a:t>
            </a:r>
            <a:r>
              <a:rPr sz="1000" spc="15" dirty="0">
                <a:solidFill>
                  <a:srgbClr val="808080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343434"/>
                </a:solidFill>
                <a:latin typeface="Arial"/>
                <a:cs typeface="Arial"/>
              </a:rPr>
              <a:t>caberá</a:t>
            </a:r>
            <a:r>
              <a:rPr sz="1000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1000" spc="-100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212121"/>
                </a:solidFill>
                <a:latin typeface="Arial"/>
                <a:cs typeface="Arial"/>
              </a:rPr>
              <a:t>recurso</a:t>
            </a:r>
            <a:r>
              <a:rPr sz="1000" spc="114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343434"/>
                </a:solidFill>
                <a:latin typeface="Arial"/>
                <a:cs typeface="Arial"/>
              </a:rPr>
              <a:t>por</a:t>
            </a:r>
            <a:r>
              <a:rPr sz="1000" spc="85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343434"/>
                </a:solidFill>
                <a:latin typeface="Arial"/>
                <a:cs typeface="Arial"/>
              </a:rPr>
              <a:t>escr</a:t>
            </a:r>
            <a:r>
              <a:rPr sz="1000" spc="-30" dirty="0">
                <a:solidFill>
                  <a:srgbClr val="343434"/>
                </a:solidFill>
                <a:latin typeface="Arial"/>
                <a:cs typeface="Arial"/>
              </a:rPr>
              <a:t>i</a:t>
            </a:r>
            <a:r>
              <a:rPr sz="1000" spc="-10" dirty="0">
                <a:solidFill>
                  <a:srgbClr val="343434"/>
                </a:solidFill>
                <a:latin typeface="Arial"/>
                <a:cs typeface="Arial"/>
              </a:rPr>
              <a:t>to</a:t>
            </a:r>
            <a:r>
              <a:rPr sz="1000" spc="114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212121"/>
                </a:solidFill>
                <a:latin typeface="Arial"/>
                <a:cs typeface="Arial"/>
              </a:rPr>
              <a:t>dentro</a:t>
            </a:r>
            <a:r>
              <a:rPr sz="1000" spc="-1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343434"/>
                </a:solidFill>
                <a:latin typeface="Arial"/>
                <a:cs typeface="Arial"/>
              </a:rPr>
              <a:t>do</a:t>
            </a:r>
            <a:r>
              <a:rPr sz="1000" spc="-5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343434"/>
                </a:solidFill>
                <a:latin typeface="Arial"/>
                <a:cs typeface="Arial"/>
              </a:rPr>
              <a:t>pr</a:t>
            </a:r>
            <a:r>
              <a:rPr sz="1000" spc="-10" dirty="0">
                <a:solidFill>
                  <a:srgbClr val="343434"/>
                </a:solidFill>
                <a:latin typeface="Arial"/>
                <a:cs typeface="Arial"/>
              </a:rPr>
              <a:t>a</a:t>
            </a:r>
            <a:r>
              <a:rPr sz="1000" dirty="0">
                <a:solidFill>
                  <a:srgbClr val="5D5D5D"/>
                </a:solidFill>
                <a:latin typeface="Arial"/>
                <a:cs typeface="Arial"/>
              </a:rPr>
              <a:t>z</a:t>
            </a:r>
            <a:r>
              <a:rPr sz="1000" spc="5" dirty="0">
                <a:solidFill>
                  <a:srgbClr val="343434"/>
                </a:solidFill>
                <a:latin typeface="Arial"/>
                <a:cs typeface="Arial"/>
              </a:rPr>
              <a:t>o</a:t>
            </a:r>
            <a:r>
              <a:rPr sz="1000" spc="-15" dirty="0">
                <a:solidFill>
                  <a:srgbClr val="343434"/>
                </a:solidFill>
                <a:latin typeface="Arial"/>
                <a:cs typeface="Arial"/>
              </a:rPr>
              <a:t> de</a:t>
            </a:r>
            <a:r>
              <a:rPr sz="1000" spc="30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343434"/>
                </a:solidFill>
                <a:latin typeface="Arial"/>
                <a:cs typeface="Arial"/>
              </a:rPr>
              <a:t>02</a:t>
            </a:r>
            <a:r>
              <a:rPr sz="1000" spc="10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484848"/>
                </a:solidFill>
                <a:latin typeface="Arial"/>
                <a:cs typeface="Arial"/>
              </a:rPr>
              <a:t>(do</a:t>
            </a:r>
            <a:r>
              <a:rPr sz="1000" spc="-50" dirty="0">
                <a:solidFill>
                  <a:srgbClr val="212121"/>
                </a:solidFill>
                <a:latin typeface="Arial"/>
                <a:cs typeface="Arial"/>
              </a:rPr>
              <a:t>i</a:t>
            </a:r>
            <a:r>
              <a:rPr sz="1000" spc="-20" dirty="0">
                <a:solidFill>
                  <a:srgbClr val="484848"/>
                </a:solidFill>
                <a:latin typeface="Arial"/>
                <a:cs typeface="Arial"/>
              </a:rPr>
              <a:t>s)</a:t>
            </a:r>
            <a:r>
              <a:rPr sz="1000" spc="35" dirty="0">
                <a:solidFill>
                  <a:srgbClr val="484848"/>
                </a:solidFill>
                <a:latin typeface="Arial"/>
                <a:cs typeface="Arial"/>
              </a:rPr>
              <a:t> </a:t>
            </a:r>
            <a:r>
              <a:rPr sz="1000" spc="20" dirty="0">
                <a:solidFill>
                  <a:srgbClr val="343434"/>
                </a:solidFill>
                <a:latin typeface="Arial"/>
                <a:cs typeface="Arial"/>
              </a:rPr>
              <a:t>d</a:t>
            </a:r>
            <a:r>
              <a:rPr sz="1000" spc="-15" dirty="0">
                <a:solidFill>
                  <a:srgbClr val="343434"/>
                </a:solidFill>
                <a:latin typeface="Arial"/>
                <a:cs typeface="Arial"/>
              </a:rPr>
              <a:t>i</a:t>
            </a:r>
            <a:r>
              <a:rPr sz="1000" dirty="0">
                <a:solidFill>
                  <a:srgbClr val="343434"/>
                </a:solidFill>
                <a:latin typeface="Arial"/>
                <a:cs typeface="Arial"/>
              </a:rPr>
              <a:t>as</a:t>
            </a:r>
            <a:r>
              <a:rPr sz="1000" spc="30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343434"/>
                </a:solidFill>
                <a:latin typeface="Arial"/>
                <a:cs typeface="Arial"/>
              </a:rPr>
              <a:t>úte</a:t>
            </a:r>
            <a:r>
              <a:rPr sz="1000" spc="-40" dirty="0">
                <a:solidFill>
                  <a:srgbClr val="343434"/>
                </a:solidFill>
                <a:latin typeface="Arial"/>
                <a:cs typeface="Arial"/>
              </a:rPr>
              <a:t>i</a:t>
            </a:r>
            <a:r>
              <a:rPr sz="1000" spc="-10" dirty="0">
                <a:solidFill>
                  <a:srgbClr val="343434"/>
                </a:solidFill>
                <a:latin typeface="Arial"/>
                <a:cs typeface="Arial"/>
              </a:rPr>
              <a:t>s</a:t>
            </a:r>
            <a:r>
              <a:rPr sz="1000" spc="20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343434"/>
                </a:solidFill>
                <a:latin typeface="Arial"/>
                <a:cs typeface="Arial"/>
              </a:rPr>
              <a:t>após</a:t>
            </a:r>
            <a:r>
              <a:rPr sz="1000" spc="20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484848"/>
                </a:solidFill>
                <a:latin typeface="Arial"/>
                <a:cs typeface="Arial"/>
              </a:rPr>
              <a:t>e</a:t>
            </a:r>
            <a:r>
              <a:rPr sz="1000" dirty="0">
                <a:solidFill>
                  <a:srgbClr val="484848"/>
                </a:solidFill>
                <a:latin typeface="Arial"/>
                <a:cs typeface="Arial"/>
              </a:rPr>
              <a:t>s</a:t>
            </a:r>
            <a:r>
              <a:rPr sz="1000" spc="-5" dirty="0">
                <a:solidFill>
                  <a:srgbClr val="212121"/>
                </a:solidFill>
                <a:latin typeface="Arial"/>
                <a:cs typeface="Arial"/>
              </a:rPr>
              <a:t>te</a:t>
            </a:r>
            <a:r>
              <a:rPr sz="1000" spc="35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484848"/>
                </a:solidFill>
                <a:latin typeface="Arial"/>
                <a:cs typeface="Arial"/>
              </a:rPr>
              <a:t>registro</a:t>
            </a:r>
            <a:r>
              <a:rPr sz="1000" spc="10" dirty="0">
                <a:solidFill>
                  <a:srgbClr val="484848"/>
                </a:solidFill>
                <a:latin typeface="Arial"/>
                <a:cs typeface="Arial"/>
              </a:rPr>
              <a:t> </a:t>
            </a:r>
            <a:r>
              <a:rPr sz="1000" spc="50" dirty="0">
                <a:solidFill>
                  <a:srgbClr val="484848"/>
                </a:solidFill>
                <a:latin typeface="Times New Roman"/>
                <a:cs typeface="Times New Roman"/>
              </a:rPr>
              <a:t>à</a:t>
            </a:r>
            <a:r>
              <a:rPr sz="1000" spc="75" dirty="0">
                <a:solidFill>
                  <a:srgbClr val="484848"/>
                </a:solidFill>
                <a:latin typeface="Times New Roman"/>
                <a:cs typeface="Times New Roman"/>
              </a:rPr>
              <a:t> </a:t>
            </a:r>
            <a:r>
              <a:rPr sz="1000" spc="-10" dirty="0">
                <a:solidFill>
                  <a:srgbClr val="343434"/>
                </a:solidFill>
                <a:latin typeface="Arial"/>
                <a:cs typeface="Arial"/>
              </a:rPr>
              <a:t>Comissão</a:t>
            </a:r>
            <a:r>
              <a:rPr sz="1000" spc="60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343434"/>
                </a:solidFill>
                <a:latin typeface="Arial"/>
                <a:cs typeface="Arial"/>
              </a:rPr>
              <a:t>de</a:t>
            </a:r>
            <a:r>
              <a:rPr sz="1000" spc="-5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343434"/>
                </a:solidFill>
                <a:latin typeface="Arial"/>
                <a:cs typeface="Arial"/>
              </a:rPr>
              <a:t>Compra</a:t>
            </a:r>
            <a:r>
              <a:rPr sz="1000" spc="70" dirty="0">
                <a:solidFill>
                  <a:srgbClr val="343434"/>
                </a:solidFill>
                <a:latin typeface="Arial"/>
                <a:cs typeface="Arial"/>
              </a:rPr>
              <a:t>s</a:t>
            </a:r>
            <a:r>
              <a:rPr sz="1000" spc="110" dirty="0">
                <a:solidFill>
                  <a:srgbClr val="808080"/>
                </a:solidFill>
                <a:latin typeface="Arial"/>
                <a:cs typeface="Arial"/>
              </a:rPr>
              <a:t>.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48"/>
              </a:spcBef>
              <a:buClr>
                <a:srgbClr val="0E0E0E"/>
              </a:buClr>
              <a:buFont typeface="Arial"/>
              <a:buChar char="•"/>
            </a:pPr>
            <a:endParaRPr sz="1100">
              <a:latin typeface="Times New Roman"/>
              <a:cs typeface="Times New Roman"/>
            </a:endParaRPr>
          </a:p>
          <a:p>
            <a:pPr marL="486409" marR="17780" indent="-227965">
              <a:lnSpc>
                <a:spcPts val="1080"/>
              </a:lnSpc>
              <a:buClr>
                <a:srgbClr val="0E0E0E"/>
              </a:buClr>
              <a:buFont typeface="Arial"/>
              <a:buChar char="•"/>
              <a:tabLst>
                <a:tab pos="491490" algn="l"/>
              </a:tabLst>
            </a:pPr>
            <a:r>
              <a:rPr sz="1000" dirty="0">
                <a:solidFill>
                  <a:srgbClr val="0E0E0E"/>
                </a:solidFill>
                <a:latin typeface="Arial"/>
                <a:cs typeface="Arial"/>
              </a:rPr>
              <a:t>U</a:t>
            </a:r>
            <a:r>
              <a:rPr sz="1000" spc="-15" dirty="0">
                <a:solidFill>
                  <a:srgbClr val="0E0E0E"/>
                </a:solidFill>
                <a:latin typeface="Arial"/>
                <a:cs typeface="Arial"/>
              </a:rPr>
              <a:t>m</a:t>
            </a:r>
            <a:r>
              <a:rPr sz="1000" spc="-25" dirty="0">
                <a:solidFill>
                  <a:srgbClr val="343434"/>
                </a:solidFill>
                <a:latin typeface="Arial"/>
                <a:cs typeface="Arial"/>
              </a:rPr>
              <a:t>a</a:t>
            </a:r>
            <a:r>
              <a:rPr sz="1000" spc="120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1000" spc="-30" dirty="0">
                <a:solidFill>
                  <a:srgbClr val="343434"/>
                </a:solidFill>
                <a:latin typeface="Arial"/>
                <a:cs typeface="Arial"/>
              </a:rPr>
              <a:t>vez</a:t>
            </a:r>
            <a:r>
              <a:rPr sz="1000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1000" spc="-100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212121"/>
                </a:solidFill>
                <a:latin typeface="Arial"/>
                <a:cs typeface="Arial"/>
              </a:rPr>
              <a:t>interposto</a:t>
            </a:r>
            <a:r>
              <a:rPr sz="100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000" spc="-125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343434"/>
                </a:solidFill>
                <a:latin typeface="Arial"/>
                <a:cs typeface="Arial"/>
              </a:rPr>
              <a:t>o</a:t>
            </a:r>
            <a:r>
              <a:rPr sz="1000" spc="125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343434"/>
                </a:solidFill>
                <a:latin typeface="Arial"/>
                <a:cs typeface="Arial"/>
              </a:rPr>
              <a:t>recurs</a:t>
            </a:r>
            <a:r>
              <a:rPr sz="1000" spc="40" dirty="0">
                <a:solidFill>
                  <a:srgbClr val="343434"/>
                </a:solidFill>
                <a:latin typeface="Arial"/>
                <a:cs typeface="Arial"/>
              </a:rPr>
              <a:t>o</a:t>
            </a:r>
            <a:r>
              <a:rPr sz="1000" spc="85" dirty="0">
                <a:solidFill>
                  <a:srgbClr val="808080"/>
                </a:solidFill>
                <a:latin typeface="Arial"/>
                <a:cs typeface="Arial"/>
              </a:rPr>
              <a:t>,</a:t>
            </a:r>
            <a:r>
              <a:rPr sz="1000" spc="-40" dirty="0">
                <a:solidFill>
                  <a:srgbClr val="808080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484848"/>
                </a:solidFill>
                <a:latin typeface="Arial"/>
                <a:cs typeface="Arial"/>
              </a:rPr>
              <a:t>o</a:t>
            </a:r>
            <a:r>
              <a:rPr sz="1000" spc="125" dirty="0">
                <a:solidFill>
                  <a:srgbClr val="484848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343434"/>
                </a:solidFill>
                <a:latin typeface="Arial"/>
                <a:cs typeface="Arial"/>
              </a:rPr>
              <a:t>mesmo</a:t>
            </a:r>
            <a:r>
              <a:rPr sz="1000" spc="105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343434"/>
                </a:solidFill>
                <a:latin typeface="Arial"/>
                <a:cs typeface="Arial"/>
              </a:rPr>
              <a:t>será</a:t>
            </a:r>
            <a:r>
              <a:rPr sz="1000" spc="110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343434"/>
                </a:solidFill>
                <a:latin typeface="Arial"/>
                <a:cs typeface="Arial"/>
              </a:rPr>
              <a:t>comunicado</a:t>
            </a:r>
            <a:r>
              <a:rPr sz="1000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1000" spc="-60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343434"/>
                </a:solidFill>
                <a:latin typeface="Arial"/>
                <a:cs typeface="Arial"/>
              </a:rPr>
              <a:t>aos</a:t>
            </a:r>
            <a:r>
              <a:rPr sz="1000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1000" spc="-130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212121"/>
                </a:solidFill>
                <a:latin typeface="Arial"/>
                <a:cs typeface="Arial"/>
              </a:rPr>
              <a:t>demais</a:t>
            </a:r>
            <a:r>
              <a:rPr sz="100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000" spc="-9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343434"/>
                </a:solidFill>
                <a:latin typeface="Arial"/>
                <a:cs typeface="Arial"/>
              </a:rPr>
              <a:t>fornecedores</a:t>
            </a:r>
            <a:r>
              <a:rPr sz="1000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1000" spc="-30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343434"/>
                </a:solidFill>
                <a:latin typeface="Arial"/>
                <a:cs typeface="Arial"/>
              </a:rPr>
              <a:t>que</a:t>
            </a:r>
            <a:r>
              <a:rPr sz="1000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1000" spc="-95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343434"/>
                </a:solidFill>
                <a:latin typeface="Arial"/>
                <a:cs typeface="Arial"/>
              </a:rPr>
              <a:t>poderão</a:t>
            </a:r>
            <a:r>
              <a:rPr sz="1000" spc="-10" dirty="0">
                <a:solidFill>
                  <a:srgbClr val="343434"/>
                </a:solidFill>
                <a:latin typeface="Arial"/>
                <a:cs typeface="Arial"/>
              </a:rPr>
              <a:t> i</a:t>
            </a:r>
            <a:r>
              <a:rPr sz="1000" spc="-15" dirty="0">
                <a:solidFill>
                  <a:srgbClr val="343434"/>
                </a:solidFill>
                <a:latin typeface="Arial"/>
                <a:cs typeface="Arial"/>
              </a:rPr>
              <a:t>mpugn</a:t>
            </a:r>
            <a:r>
              <a:rPr sz="1000" spc="25" dirty="0">
                <a:solidFill>
                  <a:srgbClr val="343434"/>
                </a:solidFill>
                <a:latin typeface="Arial"/>
                <a:cs typeface="Arial"/>
              </a:rPr>
              <a:t>á</a:t>
            </a:r>
            <a:r>
              <a:rPr sz="1000" spc="20" dirty="0">
                <a:solidFill>
                  <a:srgbClr val="808080"/>
                </a:solidFill>
                <a:latin typeface="Arial"/>
                <a:cs typeface="Arial"/>
              </a:rPr>
              <a:t>-</a:t>
            </a:r>
            <a:r>
              <a:rPr sz="1000" spc="-10" dirty="0">
                <a:solidFill>
                  <a:srgbClr val="212121"/>
                </a:solidFill>
                <a:latin typeface="Arial"/>
                <a:cs typeface="Arial"/>
              </a:rPr>
              <a:t>l</a:t>
            </a:r>
            <a:r>
              <a:rPr sz="1000" spc="-35" dirty="0">
                <a:solidFill>
                  <a:srgbClr val="484848"/>
                </a:solidFill>
                <a:latin typeface="Arial"/>
                <a:cs typeface="Arial"/>
              </a:rPr>
              <a:t>o</a:t>
            </a:r>
            <a:r>
              <a:rPr sz="1000" spc="-15" dirty="0">
                <a:solidFill>
                  <a:srgbClr val="484848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343434"/>
                </a:solidFill>
                <a:latin typeface="Arial"/>
                <a:cs typeface="Arial"/>
              </a:rPr>
              <a:t>dentro</a:t>
            </a:r>
            <a:r>
              <a:rPr sz="1000" spc="75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343434"/>
                </a:solidFill>
                <a:latin typeface="Arial"/>
                <a:cs typeface="Arial"/>
              </a:rPr>
              <a:t>do</a:t>
            </a:r>
            <a:r>
              <a:rPr sz="1000" spc="30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343434"/>
                </a:solidFill>
                <a:latin typeface="Arial"/>
                <a:cs typeface="Arial"/>
              </a:rPr>
              <a:t>prazo</a:t>
            </a:r>
            <a:r>
              <a:rPr sz="1000" spc="35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343434"/>
                </a:solidFill>
                <a:latin typeface="Arial"/>
                <a:cs typeface="Arial"/>
              </a:rPr>
              <a:t>de</a:t>
            </a:r>
            <a:r>
              <a:rPr sz="1000" spc="-5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343434"/>
                </a:solidFill>
                <a:latin typeface="Arial"/>
                <a:cs typeface="Arial"/>
              </a:rPr>
              <a:t>02</a:t>
            </a:r>
            <a:r>
              <a:rPr sz="1000" spc="10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484848"/>
                </a:solidFill>
                <a:latin typeface="Arial"/>
                <a:cs typeface="Arial"/>
              </a:rPr>
              <a:t>(d</a:t>
            </a:r>
            <a:r>
              <a:rPr sz="1000" spc="25" dirty="0">
                <a:solidFill>
                  <a:srgbClr val="484848"/>
                </a:solidFill>
                <a:latin typeface="Arial"/>
                <a:cs typeface="Arial"/>
              </a:rPr>
              <a:t>o</a:t>
            </a:r>
            <a:r>
              <a:rPr sz="1000" spc="-50" dirty="0">
                <a:solidFill>
                  <a:srgbClr val="212121"/>
                </a:solidFill>
                <a:latin typeface="Arial"/>
                <a:cs typeface="Arial"/>
              </a:rPr>
              <a:t>i</a:t>
            </a:r>
            <a:r>
              <a:rPr sz="1000" spc="-20" dirty="0">
                <a:solidFill>
                  <a:srgbClr val="484848"/>
                </a:solidFill>
                <a:latin typeface="Arial"/>
                <a:cs typeface="Arial"/>
              </a:rPr>
              <a:t>s)</a:t>
            </a:r>
            <a:r>
              <a:rPr sz="1000" spc="35" dirty="0">
                <a:solidFill>
                  <a:srgbClr val="484848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343434"/>
                </a:solidFill>
                <a:latin typeface="Arial"/>
                <a:cs typeface="Arial"/>
              </a:rPr>
              <a:t>dias</a:t>
            </a:r>
            <a:r>
              <a:rPr sz="1000" spc="40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343434"/>
                </a:solidFill>
                <a:latin typeface="Arial"/>
                <a:cs typeface="Arial"/>
              </a:rPr>
              <a:t>útei</a:t>
            </a:r>
            <a:r>
              <a:rPr sz="1000" spc="25" dirty="0">
                <a:solidFill>
                  <a:srgbClr val="343434"/>
                </a:solidFill>
                <a:latin typeface="Arial"/>
                <a:cs typeface="Arial"/>
              </a:rPr>
              <a:t>s</a:t>
            </a:r>
            <a:r>
              <a:rPr sz="1000" spc="10" dirty="0">
                <a:solidFill>
                  <a:srgbClr val="727272"/>
                </a:solidFill>
                <a:latin typeface="Arial"/>
                <a:cs typeface="Arial"/>
              </a:rPr>
              <a:t>.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2"/>
              </a:spcBef>
              <a:buClr>
                <a:srgbClr val="0E0E0E"/>
              </a:buClr>
              <a:buFont typeface="Arial"/>
              <a:buChar char="•"/>
            </a:pPr>
            <a:endParaRPr sz="1100">
              <a:latin typeface="Times New Roman"/>
              <a:cs typeface="Times New Roman"/>
            </a:endParaRPr>
          </a:p>
          <a:p>
            <a:pPr marL="486409" marR="15240" indent="-227965">
              <a:lnSpc>
                <a:spcPts val="1110"/>
              </a:lnSpc>
              <a:buClr>
                <a:srgbClr val="0E0E0E"/>
              </a:buClr>
              <a:buFont typeface="Arial"/>
              <a:buChar char="•"/>
              <a:tabLst>
                <a:tab pos="487045" algn="l"/>
              </a:tabLst>
            </a:pPr>
            <a:r>
              <a:rPr sz="1000" spc="-10" dirty="0">
                <a:solidFill>
                  <a:srgbClr val="343434"/>
                </a:solidFill>
                <a:latin typeface="Arial"/>
                <a:cs typeface="Arial"/>
              </a:rPr>
              <a:t>Os </a:t>
            </a:r>
            <a:r>
              <a:rPr sz="1000" spc="-40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343434"/>
                </a:solidFill>
                <a:latin typeface="Arial"/>
                <a:cs typeface="Arial"/>
              </a:rPr>
              <a:t>recu</a:t>
            </a:r>
            <a:r>
              <a:rPr sz="1000" spc="50" dirty="0">
                <a:solidFill>
                  <a:srgbClr val="343434"/>
                </a:solidFill>
                <a:latin typeface="Arial"/>
                <a:cs typeface="Arial"/>
              </a:rPr>
              <a:t>r</a:t>
            </a:r>
            <a:r>
              <a:rPr sz="1000" spc="-35" dirty="0">
                <a:solidFill>
                  <a:srgbClr val="5D5D5D"/>
                </a:solidFill>
                <a:latin typeface="Arial"/>
                <a:cs typeface="Arial"/>
              </a:rPr>
              <a:t>s</a:t>
            </a:r>
            <a:r>
              <a:rPr sz="1000" spc="-20" dirty="0">
                <a:solidFill>
                  <a:srgbClr val="343434"/>
                </a:solidFill>
                <a:latin typeface="Arial"/>
                <a:cs typeface="Arial"/>
              </a:rPr>
              <a:t>o</a:t>
            </a:r>
            <a:r>
              <a:rPr sz="1000" spc="-10" dirty="0">
                <a:solidFill>
                  <a:srgbClr val="5D5D5D"/>
                </a:solidFill>
                <a:latin typeface="Arial"/>
                <a:cs typeface="Arial"/>
              </a:rPr>
              <a:t>s</a:t>
            </a:r>
            <a:r>
              <a:rPr sz="1000" dirty="0">
                <a:solidFill>
                  <a:srgbClr val="5D5D5D"/>
                </a:solidFill>
                <a:latin typeface="Arial"/>
                <a:cs typeface="Arial"/>
              </a:rPr>
              <a:t> </a:t>
            </a:r>
            <a:r>
              <a:rPr sz="1000" spc="30" dirty="0">
                <a:solidFill>
                  <a:srgbClr val="5D5D5D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484848"/>
                </a:solidFill>
                <a:latin typeface="Arial"/>
                <a:cs typeface="Arial"/>
              </a:rPr>
              <a:t>serão</a:t>
            </a:r>
            <a:r>
              <a:rPr sz="1000" dirty="0">
                <a:solidFill>
                  <a:srgbClr val="484848"/>
                </a:solidFill>
                <a:latin typeface="Arial"/>
                <a:cs typeface="Arial"/>
              </a:rPr>
              <a:t> </a:t>
            </a:r>
            <a:r>
              <a:rPr sz="1000" spc="-40" dirty="0">
                <a:solidFill>
                  <a:srgbClr val="484848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343434"/>
                </a:solidFill>
                <a:latin typeface="Arial"/>
                <a:cs typeface="Arial"/>
              </a:rPr>
              <a:t>julgado</a:t>
            </a:r>
            <a:r>
              <a:rPr sz="1000" spc="-140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5D5D5D"/>
                </a:solidFill>
                <a:latin typeface="Arial"/>
                <a:cs typeface="Arial"/>
              </a:rPr>
              <a:t>s</a:t>
            </a:r>
            <a:r>
              <a:rPr sz="1000" dirty="0">
                <a:solidFill>
                  <a:srgbClr val="5D5D5D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5D5D5D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343434"/>
                </a:solidFill>
                <a:latin typeface="Arial"/>
                <a:cs typeface="Arial"/>
              </a:rPr>
              <a:t>no</a:t>
            </a:r>
            <a:r>
              <a:rPr sz="1000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1000" spc="-45" dirty="0">
                <a:solidFill>
                  <a:srgbClr val="343434"/>
                </a:solidFill>
                <a:latin typeface="Arial"/>
                <a:cs typeface="Arial"/>
              </a:rPr>
              <a:t>p</a:t>
            </a:r>
            <a:r>
              <a:rPr sz="1000" spc="-25" dirty="0">
                <a:solidFill>
                  <a:srgbClr val="343434"/>
                </a:solidFill>
                <a:latin typeface="Arial"/>
                <a:cs typeface="Arial"/>
              </a:rPr>
              <a:t>r</a:t>
            </a:r>
            <a:r>
              <a:rPr sz="1000" spc="-15" dirty="0">
                <a:solidFill>
                  <a:srgbClr val="5D5D5D"/>
                </a:solidFill>
                <a:latin typeface="Arial"/>
                <a:cs typeface="Arial"/>
              </a:rPr>
              <a:t>azo</a:t>
            </a:r>
            <a:r>
              <a:rPr sz="1000" dirty="0">
                <a:solidFill>
                  <a:srgbClr val="5D5D5D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5D5D5D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343434"/>
                </a:solidFill>
                <a:latin typeface="Arial"/>
                <a:cs typeface="Arial"/>
              </a:rPr>
              <a:t>de</a:t>
            </a:r>
            <a:r>
              <a:rPr sz="1000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1000" spc="-40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484848"/>
                </a:solidFill>
                <a:latin typeface="Arial"/>
                <a:cs typeface="Arial"/>
              </a:rPr>
              <a:t>até</a:t>
            </a:r>
            <a:r>
              <a:rPr sz="1000" dirty="0">
                <a:solidFill>
                  <a:srgbClr val="484848"/>
                </a:solidFill>
                <a:latin typeface="Arial"/>
                <a:cs typeface="Arial"/>
              </a:rPr>
              <a:t> </a:t>
            </a:r>
            <a:r>
              <a:rPr sz="1000" spc="-40" dirty="0">
                <a:solidFill>
                  <a:srgbClr val="484848"/>
                </a:solidFill>
                <a:latin typeface="Arial"/>
                <a:cs typeface="Arial"/>
              </a:rPr>
              <a:t> </a:t>
            </a:r>
            <a:r>
              <a:rPr sz="1000" spc="15" dirty="0">
                <a:solidFill>
                  <a:srgbClr val="343434"/>
                </a:solidFill>
                <a:latin typeface="Arial"/>
                <a:cs typeface="Arial"/>
              </a:rPr>
              <a:t>05</a:t>
            </a:r>
            <a:r>
              <a:rPr sz="1000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1000" spc="-50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484848"/>
                </a:solidFill>
                <a:latin typeface="Arial"/>
                <a:cs typeface="Arial"/>
              </a:rPr>
              <a:t>(cinco)</a:t>
            </a:r>
            <a:r>
              <a:rPr sz="1000" dirty="0">
                <a:solidFill>
                  <a:srgbClr val="484848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484848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343434"/>
                </a:solidFill>
                <a:latin typeface="Arial"/>
                <a:cs typeface="Arial"/>
              </a:rPr>
              <a:t>di</a:t>
            </a:r>
            <a:r>
              <a:rPr sz="1000" spc="0" dirty="0">
                <a:solidFill>
                  <a:srgbClr val="343434"/>
                </a:solidFill>
                <a:latin typeface="Arial"/>
                <a:cs typeface="Arial"/>
              </a:rPr>
              <a:t>a</a:t>
            </a:r>
            <a:r>
              <a:rPr sz="1000" spc="70" dirty="0">
                <a:solidFill>
                  <a:srgbClr val="5D5D5D"/>
                </a:solidFill>
                <a:latin typeface="Arial"/>
                <a:cs typeface="Arial"/>
              </a:rPr>
              <a:t>s</a:t>
            </a:r>
            <a:r>
              <a:rPr sz="1000" spc="-5" dirty="0">
                <a:solidFill>
                  <a:srgbClr val="808080"/>
                </a:solidFill>
                <a:latin typeface="Arial"/>
                <a:cs typeface="Arial"/>
              </a:rPr>
              <a:t>,</a:t>
            </a:r>
            <a:r>
              <a:rPr sz="1000" dirty="0">
                <a:solidFill>
                  <a:srgbClr val="808080"/>
                </a:solidFill>
                <a:latin typeface="Arial"/>
                <a:cs typeface="Arial"/>
              </a:rPr>
              <a:t> </a:t>
            </a:r>
            <a:r>
              <a:rPr sz="1000" spc="-114" dirty="0">
                <a:solidFill>
                  <a:srgbClr val="808080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484848"/>
                </a:solidFill>
                <a:latin typeface="Arial"/>
                <a:cs typeface="Arial"/>
              </a:rPr>
              <a:t>contados</a:t>
            </a:r>
            <a:r>
              <a:rPr sz="1000" dirty="0">
                <a:solidFill>
                  <a:srgbClr val="484848"/>
                </a:solidFill>
                <a:latin typeface="Arial"/>
                <a:cs typeface="Arial"/>
              </a:rPr>
              <a:t> </a:t>
            </a:r>
            <a:r>
              <a:rPr sz="1000" spc="20" dirty="0">
                <a:solidFill>
                  <a:srgbClr val="484848"/>
                </a:solidFill>
                <a:latin typeface="Arial"/>
                <a:cs typeface="Arial"/>
              </a:rPr>
              <a:t> </a:t>
            </a:r>
            <a:r>
              <a:rPr sz="1000" spc="15" dirty="0">
                <a:solidFill>
                  <a:srgbClr val="343434"/>
                </a:solidFill>
                <a:latin typeface="Arial"/>
                <a:cs typeface="Arial"/>
              </a:rPr>
              <a:t>d</a:t>
            </a:r>
            <a:r>
              <a:rPr sz="1000" spc="15" dirty="0">
                <a:solidFill>
                  <a:srgbClr val="5D5D5D"/>
                </a:solidFill>
                <a:latin typeface="Arial"/>
                <a:cs typeface="Arial"/>
              </a:rPr>
              <a:t>a</a:t>
            </a:r>
            <a:r>
              <a:rPr sz="1000" dirty="0">
                <a:solidFill>
                  <a:srgbClr val="5D5D5D"/>
                </a:solidFill>
                <a:latin typeface="Arial"/>
                <a:cs typeface="Arial"/>
              </a:rPr>
              <a:t> </a:t>
            </a:r>
            <a:r>
              <a:rPr sz="1000" spc="-55" dirty="0">
                <a:solidFill>
                  <a:srgbClr val="5D5D5D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343434"/>
                </a:solidFill>
                <a:latin typeface="Arial"/>
                <a:cs typeface="Arial"/>
              </a:rPr>
              <a:t>data</a:t>
            </a:r>
            <a:r>
              <a:rPr sz="1000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1000" spc="-25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343434"/>
                </a:solidFill>
                <a:latin typeface="Arial"/>
                <a:cs typeface="Arial"/>
              </a:rPr>
              <a:t>fin</a:t>
            </a:r>
            <a:r>
              <a:rPr sz="1000" spc="40" dirty="0">
                <a:solidFill>
                  <a:srgbClr val="343434"/>
                </a:solidFill>
                <a:latin typeface="Arial"/>
                <a:cs typeface="Arial"/>
              </a:rPr>
              <a:t>a</a:t>
            </a:r>
            <a:r>
              <a:rPr sz="1000" spc="135" dirty="0">
                <a:solidFill>
                  <a:srgbClr val="0E0E0E"/>
                </a:solidFill>
                <a:latin typeface="Arial"/>
                <a:cs typeface="Arial"/>
              </a:rPr>
              <a:t>l</a:t>
            </a:r>
            <a:r>
              <a:rPr sz="1000" spc="114" dirty="0">
                <a:solidFill>
                  <a:srgbClr val="0E0E0E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343434"/>
                </a:solidFill>
                <a:latin typeface="Arial"/>
                <a:cs typeface="Arial"/>
              </a:rPr>
              <a:t>para</a:t>
            </a:r>
            <a:r>
              <a:rPr sz="1000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1000" spc="-60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1000" spc="30" dirty="0">
                <a:solidFill>
                  <a:srgbClr val="484848"/>
                </a:solidFill>
                <a:latin typeface="Arial"/>
                <a:cs typeface="Arial"/>
              </a:rPr>
              <a:t>s</a:t>
            </a:r>
            <a:r>
              <a:rPr sz="1000" spc="-20" dirty="0">
                <a:solidFill>
                  <a:srgbClr val="212121"/>
                </a:solidFill>
                <a:latin typeface="Arial"/>
                <a:cs typeface="Arial"/>
              </a:rPr>
              <a:t>u</a:t>
            </a:r>
            <a:r>
              <a:rPr sz="1000" spc="-25" dirty="0">
                <a:solidFill>
                  <a:srgbClr val="484848"/>
                </a:solidFill>
                <a:latin typeface="Arial"/>
                <a:cs typeface="Arial"/>
              </a:rPr>
              <a:t>a</a:t>
            </a:r>
            <a:r>
              <a:rPr sz="1000" spc="-15" dirty="0">
                <a:solidFill>
                  <a:srgbClr val="484848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212121"/>
                </a:solidFill>
                <a:latin typeface="Arial"/>
                <a:cs typeface="Arial"/>
              </a:rPr>
              <a:t>interp</a:t>
            </a:r>
            <a:r>
              <a:rPr sz="1000" spc="-25" dirty="0">
                <a:solidFill>
                  <a:srgbClr val="212121"/>
                </a:solidFill>
                <a:latin typeface="Arial"/>
                <a:cs typeface="Arial"/>
              </a:rPr>
              <a:t>o</a:t>
            </a:r>
            <a:r>
              <a:rPr sz="1000" spc="-10" dirty="0">
                <a:solidFill>
                  <a:srgbClr val="484848"/>
                </a:solidFill>
                <a:latin typeface="Arial"/>
                <a:cs typeface="Arial"/>
              </a:rPr>
              <a:t>sição,</a:t>
            </a:r>
            <a:r>
              <a:rPr sz="1000" spc="80" dirty="0">
                <a:solidFill>
                  <a:srgbClr val="484848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343434"/>
                </a:solidFill>
                <a:latin typeface="Arial"/>
                <a:cs typeface="Arial"/>
              </a:rPr>
              <a:t>p</a:t>
            </a:r>
            <a:r>
              <a:rPr sz="1000" spc="0" dirty="0">
                <a:solidFill>
                  <a:srgbClr val="343434"/>
                </a:solidFill>
                <a:latin typeface="Arial"/>
                <a:cs typeface="Arial"/>
              </a:rPr>
              <a:t>e</a:t>
            </a:r>
            <a:r>
              <a:rPr sz="1000" spc="-50" dirty="0">
                <a:solidFill>
                  <a:srgbClr val="0E0E0E"/>
                </a:solidFill>
                <a:latin typeface="Arial"/>
                <a:cs typeface="Arial"/>
              </a:rPr>
              <a:t>l</a:t>
            </a:r>
            <a:r>
              <a:rPr sz="1000" spc="15" dirty="0">
                <a:solidFill>
                  <a:srgbClr val="343434"/>
                </a:solidFill>
                <a:latin typeface="Arial"/>
                <a:cs typeface="Arial"/>
              </a:rPr>
              <a:t>a</a:t>
            </a:r>
            <a:r>
              <a:rPr sz="1000" spc="10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343434"/>
                </a:solidFill>
                <a:latin typeface="Arial"/>
                <a:cs typeface="Arial"/>
              </a:rPr>
              <a:t>autoridade</a:t>
            </a:r>
            <a:r>
              <a:rPr sz="1000" spc="45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1000" spc="20" dirty="0">
                <a:solidFill>
                  <a:srgbClr val="484848"/>
                </a:solidFill>
                <a:latin typeface="Arial"/>
                <a:cs typeface="Arial"/>
              </a:rPr>
              <a:t>c</a:t>
            </a:r>
            <a:r>
              <a:rPr sz="1000" spc="25" dirty="0">
                <a:solidFill>
                  <a:srgbClr val="484848"/>
                </a:solidFill>
                <a:latin typeface="Arial"/>
                <a:cs typeface="Arial"/>
              </a:rPr>
              <a:t>o</a:t>
            </a:r>
            <a:r>
              <a:rPr sz="1000" spc="15" dirty="0">
                <a:solidFill>
                  <a:srgbClr val="212121"/>
                </a:solidFill>
                <a:latin typeface="Arial"/>
                <a:cs typeface="Arial"/>
              </a:rPr>
              <a:t>m</a:t>
            </a:r>
            <a:r>
              <a:rPr sz="1000" spc="-45" dirty="0">
                <a:solidFill>
                  <a:srgbClr val="212121"/>
                </a:solidFill>
                <a:latin typeface="Arial"/>
                <a:cs typeface="Arial"/>
              </a:rPr>
              <a:t>p</a:t>
            </a:r>
            <a:r>
              <a:rPr sz="1000" spc="-15" dirty="0">
                <a:solidFill>
                  <a:srgbClr val="484848"/>
                </a:solidFill>
                <a:latin typeface="Arial"/>
                <a:cs typeface="Arial"/>
              </a:rPr>
              <a:t>ete</a:t>
            </a:r>
            <a:r>
              <a:rPr sz="1000" spc="-25" dirty="0">
                <a:solidFill>
                  <a:srgbClr val="484848"/>
                </a:solidFill>
                <a:latin typeface="Arial"/>
                <a:cs typeface="Arial"/>
              </a:rPr>
              <a:t>n</a:t>
            </a:r>
            <a:r>
              <a:rPr sz="1000" spc="-5" dirty="0">
                <a:solidFill>
                  <a:srgbClr val="212121"/>
                </a:solidFill>
                <a:latin typeface="Arial"/>
                <a:cs typeface="Arial"/>
              </a:rPr>
              <a:t>te</a:t>
            </a:r>
            <a:r>
              <a:rPr sz="1000" spc="35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343434"/>
                </a:solidFill>
                <a:latin typeface="Arial"/>
                <a:cs typeface="Arial"/>
              </a:rPr>
              <a:t>do</a:t>
            </a:r>
            <a:r>
              <a:rPr sz="1000" spc="-5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484848"/>
                </a:solidFill>
                <a:latin typeface="Arial"/>
                <a:cs typeface="Arial"/>
              </a:rPr>
              <a:t>C</a:t>
            </a:r>
            <a:r>
              <a:rPr sz="1000" spc="-10" dirty="0">
                <a:solidFill>
                  <a:srgbClr val="212121"/>
                </a:solidFill>
                <a:latin typeface="Arial"/>
                <a:cs typeface="Arial"/>
              </a:rPr>
              <a:t>l</a:t>
            </a:r>
            <a:r>
              <a:rPr sz="1000" spc="25" dirty="0">
                <a:solidFill>
                  <a:srgbClr val="212121"/>
                </a:solidFill>
                <a:latin typeface="Arial"/>
                <a:cs typeface="Arial"/>
              </a:rPr>
              <a:t>u</a:t>
            </a:r>
            <a:r>
              <a:rPr sz="1000" spc="-70" dirty="0">
                <a:solidFill>
                  <a:srgbClr val="212121"/>
                </a:solidFill>
                <a:latin typeface="Arial"/>
                <a:cs typeface="Arial"/>
              </a:rPr>
              <a:t>b</a:t>
            </a:r>
            <a:r>
              <a:rPr sz="1000" spc="80" dirty="0">
                <a:solidFill>
                  <a:srgbClr val="484848"/>
                </a:solidFill>
                <a:latin typeface="Arial"/>
                <a:cs typeface="Arial"/>
              </a:rPr>
              <a:t>e</a:t>
            </a:r>
            <a:r>
              <a:rPr sz="1000" spc="-90" dirty="0">
                <a:solidFill>
                  <a:srgbClr val="808080"/>
                </a:solidFill>
                <a:latin typeface="Arial"/>
                <a:cs typeface="Arial"/>
              </a:rPr>
              <a:t>.</a:t>
            </a:r>
            <a:endParaRPr sz="10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813816" y="498348"/>
            <a:ext cx="713232" cy="809244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1801367" y="624651"/>
            <a:ext cx="1804670" cy="5651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300" b="1" spc="15" dirty="0">
                <a:solidFill>
                  <a:srgbClr val="0C0C0C"/>
                </a:solidFill>
                <a:latin typeface="Arial"/>
                <a:cs typeface="Arial"/>
              </a:rPr>
              <a:t>MACKENZIE</a:t>
            </a:r>
            <a:endParaRPr sz="23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20"/>
              </a:spcBef>
            </a:pPr>
            <a:r>
              <a:rPr sz="1600" b="1" spc="30" dirty="0">
                <a:solidFill>
                  <a:srgbClr val="0C0C0C"/>
                </a:solidFill>
                <a:latin typeface="Arial"/>
                <a:cs typeface="Arial"/>
              </a:rPr>
              <a:t>ESPORTE</a:t>
            </a:r>
            <a:r>
              <a:rPr sz="1600" b="1" spc="11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600" b="1" spc="-15" dirty="0">
                <a:solidFill>
                  <a:srgbClr val="0C0C0C"/>
                </a:solidFill>
                <a:latin typeface="Arial"/>
                <a:cs typeface="Arial"/>
              </a:rPr>
              <a:t>CLUBE</a:t>
            </a:r>
            <a:endParaRPr sz="1600">
              <a:latin typeface="Arial"/>
              <a:cs typeface="Aria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749208" y="1610313"/>
            <a:ext cx="6131560" cy="832230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466090" marR="48260" indent="-226695">
              <a:lnSpc>
                <a:spcPct val="100000"/>
              </a:lnSpc>
              <a:buClr>
                <a:srgbClr val="0C0C0C"/>
              </a:buClr>
              <a:buFont typeface="Arial"/>
              <a:buChar char="•"/>
              <a:tabLst>
                <a:tab pos="471170" algn="l"/>
              </a:tabLst>
            </a:pPr>
            <a:r>
              <a:rPr sz="950" spc="5" dirty="0">
                <a:solidFill>
                  <a:srgbClr val="282828"/>
                </a:solidFill>
                <a:latin typeface="Arial"/>
                <a:cs typeface="Arial"/>
              </a:rPr>
              <a:t>Decairá </a:t>
            </a:r>
            <a:r>
              <a:rPr sz="950" spc="-10" dirty="0">
                <a:solidFill>
                  <a:srgbClr val="282828"/>
                </a:solidFill>
                <a:latin typeface="Arial"/>
                <a:cs typeface="Arial"/>
              </a:rPr>
              <a:t> </a:t>
            </a:r>
            <a:r>
              <a:rPr sz="950" spc="30" dirty="0">
                <a:solidFill>
                  <a:srgbClr val="3D3D3D"/>
                </a:solidFill>
                <a:latin typeface="Arial"/>
                <a:cs typeface="Arial"/>
              </a:rPr>
              <a:t>o</a:t>
            </a:r>
            <a:r>
              <a:rPr sz="950" dirty="0">
                <a:solidFill>
                  <a:srgbClr val="3D3D3D"/>
                </a:solidFill>
                <a:latin typeface="Arial"/>
                <a:cs typeface="Arial"/>
              </a:rPr>
              <a:t> </a:t>
            </a:r>
            <a:r>
              <a:rPr sz="950" spc="-55" dirty="0">
                <a:solidFill>
                  <a:srgbClr val="3D3D3D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282828"/>
                </a:solidFill>
                <a:latin typeface="Arial"/>
                <a:cs typeface="Arial"/>
              </a:rPr>
              <a:t>direi</a:t>
            </a:r>
            <a:r>
              <a:rPr sz="950" spc="15" dirty="0">
                <a:solidFill>
                  <a:srgbClr val="0C0C0C"/>
                </a:solidFill>
                <a:latin typeface="Arial"/>
                <a:cs typeface="Arial"/>
              </a:rPr>
              <a:t>t</a:t>
            </a:r>
            <a:r>
              <a:rPr sz="950" spc="30" dirty="0">
                <a:solidFill>
                  <a:srgbClr val="282828"/>
                </a:solidFill>
                <a:latin typeface="Arial"/>
                <a:cs typeface="Arial"/>
              </a:rPr>
              <a:t>o</a:t>
            </a:r>
            <a:r>
              <a:rPr sz="950" dirty="0">
                <a:solidFill>
                  <a:srgbClr val="282828"/>
                </a:solidFill>
                <a:latin typeface="Arial"/>
                <a:cs typeface="Arial"/>
              </a:rPr>
              <a:t> </a:t>
            </a:r>
            <a:r>
              <a:rPr sz="950" spc="-55" dirty="0">
                <a:solidFill>
                  <a:srgbClr val="282828"/>
                </a:solidFill>
                <a:latin typeface="Arial"/>
                <a:cs typeface="Arial"/>
              </a:rPr>
              <a:t> </a:t>
            </a:r>
            <a:r>
              <a:rPr sz="950" spc="35" dirty="0">
                <a:solidFill>
                  <a:srgbClr val="282828"/>
                </a:solidFill>
                <a:latin typeface="Arial"/>
                <a:cs typeface="Arial"/>
              </a:rPr>
              <a:t>de</a:t>
            </a:r>
            <a:r>
              <a:rPr sz="950" dirty="0">
                <a:solidFill>
                  <a:srgbClr val="282828"/>
                </a:solidFill>
                <a:latin typeface="Arial"/>
                <a:cs typeface="Arial"/>
              </a:rPr>
              <a:t> </a:t>
            </a:r>
            <a:r>
              <a:rPr sz="950" spc="-20" dirty="0">
                <a:solidFill>
                  <a:srgbClr val="282828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282828"/>
                </a:solidFill>
                <a:latin typeface="Arial"/>
                <a:cs typeface="Arial"/>
              </a:rPr>
              <a:t>i</a:t>
            </a:r>
            <a:r>
              <a:rPr sz="950" spc="10" dirty="0">
                <a:solidFill>
                  <a:srgbClr val="282828"/>
                </a:solidFill>
                <a:latin typeface="Arial"/>
                <a:cs typeface="Arial"/>
              </a:rPr>
              <a:t>nterpor</a:t>
            </a:r>
            <a:r>
              <a:rPr sz="950" dirty="0">
                <a:solidFill>
                  <a:srgbClr val="282828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282828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282828"/>
                </a:solidFill>
                <a:latin typeface="Arial"/>
                <a:cs typeface="Arial"/>
              </a:rPr>
              <a:t>recurso</a:t>
            </a:r>
            <a:r>
              <a:rPr sz="950" dirty="0">
                <a:solidFill>
                  <a:srgbClr val="282828"/>
                </a:solidFill>
                <a:latin typeface="Arial"/>
                <a:cs typeface="Arial"/>
              </a:rPr>
              <a:t> </a:t>
            </a:r>
            <a:r>
              <a:rPr sz="950" spc="-40" dirty="0">
                <a:solidFill>
                  <a:srgbClr val="282828"/>
                </a:solidFill>
                <a:latin typeface="Arial"/>
                <a:cs typeface="Arial"/>
              </a:rPr>
              <a:t> </a:t>
            </a:r>
            <a:r>
              <a:rPr sz="950" spc="30" dirty="0">
                <a:solidFill>
                  <a:srgbClr val="3D3D3D"/>
                </a:solidFill>
                <a:latin typeface="Arial"/>
                <a:cs typeface="Arial"/>
              </a:rPr>
              <a:t>o</a:t>
            </a:r>
            <a:r>
              <a:rPr sz="950" dirty="0">
                <a:solidFill>
                  <a:srgbClr val="3D3D3D"/>
                </a:solidFill>
                <a:latin typeface="Arial"/>
                <a:cs typeface="Arial"/>
              </a:rPr>
              <a:t> </a:t>
            </a:r>
            <a:r>
              <a:rPr sz="950" spc="-20" dirty="0">
                <a:solidFill>
                  <a:srgbClr val="3D3D3D"/>
                </a:solidFill>
                <a:latin typeface="Arial"/>
                <a:cs typeface="Arial"/>
              </a:rPr>
              <a:t> </a:t>
            </a:r>
            <a:r>
              <a:rPr sz="950" spc="20" dirty="0">
                <a:solidFill>
                  <a:srgbClr val="282828"/>
                </a:solidFill>
                <a:latin typeface="Arial"/>
                <a:cs typeface="Arial"/>
              </a:rPr>
              <a:t>part</a:t>
            </a:r>
            <a:r>
              <a:rPr sz="950" spc="-95" dirty="0">
                <a:solidFill>
                  <a:srgbClr val="282828"/>
                </a:solidFill>
                <a:latin typeface="Arial"/>
                <a:cs typeface="Arial"/>
              </a:rPr>
              <a:t>i</a:t>
            </a:r>
            <a:r>
              <a:rPr sz="950" spc="15" dirty="0">
                <a:solidFill>
                  <a:srgbClr val="282828"/>
                </a:solidFill>
                <a:latin typeface="Arial"/>
                <a:cs typeface="Arial"/>
              </a:rPr>
              <a:t>cipante</a:t>
            </a:r>
            <a:r>
              <a:rPr sz="950" dirty="0">
                <a:solidFill>
                  <a:srgbClr val="282828"/>
                </a:solidFill>
                <a:latin typeface="Arial"/>
                <a:cs typeface="Arial"/>
              </a:rPr>
              <a:t> </a:t>
            </a:r>
            <a:r>
              <a:rPr sz="950" spc="-30" dirty="0">
                <a:solidFill>
                  <a:srgbClr val="282828"/>
                </a:solidFill>
                <a:latin typeface="Arial"/>
                <a:cs typeface="Arial"/>
              </a:rPr>
              <a:t> </a:t>
            </a:r>
            <a:r>
              <a:rPr sz="950" spc="30" dirty="0">
                <a:solidFill>
                  <a:srgbClr val="282828"/>
                </a:solidFill>
                <a:latin typeface="Arial"/>
                <a:cs typeface="Arial"/>
              </a:rPr>
              <a:t>do</a:t>
            </a:r>
            <a:r>
              <a:rPr sz="950" dirty="0">
                <a:solidFill>
                  <a:srgbClr val="282828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282828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3D3D3D"/>
                </a:solidFill>
                <a:latin typeface="Arial"/>
                <a:cs typeface="Arial"/>
              </a:rPr>
              <a:t>process</a:t>
            </a:r>
            <a:r>
              <a:rPr sz="950" spc="70" dirty="0">
                <a:solidFill>
                  <a:srgbClr val="5D5D5D"/>
                </a:solidFill>
                <a:latin typeface="Arial"/>
                <a:cs typeface="Arial"/>
              </a:rPr>
              <a:t>o</a:t>
            </a:r>
            <a:r>
              <a:rPr sz="950" dirty="0">
                <a:solidFill>
                  <a:srgbClr val="5D5D5D"/>
                </a:solidFill>
                <a:latin typeface="Arial"/>
                <a:cs typeface="Arial"/>
              </a:rPr>
              <a:t> </a:t>
            </a:r>
            <a:r>
              <a:rPr sz="950" spc="-60" dirty="0">
                <a:solidFill>
                  <a:srgbClr val="5D5D5D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3D3D3D"/>
                </a:solidFill>
                <a:latin typeface="Arial"/>
                <a:cs typeface="Arial"/>
              </a:rPr>
              <a:t>de</a:t>
            </a:r>
            <a:r>
              <a:rPr sz="950" dirty="0">
                <a:solidFill>
                  <a:srgbClr val="3D3D3D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3D3D3D"/>
                </a:solidFill>
                <a:latin typeface="Arial"/>
                <a:cs typeface="Arial"/>
              </a:rPr>
              <a:t> </a:t>
            </a:r>
            <a:r>
              <a:rPr sz="950" spc="25" dirty="0">
                <a:solidFill>
                  <a:srgbClr val="3D3D3D"/>
                </a:solidFill>
                <a:latin typeface="Arial"/>
                <a:cs typeface="Arial"/>
              </a:rPr>
              <a:t>aqu</a:t>
            </a:r>
            <a:r>
              <a:rPr sz="950" spc="15" dirty="0">
                <a:solidFill>
                  <a:srgbClr val="3D3D3D"/>
                </a:solidFill>
                <a:latin typeface="Arial"/>
                <a:cs typeface="Arial"/>
              </a:rPr>
              <a:t>i</a:t>
            </a:r>
            <a:r>
              <a:rPr sz="950" spc="30" dirty="0">
                <a:solidFill>
                  <a:srgbClr val="3D3D3D"/>
                </a:solidFill>
                <a:latin typeface="Arial"/>
                <a:cs typeface="Arial"/>
              </a:rPr>
              <a:t>s</a:t>
            </a:r>
            <a:r>
              <a:rPr sz="950" spc="-10" dirty="0">
                <a:solidFill>
                  <a:srgbClr val="3D3D3D"/>
                </a:solidFill>
                <a:latin typeface="Arial"/>
                <a:cs typeface="Arial"/>
              </a:rPr>
              <a:t>i</a:t>
            </a:r>
            <a:r>
              <a:rPr sz="950" spc="15" dirty="0">
                <a:solidFill>
                  <a:srgbClr val="3D3D3D"/>
                </a:solidFill>
                <a:latin typeface="Arial"/>
                <a:cs typeface="Arial"/>
              </a:rPr>
              <a:t>ção</a:t>
            </a:r>
            <a:r>
              <a:rPr sz="950" dirty="0">
                <a:solidFill>
                  <a:srgbClr val="3D3D3D"/>
                </a:solidFill>
                <a:latin typeface="Arial"/>
                <a:cs typeface="Arial"/>
              </a:rPr>
              <a:t> </a:t>
            </a:r>
            <a:r>
              <a:rPr sz="950" spc="-35" dirty="0">
                <a:solidFill>
                  <a:srgbClr val="3D3D3D"/>
                </a:solidFill>
                <a:latin typeface="Arial"/>
                <a:cs typeface="Arial"/>
              </a:rPr>
              <a:t> </a:t>
            </a:r>
            <a:r>
              <a:rPr sz="950" spc="35" dirty="0">
                <a:solidFill>
                  <a:srgbClr val="3D3D3D"/>
                </a:solidFill>
                <a:latin typeface="Arial"/>
                <a:cs typeface="Arial"/>
              </a:rPr>
              <a:t>que</a:t>
            </a:r>
            <a:r>
              <a:rPr sz="950" dirty="0">
                <a:solidFill>
                  <a:srgbClr val="3D3D3D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3D3D3D"/>
                </a:solidFill>
                <a:latin typeface="Arial"/>
                <a:cs typeface="Arial"/>
              </a:rPr>
              <a:t> </a:t>
            </a:r>
            <a:r>
              <a:rPr sz="950" spc="20" dirty="0">
                <a:solidFill>
                  <a:srgbClr val="3D3D3D"/>
                </a:solidFill>
                <a:latin typeface="Arial"/>
                <a:cs typeface="Arial"/>
              </a:rPr>
              <a:t>não</a:t>
            </a:r>
            <a:r>
              <a:rPr sz="950" dirty="0">
                <a:solidFill>
                  <a:srgbClr val="3D3D3D"/>
                </a:solidFill>
                <a:latin typeface="Arial"/>
                <a:cs typeface="Arial"/>
              </a:rPr>
              <a:t> </a:t>
            </a:r>
            <a:r>
              <a:rPr sz="950" spc="-35" dirty="0">
                <a:solidFill>
                  <a:srgbClr val="3D3D3D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3D3D3D"/>
                </a:solidFill>
                <a:latin typeface="Arial"/>
                <a:cs typeface="Arial"/>
              </a:rPr>
              <a:t>se</a:t>
            </a:r>
            <a:r>
              <a:rPr sz="950" dirty="0">
                <a:solidFill>
                  <a:srgbClr val="3D3D3D"/>
                </a:solidFill>
                <a:latin typeface="Arial"/>
                <a:cs typeface="Arial"/>
              </a:rPr>
              <a:t> </a:t>
            </a:r>
            <a:r>
              <a:rPr sz="950" spc="-45" dirty="0">
                <a:solidFill>
                  <a:srgbClr val="3D3D3D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282828"/>
                </a:solidFill>
                <a:latin typeface="Arial"/>
                <a:cs typeface="Arial"/>
              </a:rPr>
              <a:t>fizer l</a:t>
            </a:r>
            <a:r>
              <a:rPr sz="950" spc="5" dirty="0">
                <a:solidFill>
                  <a:srgbClr val="282828"/>
                </a:solidFill>
                <a:latin typeface="Arial"/>
                <a:cs typeface="Arial"/>
              </a:rPr>
              <a:t>egalmente</a:t>
            </a:r>
            <a:r>
              <a:rPr sz="950" spc="95" dirty="0">
                <a:solidFill>
                  <a:srgbClr val="282828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3D3D3D"/>
                </a:solidFill>
                <a:latin typeface="Arial"/>
                <a:cs typeface="Arial"/>
              </a:rPr>
              <a:t>representada</a:t>
            </a:r>
            <a:r>
              <a:rPr sz="950" spc="40" dirty="0">
                <a:solidFill>
                  <a:srgbClr val="3D3D3D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282828"/>
                </a:solidFill>
                <a:latin typeface="Arial"/>
                <a:cs typeface="Arial"/>
              </a:rPr>
              <a:t>durante</a:t>
            </a:r>
            <a:r>
              <a:rPr sz="950" spc="30" dirty="0">
                <a:solidFill>
                  <a:srgbClr val="282828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282828"/>
                </a:solidFill>
                <a:latin typeface="Arial"/>
                <a:cs typeface="Arial"/>
              </a:rPr>
              <a:t>a</a:t>
            </a:r>
            <a:r>
              <a:rPr sz="950" spc="25" dirty="0">
                <a:solidFill>
                  <a:srgbClr val="282828"/>
                </a:solidFill>
                <a:latin typeface="Arial"/>
                <a:cs typeface="Arial"/>
              </a:rPr>
              <a:t> </a:t>
            </a:r>
            <a:r>
              <a:rPr sz="950" spc="35" dirty="0">
                <a:solidFill>
                  <a:srgbClr val="5D5D5D"/>
                </a:solidFill>
                <a:latin typeface="Arial"/>
                <a:cs typeface="Arial"/>
              </a:rPr>
              <a:t>(</a:t>
            </a:r>
            <a:r>
              <a:rPr sz="950" dirty="0">
                <a:solidFill>
                  <a:srgbClr val="3D3D3D"/>
                </a:solidFill>
                <a:latin typeface="Arial"/>
                <a:cs typeface="Arial"/>
              </a:rPr>
              <a:t>s)</a:t>
            </a:r>
            <a:r>
              <a:rPr sz="950" spc="5" dirty="0">
                <a:solidFill>
                  <a:srgbClr val="3D3D3D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3D3D3D"/>
                </a:solidFill>
                <a:latin typeface="Arial"/>
                <a:cs typeface="Arial"/>
              </a:rPr>
              <a:t>sessão</a:t>
            </a:r>
            <a:r>
              <a:rPr sz="950" spc="60" dirty="0">
                <a:solidFill>
                  <a:srgbClr val="3D3D3D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3D3D3D"/>
                </a:solidFill>
                <a:latin typeface="Arial"/>
                <a:cs typeface="Arial"/>
              </a:rPr>
              <a:t>(es</a:t>
            </a:r>
            <a:r>
              <a:rPr sz="950" spc="20" dirty="0">
                <a:solidFill>
                  <a:srgbClr val="3D3D3D"/>
                </a:solidFill>
                <a:latin typeface="Arial"/>
                <a:cs typeface="Arial"/>
              </a:rPr>
              <a:t>)</a:t>
            </a:r>
            <a:r>
              <a:rPr sz="950" spc="120" dirty="0">
                <a:solidFill>
                  <a:srgbClr val="777777"/>
                </a:solidFill>
                <a:latin typeface="Arial"/>
                <a:cs typeface="Arial"/>
              </a:rPr>
              <a:t>.</a:t>
            </a:r>
            <a:endParaRPr sz="9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8"/>
              </a:spcBef>
            </a:pPr>
            <a:endParaRPr sz="1050">
              <a:latin typeface="Times New Roman"/>
              <a:cs typeface="Times New Roman"/>
            </a:endParaRPr>
          </a:p>
          <a:p>
            <a:pPr marL="12700" marR="22860" algn="just">
              <a:lnSpc>
                <a:spcPct val="100000"/>
              </a:lnSpc>
            </a:pPr>
            <a:r>
              <a:rPr sz="950" spc="50" dirty="0">
                <a:solidFill>
                  <a:srgbClr val="3D3D3D"/>
                </a:solidFill>
                <a:latin typeface="Arial"/>
                <a:cs typeface="Arial"/>
              </a:rPr>
              <a:t>O</a:t>
            </a:r>
            <a:r>
              <a:rPr sz="950" spc="114" dirty="0">
                <a:solidFill>
                  <a:srgbClr val="3D3D3D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282828"/>
                </a:solidFill>
                <a:latin typeface="Arial"/>
                <a:cs typeface="Arial"/>
              </a:rPr>
              <a:t>recurso</a:t>
            </a:r>
            <a:r>
              <a:rPr sz="950" spc="80" dirty="0">
                <a:solidFill>
                  <a:srgbClr val="282828"/>
                </a:solidFill>
                <a:latin typeface="Arial"/>
                <a:cs typeface="Arial"/>
              </a:rPr>
              <a:t> </a:t>
            </a:r>
            <a:r>
              <a:rPr sz="950" spc="20" dirty="0">
                <a:solidFill>
                  <a:srgbClr val="3D3D3D"/>
                </a:solidFill>
                <a:latin typeface="Arial"/>
                <a:cs typeface="Arial"/>
              </a:rPr>
              <a:t>deve</a:t>
            </a:r>
            <a:r>
              <a:rPr sz="950" spc="125" dirty="0">
                <a:solidFill>
                  <a:srgbClr val="3D3D3D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282828"/>
                </a:solidFill>
                <a:latin typeface="Arial"/>
                <a:cs typeface="Arial"/>
              </a:rPr>
              <a:t>ser</a:t>
            </a:r>
            <a:r>
              <a:rPr sz="950" spc="100" dirty="0">
                <a:solidFill>
                  <a:srgbClr val="282828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3D3D3D"/>
                </a:solidFill>
                <a:latin typeface="Arial"/>
                <a:cs typeface="Arial"/>
              </a:rPr>
              <a:t>apresentado</a:t>
            </a:r>
            <a:r>
              <a:rPr sz="950" dirty="0">
                <a:solidFill>
                  <a:srgbClr val="3D3D3D"/>
                </a:solidFill>
                <a:latin typeface="Arial"/>
                <a:cs typeface="Arial"/>
              </a:rPr>
              <a:t> </a:t>
            </a:r>
            <a:r>
              <a:rPr sz="950" spc="-95" dirty="0">
                <a:solidFill>
                  <a:srgbClr val="3D3D3D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282828"/>
                </a:solidFill>
                <a:latin typeface="Arial"/>
                <a:cs typeface="Arial"/>
              </a:rPr>
              <a:t>den</a:t>
            </a:r>
            <a:r>
              <a:rPr sz="950" spc="30" dirty="0">
                <a:solidFill>
                  <a:srgbClr val="282828"/>
                </a:solidFill>
                <a:latin typeface="Arial"/>
                <a:cs typeface="Arial"/>
              </a:rPr>
              <a:t>t</a:t>
            </a:r>
            <a:r>
              <a:rPr sz="950" dirty="0">
                <a:solidFill>
                  <a:srgbClr val="5D5D5D"/>
                </a:solidFill>
                <a:latin typeface="Arial"/>
                <a:cs typeface="Arial"/>
              </a:rPr>
              <a:t>r</a:t>
            </a:r>
            <a:r>
              <a:rPr sz="950" spc="30" dirty="0">
                <a:solidFill>
                  <a:srgbClr val="3D3D3D"/>
                </a:solidFill>
                <a:latin typeface="Arial"/>
                <a:cs typeface="Arial"/>
              </a:rPr>
              <a:t>o</a:t>
            </a:r>
            <a:r>
              <a:rPr sz="950" spc="65" dirty="0">
                <a:solidFill>
                  <a:srgbClr val="3D3D3D"/>
                </a:solidFill>
                <a:latin typeface="Arial"/>
                <a:cs typeface="Arial"/>
              </a:rPr>
              <a:t> </a:t>
            </a:r>
            <a:r>
              <a:rPr sz="950" spc="30" dirty="0">
                <a:solidFill>
                  <a:srgbClr val="282828"/>
                </a:solidFill>
                <a:latin typeface="Arial"/>
                <a:cs typeface="Arial"/>
              </a:rPr>
              <a:t>do</a:t>
            </a:r>
            <a:r>
              <a:rPr sz="950" dirty="0">
                <a:solidFill>
                  <a:srgbClr val="282828"/>
                </a:solidFill>
                <a:latin typeface="Arial"/>
                <a:cs typeface="Arial"/>
              </a:rPr>
              <a:t> </a:t>
            </a:r>
            <a:r>
              <a:rPr sz="950" spc="-114" dirty="0">
                <a:solidFill>
                  <a:srgbClr val="282828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3D3D3D"/>
                </a:solidFill>
                <a:latin typeface="Arial"/>
                <a:cs typeface="Arial"/>
              </a:rPr>
              <a:t>prazo</a:t>
            </a:r>
            <a:r>
              <a:rPr sz="950" dirty="0">
                <a:solidFill>
                  <a:srgbClr val="3D3D3D"/>
                </a:solidFill>
                <a:latin typeface="Arial"/>
                <a:cs typeface="Arial"/>
              </a:rPr>
              <a:t> </a:t>
            </a:r>
            <a:r>
              <a:rPr sz="950" spc="-120" dirty="0">
                <a:solidFill>
                  <a:srgbClr val="3D3D3D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3D3D3D"/>
                </a:solidFill>
                <a:latin typeface="Arial"/>
                <a:cs typeface="Arial"/>
              </a:rPr>
              <a:t>legal</a:t>
            </a:r>
            <a:r>
              <a:rPr sz="950" spc="60" dirty="0">
                <a:solidFill>
                  <a:srgbClr val="3D3D3D"/>
                </a:solidFill>
                <a:latin typeface="Arial"/>
                <a:cs typeface="Arial"/>
              </a:rPr>
              <a:t> </a:t>
            </a:r>
            <a:r>
              <a:rPr sz="950" spc="35" dirty="0">
                <a:solidFill>
                  <a:srgbClr val="282828"/>
                </a:solidFill>
                <a:latin typeface="Arial"/>
                <a:cs typeface="Arial"/>
              </a:rPr>
              <a:t>de</a:t>
            </a:r>
            <a:r>
              <a:rPr sz="950" spc="105" dirty="0">
                <a:solidFill>
                  <a:srgbClr val="282828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282828"/>
                </a:solidFill>
                <a:latin typeface="Arial"/>
                <a:cs typeface="Arial"/>
              </a:rPr>
              <a:t>02</a:t>
            </a:r>
            <a:r>
              <a:rPr sz="950" dirty="0">
                <a:solidFill>
                  <a:srgbClr val="282828"/>
                </a:solidFill>
                <a:latin typeface="Arial"/>
                <a:cs typeface="Arial"/>
              </a:rPr>
              <a:t> </a:t>
            </a:r>
            <a:r>
              <a:rPr sz="950" spc="-135" dirty="0">
                <a:solidFill>
                  <a:srgbClr val="282828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5D5D5D"/>
                </a:solidFill>
                <a:latin typeface="Arial"/>
                <a:cs typeface="Arial"/>
              </a:rPr>
              <a:t>(</a:t>
            </a:r>
            <a:r>
              <a:rPr sz="950" spc="25" dirty="0">
                <a:solidFill>
                  <a:srgbClr val="282828"/>
                </a:solidFill>
                <a:latin typeface="Arial"/>
                <a:cs typeface="Arial"/>
              </a:rPr>
              <a:t>do</a:t>
            </a:r>
            <a:r>
              <a:rPr sz="950" dirty="0">
                <a:solidFill>
                  <a:srgbClr val="282828"/>
                </a:solidFill>
                <a:latin typeface="Arial"/>
                <a:cs typeface="Arial"/>
              </a:rPr>
              <a:t>is)</a:t>
            </a:r>
            <a:r>
              <a:rPr sz="950" spc="114" dirty="0">
                <a:solidFill>
                  <a:srgbClr val="282828"/>
                </a:solidFill>
                <a:latin typeface="Arial"/>
                <a:cs typeface="Arial"/>
              </a:rPr>
              <a:t> </a:t>
            </a:r>
            <a:r>
              <a:rPr sz="950" spc="70" dirty="0">
                <a:solidFill>
                  <a:srgbClr val="282828"/>
                </a:solidFill>
                <a:latin typeface="Arial"/>
                <a:cs typeface="Arial"/>
              </a:rPr>
              <a:t>d</a:t>
            </a:r>
            <a:r>
              <a:rPr sz="950" spc="-40" dirty="0">
                <a:solidFill>
                  <a:srgbClr val="5D5D5D"/>
                </a:solidFill>
                <a:latin typeface="Arial"/>
                <a:cs typeface="Arial"/>
              </a:rPr>
              <a:t>i</a:t>
            </a:r>
            <a:r>
              <a:rPr sz="950" spc="25" dirty="0">
                <a:solidFill>
                  <a:srgbClr val="3D3D3D"/>
                </a:solidFill>
                <a:latin typeface="Arial"/>
                <a:cs typeface="Arial"/>
              </a:rPr>
              <a:t>as</a:t>
            </a:r>
            <a:r>
              <a:rPr sz="950" spc="110" dirty="0">
                <a:solidFill>
                  <a:srgbClr val="3D3D3D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3D3D3D"/>
                </a:solidFill>
                <a:latin typeface="Arial"/>
                <a:cs typeface="Arial"/>
              </a:rPr>
              <a:t>úteis</a:t>
            </a:r>
            <a:r>
              <a:rPr sz="950" spc="90" dirty="0">
                <a:solidFill>
                  <a:srgbClr val="3D3D3D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3D3D3D"/>
                </a:solidFill>
                <a:latin typeface="Arial"/>
                <a:cs typeface="Arial"/>
              </a:rPr>
              <a:t>da</a:t>
            </a:r>
            <a:r>
              <a:rPr sz="950" spc="110" dirty="0">
                <a:solidFill>
                  <a:srgbClr val="3D3D3D"/>
                </a:solidFill>
                <a:latin typeface="Arial"/>
                <a:cs typeface="Arial"/>
              </a:rPr>
              <a:t> </a:t>
            </a:r>
            <a:r>
              <a:rPr sz="950" spc="35" dirty="0">
                <a:solidFill>
                  <a:srgbClr val="282828"/>
                </a:solidFill>
                <a:latin typeface="Arial"/>
                <a:cs typeface="Arial"/>
              </a:rPr>
              <a:t>d</a:t>
            </a:r>
            <a:r>
              <a:rPr sz="950" dirty="0">
                <a:solidFill>
                  <a:srgbClr val="5D5D5D"/>
                </a:solidFill>
                <a:latin typeface="Arial"/>
                <a:cs typeface="Arial"/>
              </a:rPr>
              <a:t>i</a:t>
            </a:r>
            <a:r>
              <a:rPr sz="950" spc="25" dirty="0">
                <a:solidFill>
                  <a:srgbClr val="3D3D3D"/>
                </a:solidFill>
                <a:latin typeface="Arial"/>
                <a:cs typeface="Arial"/>
              </a:rPr>
              <a:t>vu</a:t>
            </a:r>
            <a:r>
              <a:rPr sz="950" spc="20" dirty="0">
                <a:solidFill>
                  <a:srgbClr val="3D3D3D"/>
                </a:solidFill>
                <a:latin typeface="Arial"/>
                <a:cs typeface="Arial"/>
              </a:rPr>
              <a:t>l</a:t>
            </a:r>
            <a:r>
              <a:rPr sz="950" spc="15" dirty="0">
                <a:solidFill>
                  <a:srgbClr val="3D3D3D"/>
                </a:solidFill>
                <a:latin typeface="Arial"/>
                <a:cs typeface="Arial"/>
              </a:rPr>
              <a:t>gação</a:t>
            </a:r>
            <a:r>
              <a:rPr sz="950" dirty="0">
                <a:solidFill>
                  <a:srgbClr val="3D3D3D"/>
                </a:solidFill>
                <a:latin typeface="Arial"/>
                <a:cs typeface="Arial"/>
              </a:rPr>
              <a:t> </a:t>
            </a:r>
            <a:r>
              <a:rPr sz="950" spc="-125" dirty="0">
                <a:solidFill>
                  <a:srgbClr val="3D3D3D"/>
                </a:solidFill>
                <a:latin typeface="Arial"/>
                <a:cs typeface="Arial"/>
              </a:rPr>
              <a:t> </a:t>
            </a:r>
            <a:r>
              <a:rPr sz="950" spc="30" dirty="0">
                <a:solidFill>
                  <a:srgbClr val="282828"/>
                </a:solidFill>
                <a:latin typeface="Arial"/>
                <a:cs typeface="Arial"/>
              </a:rPr>
              <a:t>do</a:t>
            </a:r>
            <a:r>
              <a:rPr sz="950" spc="114" dirty="0">
                <a:solidFill>
                  <a:srgbClr val="282828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282828"/>
                </a:solidFill>
                <a:latin typeface="Arial"/>
                <a:cs typeface="Arial"/>
              </a:rPr>
              <a:t>resultad</a:t>
            </a:r>
            <a:r>
              <a:rPr sz="950" spc="50" dirty="0">
                <a:solidFill>
                  <a:srgbClr val="282828"/>
                </a:solidFill>
                <a:latin typeface="Arial"/>
                <a:cs typeface="Arial"/>
              </a:rPr>
              <a:t>o</a:t>
            </a:r>
            <a:r>
              <a:rPr sz="950" spc="100" dirty="0">
                <a:solidFill>
                  <a:srgbClr val="777777"/>
                </a:solidFill>
                <a:latin typeface="Arial"/>
                <a:cs typeface="Arial"/>
              </a:rPr>
              <a:t>, </a:t>
            </a:r>
            <a:r>
              <a:rPr sz="950" dirty="0">
                <a:solidFill>
                  <a:srgbClr val="282828"/>
                </a:solidFill>
                <a:latin typeface="Arial"/>
                <a:cs typeface="Arial"/>
              </a:rPr>
              <a:t>por</a:t>
            </a:r>
            <a:r>
              <a:rPr sz="950" spc="60" dirty="0">
                <a:solidFill>
                  <a:srgbClr val="282828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3D3D3D"/>
                </a:solidFill>
                <a:latin typeface="Arial"/>
                <a:cs typeface="Arial"/>
              </a:rPr>
              <a:t>escrito</a:t>
            </a:r>
            <a:r>
              <a:rPr sz="950" spc="65" dirty="0">
                <a:solidFill>
                  <a:srgbClr val="3D3D3D"/>
                </a:solidFill>
                <a:latin typeface="Arial"/>
                <a:cs typeface="Arial"/>
              </a:rPr>
              <a:t> </a:t>
            </a:r>
            <a:r>
              <a:rPr sz="950" spc="35" dirty="0">
                <a:solidFill>
                  <a:srgbClr val="3D3D3D"/>
                </a:solidFill>
                <a:latin typeface="Arial"/>
                <a:cs typeface="Arial"/>
              </a:rPr>
              <a:t>em</a:t>
            </a:r>
            <a:r>
              <a:rPr sz="950" spc="85" dirty="0">
                <a:solidFill>
                  <a:srgbClr val="3D3D3D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3D3D3D"/>
                </a:solidFill>
                <a:latin typeface="Arial"/>
                <a:cs typeface="Arial"/>
              </a:rPr>
              <a:t>papel</a:t>
            </a:r>
            <a:r>
              <a:rPr sz="950" spc="30" dirty="0">
                <a:solidFill>
                  <a:srgbClr val="3D3D3D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282828"/>
                </a:solidFill>
                <a:latin typeface="Arial"/>
                <a:cs typeface="Arial"/>
              </a:rPr>
              <a:t>timbrado</a:t>
            </a:r>
            <a:r>
              <a:rPr sz="950" spc="105" dirty="0">
                <a:solidFill>
                  <a:srgbClr val="282828"/>
                </a:solidFill>
                <a:latin typeface="Arial"/>
                <a:cs typeface="Arial"/>
              </a:rPr>
              <a:t> </a:t>
            </a:r>
            <a:r>
              <a:rPr sz="950" spc="35" dirty="0">
                <a:solidFill>
                  <a:srgbClr val="3D3D3D"/>
                </a:solidFill>
                <a:latin typeface="Arial"/>
                <a:cs typeface="Arial"/>
              </a:rPr>
              <a:t>da</a:t>
            </a:r>
            <a:r>
              <a:rPr sz="950" spc="65" dirty="0">
                <a:solidFill>
                  <a:srgbClr val="3D3D3D"/>
                </a:solidFill>
                <a:latin typeface="Arial"/>
                <a:cs typeface="Arial"/>
              </a:rPr>
              <a:t> </a:t>
            </a:r>
            <a:r>
              <a:rPr sz="950" spc="20" dirty="0">
                <a:solidFill>
                  <a:srgbClr val="3D3D3D"/>
                </a:solidFill>
                <a:latin typeface="Arial"/>
                <a:cs typeface="Arial"/>
              </a:rPr>
              <a:t>empresa</a:t>
            </a:r>
            <a:r>
              <a:rPr sz="950" spc="70" dirty="0">
                <a:solidFill>
                  <a:srgbClr val="3D3D3D"/>
                </a:solidFill>
                <a:latin typeface="Arial"/>
                <a:cs typeface="Arial"/>
              </a:rPr>
              <a:t> </a:t>
            </a:r>
            <a:r>
              <a:rPr sz="950" spc="30" dirty="0">
                <a:solidFill>
                  <a:srgbClr val="3D3D3D"/>
                </a:solidFill>
                <a:latin typeface="Arial"/>
                <a:cs typeface="Arial"/>
              </a:rPr>
              <a:t>sem</a:t>
            </a:r>
            <a:r>
              <a:rPr sz="950" spc="100" dirty="0">
                <a:solidFill>
                  <a:srgbClr val="3D3D3D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282828"/>
                </a:solidFill>
                <a:latin typeface="Arial"/>
                <a:cs typeface="Arial"/>
              </a:rPr>
              <a:t>rasura</a:t>
            </a:r>
            <a:r>
              <a:rPr sz="950" spc="95" dirty="0">
                <a:solidFill>
                  <a:srgbClr val="282828"/>
                </a:solidFill>
                <a:latin typeface="Arial"/>
                <a:cs typeface="Arial"/>
              </a:rPr>
              <a:t>s</a:t>
            </a:r>
            <a:r>
              <a:rPr sz="950" spc="5" dirty="0">
                <a:solidFill>
                  <a:srgbClr val="5D5D5D"/>
                </a:solidFill>
                <a:latin typeface="Arial"/>
                <a:cs typeface="Arial"/>
              </a:rPr>
              <a:t>,</a:t>
            </a:r>
            <a:r>
              <a:rPr sz="950" spc="-40" dirty="0">
                <a:solidFill>
                  <a:srgbClr val="5D5D5D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282828"/>
                </a:solidFill>
                <a:latin typeface="Arial"/>
                <a:cs typeface="Arial"/>
              </a:rPr>
              <a:t>fundamentado</a:t>
            </a:r>
            <a:r>
              <a:rPr sz="950" dirty="0">
                <a:solidFill>
                  <a:srgbClr val="282828"/>
                </a:solidFill>
                <a:latin typeface="Arial"/>
                <a:cs typeface="Arial"/>
              </a:rPr>
              <a:t> </a:t>
            </a:r>
            <a:r>
              <a:rPr sz="950" spc="-70" dirty="0">
                <a:solidFill>
                  <a:srgbClr val="282828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3D3D3D"/>
                </a:solidFill>
                <a:latin typeface="Arial"/>
                <a:cs typeface="Arial"/>
              </a:rPr>
              <a:t>e</a:t>
            </a:r>
            <a:r>
              <a:rPr sz="950" spc="60" dirty="0">
                <a:solidFill>
                  <a:srgbClr val="3D3D3D"/>
                </a:solidFill>
                <a:latin typeface="Arial"/>
                <a:cs typeface="Arial"/>
              </a:rPr>
              <a:t> </a:t>
            </a:r>
            <a:r>
              <a:rPr sz="950" spc="25" dirty="0">
                <a:solidFill>
                  <a:srgbClr val="3D3D3D"/>
                </a:solidFill>
                <a:latin typeface="Arial"/>
                <a:cs typeface="Arial"/>
              </a:rPr>
              <a:t>ass</a:t>
            </a:r>
            <a:r>
              <a:rPr sz="950" spc="5" dirty="0">
                <a:solidFill>
                  <a:srgbClr val="3D3D3D"/>
                </a:solidFill>
                <a:latin typeface="Arial"/>
                <a:cs typeface="Arial"/>
              </a:rPr>
              <a:t>i</a:t>
            </a:r>
            <a:r>
              <a:rPr sz="950" spc="20" dirty="0">
                <a:solidFill>
                  <a:srgbClr val="3D3D3D"/>
                </a:solidFill>
                <a:latin typeface="Arial"/>
                <a:cs typeface="Arial"/>
              </a:rPr>
              <a:t>nado</a:t>
            </a:r>
            <a:r>
              <a:rPr sz="950" spc="105" dirty="0">
                <a:solidFill>
                  <a:srgbClr val="3D3D3D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282828"/>
                </a:solidFill>
                <a:latin typeface="Arial"/>
                <a:cs typeface="Arial"/>
              </a:rPr>
              <a:t>por</a:t>
            </a:r>
            <a:r>
              <a:rPr sz="950" spc="105" dirty="0">
                <a:solidFill>
                  <a:srgbClr val="282828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3D3D3D"/>
                </a:solidFill>
                <a:latin typeface="Arial"/>
                <a:cs typeface="Arial"/>
              </a:rPr>
              <a:t>representante </a:t>
            </a:r>
            <a:r>
              <a:rPr sz="950" spc="-80" dirty="0">
                <a:solidFill>
                  <a:srgbClr val="3D3D3D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282828"/>
                </a:solidFill>
                <a:latin typeface="Arial"/>
                <a:cs typeface="Arial"/>
              </a:rPr>
              <a:t>lega</a:t>
            </a:r>
            <a:r>
              <a:rPr sz="950" spc="25" dirty="0">
                <a:solidFill>
                  <a:srgbClr val="282828"/>
                </a:solidFill>
                <a:latin typeface="Arial"/>
                <a:cs typeface="Arial"/>
              </a:rPr>
              <a:t>l</a:t>
            </a:r>
            <a:r>
              <a:rPr sz="950" spc="5" dirty="0">
                <a:solidFill>
                  <a:srgbClr val="5D5D5D"/>
                </a:solidFill>
                <a:latin typeface="Arial"/>
                <a:cs typeface="Arial"/>
              </a:rPr>
              <a:t>, </a:t>
            </a:r>
            <a:r>
              <a:rPr sz="950" spc="10" dirty="0">
                <a:solidFill>
                  <a:srgbClr val="282828"/>
                </a:solidFill>
                <a:latin typeface="Arial"/>
                <a:cs typeface="Arial"/>
              </a:rPr>
              <a:t>observados</a:t>
            </a:r>
            <a:r>
              <a:rPr sz="950" spc="70" dirty="0">
                <a:solidFill>
                  <a:srgbClr val="282828"/>
                </a:solidFill>
                <a:latin typeface="Arial"/>
                <a:cs typeface="Arial"/>
              </a:rPr>
              <a:t> </a:t>
            </a:r>
            <a:r>
              <a:rPr sz="950" spc="25" dirty="0">
                <a:solidFill>
                  <a:srgbClr val="3D3D3D"/>
                </a:solidFill>
                <a:latin typeface="Arial"/>
                <a:cs typeface="Arial"/>
              </a:rPr>
              <a:t>os</a:t>
            </a:r>
            <a:r>
              <a:rPr sz="950" spc="75" dirty="0">
                <a:solidFill>
                  <a:srgbClr val="3D3D3D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282828"/>
                </a:solidFill>
                <a:latin typeface="Arial"/>
                <a:cs typeface="Arial"/>
              </a:rPr>
              <a:t>prazos</a:t>
            </a:r>
            <a:r>
              <a:rPr sz="950" spc="40" dirty="0">
                <a:solidFill>
                  <a:srgbClr val="282828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0C0C0C"/>
                </a:solidFill>
                <a:latin typeface="Arial"/>
                <a:cs typeface="Arial"/>
              </a:rPr>
              <a:t>l</a:t>
            </a:r>
            <a:r>
              <a:rPr sz="950" spc="20" dirty="0">
                <a:solidFill>
                  <a:srgbClr val="3D3D3D"/>
                </a:solidFill>
                <a:latin typeface="Arial"/>
                <a:cs typeface="Arial"/>
              </a:rPr>
              <a:t>egai</a:t>
            </a:r>
            <a:r>
              <a:rPr sz="950" spc="55" dirty="0">
                <a:solidFill>
                  <a:srgbClr val="3D3D3D"/>
                </a:solidFill>
                <a:latin typeface="Arial"/>
                <a:cs typeface="Arial"/>
              </a:rPr>
              <a:t>s</a:t>
            </a:r>
            <a:r>
              <a:rPr sz="950" spc="120" dirty="0">
                <a:solidFill>
                  <a:srgbClr val="777777"/>
                </a:solidFill>
                <a:latin typeface="Arial"/>
                <a:cs typeface="Arial"/>
              </a:rPr>
              <a:t>.</a:t>
            </a:r>
            <a:endParaRPr sz="9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4"/>
              </a:spcBef>
            </a:pPr>
            <a:endParaRPr sz="1000">
              <a:latin typeface="Times New Roman"/>
              <a:cs typeface="Times New Roman"/>
            </a:endParaRPr>
          </a:p>
          <a:p>
            <a:pPr marL="12700" algn="just">
              <a:lnSpc>
                <a:spcPct val="100000"/>
              </a:lnSpc>
            </a:pPr>
            <a:r>
              <a:rPr sz="950" b="1" spc="-25" dirty="0">
                <a:solidFill>
                  <a:srgbClr val="0C0C0C"/>
                </a:solidFill>
                <a:latin typeface="Arial"/>
                <a:cs typeface="Arial"/>
              </a:rPr>
              <a:t>A</a:t>
            </a:r>
            <a:r>
              <a:rPr sz="950" b="1" spc="7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b="1" spc="5" dirty="0">
                <a:solidFill>
                  <a:srgbClr val="0C0C0C"/>
                </a:solidFill>
                <a:latin typeface="Arial"/>
                <a:cs typeface="Arial"/>
              </a:rPr>
              <a:t>ADJUDICAÇÃO</a:t>
            </a:r>
            <a:endParaRPr sz="950">
              <a:latin typeface="Arial"/>
              <a:cs typeface="Arial"/>
            </a:endParaRPr>
          </a:p>
          <a:p>
            <a:pPr marL="21590" marR="41910" indent="-9525" algn="just">
              <a:lnSpc>
                <a:spcPct val="201200"/>
              </a:lnSpc>
            </a:pPr>
            <a:r>
              <a:rPr sz="950" spc="-15" dirty="0">
                <a:solidFill>
                  <a:srgbClr val="282828"/>
                </a:solidFill>
                <a:latin typeface="Arial"/>
                <a:cs typeface="Arial"/>
              </a:rPr>
              <a:t>A</a:t>
            </a:r>
            <a:r>
              <a:rPr sz="950" spc="70" dirty="0">
                <a:solidFill>
                  <a:srgbClr val="282828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282828"/>
                </a:solidFill>
                <a:latin typeface="Arial"/>
                <a:cs typeface="Arial"/>
              </a:rPr>
              <a:t>empresa</a:t>
            </a:r>
            <a:r>
              <a:rPr sz="950" spc="35" dirty="0">
                <a:solidFill>
                  <a:srgbClr val="282828"/>
                </a:solidFill>
                <a:latin typeface="Arial"/>
                <a:cs typeface="Arial"/>
              </a:rPr>
              <a:t> </a:t>
            </a:r>
            <a:r>
              <a:rPr sz="950" spc="20" dirty="0">
                <a:solidFill>
                  <a:srgbClr val="282828"/>
                </a:solidFill>
                <a:latin typeface="Arial"/>
                <a:cs typeface="Arial"/>
              </a:rPr>
              <a:t>que</a:t>
            </a:r>
            <a:r>
              <a:rPr sz="950" spc="85" dirty="0">
                <a:solidFill>
                  <a:srgbClr val="282828"/>
                </a:solidFill>
                <a:latin typeface="Arial"/>
                <a:cs typeface="Arial"/>
              </a:rPr>
              <a:t> </a:t>
            </a:r>
            <a:r>
              <a:rPr sz="950" spc="-30" dirty="0">
                <a:solidFill>
                  <a:srgbClr val="0C0C0C"/>
                </a:solidFill>
                <a:latin typeface="Arial"/>
                <a:cs typeface="Arial"/>
              </a:rPr>
              <a:t>h</a:t>
            </a:r>
            <a:r>
              <a:rPr sz="950" spc="5" dirty="0">
                <a:solidFill>
                  <a:srgbClr val="3D3D3D"/>
                </a:solidFill>
                <a:latin typeface="Arial"/>
                <a:cs typeface="Arial"/>
              </a:rPr>
              <a:t>ouver</a:t>
            </a:r>
            <a:r>
              <a:rPr sz="950" spc="95" dirty="0">
                <a:solidFill>
                  <a:srgbClr val="3D3D3D"/>
                </a:solidFill>
                <a:latin typeface="Arial"/>
                <a:cs typeface="Arial"/>
              </a:rPr>
              <a:t> </a:t>
            </a:r>
            <a:r>
              <a:rPr sz="950" spc="30" dirty="0">
                <a:solidFill>
                  <a:srgbClr val="282828"/>
                </a:solidFill>
                <a:latin typeface="Arial"/>
                <a:cs typeface="Arial"/>
              </a:rPr>
              <a:t>s</a:t>
            </a:r>
            <a:r>
              <a:rPr sz="950" spc="-10" dirty="0">
                <a:solidFill>
                  <a:srgbClr val="282828"/>
                </a:solidFill>
                <a:latin typeface="Arial"/>
                <a:cs typeface="Arial"/>
              </a:rPr>
              <a:t>i</a:t>
            </a:r>
            <a:r>
              <a:rPr sz="950" spc="15" dirty="0">
                <a:solidFill>
                  <a:srgbClr val="282828"/>
                </a:solidFill>
                <a:latin typeface="Arial"/>
                <a:cs typeface="Arial"/>
              </a:rPr>
              <a:t>do</a:t>
            </a:r>
            <a:r>
              <a:rPr sz="950" dirty="0">
                <a:solidFill>
                  <a:srgbClr val="282828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282828"/>
                </a:solidFill>
                <a:latin typeface="Arial"/>
                <a:cs typeface="Arial"/>
              </a:rPr>
              <a:t>classificada</a:t>
            </a:r>
            <a:r>
              <a:rPr sz="950" spc="105" dirty="0">
                <a:solidFill>
                  <a:srgbClr val="282828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282828"/>
                </a:solidFill>
                <a:latin typeface="Arial"/>
                <a:cs typeface="Arial"/>
              </a:rPr>
              <a:t>em</a:t>
            </a:r>
            <a:r>
              <a:rPr sz="950" spc="55" dirty="0">
                <a:solidFill>
                  <a:srgbClr val="282828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282828"/>
                </a:solidFill>
                <a:latin typeface="Arial"/>
                <a:cs typeface="Arial"/>
              </a:rPr>
              <a:t>prime</a:t>
            </a:r>
            <a:r>
              <a:rPr sz="950" spc="-10" dirty="0">
                <a:solidFill>
                  <a:srgbClr val="282828"/>
                </a:solidFill>
                <a:latin typeface="Arial"/>
                <a:cs typeface="Arial"/>
              </a:rPr>
              <a:t>i</a:t>
            </a:r>
            <a:r>
              <a:rPr sz="950" spc="30" dirty="0">
                <a:solidFill>
                  <a:srgbClr val="282828"/>
                </a:solidFill>
                <a:latin typeface="Arial"/>
                <a:cs typeface="Arial"/>
              </a:rPr>
              <a:t>ro</a:t>
            </a:r>
            <a:r>
              <a:rPr sz="950" dirty="0">
                <a:solidFill>
                  <a:srgbClr val="282828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3D3D3D"/>
                </a:solidFill>
                <a:latin typeface="Arial"/>
                <a:cs typeface="Arial"/>
              </a:rPr>
              <a:t>luga</a:t>
            </a:r>
            <a:r>
              <a:rPr sz="950" spc="25" dirty="0">
                <a:solidFill>
                  <a:srgbClr val="3D3D3D"/>
                </a:solidFill>
                <a:latin typeface="Arial"/>
                <a:cs typeface="Arial"/>
              </a:rPr>
              <a:t>r</a:t>
            </a:r>
            <a:r>
              <a:rPr sz="950" spc="100" dirty="0">
                <a:solidFill>
                  <a:srgbClr val="777777"/>
                </a:solidFill>
                <a:latin typeface="Arial"/>
                <a:cs typeface="Arial"/>
              </a:rPr>
              <a:t>,</a:t>
            </a:r>
            <a:r>
              <a:rPr sz="950" spc="-135" dirty="0">
                <a:solidFill>
                  <a:srgbClr val="777777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282828"/>
                </a:solidFill>
                <a:latin typeface="Arial"/>
                <a:cs typeface="Arial"/>
              </a:rPr>
              <a:t>tendo</a:t>
            </a:r>
            <a:r>
              <a:rPr sz="950" spc="95" dirty="0">
                <a:solidFill>
                  <a:srgbClr val="282828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282828"/>
                </a:solidFill>
                <a:latin typeface="Arial"/>
                <a:cs typeface="Arial"/>
              </a:rPr>
              <a:t>apresentado</a:t>
            </a:r>
            <a:r>
              <a:rPr sz="950" spc="114" dirty="0">
                <a:solidFill>
                  <a:srgbClr val="282828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3D3D3D"/>
                </a:solidFill>
                <a:latin typeface="Arial"/>
                <a:cs typeface="Arial"/>
              </a:rPr>
              <a:t>menor</a:t>
            </a:r>
            <a:r>
              <a:rPr sz="950" spc="30" dirty="0">
                <a:solidFill>
                  <a:srgbClr val="3D3D3D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3D3D3D"/>
                </a:solidFill>
                <a:latin typeface="Arial"/>
                <a:cs typeface="Arial"/>
              </a:rPr>
              <a:t>v</a:t>
            </a:r>
            <a:r>
              <a:rPr sz="950" spc="80" dirty="0">
                <a:solidFill>
                  <a:srgbClr val="3D3D3D"/>
                </a:solidFill>
                <a:latin typeface="Arial"/>
                <a:cs typeface="Arial"/>
              </a:rPr>
              <a:t>a</a:t>
            </a:r>
            <a:r>
              <a:rPr sz="950" spc="-75" dirty="0">
                <a:solidFill>
                  <a:srgbClr val="5D5D5D"/>
                </a:solidFill>
                <a:latin typeface="Arial"/>
                <a:cs typeface="Arial"/>
              </a:rPr>
              <a:t>l</a:t>
            </a:r>
            <a:r>
              <a:rPr sz="950" spc="30" dirty="0">
                <a:solidFill>
                  <a:srgbClr val="3D3D3D"/>
                </a:solidFill>
                <a:latin typeface="Arial"/>
                <a:cs typeface="Arial"/>
              </a:rPr>
              <a:t>o</a:t>
            </a:r>
            <a:r>
              <a:rPr sz="950" spc="45" dirty="0">
                <a:solidFill>
                  <a:srgbClr val="3D3D3D"/>
                </a:solidFill>
                <a:latin typeface="Arial"/>
                <a:cs typeface="Arial"/>
              </a:rPr>
              <a:t>r</a:t>
            </a:r>
            <a:r>
              <a:rPr sz="950" spc="100" dirty="0">
                <a:solidFill>
                  <a:srgbClr val="777777"/>
                </a:solidFill>
                <a:latin typeface="Arial"/>
                <a:cs typeface="Arial"/>
              </a:rPr>
              <a:t>,</a:t>
            </a:r>
            <a:r>
              <a:rPr sz="950" spc="-100" dirty="0">
                <a:solidFill>
                  <a:srgbClr val="777777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3D3D3D"/>
                </a:solidFill>
                <a:latin typeface="Arial"/>
                <a:cs typeface="Arial"/>
              </a:rPr>
              <a:t>será</a:t>
            </a:r>
            <a:r>
              <a:rPr sz="950" spc="25" dirty="0">
                <a:solidFill>
                  <a:srgbClr val="3D3D3D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3D3D3D"/>
                </a:solidFill>
                <a:latin typeface="Arial"/>
                <a:cs typeface="Arial"/>
              </a:rPr>
              <a:t>adjudicada</a:t>
            </a:r>
            <a:r>
              <a:rPr sz="950" spc="-140" dirty="0">
                <a:solidFill>
                  <a:srgbClr val="3D3D3D"/>
                </a:solidFill>
                <a:latin typeface="Arial"/>
                <a:cs typeface="Arial"/>
              </a:rPr>
              <a:t> </a:t>
            </a:r>
            <a:r>
              <a:rPr sz="950" spc="25" dirty="0">
                <a:solidFill>
                  <a:srgbClr val="777777"/>
                </a:solidFill>
                <a:latin typeface="Arial"/>
                <a:cs typeface="Arial"/>
              </a:rPr>
              <a:t>. </a:t>
            </a:r>
            <a:r>
              <a:rPr sz="950" spc="5" dirty="0">
                <a:solidFill>
                  <a:srgbClr val="282828"/>
                </a:solidFill>
                <a:latin typeface="Arial"/>
                <a:cs typeface="Arial"/>
              </a:rPr>
              <a:t>O</a:t>
            </a:r>
            <a:r>
              <a:rPr sz="950" spc="50" dirty="0">
                <a:solidFill>
                  <a:srgbClr val="282828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282828"/>
                </a:solidFill>
                <a:latin typeface="Arial"/>
                <a:cs typeface="Arial"/>
              </a:rPr>
              <a:t>resultado</a:t>
            </a:r>
            <a:r>
              <a:rPr sz="950" spc="35" dirty="0">
                <a:solidFill>
                  <a:srgbClr val="282828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282828"/>
                </a:solidFill>
                <a:latin typeface="Arial"/>
                <a:cs typeface="Arial"/>
              </a:rPr>
              <a:t>será</a:t>
            </a:r>
            <a:r>
              <a:rPr sz="950" spc="65" dirty="0">
                <a:solidFill>
                  <a:srgbClr val="282828"/>
                </a:solidFill>
                <a:latin typeface="Arial"/>
                <a:cs typeface="Arial"/>
              </a:rPr>
              <a:t> </a:t>
            </a:r>
            <a:r>
              <a:rPr sz="950" spc="30" dirty="0">
                <a:solidFill>
                  <a:srgbClr val="282828"/>
                </a:solidFill>
                <a:latin typeface="Arial"/>
                <a:cs typeface="Arial"/>
              </a:rPr>
              <a:t>homo</a:t>
            </a:r>
            <a:r>
              <a:rPr sz="950" dirty="0">
                <a:solidFill>
                  <a:srgbClr val="0C0C0C"/>
                </a:solidFill>
                <a:latin typeface="Arial"/>
                <a:cs typeface="Arial"/>
              </a:rPr>
              <a:t>l</a:t>
            </a:r>
            <a:r>
              <a:rPr sz="950" spc="15" dirty="0">
                <a:solidFill>
                  <a:srgbClr val="282828"/>
                </a:solidFill>
                <a:latin typeface="Arial"/>
                <a:cs typeface="Arial"/>
              </a:rPr>
              <a:t>ogado</a:t>
            </a:r>
            <a:r>
              <a:rPr sz="950" spc="50" dirty="0">
                <a:solidFill>
                  <a:srgbClr val="282828"/>
                </a:solidFill>
                <a:latin typeface="Arial"/>
                <a:cs typeface="Arial"/>
              </a:rPr>
              <a:t> </a:t>
            </a:r>
            <a:r>
              <a:rPr sz="950" spc="-5" dirty="0">
                <a:solidFill>
                  <a:srgbClr val="3D3D3D"/>
                </a:solidFill>
                <a:latin typeface="Arial"/>
                <a:cs typeface="Arial"/>
              </a:rPr>
              <a:t>via</a:t>
            </a:r>
            <a:r>
              <a:rPr sz="950" spc="65" dirty="0">
                <a:solidFill>
                  <a:srgbClr val="3D3D3D"/>
                </a:solidFill>
                <a:latin typeface="Arial"/>
                <a:cs typeface="Arial"/>
              </a:rPr>
              <a:t> </a:t>
            </a:r>
            <a:r>
              <a:rPr sz="950" spc="25" dirty="0">
                <a:solidFill>
                  <a:srgbClr val="3D3D3D"/>
                </a:solidFill>
                <a:latin typeface="Arial"/>
                <a:cs typeface="Arial"/>
              </a:rPr>
              <a:t>e-ma</a:t>
            </a:r>
            <a:r>
              <a:rPr sz="950" spc="15" dirty="0">
                <a:solidFill>
                  <a:srgbClr val="3D3D3D"/>
                </a:solidFill>
                <a:latin typeface="Arial"/>
                <a:cs typeface="Arial"/>
              </a:rPr>
              <a:t>i</a:t>
            </a:r>
            <a:r>
              <a:rPr sz="950" spc="145" dirty="0">
                <a:solidFill>
                  <a:srgbClr val="0C0C0C"/>
                </a:solidFill>
                <a:latin typeface="Arial"/>
                <a:cs typeface="Arial"/>
              </a:rPr>
              <a:t>l</a:t>
            </a:r>
            <a:r>
              <a:rPr sz="950" spc="-12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282828"/>
                </a:solidFill>
                <a:latin typeface="Arial"/>
                <a:cs typeface="Arial"/>
              </a:rPr>
              <a:t>no</a:t>
            </a:r>
            <a:r>
              <a:rPr sz="950" spc="15" dirty="0">
                <a:solidFill>
                  <a:srgbClr val="282828"/>
                </a:solidFill>
                <a:latin typeface="Arial"/>
                <a:cs typeface="Arial"/>
              </a:rPr>
              <a:t> </a:t>
            </a:r>
            <a:r>
              <a:rPr sz="950" spc="20" dirty="0">
                <a:solidFill>
                  <a:srgbClr val="3D3D3D"/>
                </a:solidFill>
                <a:latin typeface="Arial"/>
                <a:cs typeface="Arial"/>
              </a:rPr>
              <a:t>prazo</a:t>
            </a:r>
            <a:r>
              <a:rPr sz="950" spc="-45" dirty="0">
                <a:solidFill>
                  <a:srgbClr val="3D3D3D"/>
                </a:solidFill>
                <a:latin typeface="Arial"/>
                <a:cs typeface="Arial"/>
              </a:rPr>
              <a:t> </a:t>
            </a:r>
            <a:r>
              <a:rPr sz="950" spc="35" dirty="0">
                <a:solidFill>
                  <a:srgbClr val="282828"/>
                </a:solidFill>
                <a:latin typeface="Arial"/>
                <a:cs typeface="Arial"/>
              </a:rPr>
              <a:t>de</a:t>
            </a:r>
            <a:r>
              <a:rPr sz="950" spc="30" dirty="0">
                <a:solidFill>
                  <a:srgbClr val="282828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282828"/>
                </a:solidFill>
                <a:latin typeface="Arial"/>
                <a:cs typeface="Arial"/>
              </a:rPr>
              <a:t>até</a:t>
            </a:r>
            <a:r>
              <a:rPr sz="950" spc="45" dirty="0">
                <a:solidFill>
                  <a:srgbClr val="282828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282828"/>
                </a:solidFill>
                <a:latin typeface="Arial"/>
                <a:cs typeface="Arial"/>
              </a:rPr>
              <a:t>07</a:t>
            </a:r>
            <a:r>
              <a:rPr sz="950" spc="25" dirty="0">
                <a:solidFill>
                  <a:srgbClr val="282828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3D3D3D"/>
                </a:solidFill>
                <a:latin typeface="Arial"/>
                <a:cs typeface="Arial"/>
              </a:rPr>
              <a:t>(sete)</a:t>
            </a:r>
            <a:r>
              <a:rPr sz="950" spc="-5" dirty="0">
                <a:solidFill>
                  <a:srgbClr val="3D3D3D"/>
                </a:solidFill>
                <a:latin typeface="Arial"/>
                <a:cs typeface="Arial"/>
              </a:rPr>
              <a:t> </a:t>
            </a:r>
            <a:r>
              <a:rPr sz="950" spc="20" dirty="0">
                <a:solidFill>
                  <a:srgbClr val="282828"/>
                </a:solidFill>
                <a:latin typeface="Arial"/>
                <a:cs typeface="Arial"/>
              </a:rPr>
              <a:t>dias</a:t>
            </a:r>
            <a:r>
              <a:rPr sz="950" spc="45" dirty="0">
                <a:solidFill>
                  <a:srgbClr val="282828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3D3D3D"/>
                </a:solidFill>
                <a:latin typeface="Arial"/>
                <a:cs typeface="Arial"/>
              </a:rPr>
              <a:t>úte</a:t>
            </a:r>
            <a:r>
              <a:rPr sz="950" dirty="0">
                <a:solidFill>
                  <a:srgbClr val="5D5D5D"/>
                </a:solidFill>
                <a:latin typeface="Arial"/>
                <a:cs typeface="Arial"/>
              </a:rPr>
              <a:t>i</a:t>
            </a:r>
            <a:r>
              <a:rPr sz="950" spc="90" dirty="0">
                <a:solidFill>
                  <a:srgbClr val="3D3D3D"/>
                </a:solidFill>
                <a:latin typeface="Arial"/>
                <a:cs typeface="Arial"/>
              </a:rPr>
              <a:t>s</a:t>
            </a:r>
            <a:r>
              <a:rPr sz="950" spc="-75" dirty="0">
                <a:solidFill>
                  <a:srgbClr val="8A8A8A"/>
                </a:solidFill>
                <a:latin typeface="Arial"/>
                <a:cs typeface="Arial"/>
              </a:rPr>
              <a:t>.</a:t>
            </a:r>
            <a:endParaRPr sz="9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8"/>
              </a:spcBef>
            </a:pPr>
            <a:endParaRPr sz="950">
              <a:latin typeface="Times New Roman"/>
              <a:cs typeface="Times New Roman"/>
            </a:endParaRPr>
          </a:p>
          <a:p>
            <a:pPr marL="21590" marR="36830" indent="-9525" algn="just">
              <a:lnSpc>
                <a:spcPct val="103800"/>
              </a:lnSpc>
            </a:pPr>
            <a:r>
              <a:rPr sz="950" spc="25" dirty="0">
                <a:solidFill>
                  <a:srgbClr val="3D3D3D"/>
                </a:solidFill>
                <a:latin typeface="Arial"/>
                <a:cs typeface="Arial"/>
              </a:rPr>
              <a:t>Ao </a:t>
            </a:r>
            <a:r>
              <a:rPr sz="950" spc="-120" dirty="0">
                <a:solidFill>
                  <a:srgbClr val="3D3D3D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3D3D3D"/>
                </a:solidFill>
                <a:latin typeface="Arial"/>
                <a:cs typeface="Arial"/>
              </a:rPr>
              <a:t>vencedor</a:t>
            </a:r>
            <a:r>
              <a:rPr sz="950" dirty="0">
                <a:solidFill>
                  <a:srgbClr val="3D3D3D"/>
                </a:solidFill>
                <a:latin typeface="Arial"/>
                <a:cs typeface="Arial"/>
              </a:rPr>
              <a:t> </a:t>
            </a:r>
            <a:r>
              <a:rPr sz="950" spc="-20" dirty="0">
                <a:solidFill>
                  <a:srgbClr val="3D3D3D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282828"/>
                </a:solidFill>
                <a:latin typeface="Arial"/>
                <a:cs typeface="Arial"/>
              </a:rPr>
              <a:t>será</a:t>
            </a:r>
            <a:r>
              <a:rPr sz="950" dirty="0">
                <a:solidFill>
                  <a:srgbClr val="282828"/>
                </a:solidFill>
                <a:latin typeface="Arial"/>
                <a:cs typeface="Arial"/>
              </a:rPr>
              <a:t> </a:t>
            </a:r>
            <a:r>
              <a:rPr sz="950" spc="-60" dirty="0">
                <a:solidFill>
                  <a:srgbClr val="282828"/>
                </a:solidFill>
                <a:latin typeface="Arial"/>
                <a:cs typeface="Arial"/>
              </a:rPr>
              <a:t> </a:t>
            </a:r>
            <a:r>
              <a:rPr sz="950" spc="25" dirty="0">
                <a:solidFill>
                  <a:srgbClr val="3D3D3D"/>
                </a:solidFill>
                <a:latin typeface="Arial"/>
                <a:cs typeface="Arial"/>
              </a:rPr>
              <a:t>env</a:t>
            </a:r>
            <a:r>
              <a:rPr sz="950" dirty="0">
                <a:solidFill>
                  <a:srgbClr val="3D3D3D"/>
                </a:solidFill>
                <a:latin typeface="Arial"/>
                <a:cs typeface="Arial"/>
              </a:rPr>
              <a:t>i</a:t>
            </a:r>
            <a:r>
              <a:rPr sz="950" spc="20" dirty="0">
                <a:solidFill>
                  <a:srgbClr val="3D3D3D"/>
                </a:solidFill>
                <a:latin typeface="Arial"/>
                <a:cs typeface="Arial"/>
              </a:rPr>
              <a:t>ado</a:t>
            </a:r>
            <a:r>
              <a:rPr sz="950" dirty="0">
                <a:solidFill>
                  <a:srgbClr val="3D3D3D"/>
                </a:solidFill>
                <a:latin typeface="Arial"/>
                <a:cs typeface="Arial"/>
              </a:rPr>
              <a:t> </a:t>
            </a:r>
            <a:r>
              <a:rPr sz="950" spc="-105" dirty="0">
                <a:solidFill>
                  <a:srgbClr val="3D3D3D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3D3D3D"/>
                </a:solidFill>
                <a:latin typeface="Arial"/>
                <a:cs typeface="Arial"/>
              </a:rPr>
              <a:t>contrato</a:t>
            </a:r>
            <a:r>
              <a:rPr sz="950" dirty="0">
                <a:solidFill>
                  <a:srgbClr val="3D3D3D"/>
                </a:solidFill>
                <a:latin typeface="Arial"/>
                <a:cs typeface="Arial"/>
              </a:rPr>
              <a:t> </a:t>
            </a:r>
            <a:r>
              <a:rPr sz="950" spc="-65" dirty="0">
                <a:solidFill>
                  <a:srgbClr val="3D3D3D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3D3D3D"/>
                </a:solidFill>
                <a:latin typeface="Arial"/>
                <a:cs typeface="Arial"/>
              </a:rPr>
              <a:t>específico  </a:t>
            </a:r>
            <a:r>
              <a:rPr sz="950" spc="10" dirty="0">
                <a:solidFill>
                  <a:srgbClr val="3D3D3D"/>
                </a:solidFill>
                <a:latin typeface="Arial"/>
                <a:cs typeface="Arial"/>
              </a:rPr>
              <a:t>vi</a:t>
            </a:r>
            <a:r>
              <a:rPr sz="950" spc="15" dirty="0">
                <a:solidFill>
                  <a:srgbClr val="3D3D3D"/>
                </a:solidFill>
                <a:latin typeface="Arial"/>
                <a:cs typeface="Arial"/>
              </a:rPr>
              <a:t>sando</a:t>
            </a:r>
            <a:r>
              <a:rPr sz="950" dirty="0">
                <a:solidFill>
                  <a:srgbClr val="3D3D3D"/>
                </a:solidFill>
                <a:latin typeface="Arial"/>
                <a:cs typeface="Arial"/>
              </a:rPr>
              <a:t> </a:t>
            </a:r>
            <a:r>
              <a:rPr sz="950" spc="-90" dirty="0">
                <a:solidFill>
                  <a:srgbClr val="3D3D3D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3D3D3D"/>
                </a:solidFill>
                <a:latin typeface="Arial"/>
                <a:cs typeface="Arial"/>
              </a:rPr>
              <a:t>a </a:t>
            </a:r>
            <a:r>
              <a:rPr sz="950" spc="-95" dirty="0">
                <a:solidFill>
                  <a:srgbClr val="3D3D3D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3D3D3D"/>
                </a:solidFill>
                <a:latin typeface="Arial"/>
                <a:cs typeface="Arial"/>
              </a:rPr>
              <a:t>execução</a:t>
            </a:r>
            <a:r>
              <a:rPr sz="950" dirty="0">
                <a:solidFill>
                  <a:srgbClr val="3D3D3D"/>
                </a:solidFill>
                <a:latin typeface="Arial"/>
                <a:cs typeface="Arial"/>
              </a:rPr>
              <a:t> </a:t>
            </a:r>
            <a:r>
              <a:rPr sz="950" spc="-75" dirty="0">
                <a:solidFill>
                  <a:srgbClr val="3D3D3D"/>
                </a:solidFill>
                <a:latin typeface="Arial"/>
                <a:cs typeface="Arial"/>
              </a:rPr>
              <a:t> </a:t>
            </a:r>
            <a:r>
              <a:rPr sz="950" spc="30" dirty="0">
                <a:solidFill>
                  <a:srgbClr val="282828"/>
                </a:solidFill>
                <a:latin typeface="Arial"/>
                <a:cs typeface="Arial"/>
              </a:rPr>
              <a:t>do</a:t>
            </a:r>
            <a:r>
              <a:rPr sz="950" dirty="0">
                <a:solidFill>
                  <a:srgbClr val="282828"/>
                </a:solidFill>
                <a:latin typeface="Arial"/>
                <a:cs typeface="Arial"/>
              </a:rPr>
              <a:t> </a:t>
            </a:r>
            <a:r>
              <a:rPr sz="950" spc="-80" dirty="0">
                <a:solidFill>
                  <a:srgbClr val="282828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3D3D3D"/>
                </a:solidFill>
                <a:latin typeface="Arial"/>
                <a:cs typeface="Arial"/>
              </a:rPr>
              <a:t>objeto</a:t>
            </a:r>
            <a:r>
              <a:rPr sz="950" dirty="0">
                <a:solidFill>
                  <a:srgbClr val="3D3D3D"/>
                </a:solidFill>
                <a:latin typeface="Arial"/>
                <a:cs typeface="Arial"/>
              </a:rPr>
              <a:t> </a:t>
            </a:r>
            <a:r>
              <a:rPr sz="950" spc="-55" dirty="0">
                <a:solidFill>
                  <a:srgbClr val="3D3D3D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3D3D3D"/>
                </a:solidFill>
                <a:latin typeface="Arial"/>
                <a:cs typeface="Arial"/>
              </a:rPr>
              <a:t>deste</a:t>
            </a:r>
            <a:r>
              <a:rPr sz="950" dirty="0">
                <a:solidFill>
                  <a:srgbClr val="3D3D3D"/>
                </a:solidFill>
                <a:latin typeface="Arial"/>
                <a:cs typeface="Arial"/>
              </a:rPr>
              <a:t> </a:t>
            </a:r>
            <a:r>
              <a:rPr sz="950" spc="-30" dirty="0">
                <a:solidFill>
                  <a:srgbClr val="3D3D3D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282828"/>
                </a:solidFill>
                <a:latin typeface="Arial"/>
                <a:cs typeface="Arial"/>
              </a:rPr>
              <a:t>Edital</a:t>
            </a:r>
            <a:r>
              <a:rPr sz="950" dirty="0">
                <a:solidFill>
                  <a:srgbClr val="282828"/>
                </a:solidFill>
                <a:latin typeface="Arial"/>
                <a:cs typeface="Arial"/>
              </a:rPr>
              <a:t> </a:t>
            </a:r>
            <a:r>
              <a:rPr sz="950" spc="-105" dirty="0">
                <a:solidFill>
                  <a:srgbClr val="282828"/>
                </a:solidFill>
                <a:latin typeface="Arial"/>
                <a:cs typeface="Arial"/>
              </a:rPr>
              <a:t> </a:t>
            </a:r>
            <a:r>
              <a:rPr sz="950" spc="25" dirty="0">
                <a:solidFill>
                  <a:srgbClr val="3D3D3D"/>
                </a:solidFill>
                <a:latin typeface="Arial"/>
                <a:cs typeface="Arial"/>
              </a:rPr>
              <a:t>nos</a:t>
            </a:r>
            <a:r>
              <a:rPr sz="950" spc="125" dirty="0">
                <a:solidFill>
                  <a:srgbClr val="3D3D3D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3D3D3D"/>
                </a:solidFill>
                <a:latin typeface="Arial"/>
                <a:cs typeface="Arial"/>
              </a:rPr>
              <a:t>termos</a:t>
            </a:r>
            <a:r>
              <a:rPr sz="950" dirty="0">
                <a:solidFill>
                  <a:srgbClr val="3D3D3D"/>
                </a:solidFill>
                <a:latin typeface="Arial"/>
                <a:cs typeface="Arial"/>
              </a:rPr>
              <a:t> </a:t>
            </a:r>
            <a:r>
              <a:rPr sz="950" spc="-20" dirty="0">
                <a:solidFill>
                  <a:srgbClr val="3D3D3D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3D3D3D"/>
                </a:solidFill>
                <a:latin typeface="Arial"/>
                <a:cs typeface="Arial"/>
              </a:rPr>
              <a:t>da</a:t>
            </a:r>
            <a:r>
              <a:rPr sz="950" spc="-5" dirty="0">
                <a:solidFill>
                  <a:srgbClr val="3D3D3D"/>
                </a:solidFill>
                <a:latin typeface="Arial"/>
                <a:cs typeface="Arial"/>
              </a:rPr>
              <a:t> </a:t>
            </a:r>
            <a:r>
              <a:rPr sz="950" spc="60" dirty="0">
                <a:solidFill>
                  <a:srgbClr val="3D3D3D"/>
                </a:solidFill>
                <a:latin typeface="Arial"/>
                <a:cs typeface="Arial"/>
              </a:rPr>
              <a:t>m</a:t>
            </a:r>
            <a:r>
              <a:rPr sz="950" spc="-5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950" dirty="0">
                <a:solidFill>
                  <a:srgbClr val="282828"/>
                </a:solidFill>
                <a:latin typeface="Arial"/>
                <a:cs typeface="Arial"/>
              </a:rPr>
              <a:t>nuta</a:t>
            </a:r>
            <a:r>
              <a:rPr sz="950" spc="-10" dirty="0">
                <a:solidFill>
                  <a:srgbClr val="282828"/>
                </a:solidFill>
                <a:latin typeface="Arial"/>
                <a:cs typeface="Arial"/>
              </a:rPr>
              <a:t> </a:t>
            </a:r>
            <a:r>
              <a:rPr sz="950" spc="30" dirty="0">
                <a:solidFill>
                  <a:srgbClr val="282828"/>
                </a:solidFill>
                <a:latin typeface="Arial"/>
                <a:cs typeface="Arial"/>
              </a:rPr>
              <a:t>do</a:t>
            </a:r>
            <a:r>
              <a:rPr sz="950" spc="-30" dirty="0">
                <a:solidFill>
                  <a:srgbClr val="282828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3D3D3D"/>
                </a:solidFill>
                <a:latin typeface="Arial"/>
                <a:cs typeface="Arial"/>
              </a:rPr>
              <a:t>contrat</a:t>
            </a:r>
            <a:r>
              <a:rPr sz="950" spc="80" dirty="0">
                <a:solidFill>
                  <a:srgbClr val="3D3D3D"/>
                </a:solidFill>
                <a:latin typeface="Arial"/>
                <a:cs typeface="Arial"/>
              </a:rPr>
              <a:t>o</a:t>
            </a:r>
            <a:r>
              <a:rPr sz="950" spc="100" dirty="0">
                <a:solidFill>
                  <a:srgbClr val="777777"/>
                </a:solidFill>
                <a:latin typeface="Arial"/>
                <a:cs typeface="Arial"/>
              </a:rPr>
              <a:t>,</a:t>
            </a:r>
            <a:r>
              <a:rPr sz="950" spc="-135" dirty="0">
                <a:solidFill>
                  <a:srgbClr val="777777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3D3D3D"/>
                </a:solidFill>
                <a:latin typeface="Arial"/>
                <a:cs typeface="Arial"/>
              </a:rPr>
              <a:t>Anexo</a:t>
            </a:r>
            <a:r>
              <a:rPr sz="950" spc="65" dirty="0">
                <a:solidFill>
                  <a:srgbClr val="3D3D3D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3D3D3D"/>
                </a:solidFill>
                <a:latin typeface="Arial"/>
                <a:cs typeface="Arial"/>
              </a:rPr>
              <a:t>X</a:t>
            </a:r>
            <a:r>
              <a:rPr sz="950" spc="60" dirty="0">
                <a:solidFill>
                  <a:srgbClr val="3D3D3D"/>
                </a:solidFill>
                <a:latin typeface="Arial"/>
                <a:cs typeface="Arial"/>
              </a:rPr>
              <a:t> </a:t>
            </a:r>
            <a:r>
              <a:rPr sz="950" spc="40" dirty="0">
                <a:solidFill>
                  <a:srgbClr val="282828"/>
                </a:solidFill>
                <a:latin typeface="Arial"/>
                <a:cs typeface="Arial"/>
              </a:rPr>
              <a:t>e</a:t>
            </a:r>
            <a:r>
              <a:rPr sz="950" spc="-15" dirty="0">
                <a:solidFill>
                  <a:srgbClr val="282828"/>
                </a:solidFill>
                <a:latin typeface="Arial"/>
                <a:cs typeface="Arial"/>
              </a:rPr>
              <a:t> </a:t>
            </a:r>
            <a:r>
              <a:rPr sz="950" spc="30" dirty="0">
                <a:solidFill>
                  <a:srgbClr val="3D3D3D"/>
                </a:solidFill>
                <a:latin typeface="Arial"/>
                <a:cs typeface="Arial"/>
              </a:rPr>
              <a:t>o</a:t>
            </a:r>
            <a:r>
              <a:rPr sz="950" spc="-5" dirty="0">
                <a:solidFill>
                  <a:srgbClr val="3D3D3D"/>
                </a:solidFill>
                <a:latin typeface="Arial"/>
                <a:cs typeface="Arial"/>
              </a:rPr>
              <a:t> </a:t>
            </a:r>
            <a:r>
              <a:rPr sz="950" spc="30" dirty="0">
                <a:solidFill>
                  <a:srgbClr val="3D3D3D"/>
                </a:solidFill>
                <a:latin typeface="Arial"/>
                <a:cs typeface="Arial"/>
              </a:rPr>
              <a:t>mesmo</a:t>
            </a:r>
            <a:r>
              <a:rPr sz="950" dirty="0">
                <a:solidFill>
                  <a:srgbClr val="3D3D3D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282828"/>
                </a:solidFill>
                <a:latin typeface="Arial"/>
                <a:cs typeface="Arial"/>
              </a:rPr>
              <a:t>terá</a:t>
            </a:r>
            <a:r>
              <a:rPr sz="950" spc="30" dirty="0">
                <a:solidFill>
                  <a:srgbClr val="282828"/>
                </a:solidFill>
                <a:latin typeface="Arial"/>
                <a:cs typeface="Arial"/>
              </a:rPr>
              <a:t> </a:t>
            </a:r>
            <a:r>
              <a:rPr sz="950" spc="30" dirty="0">
                <a:solidFill>
                  <a:srgbClr val="3D3D3D"/>
                </a:solidFill>
                <a:latin typeface="Arial"/>
                <a:cs typeface="Arial"/>
              </a:rPr>
              <a:t>o </a:t>
            </a:r>
            <a:r>
              <a:rPr sz="950" spc="20" dirty="0">
                <a:solidFill>
                  <a:srgbClr val="282828"/>
                </a:solidFill>
                <a:latin typeface="Arial"/>
                <a:cs typeface="Arial"/>
              </a:rPr>
              <a:t>prazo</a:t>
            </a:r>
            <a:r>
              <a:rPr sz="950" spc="-45" dirty="0">
                <a:solidFill>
                  <a:srgbClr val="282828"/>
                </a:solidFill>
                <a:latin typeface="Arial"/>
                <a:cs typeface="Arial"/>
              </a:rPr>
              <a:t> </a:t>
            </a:r>
            <a:r>
              <a:rPr sz="950" spc="35" dirty="0">
                <a:solidFill>
                  <a:srgbClr val="3D3D3D"/>
                </a:solidFill>
                <a:latin typeface="Arial"/>
                <a:cs typeface="Arial"/>
              </a:rPr>
              <a:t>de</a:t>
            </a:r>
            <a:r>
              <a:rPr sz="950" spc="-5" dirty="0">
                <a:solidFill>
                  <a:srgbClr val="3D3D3D"/>
                </a:solidFill>
                <a:latin typeface="Arial"/>
                <a:cs typeface="Arial"/>
              </a:rPr>
              <a:t> </a:t>
            </a:r>
            <a:r>
              <a:rPr sz="950" spc="20" dirty="0">
                <a:solidFill>
                  <a:srgbClr val="3D3D3D"/>
                </a:solidFill>
                <a:latin typeface="Arial"/>
                <a:cs typeface="Arial"/>
              </a:rPr>
              <a:t>7</a:t>
            </a:r>
            <a:r>
              <a:rPr sz="950" spc="5" dirty="0">
                <a:solidFill>
                  <a:srgbClr val="3D3D3D"/>
                </a:solidFill>
                <a:latin typeface="Arial"/>
                <a:cs typeface="Arial"/>
              </a:rPr>
              <a:t> </a:t>
            </a:r>
            <a:r>
              <a:rPr sz="950" spc="45" dirty="0">
                <a:solidFill>
                  <a:srgbClr val="282828"/>
                </a:solidFill>
                <a:latin typeface="Arial"/>
                <a:cs typeface="Arial"/>
              </a:rPr>
              <a:t>d</a:t>
            </a:r>
            <a:r>
              <a:rPr sz="950" spc="-5" dirty="0">
                <a:solidFill>
                  <a:srgbClr val="282828"/>
                </a:solidFill>
                <a:latin typeface="Arial"/>
                <a:cs typeface="Arial"/>
              </a:rPr>
              <a:t>i</a:t>
            </a:r>
            <a:r>
              <a:rPr sz="950" spc="5" dirty="0">
                <a:solidFill>
                  <a:srgbClr val="282828"/>
                </a:solidFill>
                <a:latin typeface="Arial"/>
                <a:cs typeface="Arial"/>
              </a:rPr>
              <a:t>as</a:t>
            </a:r>
            <a:r>
              <a:rPr sz="950" spc="75" dirty="0">
                <a:solidFill>
                  <a:srgbClr val="282828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282828"/>
                </a:solidFill>
                <a:latin typeface="Arial"/>
                <a:cs typeface="Arial"/>
              </a:rPr>
              <a:t>úteis</a:t>
            </a:r>
            <a:r>
              <a:rPr sz="950" spc="25" dirty="0">
                <a:solidFill>
                  <a:srgbClr val="282828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282828"/>
                </a:solidFill>
                <a:latin typeface="Arial"/>
                <a:cs typeface="Arial"/>
              </a:rPr>
              <a:t>para</a:t>
            </a:r>
            <a:r>
              <a:rPr sz="950" spc="30" dirty="0">
                <a:solidFill>
                  <a:srgbClr val="282828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3D3D3D"/>
                </a:solidFill>
                <a:latin typeface="Arial"/>
                <a:cs typeface="Arial"/>
              </a:rPr>
              <a:t>devolvê-</a:t>
            </a:r>
            <a:r>
              <a:rPr sz="950" spc="50" dirty="0">
                <a:solidFill>
                  <a:srgbClr val="3D3D3D"/>
                </a:solidFill>
                <a:latin typeface="Arial"/>
                <a:cs typeface="Arial"/>
              </a:rPr>
              <a:t>l</a:t>
            </a:r>
            <a:r>
              <a:rPr sz="950" spc="30" dirty="0">
                <a:solidFill>
                  <a:srgbClr val="3D3D3D"/>
                </a:solidFill>
                <a:latin typeface="Arial"/>
                <a:cs typeface="Arial"/>
              </a:rPr>
              <a:t>o</a:t>
            </a:r>
            <a:r>
              <a:rPr sz="950" spc="-40" dirty="0">
                <a:solidFill>
                  <a:srgbClr val="3D3D3D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3D3D3D"/>
                </a:solidFill>
                <a:latin typeface="Arial"/>
                <a:cs typeface="Arial"/>
              </a:rPr>
              <a:t>assinad</a:t>
            </a:r>
            <a:r>
              <a:rPr sz="950" spc="130" dirty="0">
                <a:solidFill>
                  <a:srgbClr val="3D3D3D"/>
                </a:solidFill>
                <a:latin typeface="Arial"/>
                <a:cs typeface="Arial"/>
              </a:rPr>
              <a:t>o</a:t>
            </a:r>
            <a:r>
              <a:rPr sz="950" spc="25" dirty="0">
                <a:solidFill>
                  <a:srgbClr val="8A8A8A"/>
                </a:solidFill>
                <a:latin typeface="Arial"/>
                <a:cs typeface="Arial"/>
              </a:rPr>
              <a:t>.</a:t>
            </a:r>
            <a:endParaRPr sz="9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25"/>
              </a:spcBef>
            </a:pPr>
            <a:endParaRPr sz="950">
              <a:latin typeface="Times New Roman"/>
              <a:cs typeface="Times New Roman"/>
            </a:endParaRPr>
          </a:p>
          <a:p>
            <a:pPr marL="17145" marR="35560" indent="4445" algn="just">
              <a:lnSpc>
                <a:spcPct val="100000"/>
              </a:lnSpc>
            </a:pPr>
            <a:r>
              <a:rPr sz="950" spc="-10" dirty="0">
                <a:solidFill>
                  <a:srgbClr val="0C0C0C"/>
                </a:solidFill>
                <a:latin typeface="Arial"/>
                <a:cs typeface="Arial"/>
              </a:rPr>
              <a:t>N</a:t>
            </a:r>
            <a:r>
              <a:rPr sz="950" spc="15" dirty="0">
                <a:solidFill>
                  <a:srgbClr val="3D3D3D"/>
                </a:solidFill>
                <a:latin typeface="Arial"/>
                <a:cs typeface="Arial"/>
              </a:rPr>
              <a:t>ão</a:t>
            </a:r>
            <a:r>
              <a:rPr sz="950" dirty="0">
                <a:solidFill>
                  <a:srgbClr val="3D3D3D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3D3D3D"/>
                </a:solidFill>
                <a:latin typeface="Arial"/>
                <a:cs typeface="Arial"/>
              </a:rPr>
              <a:t> </a:t>
            </a:r>
            <a:r>
              <a:rPr sz="950" spc="25" dirty="0">
                <a:solidFill>
                  <a:srgbClr val="3D3D3D"/>
                </a:solidFill>
                <a:latin typeface="Arial"/>
                <a:cs typeface="Arial"/>
              </a:rPr>
              <a:t>ass</a:t>
            </a:r>
            <a:r>
              <a:rPr sz="950" spc="40" dirty="0">
                <a:solidFill>
                  <a:srgbClr val="3D3D3D"/>
                </a:solidFill>
                <a:latin typeface="Arial"/>
                <a:cs typeface="Arial"/>
              </a:rPr>
              <a:t>i</a:t>
            </a:r>
            <a:r>
              <a:rPr sz="950" spc="10" dirty="0">
                <a:solidFill>
                  <a:srgbClr val="3D3D3D"/>
                </a:solidFill>
                <a:latin typeface="Arial"/>
                <a:cs typeface="Arial"/>
              </a:rPr>
              <a:t>nar</a:t>
            </a:r>
            <a:r>
              <a:rPr sz="950" dirty="0">
                <a:solidFill>
                  <a:srgbClr val="3D3D3D"/>
                </a:solidFill>
                <a:latin typeface="Arial"/>
                <a:cs typeface="Arial"/>
              </a:rPr>
              <a:t> </a:t>
            </a:r>
            <a:r>
              <a:rPr sz="950" spc="-50" dirty="0">
                <a:solidFill>
                  <a:srgbClr val="3D3D3D"/>
                </a:solidFill>
                <a:latin typeface="Arial"/>
                <a:cs typeface="Arial"/>
              </a:rPr>
              <a:t> </a:t>
            </a:r>
            <a:r>
              <a:rPr sz="950" spc="20" dirty="0">
                <a:solidFill>
                  <a:srgbClr val="282828"/>
                </a:solidFill>
                <a:latin typeface="Arial"/>
                <a:cs typeface="Arial"/>
              </a:rPr>
              <a:t>tal</a:t>
            </a:r>
            <a:r>
              <a:rPr sz="950" dirty="0">
                <a:solidFill>
                  <a:srgbClr val="282828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282828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3D3D3D"/>
                </a:solidFill>
                <a:latin typeface="Arial"/>
                <a:cs typeface="Arial"/>
              </a:rPr>
              <a:t>contrato</a:t>
            </a:r>
            <a:r>
              <a:rPr sz="950" dirty="0">
                <a:solidFill>
                  <a:srgbClr val="3D3D3D"/>
                </a:solidFill>
                <a:latin typeface="Arial"/>
                <a:cs typeface="Arial"/>
              </a:rPr>
              <a:t> </a:t>
            </a:r>
            <a:r>
              <a:rPr sz="950" spc="114" dirty="0">
                <a:solidFill>
                  <a:srgbClr val="3D3D3D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282828"/>
                </a:solidFill>
                <a:latin typeface="Arial"/>
                <a:cs typeface="Arial"/>
              </a:rPr>
              <a:t>implica</a:t>
            </a:r>
            <a:r>
              <a:rPr sz="950" dirty="0">
                <a:solidFill>
                  <a:srgbClr val="282828"/>
                </a:solidFill>
                <a:latin typeface="Arial"/>
                <a:cs typeface="Arial"/>
              </a:rPr>
              <a:t> </a:t>
            </a:r>
            <a:r>
              <a:rPr sz="950" spc="30" dirty="0">
                <a:solidFill>
                  <a:srgbClr val="282828"/>
                </a:solidFill>
                <a:latin typeface="Arial"/>
                <a:cs typeface="Arial"/>
              </a:rPr>
              <a:t> </a:t>
            </a:r>
            <a:r>
              <a:rPr sz="950" spc="30" dirty="0">
                <a:solidFill>
                  <a:srgbClr val="3D3D3D"/>
                </a:solidFill>
                <a:latin typeface="Arial"/>
                <a:cs typeface="Arial"/>
              </a:rPr>
              <a:t>no</a:t>
            </a:r>
            <a:r>
              <a:rPr sz="950" dirty="0">
                <a:solidFill>
                  <a:srgbClr val="3D3D3D"/>
                </a:solidFill>
                <a:latin typeface="Arial"/>
                <a:cs typeface="Arial"/>
              </a:rPr>
              <a:t> </a:t>
            </a:r>
            <a:r>
              <a:rPr sz="950" spc="-45" dirty="0">
                <a:solidFill>
                  <a:srgbClr val="3D3D3D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3D3D3D"/>
                </a:solidFill>
                <a:latin typeface="Arial"/>
                <a:cs typeface="Arial"/>
              </a:rPr>
              <a:t>descumprimento</a:t>
            </a:r>
            <a:r>
              <a:rPr sz="950" dirty="0">
                <a:solidFill>
                  <a:srgbClr val="3D3D3D"/>
                </a:solidFill>
                <a:latin typeface="Arial"/>
                <a:cs typeface="Arial"/>
              </a:rPr>
              <a:t> </a:t>
            </a:r>
            <a:r>
              <a:rPr sz="950" spc="60" dirty="0">
                <a:solidFill>
                  <a:srgbClr val="3D3D3D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282828"/>
                </a:solidFill>
                <a:latin typeface="Arial"/>
                <a:cs typeface="Arial"/>
              </a:rPr>
              <a:t>tot</a:t>
            </a:r>
            <a:r>
              <a:rPr sz="950" spc="50" dirty="0">
                <a:solidFill>
                  <a:srgbClr val="282828"/>
                </a:solidFill>
                <a:latin typeface="Arial"/>
                <a:cs typeface="Arial"/>
              </a:rPr>
              <a:t>a</a:t>
            </a:r>
            <a:r>
              <a:rPr sz="950" spc="145" dirty="0">
                <a:solidFill>
                  <a:srgbClr val="0C0C0C"/>
                </a:solidFill>
                <a:latin typeface="Arial"/>
                <a:cs typeface="Arial"/>
              </a:rPr>
              <a:t>l</a:t>
            </a:r>
            <a:r>
              <a:rPr sz="950" spc="9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25" dirty="0">
                <a:solidFill>
                  <a:srgbClr val="282828"/>
                </a:solidFill>
                <a:latin typeface="Arial"/>
                <a:cs typeface="Arial"/>
              </a:rPr>
              <a:t>das</a:t>
            </a:r>
            <a:r>
              <a:rPr sz="950" dirty="0">
                <a:solidFill>
                  <a:srgbClr val="282828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282828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3D3D3D"/>
                </a:solidFill>
                <a:latin typeface="Arial"/>
                <a:cs typeface="Arial"/>
              </a:rPr>
              <a:t>obrigações</a:t>
            </a:r>
            <a:r>
              <a:rPr sz="950" dirty="0">
                <a:solidFill>
                  <a:srgbClr val="3D3D3D"/>
                </a:solidFill>
                <a:latin typeface="Arial"/>
                <a:cs typeface="Arial"/>
              </a:rPr>
              <a:t> </a:t>
            </a:r>
            <a:r>
              <a:rPr sz="950" spc="75" dirty="0">
                <a:solidFill>
                  <a:srgbClr val="3D3D3D"/>
                </a:solidFill>
                <a:latin typeface="Arial"/>
                <a:cs typeface="Arial"/>
              </a:rPr>
              <a:t> </a:t>
            </a:r>
            <a:r>
              <a:rPr sz="950" spc="20" dirty="0">
                <a:solidFill>
                  <a:srgbClr val="3D3D3D"/>
                </a:solidFill>
                <a:latin typeface="Arial"/>
                <a:cs typeface="Arial"/>
              </a:rPr>
              <a:t>assu</a:t>
            </a:r>
            <a:r>
              <a:rPr sz="950" spc="80" dirty="0">
                <a:solidFill>
                  <a:srgbClr val="3D3D3D"/>
                </a:solidFill>
                <a:latin typeface="Arial"/>
                <a:cs typeface="Arial"/>
              </a:rPr>
              <a:t>m</a:t>
            </a:r>
            <a:r>
              <a:rPr sz="950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950" dirty="0">
                <a:solidFill>
                  <a:srgbClr val="282828"/>
                </a:solidFill>
                <a:latin typeface="Arial"/>
                <a:cs typeface="Arial"/>
              </a:rPr>
              <a:t>das</a:t>
            </a:r>
            <a:r>
              <a:rPr sz="950" spc="-155" dirty="0">
                <a:solidFill>
                  <a:srgbClr val="282828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777777"/>
                </a:solidFill>
                <a:latin typeface="Arial"/>
                <a:cs typeface="Arial"/>
              </a:rPr>
              <a:t>,</a:t>
            </a:r>
            <a:r>
              <a:rPr sz="950" dirty="0">
                <a:solidFill>
                  <a:srgbClr val="777777"/>
                </a:solidFill>
                <a:latin typeface="Arial"/>
                <a:cs typeface="Arial"/>
              </a:rPr>
              <a:t> </a:t>
            </a:r>
            <a:r>
              <a:rPr sz="950" spc="-55" dirty="0">
                <a:solidFill>
                  <a:srgbClr val="777777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3D3D3D"/>
                </a:solidFill>
                <a:latin typeface="Arial"/>
                <a:cs typeface="Arial"/>
              </a:rPr>
              <a:t>sujeitand</a:t>
            </a:r>
            <a:r>
              <a:rPr sz="950" spc="50" dirty="0">
                <a:solidFill>
                  <a:srgbClr val="3D3D3D"/>
                </a:solidFill>
                <a:latin typeface="Arial"/>
                <a:cs typeface="Arial"/>
              </a:rPr>
              <a:t>o</a:t>
            </a:r>
            <a:r>
              <a:rPr sz="950" spc="35" dirty="0">
                <a:solidFill>
                  <a:srgbClr val="5D5D5D"/>
                </a:solidFill>
                <a:latin typeface="Arial"/>
                <a:cs typeface="Arial"/>
              </a:rPr>
              <a:t>-</a:t>
            </a:r>
            <a:r>
              <a:rPr sz="950" spc="5" dirty="0">
                <a:solidFill>
                  <a:srgbClr val="3D3D3D"/>
                </a:solidFill>
                <a:latin typeface="Arial"/>
                <a:cs typeface="Arial"/>
              </a:rPr>
              <a:t>se</a:t>
            </a:r>
            <a:r>
              <a:rPr sz="950" dirty="0">
                <a:solidFill>
                  <a:srgbClr val="3D3D3D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3D3D3D"/>
                </a:solidFill>
                <a:latin typeface="Arial"/>
                <a:cs typeface="Arial"/>
              </a:rPr>
              <a:t> </a:t>
            </a:r>
            <a:r>
              <a:rPr sz="950" spc="25" dirty="0">
                <a:solidFill>
                  <a:srgbClr val="3D3D3D"/>
                </a:solidFill>
                <a:latin typeface="Arial"/>
                <a:cs typeface="Arial"/>
              </a:rPr>
              <a:t>as</a:t>
            </a:r>
            <a:r>
              <a:rPr sz="950" spc="10" dirty="0">
                <a:solidFill>
                  <a:srgbClr val="3D3D3D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282828"/>
                </a:solidFill>
                <a:latin typeface="Arial"/>
                <a:cs typeface="Arial"/>
              </a:rPr>
              <a:t>penalidades</a:t>
            </a:r>
            <a:r>
              <a:rPr sz="950" dirty="0">
                <a:solidFill>
                  <a:srgbClr val="282828"/>
                </a:solidFill>
                <a:latin typeface="Arial"/>
                <a:cs typeface="Arial"/>
              </a:rPr>
              <a:t> </a:t>
            </a:r>
            <a:r>
              <a:rPr sz="950" spc="-5" dirty="0">
                <a:solidFill>
                  <a:srgbClr val="282828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282828"/>
                </a:solidFill>
                <a:latin typeface="Arial"/>
                <a:cs typeface="Arial"/>
              </a:rPr>
              <a:t>previstas</a:t>
            </a:r>
            <a:r>
              <a:rPr sz="950" dirty="0">
                <a:solidFill>
                  <a:srgbClr val="282828"/>
                </a:solidFill>
                <a:latin typeface="Arial"/>
                <a:cs typeface="Arial"/>
              </a:rPr>
              <a:t> </a:t>
            </a:r>
            <a:r>
              <a:rPr sz="950" spc="-50" dirty="0">
                <a:solidFill>
                  <a:srgbClr val="282828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282828"/>
                </a:solidFill>
                <a:latin typeface="Arial"/>
                <a:cs typeface="Arial"/>
              </a:rPr>
              <a:t>ne</a:t>
            </a:r>
            <a:r>
              <a:rPr sz="950" spc="-35" dirty="0">
                <a:solidFill>
                  <a:srgbClr val="282828"/>
                </a:solidFill>
                <a:latin typeface="Arial"/>
                <a:cs typeface="Arial"/>
              </a:rPr>
              <a:t>s</a:t>
            </a:r>
            <a:r>
              <a:rPr sz="950" spc="15" dirty="0">
                <a:solidFill>
                  <a:srgbClr val="0C0C0C"/>
                </a:solidFill>
                <a:latin typeface="Arial"/>
                <a:cs typeface="Arial"/>
              </a:rPr>
              <a:t>t</a:t>
            </a:r>
            <a:r>
              <a:rPr sz="950" spc="80" dirty="0">
                <a:solidFill>
                  <a:srgbClr val="3D3D3D"/>
                </a:solidFill>
                <a:latin typeface="Arial"/>
                <a:cs typeface="Arial"/>
              </a:rPr>
              <a:t>e</a:t>
            </a:r>
            <a:r>
              <a:rPr sz="950" dirty="0">
                <a:solidFill>
                  <a:srgbClr val="3D3D3D"/>
                </a:solidFill>
                <a:latin typeface="Arial"/>
                <a:cs typeface="Arial"/>
              </a:rPr>
              <a:t> </a:t>
            </a:r>
            <a:r>
              <a:rPr sz="950" spc="-110" dirty="0">
                <a:solidFill>
                  <a:srgbClr val="3D3D3D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282828"/>
                </a:solidFill>
                <a:latin typeface="Arial"/>
                <a:cs typeface="Arial"/>
              </a:rPr>
              <a:t>Edital. </a:t>
            </a:r>
            <a:r>
              <a:rPr sz="950" spc="-114" dirty="0">
                <a:solidFill>
                  <a:srgbClr val="282828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3D3D3D"/>
                </a:solidFill>
                <a:latin typeface="Arial"/>
                <a:cs typeface="Arial"/>
              </a:rPr>
              <a:t>Caso</a:t>
            </a:r>
            <a:r>
              <a:rPr sz="950" spc="130" dirty="0">
                <a:solidFill>
                  <a:srgbClr val="3D3D3D"/>
                </a:solidFill>
                <a:latin typeface="Arial"/>
                <a:cs typeface="Arial"/>
              </a:rPr>
              <a:t> </a:t>
            </a:r>
            <a:r>
              <a:rPr sz="950" spc="30" dirty="0">
                <a:solidFill>
                  <a:srgbClr val="3D3D3D"/>
                </a:solidFill>
                <a:latin typeface="Arial"/>
                <a:cs typeface="Arial"/>
              </a:rPr>
              <a:t>o</a:t>
            </a:r>
            <a:r>
              <a:rPr sz="950" dirty="0">
                <a:solidFill>
                  <a:srgbClr val="3D3D3D"/>
                </a:solidFill>
                <a:latin typeface="Arial"/>
                <a:cs typeface="Arial"/>
              </a:rPr>
              <a:t> </a:t>
            </a:r>
            <a:r>
              <a:rPr sz="950" spc="-125" dirty="0">
                <a:solidFill>
                  <a:srgbClr val="3D3D3D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282828"/>
                </a:solidFill>
                <a:latin typeface="Arial"/>
                <a:cs typeface="Arial"/>
              </a:rPr>
              <a:t>documento</a:t>
            </a:r>
            <a:r>
              <a:rPr sz="950" dirty="0">
                <a:solidFill>
                  <a:srgbClr val="282828"/>
                </a:solidFill>
                <a:latin typeface="Arial"/>
                <a:cs typeface="Arial"/>
              </a:rPr>
              <a:t> </a:t>
            </a:r>
            <a:r>
              <a:rPr sz="950" spc="-50" dirty="0">
                <a:solidFill>
                  <a:srgbClr val="282828"/>
                </a:solidFill>
                <a:latin typeface="Arial"/>
                <a:cs typeface="Arial"/>
              </a:rPr>
              <a:t> </a:t>
            </a:r>
            <a:r>
              <a:rPr sz="950" spc="-30" dirty="0">
                <a:solidFill>
                  <a:srgbClr val="0C0C0C"/>
                </a:solidFill>
                <a:latin typeface="Arial"/>
                <a:cs typeface="Arial"/>
              </a:rPr>
              <a:t>n</a:t>
            </a:r>
            <a:r>
              <a:rPr sz="950" spc="35" dirty="0">
                <a:solidFill>
                  <a:srgbClr val="3D3D3D"/>
                </a:solidFill>
                <a:latin typeface="Arial"/>
                <a:cs typeface="Arial"/>
              </a:rPr>
              <a:t>ão</a:t>
            </a:r>
            <a:r>
              <a:rPr sz="950" dirty="0">
                <a:solidFill>
                  <a:srgbClr val="3D3D3D"/>
                </a:solidFill>
                <a:latin typeface="Arial"/>
                <a:cs typeface="Arial"/>
              </a:rPr>
              <a:t> </a:t>
            </a:r>
            <a:r>
              <a:rPr sz="950" spc="-125" dirty="0">
                <a:solidFill>
                  <a:srgbClr val="3D3D3D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3D3D3D"/>
                </a:solidFill>
                <a:latin typeface="Arial"/>
                <a:cs typeface="Arial"/>
              </a:rPr>
              <a:t>seja</a:t>
            </a:r>
            <a:r>
              <a:rPr sz="950" spc="114" dirty="0">
                <a:solidFill>
                  <a:srgbClr val="3D3D3D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3D3D3D"/>
                </a:solidFill>
                <a:latin typeface="Arial"/>
                <a:cs typeface="Arial"/>
              </a:rPr>
              <a:t>assinado</a:t>
            </a:r>
            <a:r>
              <a:rPr sz="950" dirty="0">
                <a:solidFill>
                  <a:srgbClr val="3D3D3D"/>
                </a:solidFill>
                <a:latin typeface="Arial"/>
                <a:cs typeface="Arial"/>
              </a:rPr>
              <a:t> </a:t>
            </a:r>
            <a:r>
              <a:rPr sz="950" spc="-55" dirty="0">
                <a:solidFill>
                  <a:srgbClr val="3D3D3D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3D3D3D"/>
                </a:solidFill>
                <a:latin typeface="Arial"/>
                <a:cs typeface="Arial"/>
              </a:rPr>
              <a:t>dentro</a:t>
            </a:r>
            <a:r>
              <a:rPr sz="950" dirty="0">
                <a:solidFill>
                  <a:srgbClr val="3D3D3D"/>
                </a:solidFill>
                <a:latin typeface="Arial"/>
                <a:cs typeface="Arial"/>
              </a:rPr>
              <a:t> </a:t>
            </a:r>
            <a:r>
              <a:rPr sz="950" spc="-90" dirty="0">
                <a:solidFill>
                  <a:srgbClr val="3D3D3D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3D3D3D"/>
                </a:solidFill>
                <a:latin typeface="Arial"/>
                <a:cs typeface="Arial"/>
              </a:rPr>
              <a:t>do</a:t>
            </a:r>
            <a:r>
              <a:rPr sz="950" dirty="0">
                <a:solidFill>
                  <a:srgbClr val="3D3D3D"/>
                </a:solidFill>
                <a:latin typeface="Arial"/>
                <a:cs typeface="Arial"/>
              </a:rPr>
              <a:t> </a:t>
            </a:r>
            <a:r>
              <a:rPr sz="950" spc="-85" dirty="0">
                <a:solidFill>
                  <a:srgbClr val="3D3D3D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3D3D3D"/>
                </a:solidFill>
                <a:latin typeface="Arial"/>
                <a:cs typeface="Arial"/>
              </a:rPr>
              <a:t>prazo</a:t>
            </a:r>
            <a:r>
              <a:rPr sz="950" spc="105" dirty="0">
                <a:solidFill>
                  <a:srgbClr val="3D3D3D"/>
                </a:solidFill>
                <a:latin typeface="Arial"/>
                <a:cs typeface="Arial"/>
              </a:rPr>
              <a:t> </a:t>
            </a:r>
            <a:r>
              <a:rPr sz="950" spc="70" dirty="0">
                <a:solidFill>
                  <a:srgbClr val="3D3D3D"/>
                </a:solidFill>
                <a:latin typeface="Arial"/>
                <a:cs typeface="Arial"/>
              </a:rPr>
              <a:t>o</a:t>
            </a:r>
            <a:r>
              <a:rPr sz="950" dirty="0">
                <a:solidFill>
                  <a:srgbClr val="3D3D3D"/>
                </a:solidFill>
                <a:latin typeface="Arial"/>
                <a:cs typeface="Arial"/>
              </a:rPr>
              <a:t> </a:t>
            </a:r>
            <a:r>
              <a:rPr sz="950" spc="-135" dirty="0">
                <a:solidFill>
                  <a:srgbClr val="3D3D3D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282828"/>
                </a:solidFill>
                <a:latin typeface="Arial"/>
                <a:cs typeface="Arial"/>
              </a:rPr>
              <a:t>processo</a:t>
            </a:r>
            <a:r>
              <a:rPr sz="950" spc="120" dirty="0">
                <a:solidFill>
                  <a:srgbClr val="282828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282828"/>
                </a:solidFill>
                <a:latin typeface="Arial"/>
                <a:cs typeface="Arial"/>
              </a:rPr>
              <a:t>de</a:t>
            </a:r>
            <a:r>
              <a:rPr sz="950" spc="5" dirty="0">
                <a:solidFill>
                  <a:srgbClr val="282828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3D3D3D"/>
                </a:solidFill>
                <a:latin typeface="Arial"/>
                <a:cs typeface="Arial"/>
              </a:rPr>
              <a:t>compra</a:t>
            </a:r>
            <a:r>
              <a:rPr sz="950" spc="80" dirty="0">
                <a:solidFill>
                  <a:srgbClr val="3D3D3D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3D3D3D"/>
                </a:solidFill>
                <a:latin typeface="Arial"/>
                <a:cs typeface="Arial"/>
              </a:rPr>
              <a:t>poderá</a:t>
            </a:r>
            <a:r>
              <a:rPr sz="950" spc="45" dirty="0">
                <a:solidFill>
                  <a:srgbClr val="3D3D3D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3D3D3D"/>
                </a:solidFill>
                <a:latin typeface="Arial"/>
                <a:cs typeface="Arial"/>
              </a:rPr>
              <a:t>ser</a:t>
            </a:r>
            <a:r>
              <a:rPr sz="950" spc="30" dirty="0">
                <a:solidFill>
                  <a:srgbClr val="3D3D3D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282828"/>
                </a:solidFill>
                <a:latin typeface="Arial"/>
                <a:cs typeface="Arial"/>
              </a:rPr>
              <a:t>revogad</a:t>
            </a:r>
            <a:r>
              <a:rPr sz="950" spc="75" dirty="0">
                <a:solidFill>
                  <a:srgbClr val="282828"/>
                </a:solidFill>
                <a:latin typeface="Arial"/>
                <a:cs typeface="Arial"/>
              </a:rPr>
              <a:t>o</a:t>
            </a:r>
            <a:r>
              <a:rPr sz="950" spc="25" dirty="0">
                <a:solidFill>
                  <a:srgbClr val="5D5D5D"/>
                </a:solidFill>
                <a:latin typeface="Arial"/>
                <a:cs typeface="Arial"/>
              </a:rPr>
              <a:t>.</a:t>
            </a:r>
            <a:endParaRPr sz="9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4"/>
              </a:spcBef>
            </a:pPr>
            <a:endParaRPr sz="1000">
              <a:latin typeface="Times New Roman"/>
              <a:cs typeface="Times New Roman"/>
            </a:endParaRPr>
          </a:p>
          <a:p>
            <a:pPr marL="21590" algn="just">
              <a:lnSpc>
                <a:spcPct val="100000"/>
              </a:lnSpc>
            </a:pPr>
            <a:r>
              <a:rPr sz="950" b="1" spc="10" dirty="0">
                <a:solidFill>
                  <a:srgbClr val="0C0C0C"/>
                </a:solidFill>
                <a:latin typeface="Arial"/>
                <a:cs typeface="Arial"/>
              </a:rPr>
              <a:t>ENTREGA</a:t>
            </a:r>
            <a:r>
              <a:rPr sz="950" b="1" spc="9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b="1" spc="10" dirty="0">
                <a:solidFill>
                  <a:srgbClr val="0C0C0C"/>
                </a:solidFill>
                <a:latin typeface="Arial"/>
                <a:cs typeface="Arial"/>
              </a:rPr>
              <a:t>DOS </a:t>
            </a:r>
            <a:r>
              <a:rPr sz="950" b="1" spc="15" dirty="0">
                <a:solidFill>
                  <a:srgbClr val="0C0C0C"/>
                </a:solidFill>
                <a:latin typeface="Arial"/>
                <a:cs typeface="Arial"/>
              </a:rPr>
              <a:t>MATERIAIS</a:t>
            </a:r>
            <a:endParaRPr sz="9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25"/>
              </a:spcBef>
            </a:pPr>
            <a:endParaRPr sz="950">
              <a:latin typeface="Times New Roman"/>
              <a:cs typeface="Times New Roman"/>
            </a:endParaRPr>
          </a:p>
          <a:p>
            <a:pPr marL="21590" algn="just">
              <a:lnSpc>
                <a:spcPct val="100000"/>
              </a:lnSpc>
            </a:pPr>
            <a:r>
              <a:rPr sz="950" spc="50" dirty="0">
                <a:solidFill>
                  <a:srgbClr val="282828"/>
                </a:solidFill>
                <a:latin typeface="Arial"/>
                <a:cs typeface="Arial"/>
              </a:rPr>
              <a:t>O</a:t>
            </a:r>
            <a:r>
              <a:rPr sz="950" spc="10" dirty="0">
                <a:solidFill>
                  <a:srgbClr val="282828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282828"/>
                </a:solidFill>
                <a:latin typeface="Arial"/>
                <a:cs typeface="Arial"/>
              </a:rPr>
              <a:t>prazo</a:t>
            </a:r>
            <a:r>
              <a:rPr sz="950" spc="50" dirty="0">
                <a:solidFill>
                  <a:srgbClr val="282828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3D3D3D"/>
                </a:solidFill>
                <a:latin typeface="Arial"/>
                <a:cs typeface="Arial"/>
              </a:rPr>
              <a:t>de</a:t>
            </a:r>
            <a:r>
              <a:rPr sz="950" dirty="0">
                <a:solidFill>
                  <a:srgbClr val="3D3D3D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3D3D3D"/>
                </a:solidFill>
                <a:latin typeface="Arial"/>
                <a:cs typeface="Arial"/>
              </a:rPr>
              <a:t>entrega</a:t>
            </a:r>
            <a:r>
              <a:rPr sz="950" spc="25" dirty="0">
                <a:solidFill>
                  <a:srgbClr val="3D3D3D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3D3D3D"/>
                </a:solidFill>
                <a:latin typeface="Arial"/>
                <a:cs typeface="Arial"/>
              </a:rPr>
              <a:t>será</a:t>
            </a:r>
            <a:r>
              <a:rPr sz="950" spc="65" dirty="0">
                <a:solidFill>
                  <a:srgbClr val="3D3D3D"/>
                </a:solidFill>
                <a:latin typeface="Arial"/>
                <a:cs typeface="Arial"/>
              </a:rPr>
              <a:t> </a:t>
            </a:r>
            <a:r>
              <a:rPr sz="950" spc="35" dirty="0">
                <a:solidFill>
                  <a:srgbClr val="282828"/>
                </a:solidFill>
                <a:latin typeface="Arial"/>
                <a:cs typeface="Arial"/>
              </a:rPr>
              <a:t>de</a:t>
            </a:r>
            <a:r>
              <a:rPr sz="950" spc="30" dirty="0">
                <a:solidFill>
                  <a:srgbClr val="282828"/>
                </a:solidFill>
                <a:latin typeface="Arial"/>
                <a:cs typeface="Arial"/>
              </a:rPr>
              <a:t> </a:t>
            </a:r>
            <a:r>
              <a:rPr sz="950" b="1" spc="-10" dirty="0">
                <a:solidFill>
                  <a:srgbClr val="0C0C0C"/>
                </a:solidFill>
                <a:latin typeface="Arial"/>
                <a:cs typeface="Arial"/>
              </a:rPr>
              <a:t>20</a:t>
            </a:r>
            <a:r>
              <a:rPr sz="950" b="1" spc="4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b="1" spc="15" dirty="0">
                <a:solidFill>
                  <a:srgbClr val="0C0C0C"/>
                </a:solidFill>
                <a:latin typeface="Arial"/>
                <a:cs typeface="Arial"/>
              </a:rPr>
              <a:t>(vinte)</a:t>
            </a:r>
            <a:r>
              <a:rPr sz="950" b="1" spc="-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b="1" dirty="0">
                <a:solidFill>
                  <a:srgbClr val="0C0C0C"/>
                </a:solidFill>
                <a:latin typeface="Arial"/>
                <a:cs typeface="Arial"/>
              </a:rPr>
              <a:t>dias</a:t>
            </a:r>
            <a:r>
              <a:rPr sz="950" b="1" spc="4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b="1" spc="15" dirty="0">
                <a:solidFill>
                  <a:srgbClr val="0C0C0C"/>
                </a:solidFill>
                <a:latin typeface="Arial"/>
                <a:cs typeface="Arial"/>
              </a:rPr>
              <a:t>útei</a:t>
            </a:r>
            <a:r>
              <a:rPr sz="950" b="1" spc="50" dirty="0">
                <a:solidFill>
                  <a:srgbClr val="0C0C0C"/>
                </a:solidFill>
                <a:latin typeface="Arial"/>
                <a:cs typeface="Arial"/>
              </a:rPr>
              <a:t>s</a:t>
            </a:r>
            <a:r>
              <a:rPr sz="950" b="1" spc="15" dirty="0">
                <a:solidFill>
                  <a:srgbClr val="5D5D5D"/>
                </a:solidFill>
                <a:latin typeface="Arial"/>
                <a:cs typeface="Arial"/>
              </a:rPr>
              <a:t>.</a:t>
            </a:r>
            <a:endParaRPr sz="9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8"/>
              </a:spcBef>
            </a:pPr>
            <a:endParaRPr sz="1050">
              <a:latin typeface="Times New Roman"/>
              <a:cs typeface="Times New Roman"/>
            </a:endParaRPr>
          </a:p>
          <a:p>
            <a:pPr marL="21590" algn="just">
              <a:lnSpc>
                <a:spcPct val="100000"/>
              </a:lnSpc>
            </a:pPr>
            <a:r>
              <a:rPr sz="950" spc="20" dirty="0">
                <a:solidFill>
                  <a:srgbClr val="3D3D3D"/>
                </a:solidFill>
                <a:latin typeface="Arial"/>
                <a:cs typeface="Arial"/>
              </a:rPr>
              <a:t>Os</a:t>
            </a:r>
            <a:r>
              <a:rPr sz="950" spc="30" dirty="0">
                <a:solidFill>
                  <a:srgbClr val="3D3D3D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3D3D3D"/>
                </a:solidFill>
                <a:latin typeface="Arial"/>
                <a:cs typeface="Arial"/>
              </a:rPr>
              <a:t>itens</a:t>
            </a:r>
            <a:r>
              <a:rPr sz="950" spc="-45" dirty="0">
                <a:solidFill>
                  <a:srgbClr val="3D3D3D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3D3D3D"/>
                </a:solidFill>
                <a:latin typeface="Arial"/>
                <a:cs typeface="Arial"/>
              </a:rPr>
              <a:t>deverão</a:t>
            </a:r>
            <a:r>
              <a:rPr sz="950" spc="90" dirty="0">
                <a:solidFill>
                  <a:srgbClr val="3D3D3D"/>
                </a:solidFill>
                <a:latin typeface="Arial"/>
                <a:cs typeface="Arial"/>
              </a:rPr>
              <a:t> </a:t>
            </a:r>
            <a:r>
              <a:rPr sz="950" spc="-5" dirty="0">
                <a:solidFill>
                  <a:srgbClr val="3D3D3D"/>
                </a:solidFill>
                <a:latin typeface="Arial"/>
                <a:cs typeface="Arial"/>
              </a:rPr>
              <a:t>ser</a:t>
            </a:r>
            <a:r>
              <a:rPr sz="950" spc="35" dirty="0">
                <a:solidFill>
                  <a:srgbClr val="3D3D3D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3D3D3D"/>
                </a:solidFill>
                <a:latin typeface="Arial"/>
                <a:cs typeface="Arial"/>
              </a:rPr>
              <a:t>entregues</a:t>
            </a:r>
            <a:r>
              <a:rPr sz="950" spc="55" dirty="0">
                <a:solidFill>
                  <a:srgbClr val="3D3D3D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3D3D3D"/>
                </a:solidFill>
                <a:latin typeface="Arial"/>
                <a:cs typeface="Arial"/>
              </a:rPr>
              <a:t>conforme</a:t>
            </a:r>
            <a:r>
              <a:rPr sz="950" spc="45" dirty="0">
                <a:solidFill>
                  <a:srgbClr val="3D3D3D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3D3D3D"/>
                </a:solidFill>
                <a:latin typeface="Arial"/>
                <a:cs typeface="Arial"/>
              </a:rPr>
              <a:t>objeto</a:t>
            </a:r>
            <a:r>
              <a:rPr sz="950" spc="35" dirty="0">
                <a:solidFill>
                  <a:srgbClr val="3D3D3D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282828"/>
                </a:solidFill>
                <a:latin typeface="Arial"/>
                <a:cs typeface="Arial"/>
              </a:rPr>
              <a:t>desse</a:t>
            </a:r>
            <a:r>
              <a:rPr sz="950" spc="110" dirty="0">
                <a:solidFill>
                  <a:srgbClr val="282828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282828"/>
                </a:solidFill>
                <a:latin typeface="Arial"/>
                <a:cs typeface="Arial"/>
              </a:rPr>
              <a:t>Edit</a:t>
            </a:r>
            <a:r>
              <a:rPr sz="950" spc="25" dirty="0">
                <a:solidFill>
                  <a:srgbClr val="282828"/>
                </a:solidFill>
                <a:latin typeface="Arial"/>
                <a:cs typeface="Arial"/>
              </a:rPr>
              <a:t>a</a:t>
            </a:r>
            <a:r>
              <a:rPr sz="950" spc="-5" dirty="0">
                <a:solidFill>
                  <a:srgbClr val="0C0C0C"/>
                </a:solidFill>
                <a:latin typeface="Arial"/>
                <a:cs typeface="Arial"/>
              </a:rPr>
              <a:t>l</a:t>
            </a:r>
            <a:r>
              <a:rPr sz="950" spc="100" dirty="0">
                <a:solidFill>
                  <a:srgbClr val="8A8A8A"/>
                </a:solidFill>
                <a:latin typeface="Arial"/>
                <a:cs typeface="Arial"/>
              </a:rPr>
              <a:t>,</a:t>
            </a:r>
            <a:r>
              <a:rPr sz="950" spc="-135" dirty="0">
                <a:solidFill>
                  <a:srgbClr val="8A8A8A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3D3D3D"/>
                </a:solidFill>
                <a:latin typeface="Arial"/>
                <a:cs typeface="Arial"/>
              </a:rPr>
              <a:t>atendendo</a:t>
            </a:r>
            <a:r>
              <a:rPr sz="950" spc="110" dirty="0">
                <a:solidFill>
                  <a:srgbClr val="3D3D3D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3D3D3D"/>
                </a:solidFill>
                <a:latin typeface="Arial"/>
                <a:cs typeface="Arial"/>
              </a:rPr>
              <a:t>às</a:t>
            </a:r>
            <a:r>
              <a:rPr sz="950" spc="40" dirty="0">
                <a:solidFill>
                  <a:srgbClr val="3D3D3D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3D3D3D"/>
                </a:solidFill>
                <a:latin typeface="Arial"/>
                <a:cs typeface="Arial"/>
              </a:rPr>
              <a:t>suas</a:t>
            </a:r>
            <a:r>
              <a:rPr sz="950" spc="25" dirty="0">
                <a:solidFill>
                  <a:srgbClr val="3D3D3D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3D3D3D"/>
                </a:solidFill>
                <a:latin typeface="Arial"/>
                <a:cs typeface="Arial"/>
              </a:rPr>
              <a:t>espe</a:t>
            </a:r>
            <a:r>
              <a:rPr sz="950" spc="75" dirty="0">
                <a:solidFill>
                  <a:srgbClr val="3D3D3D"/>
                </a:solidFill>
                <a:latin typeface="Arial"/>
                <a:cs typeface="Arial"/>
              </a:rPr>
              <a:t>c</a:t>
            </a:r>
            <a:r>
              <a:rPr sz="950" dirty="0">
                <a:solidFill>
                  <a:srgbClr val="5D5D5D"/>
                </a:solidFill>
                <a:latin typeface="Arial"/>
                <a:cs typeface="Arial"/>
              </a:rPr>
              <a:t>i</a:t>
            </a:r>
            <a:r>
              <a:rPr sz="950" dirty="0">
                <a:solidFill>
                  <a:srgbClr val="3D3D3D"/>
                </a:solidFill>
                <a:latin typeface="Arial"/>
                <a:cs typeface="Arial"/>
              </a:rPr>
              <a:t>ficações.</a:t>
            </a:r>
            <a:endParaRPr sz="9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31"/>
              </a:spcBef>
            </a:pPr>
            <a:endParaRPr sz="950">
              <a:latin typeface="Times New Roman"/>
              <a:cs typeface="Times New Roman"/>
            </a:endParaRPr>
          </a:p>
          <a:p>
            <a:pPr marL="26034" marR="36195" algn="just">
              <a:lnSpc>
                <a:spcPts val="1180"/>
              </a:lnSpc>
            </a:pPr>
            <a:r>
              <a:rPr sz="950" spc="-15" dirty="0">
                <a:solidFill>
                  <a:srgbClr val="0C0C0C"/>
                </a:solidFill>
                <a:latin typeface="Arial"/>
                <a:cs typeface="Arial"/>
              </a:rPr>
              <a:t>N</a:t>
            </a:r>
            <a:r>
              <a:rPr sz="950" spc="30" dirty="0">
                <a:solidFill>
                  <a:srgbClr val="3D3D3D"/>
                </a:solidFill>
                <a:latin typeface="Arial"/>
                <a:cs typeface="Arial"/>
              </a:rPr>
              <a:t>o</a:t>
            </a:r>
            <a:r>
              <a:rPr sz="950" spc="100" dirty="0">
                <a:solidFill>
                  <a:srgbClr val="3D3D3D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3D3D3D"/>
                </a:solidFill>
                <a:latin typeface="Arial"/>
                <a:cs typeface="Arial"/>
              </a:rPr>
              <a:t>caso</a:t>
            </a:r>
            <a:r>
              <a:rPr sz="950" dirty="0">
                <a:solidFill>
                  <a:srgbClr val="3D3D3D"/>
                </a:solidFill>
                <a:latin typeface="Arial"/>
                <a:cs typeface="Arial"/>
              </a:rPr>
              <a:t> </a:t>
            </a:r>
            <a:r>
              <a:rPr sz="950" spc="-135" dirty="0">
                <a:solidFill>
                  <a:srgbClr val="3D3D3D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282828"/>
                </a:solidFill>
                <a:latin typeface="Arial"/>
                <a:cs typeface="Arial"/>
              </a:rPr>
              <a:t>da</a:t>
            </a:r>
            <a:r>
              <a:rPr sz="950" dirty="0">
                <a:solidFill>
                  <a:srgbClr val="282828"/>
                </a:solidFill>
                <a:latin typeface="Arial"/>
                <a:cs typeface="Arial"/>
              </a:rPr>
              <a:t> </a:t>
            </a:r>
            <a:r>
              <a:rPr sz="950" spc="-120" dirty="0">
                <a:solidFill>
                  <a:srgbClr val="282828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3D3D3D"/>
                </a:solidFill>
                <a:latin typeface="Arial"/>
                <a:cs typeface="Arial"/>
              </a:rPr>
              <a:t>en</a:t>
            </a:r>
            <a:r>
              <a:rPr sz="950" spc="25" dirty="0">
                <a:solidFill>
                  <a:srgbClr val="3D3D3D"/>
                </a:solidFill>
                <a:latin typeface="Arial"/>
                <a:cs typeface="Arial"/>
              </a:rPr>
              <a:t>t</a:t>
            </a:r>
            <a:r>
              <a:rPr sz="950" spc="-35" dirty="0">
                <a:solidFill>
                  <a:srgbClr val="0C0C0C"/>
                </a:solidFill>
                <a:latin typeface="Arial"/>
                <a:cs typeface="Arial"/>
              </a:rPr>
              <a:t>r</a:t>
            </a:r>
            <a:r>
              <a:rPr sz="950" spc="20" dirty="0">
                <a:solidFill>
                  <a:srgbClr val="3D3D3D"/>
                </a:solidFill>
                <a:latin typeface="Arial"/>
                <a:cs typeface="Arial"/>
              </a:rPr>
              <a:t>ega</a:t>
            </a:r>
            <a:r>
              <a:rPr sz="950" dirty="0">
                <a:solidFill>
                  <a:srgbClr val="3D3D3D"/>
                </a:solidFill>
                <a:latin typeface="Arial"/>
                <a:cs typeface="Arial"/>
              </a:rPr>
              <a:t> </a:t>
            </a:r>
            <a:r>
              <a:rPr sz="950" spc="-70" dirty="0">
                <a:solidFill>
                  <a:srgbClr val="3D3D3D"/>
                </a:solidFill>
                <a:latin typeface="Arial"/>
                <a:cs typeface="Arial"/>
              </a:rPr>
              <a:t> </a:t>
            </a:r>
            <a:r>
              <a:rPr sz="950" spc="20" dirty="0">
                <a:solidFill>
                  <a:srgbClr val="282828"/>
                </a:solidFill>
                <a:latin typeface="Arial"/>
                <a:cs typeface="Arial"/>
              </a:rPr>
              <a:t>não</a:t>
            </a:r>
            <a:r>
              <a:rPr sz="950" spc="120" dirty="0">
                <a:solidFill>
                  <a:srgbClr val="282828"/>
                </a:solidFill>
                <a:latin typeface="Arial"/>
                <a:cs typeface="Arial"/>
              </a:rPr>
              <a:t> </a:t>
            </a:r>
            <a:r>
              <a:rPr sz="950" spc="-30" dirty="0">
                <a:solidFill>
                  <a:srgbClr val="282828"/>
                </a:solidFill>
                <a:latin typeface="Arial"/>
                <a:cs typeface="Arial"/>
              </a:rPr>
              <a:t>a</a:t>
            </a:r>
            <a:r>
              <a:rPr sz="950" spc="15" dirty="0">
                <a:solidFill>
                  <a:srgbClr val="0C0C0C"/>
                </a:solidFill>
                <a:latin typeface="Arial"/>
                <a:cs typeface="Arial"/>
              </a:rPr>
              <a:t>t</a:t>
            </a:r>
            <a:r>
              <a:rPr sz="950" spc="10" dirty="0">
                <a:solidFill>
                  <a:srgbClr val="282828"/>
                </a:solidFill>
                <a:latin typeface="Arial"/>
                <a:cs typeface="Arial"/>
              </a:rPr>
              <a:t>ender</a:t>
            </a:r>
            <a:r>
              <a:rPr sz="950" dirty="0">
                <a:solidFill>
                  <a:srgbClr val="282828"/>
                </a:solidFill>
                <a:latin typeface="Arial"/>
                <a:cs typeface="Arial"/>
              </a:rPr>
              <a:t> </a:t>
            </a:r>
            <a:r>
              <a:rPr sz="950" spc="-105" dirty="0">
                <a:solidFill>
                  <a:srgbClr val="282828"/>
                </a:solidFill>
                <a:latin typeface="Arial"/>
                <a:cs typeface="Arial"/>
              </a:rPr>
              <a:t> </a:t>
            </a:r>
            <a:r>
              <a:rPr sz="950" spc="35" dirty="0">
                <a:solidFill>
                  <a:srgbClr val="282828"/>
                </a:solidFill>
                <a:latin typeface="Arial"/>
                <a:cs typeface="Arial"/>
              </a:rPr>
              <a:t>ao</a:t>
            </a:r>
            <a:r>
              <a:rPr sz="950" spc="105" dirty="0">
                <a:solidFill>
                  <a:srgbClr val="282828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282828"/>
                </a:solidFill>
                <a:latin typeface="Arial"/>
                <a:cs typeface="Arial"/>
              </a:rPr>
              <a:t>objeto</a:t>
            </a:r>
            <a:r>
              <a:rPr sz="950" dirty="0">
                <a:solidFill>
                  <a:srgbClr val="282828"/>
                </a:solidFill>
                <a:latin typeface="Arial"/>
                <a:cs typeface="Arial"/>
              </a:rPr>
              <a:t> </a:t>
            </a:r>
            <a:r>
              <a:rPr sz="950" spc="-90" dirty="0">
                <a:solidFill>
                  <a:srgbClr val="282828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282828"/>
                </a:solidFill>
                <a:latin typeface="Arial"/>
                <a:cs typeface="Arial"/>
              </a:rPr>
              <a:t>adquir</a:t>
            </a:r>
            <a:r>
              <a:rPr sz="950" spc="30" dirty="0">
                <a:solidFill>
                  <a:srgbClr val="282828"/>
                </a:solidFill>
                <a:latin typeface="Arial"/>
                <a:cs typeface="Arial"/>
              </a:rPr>
              <a:t>id</a:t>
            </a:r>
            <a:r>
              <a:rPr sz="950" spc="50" dirty="0">
                <a:solidFill>
                  <a:srgbClr val="282828"/>
                </a:solidFill>
                <a:latin typeface="Arial"/>
                <a:cs typeface="Arial"/>
              </a:rPr>
              <a:t>o</a:t>
            </a:r>
            <a:r>
              <a:rPr sz="950" spc="5" dirty="0">
                <a:solidFill>
                  <a:srgbClr val="5D5D5D"/>
                </a:solidFill>
                <a:latin typeface="Arial"/>
                <a:cs typeface="Arial"/>
              </a:rPr>
              <a:t>,</a:t>
            </a:r>
            <a:r>
              <a:rPr sz="950" spc="105" dirty="0">
                <a:solidFill>
                  <a:srgbClr val="5D5D5D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282828"/>
                </a:solidFill>
                <a:latin typeface="Arial"/>
                <a:cs typeface="Arial"/>
              </a:rPr>
              <a:t>haverá</a:t>
            </a:r>
            <a:r>
              <a:rPr sz="950" spc="100" dirty="0">
                <a:solidFill>
                  <a:srgbClr val="282828"/>
                </a:solidFill>
                <a:latin typeface="Arial"/>
                <a:cs typeface="Arial"/>
              </a:rPr>
              <a:t> </a:t>
            </a:r>
            <a:r>
              <a:rPr sz="950" spc="30" dirty="0">
                <a:solidFill>
                  <a:srgbClr val="3D3D3D"/>
                </a:solidFill>
                <a:latin typeface="Arial"/>
                <a:cs typeface="Arial"/>
              </a:rPr>
              <a:t>o</a:t>
            </a:r>
            <a:r>
              <a:rPr sz="950" dirty="0">
                <a:solidFill>
                  <a:srgbClr val="3D3D3D"/>
                </a:solidFill>
                <a:latin typeface="Arial"/>
                <a:cs typeface="Arial"/>
              </a:rPr>
              <a:t> </a:t>
            </a:r>
            <a:r>
              <a:rPr sz="950" spc="-90" dirty="0">
                <a:solidFill>
                  <a:srgbClr val="3D3D3D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282828"/>
                </a:solidFill>
                <a:latin typeface="Arial"/>
                <a:cs typeface="Arial"/>
              </a:rPr>
              <a:t>prazo</a:t>
            </a:r>
            <a:r>
              <a:rPr sz="950" spc="105" dirty="0">
                <a:solidFill>
                  <a:srgbClr val="282828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3D3D3D"/>
                </a:solidFill>
                <a:latin typeface="Arial"/>
                <a:cs typeface="Arial"/>
              </a:rPr>
              <a:t>de</a:t>
            </a:r>
            <a:r>
              <a:rPr sz="950" dirty="0">
                <a:solidFill>
                  <a:srgbClr val="3D3D3D"/>
                </a:solidFill>
                <a:latin typeface="Arial"/>
                <a:cs typeface="Arial"/>
              </a:rPr>
              <a:t> </a:t>
            </a:r>
            <a:r>
              <a:rPr sz="950" spc="-85" dirty="0">
                <a:solidFill>
                  <a:srgbClr val="3D3D3D"/>
                </a:solidFill>
                <a:latin typeface="Arial"/>
                <a:cs typeface="Arial"/>
              </a:rPr>
              <a:t> </a:t>
            </a:r>
            <a:r>
              <a:rPr sz="950" spc="-30" dirty="0">
                <a:solidFill>
                  <a:srgbClr val="3D3D3D"/>
                </a:solidFill>
                <a:latin typeface="Arial"/>
                <a:cs typeface="Arial"/>
              </a:rPr>
              <a:t>7</a:t>
            </a:r>
            <a:r>
              <a:rPr sz="950" dirty="0">
                <a:solidFill>
                  <a:srgbClr val="3D3D3D"/>
                </a:solidFill>
                <a:latin typeface="Arial"/>
                <a:cs typeface="Arial"/>
              </a:rPr>
              <a:t> </a:t>
            </a:r>
            <a:r>
              <a:rPr sz="950" spc="-105" dirty="0">
                <a:solidFill>
                  <a:srgbClr val="3D3D3D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3D3D3D"/>
                </a:solidFill>
                <a:latin typeface="Arial"/>
                <a:cs typeface="Arial"/>
              </a:rPr>
              <a:t>(</a:t>
            </a:r>
            <a:r>
              <a:rPr sz="950" dirty="0">
                <a:solidFill>
                  <a:srgbClr val="3D3D3D"/>
                </a:solidFill>
                <a:latin typeface="Arial"/>
                <a:cs typeface="Arial"/>
              </a:rPr>
              <a:t>sete</a:t>
            </a:r>
            <a:r>
              <a:rPr sz="950" spc="5" dirty="0">
                <a:solidFill>
                  <a:srgbClr val="3D3D3D"/>
                </a:solidFill>
                <a:latin typeface="Arial"/>
                <a:cs typeface="Arial"/>
              </a:rPr>
              <a:t>)</a:t>
            </a:r>
            <a:r>
              <a:rPr sz="950" dirty="0">
                <a:solidFill>
                  <a:srgbClr val="3D3D3D"/>
                </a:solidFill>
                <a:latin typeface="Arial"/>
                <a:cs typeface="Arial"/>
              </a:rPr>
              <a:t> </a:t>
            </a:r>
            <a:r>
              <a:rPr sz="950" spc="-114" dirty="0">
                <a:solidFill>
                  <a:srgbClr val="3D3D3D"/>
                </a:solidFill>
                <a:latin typeface="Arial"/>
                <a:cs typeface="Arial"/>
              </a:rPr>
              <a:t> </a:t>
            </a:r>
            <a:r>
              <a:rPr sz="950" spc="20" dirty="0">
                <a:solidFill>
                  <a:srgbClr val="3D3D3D"/>
                </a:solidFill>
                <a:latin typeface="Arial"/>
                <a:cs typeface="Arial"/>
              </a:rPr>
              <a:t>dias</a:t>
            </a:r>
            <a:r>
              <a:rPr sz="950" dirty="0">
                <a:solidFill>
                  <a:srgbClr val="3D3D3D"/>
                </a:solidFill>
                <a:latin typeface="Arial"/>
                <a:cs typeface="Arial"/>
              </a:rPr>
              <a:t> </a:t>
            </a:r>
            <a:r>
              <a:rPr sz="950" spc="-110" dirty="0">
                <a:solidFill>
                  <a:srgbClr val="3D3D3D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3D3D3D"/>
                </a:solidFill>
                <a:latin typeface="Arial"/>
                <a:cs typeface="Arial"/>
              </a:rPr>
              <a:t>úte</a:t>
            </a:r>
            <a:r>
              <a:rPr sz="950" dirty="0">
                <a:solidFill>
                  <a:srgbClr val="5D5D5D"/>
                </a:solidFill>
                <a:latin typeface="Arial"/>
                <a:cs typeface="Arial"/>
              </a:rPr>
              <a:t>i</a:t>
            </a:r>
            <a:r>
              <a:rPr sz="950" spc="10" dirty="0">
                <a:solidFill>
                  <a:srgbClr val="3D3D3D"/>
                </a:solidFill>
                <a:latin typeface="Arial"/>
                <a:cs typeface="Arial"/>
              </a:rPr>
              <a:t>s</a:t>
            </a:r>
            <a:r>
              <a:rPr sz="950" dirty="0">
                <a:solidFill>
                  <a:srgbClr val="3D3D3D"/>
                </a:solidFill>
                <a:latin typeface="Arial"/>
                <a:cs typeface="Arial"/>
              </a:rPr>
              <a:t> </a:t>
            </a:r>
            <a:r>
              <a:rPr sz="950" spc="-90" dirty="0">
                <a:solidFill>
                  <a:srgbClr val="3D3D3D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3D3D3D"/>
                </a:solidFill>
                <a:latin typeface="Arial"/>
                <a:cs typeface="Arial"/>
              </a:rPr>
              <a:t>para </a:t>
            </a:r>
            <a:r>
              <a:rPr sz="950" spc="-95" dirty="0">
                <a:solidFill>
                  <a:srgbClr val="3D3D3D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3D3D3D"/>
                </a:solidFill>
                <a:latin typeface="Arial"/>
                <a:cs typeface="Arial"/>
              </a:rPr>
              <a:t>en</a:t>
            </a:r>
            <a:r>
              <a:rPr sz="950" spc="20" dirty="0">
                <a:solidFill>
                  <a:srgbClr val="3D3D3D"/>
                </a:solidFill>
                <a:latin typeface="Arial"/>
                <a:cs typeface="Arial"/>
              </a:rPr>
              <a:t>t</a:t>
            </a:r>
            <a:r>
              <a:rPr sz="950" spc="-35" dirty="0">
                <a:solidFill>
                  <a:srgbClr val="0C0C0C"/>
                </a:solidFill>
                <a:latin typeface="Arial"/>
                <a:cs typeface="Arial"/>
              </a:rPr>
              <a:t>r</a:t>
            </a:r>
            <a:r>
              <a:rPr sz="950" spc="15" dirty="0">
                <a:solidFill>
                  <a:srgbClr val="3D3D3D"/>
                </a:solidFill>
                <a:latin typeface="Arial"/>
                <a:cs typeface="Arial"/>
              </a:rPr>
              <a:t>egar</a:t>
            </a:r>
            <a:r>
              <a:rPr sz="950" spc="10" dirty="0">
                <a:solidFill>
                  <a:srgbClr val="3D3D3D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282828"/>
                </a:solidFill>
                <a:latin typeface="Arial"/>
                <a:cs typeface="Arial"/>
              </a:rPr>
              <a:t>novamente</a:t>
            </a:r>
            <a:r>
              <a:rPr sz="950" dirty="0">
                <a:solidFill>
                  <a:srgbClr val="282828"/>
                </a:solidFill>
                <a:latin typeface="Arial"/>
                <a:cs typeface="Arial"/>
              </a:rPr>
              <a:t> </a:t>
            </a:r>
            <a:r>
              <a:rPr sz="950" spc="70" dirty="0">
                <a:solidFill>
                  <a:srgbClr val="282828"/>
                </a:solidFill>
                <a:latin typeface="Arial"/>
                <a:cs typeface="Arial"/>
              </a:rPr>
              <a:t>o</a:t>
            </a:r>
            <a:r>
              <a:rPr sz="950" spc="-10" dirty="0">
                <a:solidFill>
                  <a:srgbClr val="282828"/>
                </a:solidFill>
                <a:latin typeface="Arial"/>
                <a:cs typeface="Arial"/>
              </a:rPr>
              <a:t> </a:t>
            </a:r>
            <a:r>
              <a:rPr sz="950" spc="30" dirty="0">
                <a:solidFill>
                  <a:srgbClr val="282828"/>
                </a:solidFill>
                <a:latin typeface="Arial"/>
                <a:cs typeface="Arial"/>
              </a:rPr>
              <a:t>mesm</a:t>
            </a:r>
            <a:r>
              <a:rPr sz="950" spc="40" dirty="0">
                <a:solidFill>
                  <a:srgbClr val="282828"/>
                </a:solidFill>
                <a:latin typeface="Arial"/>
                <a:cs typeface="Arial"/>
              </a:rPr>
              <a:t>o</a:t>
            </a:r>
            <a:r>
              <a:rPr sz="950" spc="100" dirty="0">
                <a:solidFill>
                  <a:srgbClr val="777777"/>
                </a:solidFill>
                <a:latin typeface="Arial"/>
                <a:cs typeface="Arial"/>
              </a:rPr>
              <a:t>,</a:t>
            </a:r>
            <a:r>
              <a:rPr sz="950" spc="-100" dirty="0">
                <a:solidFill>
                  <a:srgbClr val="777777"/>
                </a:solidFill>
                <a:latin typeface="Arial"/>
                <a:cs typeface="Arial"/>
              </a:rPr>
              <a:t> </a:t>
            </a:r>
            <a:r>
              <a:rPr sz="950" spc="30" dirty="0">
                <a:solidFill>
                  <a:srgbClr val="3D3D3D"/>
                </a:solidFill>
                <a:latin typeface="Arial"/>
                <a:cs typeface="Arial"/>
              </a:rPr>
              <a:t>sem</a:t>
            </a:r>
            <a:r>
              <a:rPr sz="950" spc="-10" dirty="0">
                <a:solidFill>
                  <a:srgbClr val="3D3D3D"/>
                </a:solidFill>
                <a:latin typeface="Arial"/>
                <a:cs typeface="Arial"/>
              </a:rPr>
              <a:t> </a:t>
            </a:r>
            <a:r>
              <a:rPr sz="950" spc="20" dirty="0">
                <a:solidFill>
                  <a:srgbClr val="282828"/>
                </a:solidFill>
                <a:latin typeface="Arial"/>
                <a:cs typeface="Arial"/>
              </a:rPr>
              <a:t>qu</a:t>
            </a:r>
            <a:r>
              <a:rPr sz="950" spc="50" dirty="0">
                <a:solidFill>
                  <a:srgbClr val="282828"/>
                </a:solidFill>
                <a:latin typeface="Arial"/>
                <a:cs typeface="Arial"/>
              </a:rPr>
              <a:t>a</a:t>
            </a:r>
            <a:r>
              <a:rPr sz="950" dirty="0">
                <a:solidFill>
                  <a:srgbClr val="0C0C0C"/>
                </a:solidFill>
                <a:latin typeface="Arial"/>
                <a:cs typeface="Arial"/>
              </a:rPr>
              <a:t>l</a:t>
            </a:r>
            <a:r>
              <a:rPr sz="950" spc="5" dirty="0">
                <a:solidFill>
                  <a:srgbClr val="3D3D3D"/>
                </a:solidFill>
                <a:latin typeface="Arial"/>
                <a:cs typeface="Arial"/>
              </a:rPr>
              <a:t>quer</a:t>
            </a:r>
            <a:r>
              <a:rPr sz="950" spc="45" dirty="0">
                <a:solidFill>
                  <a:srgbClr val="3D3D3D"/>
                </a:solidFill>
                <a:latin typeface="Arial"/>
                <a:cs typeface="Arial"/>
              </a:rPr>
              <a:t> </a:t>
            </a:r>
            <a:r>
              <a:rPr sz="950" spc="20" dirty="0">
                <a:solidFill>
                  <a:srgbClr val="3D3D3D"/>
                </a:solidFill>
                <a:latin typeface="Arial"/>
                <a:cs typeface="Arial"/>
              </a:rPr>
              <a:t>ônus </a:t>
            </a:r>
            <a:r>
              <a:rPr sz="1050" spc="25" dirty="0">
                <a:solidFill>
                  <a:srgbClr val="3D3D3D"/>
                </a:solidFill>
                <a:latin typeface="Times New Roman"/>
                <a:cs typeface="Times New Roman"/>
              </a:rPr>
              <a:t>à</a:t>
            </a:r>
            <a:r>
              <a:rPr sz="1050" spc="60" dirty="0">
                <a:solidFill>
                  <a:srgbClr val="3D3D3D"/>
                </a:solidFill>
                <a:latin typeface="Times New Roman"/>
                <a:cs typeface="Times New Roman"/>
              </a:rPr>
              <a:t> </a:t>
            </a:r>
            <a:r>
              <a:rPr sz="950" spc="5" dirty="0">
                <a:solidFill>
                  <a:srgbClr val="3D3D3D"/>
                </a:solidFill>
                <a:latin typeface="Arial"/>
                <a:cs typeface="Arial"/>
              </a:rPr>
              <a:t>contratant</a:t>
            </a:r>
            <a:r>
              <a:rPr sz="950" spc="114" dirty="0">
                <a:solidFill>
                  <a:srgbClr val="3D3D3D"/>
                </a:solidFill>
                <a:latin typeface="Arial"/>
                <a:cs typeface="Arial"/>
              </a:rPr>
              <a:t>e</a:t>
            </a:r>
            <a:r>
              <a:rPr sz="950" spc="25" dirty="0">
                <a:solidFill>
                  <a:srgbClr val="5D5D5D"/>
                </a:solidFill>
                <a:latin typeface="Arial"/>
                <a:cs typeface="Arial"/>
              </a:rPr>
              <a:t>.</a:t>
            </a:r>
            <a:endParaRPr sz="9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3"/>
              </a:spcBef>
            </a:pPr>
            <a:endParaRPr sz="900">
              <a:latin typeface="Times New Roman"/>
              <a:cs typeface="Times New Roman"/>
            </a:endParaRPr>
          </a:p>
          <a:p>
            <a:pPr marL="21590" marR="11430" algn="just">
              <a:lnSpc>
                <a:spcPct val="97800"/>
              </a:lnSpc>
            </a:pPr>
            <a:r>
              <a:rPr sz="950" spc="15" dirty="0">
                <a:solidFill>
                  <a:srgbClr val="3D3D3D"/>
                </a:solidFill>
                <a:latin typeface="Arial"/>
                <a:cs typeface="Arial"/>
              </a:rPr>
              <a:t>Será</a:t>
            </a:r>
            <a:r>
              <a:rPr sz="950" spc="110" dirty="0">
                <a:solidFill>
                  <a:srgbClr val="3D3D3D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3D3D3D"/>
                </a:solidFill>
                <a:latin typeface="Arial"/>
                <a:cs typeface="Arial"/>
              </a:rPr>
              <a:t>fixado</a:t>
            </a:r>
            <a:r>
              <a:rPr sz="950" dirty="0">
                <a:solidFill>
                  <a:srgbClr val="3D3D3D"/>
                </a:solidFill>
                <a:latin typeface="Arial"/>
                <a:cs typeface="Arial"/>
              </a:rPr>
              <a:t> </a:t>
            </a:r>
            <a:r>
              <a:rPr sz="950" spc="-35" dirty="0">
                <a:solidFill>
                  <a:srgbClr val="3D3D3D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282828"/>
                </a:solidFill>
                <a:latin typeface="Arial"/>
                <a:cs typeface="Arial"/>
              </a:rPr>
              <a:t>por </a:t>
            </a:r>
            <a:r>
              <a:rPr sz="950" spc="-130" dirty="0">
                <a:solidFill>
                  <a:srgbClr val="282828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3D3D3D"/>
                </a:solidFill>
                <a:latin typeface="Arial"/>
                <a:cs typeface="Arial"/>
              </a:rPr>
              <a:t>esta </a:t>
            </a:r>
            <a:r>
              <a:rPr sz="950" spc="-75" dirty="0">
                <a:solidFill>
                  <a:srgbClr val="3D3D3D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3D3D3D"/>
                </a:solidFill>
                <a:latin typeface="Arial"/>
                <a:cs typeface="Arial"/>
              </a:rPr>
              <a:t>entidade</a:t>
            </a:r>
            <a:r>
              <a:rPr sz="950" dirty="0">
                <a:solidFill>
                  <a:srgbClr val="3D3D3D"/>
                </a:solidFill>
                <a:latin typeface="Arial"/>
                <a:cs typeface="Arial"/>
              </a:rPr>
              <a:t> </a:t>
            </a:r>
            <a:r>
              <a:rPr sz="950" spc="-70" dirty="0">
                <a:solidFill>
                  <a:srgbClr val="3D3D3D"/>
                </a:solidFill>
                <a:latin typeface="Arial"/>
                <a:cs typeface="Arial"/>
              </a:rPr>
              <a:t> </a:t>
            </a:r>
            <a:r>
              <a:rPr sz="950" spc="30" dirty="0">
                <a:solidFill>
                  <a:srgbClr val="282828"/>
                </a:solidFill>
                <a:latin typeface="Arial"/>
                <a:cs typeface="Arial"/>
              </a:rPr>
              <a:t>um</a:t>
            </a:r>
            <a:r>
              <a:rPr sz="950" dirty="0">
                <a:solidFill>
                  <a:srgbClr val="282828"/>
                </a:solidFill>
                <a:latin typeface="Arial"/>
                <a:cs typeface="Arial"/>
              </a:rPr>
              <a:t> </a:t>
            </a:r>
            <a:r>
              <a:rPr sz="950" spc="-95" dirty="0">
                <a:solidFill>
                  <a:srgbClr val="282828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3D3D3D"/>
                </a:solidFill>
                <a:latin typeface="Arial"/>
                <a:cs typeface="Arial"/>
              </a:rPr>
              <a:t>Período</a:t>
            </a:r>
            <a:r>
              <a:rPr sz="950" spc="125" dirty="0">
                <a:solidFill>
                  <a:srgbClr val="3D3D3D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3D3D3D"/>
                </a:solidFill>
                <a:latin typeface="Arial"/>
                <a:cs typeface="Arial"/>
              </a:rPr>
              <a:t>Ad</a:t>
            </a:r>
            <a:r>
              <a:rPr sz="950" spc="40" dirty="0">
                <a:solidFill>
                  <a:srgbClr val="3D3D3D"/>
                </a:solidFill>
                <a:latin typeface="Arial"/>
                <a:cs typeface="Arial"/>
              </a:rPr>
              <a:t>i</a:t>
            </a:r>
            <a:r>
              <a:rPr sz="950" spc="10" dirty="0">
                <a:solidFill>
                  <a:srgbClr val="3D3D3D"/>
                </a:solidFill>
                <a:latin typeface="Arial"/>
                <a:cs typeface="Arial"/>
              </a:rPr>
              <a:t>cional</a:t>
            </a:r>
            <a:r>
              <a:rPr sz="950" dirty="0">
                <a:solidFill>
                  <a:srgbClr val="3D3D3D"/>
                </a:solidFill>
                <a:latin typeface="Arial"/>
                <a:cs typeface="Arial"/>
              </a:rPr>
              <a:t> </a:t>
            </a:r>
            <a:r>
              <a:rPr sz="950" spc="-85" dirty="0">
                <a:solidFill>
                  <a:srgbClr val="3D3D3D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3D3D3D"/>
                </a:solidFill>
                <a:latin typeface="Arial"/>
                <a:cs typeface="Arial"/>
              </a:rPr>
              <a:t>de</a:t>
            </a:r>
            <a:r>
              <a:rPr sz="950" dirty="0">
                <a:solidFill>
                  <a:srgbClr val="3D3D3D"/>
                </a:solidFill>
                <a:latin typeface="Arial"/>
                <a:cs typeface="Arial"/>
              </a:rPr>
              <a:t> </a:t>
            </a:r>
            <a:r>
              <a:rPr sz="950" spc="-120" dirty="0">
                <a:solidFill>
                  <a:srgbClr val="3D3D3D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3D3D3D"/>
                </a:solidFill>
                <a:latin typeface="Arial"/>
                <a:cs typeface="Arial"/>
              </a:rPr>
              <a:t>Entrega</a:t>
            </a:r>
            <a:r>
              <a:rPr sz="950" spc="95" dirty="0">
                <a:solidFill>
                  <a:srgbClr val="3D3D3D"/>
                </a:solidFill>
                <a:latin typeface="Arial"/>
                <a:cs typeface="Arial"/>
              </a:rPr>
              <a:t> </a:t>
            </a:r>
            <a:r>
              <a:rPr sz="950" spc="50" dirty="0">
                <a:solidFill>
                  <a:srgbClr val="3D3D3D"/>
                </a:solidFill>
                <a:latin typeface="Arial"/>
                <a:cs typeface="Arial"/>
              </a:rPr>
              <a:t>de</a:t>
            </a:r>
            <a:r>
              <a:rPr sz="950" spc="105" dirty="0">
                <a:solidFill>
                  <a:srgbClr val="3D3D3D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3D3D3D"/>
                </a:solidFill>
                <a:latin typeface="Arial"/>
                <a:cs typeface="Arial"/>
              </a:rPr>
              <a:t>até</a:t>
            </a:r>
            <a:r>
              <a:rPr sz="950" dirty="0">
                <a:solidFill>
                  <a:srgbClr val="3D3D3D"/>
                </a:solidFill>
                <a:latin typeface="Arial"/>
                <a:cs typeface="Arial"/>
              </a:rPr>
              <a:t> </a:t>
            </a:r>
            <a:r>
              <a:rPr sz="950" spc="-45" dirty="0">
                <a:solidFill>
                  <a:srgbClr val="3D3D3D"/>
                </a:solidFill>
                <a:latin typeface="Arial"/>
                <a:cs typeface="Arial"/>
              </a:rPr>
              <a:t> </a:t>
            </a:r>
            <a:r>
              <a:rPr sz="1000" spc="-40" dirty="0">
                <a:solidFill>
                  <a:srgbClr val="3D3D3D"/>
                </a:solidFill>
                <a:latin typeface="Times New Roman"/>
                <a:cs typeface="Times New Roman"/>
              </a:rPr>
              <a:t>1</a:t>
            </a:r>
            <a:r>
              <a:rPr sz="1000" spc="-185" dirty="0">
                <a:solidFill>
                  <a:srgbClr val="3D3D3D"/>
                </a:solidFill>
                <a:latin typeface="Times New Roman"/>
                <a:cs typeface="Times New Roman"/>
              </a:rPr>
              <a:t>O</a:t>
            </a:r>
            <a:r>
              <a:rPr sz="1000" dirty="0">
                <a:solidFill>
                  <a:srgbClr val="3D3D3D"/>
                </a:solidFill>
                <a:latin typeface="Times New Roman"/>
                <a:cs typeface="Times New Roman"/>
              </a:rPr>
              <a:t> </a:t>
            </a:r>
            <a:r>
              <a:rPr sz="1000" spc="-45" dirty="0">
                <a:solidFill>
                  <a:srgbClr val="3D3D3D"/>
                </a:solidFill>
                <a:latin typeface="Times New Roman"/>
                <a:cs typeface="Times New Roman"/>
              </a:rPr>
              <a:t> </a:t>
            </a:r>
            <a:r>
              <a:rPr sz="950" spc="-35" dirty="0">
                <a:solidFill>
                  <a:srgbClr val="5D5D5D"/>
                </a:solidFill>
                <a:latin typeface="Arial"/>
                <a:cs typeface="Arial"/>
              </a:rPr>
              <a:t>(</a:t>
            </a:r>
            <a:r>
              <a:rPr sz="950" spc="20" dirty="0">
                <a:solidFill>
                  <a:srgbClr val="3D3D3D"/>
                </a:solidFill>
                <a:latin typeface="Arial"/>
                <a:cs typeface="Arial"/>
              </a:rPr>
              <a:t>de</a:t>
            </a:r>
            <a:r>
              <a:rPr sz="950" spc="65" dirty="0">
                <a:solidFill>
                  <a:srgbClr val="3D3D3D"/>
                </a:solidFill>
                <a:latin typeface="Arial"/>
                <a:cs typeface="Arial"/>
              </a:rPr>
              <a:t>z</a:t>
            </a:r>
            <a:r>
              <a:rPr sz="950" spc="25" dirty="0">
                <a:solidFill>
                  <a:srgbClr val="5D5D5D"/>
                </a:solidFill>
                <a:latin typeface="Arial"/>
                <a:cs typeface="Arial"/>
              </a:rPr>
              <a:t>)</a:t>
            </a:r>
            <a:r>
              <a:rPr sz="950" spc="105" dirty="0">
                <a:solidFill>
                  <a:srgbClr val="5D5D5D"/>
                </a:solidFill>
                <a:latin typeface="Arial"/>
                <a:cs typeface="Arial"/>
              </a:rPr>
              <a:t> </a:t>
            </a:r>
            <a:r>
              <a:rPr sz="950" spc="45" dirty="0">
                <a:solidFill>
                  <a:srgbClr val="3D3D3D"/>
                </a:solidFill>
                <a:latin typeface="Arial"/>
                <a:cs typeface="Arial"/>
              </a:rPr>
              <a:t>d</a:t>
            </a:r>
            <a:r>
              <a:rPr sz="950" spc="-45" dirty="0">
                <a:solidFill>
                  <a:srgbClr val="3D3D3D"/>
                </a:solidFill>
                <a:latin typeface="Arial"/>
                <a:cs typeface="Arial"/>
              </a:rPr>
              <a:t>i</a:t>
            </a:r>
            <a:r>
              <a:rPr sz="950" spc="25" dirty="0">
                <a:solidFill>
                  <a:srgbClr val="3D3D3D"/>
                </a:solidFill>
                <a:latin typeface="Arial"/>
                <a:cs typeface="Arial"/>
              </a:rPr>
              <a:t>as</a:t>
            </a:r>
            <a:r>
              <a:rPr sz="950" dirty="0">
                <a:solidFill>
                  <a:srgbClr val="3D3D3D"/>
                </a:solidFill>
                <a:latin typeface="Arial"/>
                <a:cs typeface="Arial"/>
              </a:rPr>
              <a:t> </a:t>
            </a:r>
            <a:r>
              <a:rPr sz="950" spc="-120" dirty="0">
                <a:solidFill>
                  <a:srgbClr val="3D3D3D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3D3D3D"/>
                </a:solidFill>
                <a:latin typeface="Arial"/>
                <a:cs typeface="Arial"/>
              </a:rPr>
              <a:t>corr</a:t>
            </a:r>
            <a:r>
              <a:rPr sz="950" spc="10" dirty="0">
                <a:solidFill>
                  <a:srgbClr val="3D3D3D"/>
                </a:solidFill>
                <a:latin typeface="Arial"/>
                <a:cs typeface="Arial"/>
              </a:rPr>
              <a:t>i</a:t>
            </a:r>
            <a:r>
              <a:rPr sz="950" spc="15" dirty="0">
                <a:solidFill>
                  <a:srgbClr val="3D3D3D"/>
                </a:solidFill>
                <a:latin typeface="Arial"/>
                <a:cs typeface="Arial"/>
              </a:rPr>
              <a:t>do</a:t>
            </a:r>
            <a:r>
              <a:rPr sz="950" spc="75" dirty="0">
                <a:solidFill>
                  <a:srgbClr val="3D3D3D"/>
                </a:solidFill>
                <a:latin typeface="Arial"/>
                <a:cs typeface="Arial"/>
              </a:rPr>
              <a:t>s</a:t>
            </a:r>
            <a:r>
              <a:rPr sz="950" spc="100" dirty="0">
                <a:solidFill>
                  <a:srgbClr val="8A8A8A"/>
                </a:solidFill>
                <a:latin typeface="Arial"/>
                <a:cs typeface="Arial"/>
              </a:rPr>
              <a:t>,</a:t>
            </a:r>
            <a:r>
              <a:rPr sz="950" spc="10" dirty="0">
                <a:solidFill>
                  <a:srgbClr val="8A8A8A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3D3D3D"/>
                </a:solidFill>
                <a:latin typeface="Arial"/>
                <a:cs typeface="Arial"/>
              </a:rPr>
              <a:t>a </a:t>
            </a:r>
            <a:r>
              <a:rPr sz="950" spc="-95" dirty="0">
                <a:solidFill>
                  <a:srgbClr val="3D3D3D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3D3D3D"/>
                </a:solidFill>
                <a:latin typeface="Arial"/>
                <a:cs typeface="Arial"/>
              </a:rPr>
              <a:t>part</a:t>
            </a:r>
            <a:r>
              <a:rPr sz="950" spc="-25" dirty="0">
                <a:solidFill>
                  <a:srgbClr val="3D3D3D"/>
                </a:solidFill>
                <a:latin typeface="Arial"/>
                <a:cs typeface="Arial"/>
              </a:rPr>
              <a:t>i</a:t>
            </a:r>
            <a:r>
              <a:rPr sz="950" spc="55" dirty="0">
                <a:solidFill>
                  <a:srgbClr val="3D3D3D"/>
                </a:solidFill>
                <a:latin typeface="Arial"/>
                <a:cs typeface="Arial"/>
              </a:rPr>
              <a:t>r</a:t>
            </a:r>
            <a:r>
              <a:rPr sz="950" spc="75" dirty="0">
                <a:solidFill>
                  <a:srgbClr val="3D3D3D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282828"/>
                </a:solidFill>
                <a:latin typeface="Arial"/>
                <a:cs typeface="Arial"/>
              </a:rPr>
              <a:t>da</a:t>
            </a:r>
            <a:r>
              <a:rPr sz="950" spc="5" dirty="0">
                <a:solidFill>
                  <a:srgbClr val="282828"/>
                </a:solidFill>
                <a:latin typeface="Arial"/>
                <a:cs typeface="Arial"/>
              </a:rPr>
              <a:t> data</a:t>
            </a:r>
            <a:r>
              <a:rPr sz="950" spc="114" dirty="0">
                <a:solidFill>
                  <a:srgbClr val="282828"/>
                </a:solidFill>
                <a:latin typeface="Arial"/>
                <a:cs typeface="Arial"/>
              </a:rPr>
              <a:t> </a:t>
            </a:r>
            <a:r>
              <a:rPr sz="950" spc="35" dirty="0">
                <a:solidFill>
                  <a:srgbClr val="3D3D3D"/>
                </a:solidFill>
                <a:latin typeface="Arial"/>
                <a:cs typeface="Arial"/>
              </a:rPr>
              <a:t>l</a:t>
            </a:r>
            <a:r>
              <a:rPr sz="950" spc="-35" dirty="0">
                <a:solidFill>
                  <a:srgbClr val="3D3D3D"/>
                </a:solidFill>
                <a:latin typeface="Arial"/>
                <a:cs typeface="Arial"/>
              </a:rPr>
              <a:t>i</a:t>
            </a:r>
            <a:r>
              <a:rPr sz="950" spc="10" dirty="0">
                <a:solidFill>
                  <a:srgbClr val="3D3D3D"/>
                </a:solidFill>
                <a:latin typeface="Arial"/>
                <a:cs typeface="Arial"/>
              </a:rPr>
              <a:t>mite </a:t>
            </a:r>
            <a:r>
              <a:rPr sz="950" spc="35" dirty="0">
                <a:solidFill>
                  <a:srgbClr val="282828"/>
                </a:solidFill>
                <a:latin typeface="Arial"/>
                <a:cs typeface="Arial"/>
              </a:rPr>
              <a:t>de</a:t>
            </a:r>
            <a:r>
              <a:rPr sz="950" spc="30" dirty="0">
                <a:solidFill>
                  <a:srgbClr val="282828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3D3D3D"/>
                </a:solidFill>
                <a:latin typeface="Arial"/>
                <a:cs typeface="Arial"/>
              </a:rPr>
              <a:t>entreg</a:t>
            </a:r>
            <a:r>
              <a:rPr sz="950" spc="90" dirty="0">
                <a:solidFill>
                  <a:srgbClr val="3D3D3D"/>
                </a:solidFill>
                <a:latin typeface="Arial"/>
                <a:cs typeface="Arial"/>
              </a:rPr>
              <a:t>a</a:t>
            </a:r>
            <a:r>
              <a:rPr sz="950" spc="100" dirty="0">
                <a:solidFill>
                  <a:srgbClr val="777777"/>
                </a:solidFill>
                <a:latin typeface="Arial"/>
                <a:cs typeface="Arial"/>
              </a:rPr>
              <a:t>,</a:t>
            </a:r>
            <a:r>
              <a:rPr sz="950" spc="-65" dirty="0">
                <a:solidFill>
                  <a:srgbClr val="777777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3D3D3D"/>
                </a:solidFill>
                <a:latin typeface="Arial"/>
                <a:cs typeface="Arial"/>
              </a:rPr>
              <a:t>com</a:t>
            </a:r>
            <a:r>
              <a:rPr sz="950" spc="100" dirty="0">
                <a:solidFill>
                  <a:srgbClr val="3D3D3D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282828"/>
                </a:solidFill>
                <a:latin typeface="Arial"/>
                <a:cs typeface="Arial"/>
              </a:rPr>
              <a:t>i</a:t>
            </a:r>
            <a:r>
              <a:rPr sz="950" spc="15" dirty="0">
                <a:solidFill>
                  <a:srgbClr val="282828"/>
                </a:solidFill>
                <a:latin typeface="Arial"/>
                <a:cs typeface="Arial"/>
              </a:rPr>
              <a:t>ncidênc</a:t>
            </a:r>
            <a:r>
              <a:rPr sz="950" spc="20" dirty="0">
                <a:solidFill>
                  <a:srgbClr val="282828"/>
                </a:solidFill>
                <a:latin typeface="Arial"/>
                <a:cs typeface="Arial"/>
              </a:rPr>
              <a:t>i</a:t>
            </a:r>
            <a:r>
              <a:rPr sz="950" spc="40" dirty="0">
                <a:solidFill>
                  <a:srgbClr val="282828"/>
                </a:solidFill>
                <a:latin typeface="Arial"/>
                <a:cs typeface="Arial"/>
              </a:rPr>
              <a:t>a</a:t>
            </a:r>
            <a:r>
              <a:rPr sz="950" spc="20" dirty="0">
                <a:solidFill>
                  <a:srgbClr val="282828"/>
                </a:solidFill>
                <a:latin typeface="Arial"/>
                <a:cs typeface="Arial"/>
              </a:rPr>
              <a:t> </a:t>
            </a:r>
            <a:r>
              <a:rPr sz="950" spc="35" dirty="0">
                <a:solidFill>
                  <a:srgbClr val="282828"/>
                </a:solidFill>
                <a:latin typeface="Arial"/>
                <a:cs typeface="Arial"/>
              </a:rPr>
              <a:t>de</a:t>
            </a:r>
            <a:r>
              <a:rPr sz="950" spc="65" dirty="0">
                <a:solidFill>
                  <a:srgbClr val="282828"/>
                </a:solidFill>
                <a:latin typeface="Arial"/>
                <a:cs typeface="Arial"/>
              </a:rPr>
              <a:t> </a:t>
            </a:r>
            <a:r>
              <a:rPr sz="950" spc="20" dirty="0">
                <a:solidFill>
                  <a:srgbClr val="282828"/>
                </a:solidFill>
                <a:latin typeface="Arial"/>
                <a:cs typeface="Arial"/>
              </a:rPr>
              <a:t>m</a:t>
            </a:r>
            <a:r>
              <a:rPr sz="950" spc="45" dirty="0">
                <a:solidFill>
                  <a:srgbClr val="282828"/>
                </a:solidFill>
                <a:latin typeface="Arial"/>
                <a:cs typeface="Arial"/>
              </a:rPr>
              <a:t>u</a:t>
            </a:r>
            <a:r>
              <a:rPr sz="950" spc="-75" dirty="0">
                <a:solidFill>
                  <a:srgbClr val="0C0C0C"/>
                </a:solidFill>
                <a:latin typeface="Arial"/>
                <a:cs typeface="Arial"/>
              </a:rPr>
              <a:t>l</a:t>
            </a:r>
            <a:r>
              <a:rPr sz="950" spc="15" dirty="0">
                <a:solidFill>
                  <a:srgbClr val="3D3D3D"/>
                </a:solidFill>
                <a:latin typeface="Arial"/>
                <a:cs typeface="Arial"/>
              </a:rPr>
              <a:t>ta</a:t>
            </a:r>
            <a:r>
              <a:rPr sz="950" spc="80" dirty="0">
                <a:solidFill>
                  <a:srgbClr val="3D3D3D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282828"/>
                </a:solidFill>
                <a:latin typeface="Arial"/>
                <a:cs typeface="Arial"/>
              </a:rPr>
              <a:t>de</a:t>
            </a:r>
            <a:r>
              <a:rPr sz="950" spc="110" dirty="0">
                <a:solidFill>
                  <a:srgbClr val="282828"/>
                </a:solidFill>
                <a:latin typeface="Arial"/>
                <a:cs typeface="Arial"/>
              </a:rPr>
              <a:t> </a:t>
            </a:r>
            <a:r>
              <a:rPr sz="1050" spc="-30" dirty="0">
                <a:solidFill>
                  <a:srgbClr val="282828"/>
                </a:solidFill>
                <a:latin typeface="Times New Roman"/>
                <a:cs typeface="Times New Roman"/>
              </a:rPr>
              <a:t>1</a:t>
            </a:r>
            <a:r>
              <a:rPr sz="1050" spc="-35" dirty="0">
                <a:solidFill>
                  <a:srgbClr val="5D5D5D"/>
                </a:solidFill>
                <a:latin typeface="Times New Roman"/>
                <a:cs typeface="Times New Roman"/>
              </a:rPr>
              <a:t>%</a:t>
            </a:r>
            <a:r>
              <a:rPr sz="1050" spc="110" dirty="0">
                <a:solidFill>
                  <a:srgbClr val="5D5D5D"/>
                </a:solidFill>
                <a:latin typeface="Times New Roman"/>
                <a:cs typeface="Times New Roman"/>
              </a:rPr>
              <a:t> </a:t>
            </a:r>
            <a:r>
              <a:rPr sz="950" spc="30" dirty="0">
                <a:solidFill>
                  <a:srgbClr val="3D3D3D"/>
                </a:solidFill>
                <a:latin typeface="Arial"/>
                <a:cs typeface="Arial"/>
              </a:rPr>
              <a:t>(um</a:t>
            </a:r>
            <a:r>
              <a:rPr sz="950" spc="70" dirty="0">
                <a:solidFill>
                  <a:srgbClr val="3D3D3D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282828"/>
                </a:solidFill>
                <a:latin typeface="Arial"/>
                <a:cs typeface="Arial"/>
              </a:rPr>
              <a:t>por</a:t>
            </a:r>
            <a:r>
              <a:rPr sz="950" spc="60" dirty="0">
                <a:solidFill>
                  <a:srgbClr val="282828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3D3D3D"/>
                </a:solidFill>
                <a:latin typeface="Arial"/>
                <a:cs typeface="Arial"/>
              </a:rPr>
              <a:t>cent</a:t>
            </a:r>
            <a:r>
              <a:rPr sz="950" spc="45" dirty="0">
                <a:solidFill>
                  <a:srgbClr val="3D3D3D"/>
                </a:solidFill>
                <a:latin typeface="Arial"/>
                <a:cs typeface="Arial"/>
              </a:rPr>
              <a:t>o</a:t>
            </a:r>
            <a:r>
              <a:rPr sz="950" spc="25" dirty="0">
                <a:solidFill>
                  <a:srgbClr val="5D5D5D"/>
                </a:solidFill>
                <a:latin typeface="Arial"/>
                <a:cs typeface="Arial"/>
              </a:rPr>
              <a:t>)</a:t>
            </a:r>
            <a:r>
              <a:rPr sz="950" spc="30" dirty="0">
                <a:solidFill>
                  <a:srgbClr val="5D5D5D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3D3D3D"/>
                </a:solidFill>
                <a:latin typeface="Arial"/>
                <a:cs typeface="Arial"/>
              </a:rPr>
              <a:t>ao</a:t>
            </a:r>
            <a:r>
              <a:rPr sz="950" spc="75" dirty="0">
                <a:solidFill>
                  <a:srgbClr val="3D3D3D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3D3D3D"/>
                </a:solidFill>
                <a:latin typeface="Arial"/>
                <a:cs typeface="Arial"/>
              </a:rPr>
              <a:t>dia</a:t>
            </a:r>
            <a:r>
              <a:rPr sz="950" spc="85" dirty="0">
                <a:solidFill>
                  <a:srgbClr val="3D3D3D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3D3D3D"/>
                </a:solidFill>
                <a:latin typeface="Arial"/>
                <a:cs typeface="Arial"/>
              </a:rPr>
              <a:t>sobre</a:t>
            </a:r>
            <a:r>
              <a:rPr sz="950" spc="70" dirty="0">
                <a:solidFill>
                  <a:srgbClr val="3D3D3D"/>
                </a:solidFill>
                <a:latin typeface="Arial"/>
                <a:cs typeface="Arial"/>
              </a:rPr>
              <a:t> o</a:t>
            </a:r>
            <a:r>
              <a:rPr sz="950" spc="25" dirty="0">
                <a:solidFill>
                  <a:srgbClr val="3D3D3D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3D3D3D"/>
                </a:solidFill>
                <a:latin typeface="Arial"/>
                <a:cs typeface="Arial"/>
              </a:rPr>
              <a:t>valor</a:t>
            </a:r>
            <a:r>
              <a:rPr sz="950" spc="100" dirty="0">
                <a:solidFill>
                  <a:srgbClr val="3D3D3D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3D3D3D"/>
                </a:solidFill>
                <a:latin typeface="Arial"/>
                <a:cs typeface="Arial"/>
              </a:rPr>
              <a:t>total</a:t>
            </a:r>
            <a:r>
              <a:rPr sz="950" spc="80" dirty="0">
                <a:solidFill>
                  <a:srgbClr val="3D3D3D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3D3D3D"/>
                </a:solidFill>
                <a:latin typeface="Arial"/>
                <a:cs typeface="Arial"/>
              </a:rPr>
              <a:t>contratad</a:t>
            </a:r>
            <a:r>
              <a:rPr sz="950" spc="100" dirty="0">
                <a:solidFill>
                  <a:srgbClr val="3D3D3D"/>
                </a:solidFill>
                <a:latin typeface="Arial"/>
                <a:cs typeface="Arial"/>
              </a:rPr>
              <a:t>o</a:t>
            </a:r>
            <a:r>
              <a:rPr sz="950" spc="120" dirty="0">
                <a:solidFill>
                  <a:srgbClr val="8A8A8A"/>
                </a:solidFill>
                <a:latin typeface="Arial"/>
                <a:cs typeface="Arial"/>
              </a:rPr>
              <a:t>. </a:t>
            </a:r>
            <a:r>
              <a:rPr sz="950" spc="-50" dirty="0">
                <a:solidFill>
                  <a:srgbClr val="0C0C0C"/>
                </a:solidFill>
                <a:latin typeface="Arial"/>
                <a:cs typeface="Arial"/>
              </a:rPr>
              <a:t>N</a:t>
            </a:r>
            <a:r>
              <a:rPr sz="950" spc="35" dirty="0">
                <a:solidFill>
                  <a:srgbClr val="282828"/>
                </a:solidFill>
                <a:latin typeface="Arial"/>
                <a:cs typeface="Arial"/>
              </a:rPr>
              <a:t>ão</a:t>
            </a:r>
            <a:r>
              <a:rPr sz="950" spc="30" dirty="0">
                <a:solidFill>
                  <a:srgbClr val="282828"/>
                </a:solidFill>
                <a:latin typeface="Arial"/>
                <a:cs typeface="Arial"/>
              </a:rPr>
              <a:t> </a:t>
            </a:r>
            <a:r>
              <a:rPr sz="950" spc="20" dirty="0">
                <a:solidFill>
                  <a:srgbClr val="282828"/>
                </a:solidFill>
                <a:latin typeface="Arial"/>
                <a:cs typeface="Arial"/>
              </a:rPr>
              <a:t>havendo</a:t>
            </a:r>
            <a:r>
              <a:rPr sz="950" spc="15" dirty="0">
                <a:solidFill>
                  <a:srgbClr val="282828"/>
                </a:solidFill>
                <a:latin typeface="Arial"/>
                <a:cs typeface="Arial"/>
              </a:rPr>
              <a:t> </a:t>
            </a:r>
            <a:r>
              <a:rPr sz="950" spc="40" dirty="0">
                <a:solidFill>
                  <a:srgbClr val="282828"/>
                </a:solidFill>
                <a:latin typeface="Arial"/>
                <a:cs typeface="Arial"/>
              </a:rPr>
              <a:t>a</a:t>
            </a:r>
            <a:r>
              <a:rPr sz="950" spc="20" dirty="0">
                <a:solidFill>
                  <a:srgbClr val="282828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282828"/>
                </a:solidFill>
                <a:latin typeface="Arial"/>
                <a:cs typeface="Arial"/>
              </a:rPr>
              <a:t>concretização</a:t>
            </a:r>
            <a:r>
              <a:rPr sz="950" dirty="0">
                <a:solidFill>
                  <a:srgbClr val="282828"/>
                </a:solidFill>
                <a:latin typeface="Arial"/>
                <a:cs typeface="Arial"/>
              </a:rPr>
              <a:t> </a:t>
            </a:r>
            <a:r>
              <a:rPr sz="950" spc="-125" dirty="0">
                <a:solidFill>
                  <a:srgbClr val="282828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282828"/>
                </a:solidFill>
                <a:latin typeface="Arial"/>
                <a:cs typeface="Arial"/>
              </a:rPr>
              <a:t>da</a:t>
            </a:r>
            <a:r>
              <a:rPr sz="950" spc="80" dirty="0">
                <a:solidFill>
                  <a:srgbClr val="282828"/>
                </a:solidFill>
                <a:latin typeface="Arial"/>
                <a:cs typeface="Arial"/>
              </a:rPr>
              <a:t> </a:t>
            </a:r>
            <a:r>
              <a:rPr sz="950" spc="30" dirty="0">
                <a:solidFill>
                  <a:srgbClr val="282828"/>
                </a:solidFill>
                <a:latin typeface="Arial"/>
                <a:cs typeface="Arial"/>
              </a:rPr>
              <a:t>e</a:t>
            </a:r>
            <a:r>
              <a:rPr sz="950" spc="15" dirty="0">
                <a:solidFill>
                  <a:srgbClr val="282828"/>
                </a:solidFill>
                <a:latin typeface="Arial"/>
                <a:cs typeface="Arial"/>
              </a:rPr>
              <a:t>n</a:t>
            </a:r>
            <a:r>
              <a:rPr sz="950" spc="5" dirty="0">
                <a:solidFill>
                  <a:srgbClr val="0C0C0C"/>
                </a:solidFill>
                <a:latin typeface="Arial"/>
                <a:cs typeface="Arial"/>
              </a:rPr>
              <a:t>t</a:t>
            </a:r>
            <a:r>
              <a:rPr sz="950" spc="15" dirty="0">
                <a:solidFill>
                  <a:srgbClr val="0C0C0C"/>
                </a:solidFill>
                <a:latin typeface="Arial"/>
                <a:cs typeface="Arial"/>
              </a:rPr>
              <a:t>r</a:t>
            </a:r>
            <a:r>
              <a:rPr sz="950" spc="20" dirty="0">
                <a:solidFill>
                  <a:srgbClr val="282828"/>
                </a:solidFill>
                <a:latin typeface="Arial"/>
                <a:cs typeface="Arial"/>
              </a:rPr>
              <a:t>ega</a:t>
            </a:r>
            <a:r>
              <a:rPr sz="950" spc="50" dirty="0">
                <a:solidFill>
                  <a:srgbClr val="282828"/>
                </a:solidFill>
                <a:latin typeface="Arial"/>
                <a:cs typeface="Arial"/>
              </a:rPr>
              <a:t> </a:t>
            </a:r>
            <a:r>
              <a:rPr sz="950" spc="30" dirty="0">
                <a:solidFill>
                  <a:srgbClr val="282828"/>
                </a:solidFill>
                <a:latin typeface="Arial"/>
                <a:cs typeface="Arial"/>
              </a:rPr>
              <a:t>do</a:t>
            </a:r>
            <a:r>
              <a:rPr sz="950" spc="40" dirty="0">
                <a:solidFill>
                  <a:srgbClr val="282828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282828"/>
                </a:solidFill>
                <a:latin typeface="Arial"/>
                <a:cs typeface="Arial"/>
              </a:rPr>
              <a:t>prod</a:t>
            </a:r>
            <a:r>
              <a:rPr sz="950" spc="-10" dirty="0">
                <a:solidFill>
                  <a:srgbClr val="282828"/>
                </a:solidFill>
                <a:latin typeface="Arial"/>
                <a:cs typeface="Arial"/>
              </a:rPr>
              <a:t>u</a:t>
            </a:r>
            <a:r>
              <a:rPr sz="950" spc="15" dirty="0">
                <a:solidFill>
                  <a:srgbClr val="0C0C0C"/>
                </a:solidFill>
                <a:latin typeface="Arial"/>
                <a:cs typeface="Arial"/>
              </a:rPr>
              <a:t>t</a:t>
            </a:r>
            <a:r>
              <a:rPr sz="950" spc="30" dirty="0">
                <a:solidFill>
                  <a:srgbClr val="282828"/>
                </a:solidFill>
                <a:latin typeface="Arial"/>
                <a:cs typeface="Arial"/>
              </a:rPr>
              <a:t>o </a:t>
            </a:r>
            <a:r>
              <a:rPr sz="950" spc="10" dirty="0">
                <a:solidFill>
                  <a:srgbClr val="282828"/>
                </a:solidFill>
                <a:latin typeface="Arial"/>
                <a:cs typeface="Arial"/>
              </a:rPr>
              <a:t>após</a:t>
            </a:r>
            <a:r>
              <a:rPr sz="950" spc="95" dirty="0">
                <a:solidFill>
                  <a:srgbClr val="282828"/>
                </a:solidFill>
                <a:latin typeface="Arial"/>
                <a:cs typeface="Arial"/>
              </a:rPr>
              <a:t> </a:t>
            </a:r>
            <a:r>
              <a:rPr sz="950" spc="30" dirty="0">
                <a:solidFill>
                  <a:srgbClr val="282828"/>
                </a:solidFill>
                <a:latin typeface="Arial"/>
                <a:cs typeface="Arial"/>
              </a:rPr>
              <a:t>o</a:t>
            </a:r>
            <a:r>
              <a:rPr sz="950" spc="65" dirty="0">
                <a:solidFill>
                  <a:srgbClr val="282828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282828"/>
                </a:solidFill>
                <a:latin typeface="Arial"/>
                <a:cs typeface="Arial"/>
              </a:rPr>
              <a:t>Período</a:t>
            </a:r>
            <a:r>
              <a:rPr sz="950" spc="25" dirty="0">
                <a:solidFill>
                  <a:srgbClr val="282828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3D3D3D"/>
                </a:solidFill>
                <a:latin typeface="Arial"/>
                <a:cs typeface="Arial"/>
              </a:rPr>
              <a:t>Adicion</a:t>
            </a:r>
            <a:r>
              <a:rPr sz="950" spc="114" dirty="0">
                <a:solidFill>
                  <a:srgbClr val="3D3D3D"/>
                </a:solidFill>
                <a:latin typeface="Arial"/>
                <a:cs typeface="Arial"/>
              </a:rPr>
              <a:t>a</a:t>
            </a:r>
            <a:r>
              <a:rPr sz="950" spc="145" dirty="0">
                <a:solidFill>
                  <a:srgbClr val="0C0C0C"/>
                </a:solidFill>
                <a:latin typeface="Arial"/>
                <a:cs typeface="Arial"/>
              </a:rPr>
              <a:t>l</a:t>
            </a:r>
            <a:r>
              <a:rPr sz="950" spc="-12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950" spc="35" dirty="0">
                <a:solidFill>
                  <a:srgbClr val="282828"/>
                </a:solidFill>
                <a:latin typeface="Arial"/>
                <a:cs typeface="Arial"/>
              </a:rPr>
              <a:t>de</a:t>
            </a:r>
            <a:r>
              <a:rPr sz="950" spc="105" dirty="0">
                <a:solidFill>
                  <a:srgbClr val="282828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3D3D3D"/>
                </a:solidFill>
                <a:latin typeface="Arial"/>
                <a:cs typeface="Arial"/>
              </a:rPr>
              <a:t>Entreg</a:t>
            </a:r>
            <a:r>
              <a:rPr sz="950" spc="45" dirty="0">
                <a:solidFill>
                  <a:srgbClr val="3D3D3D"/>
                </a:solidFill>
                <a:latin typeface="Arial"/>
                <a:cs typeface="Arial"/>
              </a:rPr>
              <a:t>a</a:t>
            </a:r>
            <a:r>
              <a:rPr sz="950" spc="5" dirty="0">
                <a:solidFill>
                  <a:srgbClr val="5D5D5D"/>
                </a:solidFill>
                <a:latin typeface="Arial"/>
                <a:cs typeface="Arial"/>
              </a:rPr>
              <a:t>,</a:t>
            </a:r>
            <a:r>
              <a:rPr sz="950" spc="-5" dirty="0">
                <a:solidFill>
                  <a:srgbClr val="5D5D5D"/>
                </a:solidFill>
                <a:latin typeface="Arial"/>
                <a:cs typeface="Arial"/>
              </a:rPr>
              <a:t> </a:t>
            </a:r>
            <a:r>
              <a:rPr sz="950" spc="20" dirty="0">
                <a:solidFill>
                  <a:srgbClr val="3D3D3D"/>
                </a:solidFill>
                <a:latin typeface="Arial"/>
                <a:cs typeface="Arial"/>
              </a:rPr>
              <a:t>s</a:t>
            </a:r>
            <a:r>
              <a:rPr sz="950" spc="40" dirty="0">
                <a:solidFill>
                  <a:srgbClr val="3D3D3D"/>
                </a:solidFill>
                <a:latin typeface="Arial"/>
                <a:cs typeface="Arial"/>
              </a:rPr>
              <a:t>e</a:t>
            </a:r>
            <a:r>
              <a:rPr sz="950" dirty="0">
                <a:solidFill>
                  <a:srgbClr val="0C0C0C"/>
                </a:solidFill>
                <a:latin typeface="Arial"/>
                <a:cs typeface="Arial"/>
              </a:rPr>
              <a:t>r</a:t>
            </a:r>
            <a:r>
              <a:rPr sz="950" dirty="0">
                <a:solidFill>
                  <a:srgbClr val="3D3D3D"/>
                </a:solidFill>
                <a:latin typeface="Arial"/>
                <a:cs typeface="Arial"/>
              </a:rPr>
              <a:t>á</a:t>
            </a:r>
            <a:r>
              <a:rPr sz="950" spc="100" dirty="0">
                <a:solidFill>
                  <a:srgbClr val="3D3D3D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282828"/>
                </a:solidFill>
                <a:latin typeface="Arial"/>
                <a:cs typeface="Arial"/>
              </a:rPr>
              <a:t>i</a:t>
            </a:r>
            <a:r>
              <a:rPr sz="950" spc="5" dirty="0">
                <a:solidFill>
                  <a:srgbClr val="282828"/>
                </a:solidFill>
                <a:latin typeface="Arial"/>
                <a:cs typeface="Arial"/>
              </a:rPr>
              <a:t>mputada</a:t>
            </a:r>
            <a:r>
              <a:rPr sz="950" spc="105" dirty="0">
                <a:solidFill>
                  <a:srgbClr val="282828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282828"/>
                </a:solidFill>
                <a:latin typeface="Arial"/>
                <a:cs typeface="Arial"/>
              </a:rPr>
              <a:t>a </a:t>
            </a:r>
            <a:r>
              <a:rPr sz="950" spc="5" dirty="0">
                <a:solidFill>
                  <a:srgbClr val="282828"/>
                </a:solidFill>
                <a:latin typeface="Arial"/>
                <a:cs typeface="Arial"/>
              </a:rPr>
              <a:t>multa</a:t>
            </a:r>
            <a:r>
              <a:rPr sz="950" spc="90" dirty="0">
                <a:solidFill>
                  <a:srgbClr val="282828"/>
                </a:solidFill>
                <a:latin typeface="Arial"/>
                <a:cs typeface="Arial"/>
              </a:rPr>
              <a:t> </a:t>
            </a:r>
            <a:r>
              <a:rPr sz="950" spc="35" dirty="0">
                <a:solidFill>
                  <a:srgbClr val="282828"/>
                </a:solidFill>
                <a:latin typeface="Arial"/>
                <a:cs typeface="Arial"/>
              </a:rPr>
              <a:t>de</a:t>
            </a:r>
            <a:r>
              <a:rPr sz="950" spc="105" dirty="0">
                <a:solidFill>
                  <a:srgbClr val="282828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3D3D3D"/>
                </a:solidFill>
                <a:latin typeface="Arial"/>
                <a:cs typeface="Arial"/>
              </a:rPr>
              <a:t>30%</a:t>
            </a:r>
            <a:r>
              <a:rPr sz="950" dirty="0">
                <a:solidFill>
                  <a:srgbClr val="3D3D3D"/>
                </a:solidFill>
                <a:latin typeface="Arial"/>
                <a:cs typeface="Arial"/>
              </a:rPr>
              <a:t> </a:t>
            </a:r>
            <a:r>
              <a:rPr sz="950" spc="-130" dirty="0">
                <a:solidFill>
                  <a:srgbClr val="3D3D3D"/>
                </a:solidFill>
                <a:latin typeface="Arial"/>
                <a:cs typeface="Arial"/>
              </a:rPr>
              <a:t> </a:t>
            </a:r>
            <a:r>
              <a:rPr sz="950" spc="20" dirty="0">
                <a:solidFill>
                  <a:srgbClr val="3D3D3D"/>
                </a:solidFill>
                <a:latin typeface="Arial"/>
                <a:cs typeface="Arial"/>
              </a:rPr>
              <a:t>(</a:t>
            </a:r>
            <a:r>
              <a:rPr sz="950" spc="15" dirty="0">
                <a:solidFill>
                  <a:srgbClr val="3D3D3D"/>
                </a:solidFill>
                <a:latin typeface="Arial"/>
                <a:cs typeface="Arial"/>
              </a:rPr>
              <a:t>tr</a:t>
            </a:r>
            <a:r>
              <a:rPr sz="950" dirty="0">
                <a:solidFill>
                  <a:srgbClr val="3D3D3D"/>
                </a:solidFill>
                <a:latin typeface="Arial"/>
                <a:cs typeface="Arial"/>
              </a:rPr>
              <a:t>inta </a:t>
            </a:r>
            <a:r>
              <a:rPr sz="950" spc="-114" dirty="0">
                <a:solidFill>
                  <a:srgbClr val="3D3D3D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3D3D3D"/>
                </a:solidFill>
                <a:latin typeface="Arial"/>
                <a:cs typeface="Arial"/>
              </a:rPr>
              <a:t>por</a:t>
            </a:r>
            <a:r>
              <a:rPr sz="950" spc="105" dirty="0">
                <a:solidFill>
                  <a:srgbClr val="3D3D3D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3D3D3D"/>
                </a:solidFill>
                <a:latin typeface="Arial"/>
                <a:cs typeface="Arial"/>
              </a:rPr>
              <a:t>cento</a:t>
            </a:r>
            <a:r>
              <a:rPr sz="950" spc="5" dirty="0">
                <a:solidFill>
                  <a:srgbClr val="3D3D3D"/>
                </a:solidFill>
                <a:latin typeface="Arial"/>
                <a:cs typeface="Arial"/>
              </a:rPr>
              <a:t>)</a:t>
            </a:r>
            <a:r>
              <a:rPr sz="950" dirty="0">
                <a:solidFill>
                  <a:srgbClr val="3D3D3D"/>
                </a:solidFill>
                <a:latin typeface="Arial"/>
                <a:cs typeface="Arial"/>
              </a:rPr>
              <a:t> </a:t>
            </a:r>
            <a:r>
              <a:rPr sz="950" spc="-80" dirty="0">
                <a:solidFill>
                  <a:srgbClr val="3D3D3D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3D3D3D"/>
                </a:solidFill>
                <a:latin typeface="Arial"/>
                <a:cs typeface="Arial"/>
              </a:rPr>
              <a:t>sobre</a:t>
            </a:r>
            <a:r>
              <a:rPr sz="950" dirty="0">
                <a:solidFill>
                  <a:srgbClr val="3D3D3D"/>
                </a:solidFill>
                <a:latin typeface="Arial"/>
                <a:cs typeface="Arial"/>
              </a:rPr>
              <a:t> </a:t>
            </a:r>
            <a:r>
              <a:rPr sz="950" spc="-120" dirty="0">
                <a:solidFill>
                  <a:srgbClr val="3D3D3D"/>
                </a:solidFill>
                <a:latin typeface="Arial"/>
                <a:cs typeface="Arial"/>
              </a:rPr>
              <a:t> </a:t>
            </a:r>
            <a:r>
              <a:rPr sz="950" spc="30" dirty="0">
                <a:solidFill>
                  <a:srgbClr val="3D3D3D"/>
                </a:solidFill>
                <a:latin typeface="Arial"/>
                <a:cs typeface="Arial"/>
              </a:rPr>
              <a:t>o</a:t>
            </a:r>
            <a:r>
              <a:rPr sz="950" spc="100" dirty="0">
                <a:solidFill>
                  <a:srgbClr val="3D3D3D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282828"/>
                </a:solidFill>
                <a:latin typeface="Arial"/>
                <a:cs typeface="Arial"/>
              </a:rPr>
              <a:t>valor</a:t>
            </a:r>
            <a:r>
              <a:rPr sz="950" dirty="0">
                <a:solidFill>
                  <a:srgbClr val="282828"/>
                </a:solidFill>
                <a:latin typeface="Arial"/>
                <a:cs typeface="Arial"/>
              </a:rPr>
              <a:t> </a:t>
            </a:r>
            <a:r>
              <a:rPr sz="950" spc="-130" dirty="0">
                <a:solidFill>
                  <a:srgbClr val="282828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3D3D3D"/>
                </a:solidFill>
                <a:latin typeface="Arial"/>
                <a:cs typeface="Arial"/>
              </a:rPr>
              <a:t>contr</a:t>
            </a:r>
            <a:r>
              <a:rPr sz="950" spc="20" dirty="0">
                <a:solidFill>
                  <a:srgbClr val="3D3D3D"/>
                </a:solidFill>
                <a:latin typeface="Arial"/>
                <a:cs typeface="Arial"/>
              </a:rPr>
              <a:t>a</a:t>
            </a:r>
            <a:r>
              <a:rPr sz="950" spc="50" dirty="0">
                <a:solidFill>
                  <a:srgbClr val="0C0C0C"/>
                </a:solidFill>
                <a:latin typeface="Arial"/>
                <a:cs typeface="Arial"/>
              </a:rPr>
              <a:t>t</a:t>
            </a:r>
            <a:r>
              <a:rPr sz="950" spc="10" dirty="0">
                <a:solidFill>
                  <a:srgbClr val="3D3D3D"/>
                </a:solidFill>
                <a:latin typeface="Arial"/>
                <a:cs typeface="Arial"/>
              </a:rPr>
              <a:t>ado</a:t>
            </a:r>
            <a:r>
              <a:rPr sz="950" spc="114" dirty="0">
                <a:solidFill>
                  <a:srgbClr val="3D3D3D"/>
                </a:solidFill>
                <a:latin typeface="Arial"/>
                <a:cs typeface="Arial"/>
              </a:rPr>
              <a:t> </a:t>
            </a:r>
            <a:r>
              <a:rPr sz="950" spc="40" dirty="0">
                <a:solidFill>
                  <a:srgbClr val="3D3D3D"/>
                </a:solidFill>
                <a:latin typeface="Arial"/>
                <a:cs typeface="Arial"/>
              </a:rPr>
              <a:t>e</a:t>
            </a:r>
            <a:r>
              <a:rPr sz="950" spc="90" dirty="0">
                <a:solidFill>
                  <a:srgbClr val="3D3D3D"/>
                </a:solidFill>
                <a:latin typeface="Arial"/>
                <a:cs typeface="Arial"/>
              </a:rPr>
              <a:t> </a:t>
            </a:r>
            <a:r>
              <a:rPr sz="950" spc="30" dirty="0">
                <a:solidFill>
                  <a:srgbClr val="3D3D3D"/>
                </a:solidFill>
                <a:latin typeface="Arial"/>
                <a:cs typeface="Arial"/>
              </a:rPr>
              <a:t>o</a:t>
            </a:r>
            <a:r>
              <a:rPr sz="950" spc="65" dirty="0">
                <a:solidFill>
                  <a:srgbClr val="3D3D3D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3D3D3D"/>
                </a:solidFill>
                <a:latin typeface="Arial"/>
                <a:cs typeface="Arial"/>
              </a:rPr>
              <a:t>contrato</a:t>
            </a:r>
            <a:r>
              <a:rPr sz="950" dirty="0">
                <a:solidFill>
                  <a:srgbClr val="3D3D3D"/>
                </a:solidFill>
                <a:latin typeface="Arial"/>
                <a:cs typeface="Arial"/>
              </a:rPr>
              <a:t> </a:t>
            </a:r>
            <a:r>
              <a:rPr sz="950" spc="-100" dirty="0">
                <a:solidFill>
                  <a:srgbClr val="3D3D3D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3D3D3D"/>
                </a:solidFill>
                <a:latin typeface="Arial"/>
                <a:cs typeface="Arial"/>
              </a:rPr>
              <a:t>será</a:t>
            </a:r>
            <a:r>
              <a:rPr sz="950" dirty="0">
                <a:solidFill>
                  <a:srgbClr val="3D3D3D"/>
                </a:solidFill>
                <a:latin typeface="Arial"/>
                <a:cs typeface="Arial"/>
              </a:rPr>
              <a:t> </a:t>
            </a:r>
            <a:r>
              <a:rPr sz="950" spc="-60" dirty="0">
                <a:solidFill>
                  <a:srgbClr val="3D3D3D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3D3D3D"/>
                </a:solidFill>
                <a:latin typeface="Arial"/>
                <a:cs typeface="Arial"/>
              </a:rPr>
              <a:t>resolvido</a:t>
            </a:r>
            <a:r>
              <a:rPr sz="950" spc="75" dirty="0">
                <a:solidFill>
                  <a:srgbClr val="3D3D3D"/>
                </a:solidFill>
                <a:latin typeface="Arial"/>
                <a:cs typeface="Arial"/>
              </a:rPr>
              <a:t> </a:t>
            </a:r>
            <a:r>
              <a:rPr sz="950" spc="35" dirty="0">
                <a:solidFill>
                  <a:srgbClr val="3D3D3D"/>
                </a:solidFill>
                <a:latin typeface="Arial"/>
                <a:cs typeface="Arial"/>
              </a:rPr>
              <a:t>de</a:t>
            </a:r>
            <a:r>
              <a:rPr sz="950" dirty="0">
                <a:solidFill>
                  <a:srgbClr val="3D3D3D"/>
                </a:solidFill>
                <a:latin typeface="Arial"/>
                <a:cs typeface="Arial"/>
              </a:rPr>
              <a:t> </a:t>
            </a:r>
            <a:r>
              <a:rPr sz="950" spc="-125" dirty="0">
                <a:solidFill>
                  <a:srgbClr val="3D3D3D"/>
                </a:solidFill>
                <a:latin typeface="Arial"/>
                <a:cs typeface="Arial"/>
              </a:rPr>
              <a:t> </a:t>
            </a:r>
            <a:r>
              <a:rPr sz="950" spc="45" dirty="0">
                <a:solidFill>
                  <a:srgbClr val="3D3D3D"/>
                </a:solidFill>
                <a:latin typeface="Arial"/>
                <a:cs typeface="Arial"/>
              </a:rPr>
              <a:t>p</a:t>
            </a:r>
            <a:r>
              <a:rPr sz="950" spc="-45" dirty="0">
                <a:solidFill>
                  <a:srgbClr val="3D3D3D"/>
                </a:solidFill>
                <a:latin typeface="Arial"/>
                <a:cs typeface="Arial"/>
              </a:rPr>
              <a:t>l</a:t>
            </a:r>
            <a:r>
              <a:rPr sz="950" spc="20" dirty="0">
                <a:solidFill>
                  <a:srgbClr val="3D3D3D"/>
                </a:solidFill>
                <a:latin typeface="Arial"/>
                <a:cs typeface="Arial"/>
              </a:rPr>
              <a:t>eno</a:t>
            </a:r>
            <a:r>
              <a:rPr sz="950" spc="85" dirty="0">
                <a:solidFill>
                  <a:srgbClr val="3D3D3D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282828"/>
                </a:solidFill>
                <a:latin typeface="Arial"/>
                <a:cs typeface="Arial"/>
              </a:rPr>
              <a:t>direit</a:t>
            </a:r>
            <a:r>
              <a:rPr sz="950" spc="105" dirty="0">
                <a:solidFill>
                  <a:srgbClr val="282828"/>
                </a:solidFill>
                <a:latin typeface="Arial"/>
                <a:cs typeface="Arial"/>
              </a:rPr>
              <a:t>o</a:t>
            </a:r>
            <a:r>
              <a:rPr sz="950" spc="5" dirty="0">
                <a:solidFill>
                  <a:srgbClr val="8A8A8A"/>
                </a:solidFill>
                <a:latin typeface="Arial"/>
                <a:cs typeface="Arial"/>
              </a:rPr>
              <a:t>,</a:t>
            </a:r>
            <a:r>
              <a:rPr sz="950" spc="30" dirty="0">
                <a:solidFill>
                  <a:srgbClr val="8A8A8A"/>
                </a:solidFill>
                <a:latin typeface="Arial"/>
                <a:cs typeface="Arial"/>
              </a:rPr>
              <a:t> </a:t>
            </a:r>
            <a:r>
              <a:rPr sz="950" spc="40" dirty="0">
                <a:solidFill>
                  <a:srgbClr val="3D3D3D"/>
                </a:solidFill>
                <a:latin typeface="Arial"/>
                <a:cs typeface="Arial"/>
              </a:rPr>
              <a:t>sem</a:t>
            </a:r>
            <a:r>
              <a:rPr sz="950" spc="15" dirty="0">
                <a:solidFill>
                  <a:srgbClr val="3D3D3D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3D3D3D"/>
                </a:solidFill>
                <a:latin typeface="Arial"/>
                <a:cs typeface="Arial"/>
              </a:rPr>
              <a:t>necessidade</a:t>
            </a:r>
            <a:r>
              <a:rPr sz="950" spc="20" dirty="0">
                <a:solidFill>
                  <a:srgbClr val="3D3D3D"/>
                </a:solidFill>
                <a:latin typeface="Arial"/>
                <a:cs typeface="Arial"/>
              </a:rPr>
              <a:t> </a:t>
            </a:r>
            <a:r>
              <a:rPr sz="950" spc="35" dirty="0">
                <a:solidFill>
                  <a:srgbClr val="282828"/>
                </a:solidFill>
                <a:latin typeface="Arial"/>
                <a:cs typeface="Arial"/>
              </a:rPr>
              <a:t>de</a:t>
            </a:r>
            <a:r>
              <a:rPr sz="950" spc="-5" dirty="0">
                <a:solidFill>
                  <a:srgbClr val="282828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282828"/>
                </a:solidFill>
                <a:latin typeface="Arial"/>
                <a:cs typeface="Arial"/>
              </a:rPr>
              <a:t>notificação </a:t>
            </a:r>
            <a:r>
              <a:rPr sz="950" dirty="0">
                <a:solidFill>
                  <a:srgbClr val="3D3D3D"/>
                </a:solidFill>
                <a:latin typeface="Arial"/>
                <a:cs typeface="Arial"/>
              </a:rPr>
              <a:t>judic</a:t>
            </a:r>
            <a:r>
              <a:rPr sz="950" spc="-114" dirty="0">
                <a:solidFill>
                  <a:srgbClr val="3D3D3D"/>
                </a:solidFill>
                <a:latin typeface="Arial"/>
                <a:cs typeface="Arial"/>
              </a:rPr>
              <a:t> </a:t>
            </a:r>
            <a:r>
              <a:rPr sz="950" spc="-40" dirty="0">
                <a:solidFill>
                  <a:srgbClr val="5D5D5D"/>
                </a:solidFill>
                <a:latin typeface="Arial"/>
                <a:cs typeface="Arial"/>
              </a:rPr>
              <a:t>i</a:t>
            </a:r>
            <a:r>
              <a:rPr sz="950" spc="35" dirty="0">
                <a:solidFill>
                  <a:srgbClr val="282828"/>
                </a:solidFill>
                <a:latin typeface="Arial"/>
                <a:cs typeface="Arial"/>
              </a:rPr>
              <a:t>al</a:t>
            </a:r>
            <a:r>
              <a:rPr sz="950" spc="-10" dirty="0">
                <a:solidFill>
                  <a:srgbClr val="282828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3D3D3D"/>
                </a:solidFill>
                <a:latin typeface="Arial"/>
                <a:cs typeface="Arial"/>
              </a:rPr>
              <a:t>ou</a:t>
            </a:r>
            <a:r>
              <a:rPr sz="950" dirty="0">
                <a:solidFill>
                  <a:srgbClr val="3D3D3D"/>
                </a:solidFill>
                <a:latin typeface="Arial"/>
                <a:cs typeface="Arial"/>
              </a:rPr>
              <a:t> extrajudicia</a:t>
            </a:r>
            <a:r>
              <a:rPr sz="950" spc="-95" dirty="0">
                <a:solidFill>
                  <a:srgbClr val="3D3D3D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0C0C0C"/>
                </a:solidFill>
                <a:latin typeface="Arial"/>
                <a:cs typeface="Arial"/>
              </a:rPr>
              <a:t>l.</a:t>
            </a:r>
            <a:endParaRPr sz="9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4"/>
              </a:spcBef>
            </a:pPr>
            <a:endParaRPr sz="1000">
              <a:latin typeface="Times New Roman"/>
              <a:cs typeface="Times New Roman"/>
            </a:endParaRPr>
          </a:p>
          <a:p>
            <a:pPr marL="30480" algn="just">
              <a:lnSpc>
                <a:spcPct val="100000"/>
              </a:lnSpc>
            </a:pPr>
            <a:r>
              <a:rPr sz="950" spc="15" dirty="0">
                <a:solidFill>
                  <a:srgbClr val="282828"/>
                </a:solidFill>
                <a:latin typeface="Arial"/>
                <a:cs typeface="Arial"/>
              </a:rPr>
              <a:t>É</a:t>
            </a:r>
            <a:r>
              <a:rPr sz="950" spc="-65" dirty="0">
                <a:solidFill>
                  <a:srgbClr val="282828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3D3D3D"/>
                </a:solidFill>
                <a:latin typeface="Arial"/>
                <a:cs typeface="Arial"/>
              </a:rPr>
              <a:t>vedado</a:t>
            </a:r>
            <a:r>
              <a:rPr sz="950" spc="60" dirty="0">
                <a:solidFill>
                  <a:srgbClr val="3D3D3D"/>
                </a:solidFill>
                <a:latin typeface="Arial"/>
                <a:cs typeface="Arial"/>
              </a:rPr>
              <a:t> </a:t>
            </a:r>
            <a:r>
              <a:rPr sz="950" spc="40" dirty="0">
                <a:solidFill>
                  <a:srgbClr val="3D3D3D"/>
                </a:solidFill>
                <a:latin typeface="Arial"/>
                <a:cs typeface="Arial"/>
              </a:rPr>
              <a:t>a</a:t>
            </a:r>
            <a:r>
              <a:rPr sz="950" spc="-15" dirty="0">
                <a:solidFill>
                  <a:srgbClr val="3D3D3D"/>
                </a:solidFill>
                <a:latin typeface="Arial"/>
                <a:cs typeface="Arial"/>
              </a:rPr>
              <a:t> </a:t>
            </a:r>
            <a:r>
              <a:rPr sz="950" spc="20" dirty="0">
                <a:solidFill>
                  <a:srgbClr val="282828"/>
                </a:solidFill>
                <a:latin typeface="Arial"/>
                <a:cs typeface="Arial"/>
              </a:rPr>
              <a:t>empresa</a:t>
            </a:r>
            <a:r>
              <a:rPr sz="950" spc="35" dirty="0">
                <a:solidFill>
                  <a:srgbClr val="282828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3D3D3D"/>
                </a:solidFill>
                <a:latin typeface="Arial"/>
                <a:cs typeface="Arial"/>
              </a:rPr>
              <a:t>vencedora</a:t>
            </a:r>
            <a:r>
              <a:rPr sz="950" dirty="0">
                <a:solidFill>
                  <a:srgbClr val="3D3D3D"/>
                </a:solidFill>
                <a:latin typeface="Arial"/>
                <a:cs typeface="Arial"/>
              </a:rPr>
              <a:t> </a:t>
            </a:r>
            <a:r>
              <a:rPr sz="950" spc="-125" dirty="0">
                <a:solidFill>
                  <a:srgbClr val="3D3D3D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3D3D3D"/>
                </a:solidFill>
                <a:latin typeface="Arial"/>
                <a:cs typeface="Arial"/>
              </a:rPr>
              <a:t>transferir</a:t>
            </a:r>
            <a:r>
              <a:rPr sz="950" spc="90" dirty="0">
                <a:solidFill>
                  <a:srgbClr val="3D3D3D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3D3D3D"/>
                </a:solidFill>
                <a:latin typeface="Arial"/>
                <a:cs typeface="Arial"/>
              </a:rPr>
              <a:t>suas</a:t>
            </a:r>
            <a:r>
              <a:rPr sz="950" spc="25" dirty="0">
                <a:solidFill>
                  <a:srgbClr val="3D3D3D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3D3D3D"/>
                </a:solidFill>
                <a:latin typeface="Arial"/>
                <a:cs typeface="Arial"/>
              </a:rPr>
              <a:t>obr</a:t>
            </a:r>
            <a:r>
              <a:rPr sz="950" dirty="0">
                <a:solidFill>
                  <a:srgbClr val="3D3D3D"/>
                </a:solidFill>
                <a:latin typeface="Arial"/>
                <a:cs typeface="Arial"/>
              </a:rPr>
              <a:t>i</a:t>
            </a:r>
            <a:r>
              <a:rPr sz="950" spc="15" dirty="0">
                <a:solidFill>
                  <a:srgbClr val="3D3D3D"/>
                </a:solidFill>
                <a:latin typeface="Arial"/>
                <a:cs typeface="Arial"/>
              </a:rPr>
              <a:t>gações</a:t>
            </a:r>
            <a:r>
              <a:rPr sz="950" spc="5" dirty="0">
                <a:solidFill>
                  <a:srgbClr val="3D3D3D"/>
                </a:solidFill>
                <a:latin typeface="Arial"/>
                <a:cs typeface="Arial"/>
              </a:rPr>
              <a:t> </a:t>
            </a:r>
            <a:r>
              <a:rPr sz="950" spc="40" dirty="0">
                <a:solidFill>
                  <a:srgbClr val="3D3D3D"/>
                </a:solidFill>
                <a:latin typeface="Arial"/>
                <a:cs typeface="Arial"/>
              </a:rPr>
              <a:t>a</a:t>
            </a:r>
            <a:r>
              <a:rPr sz="950" spc="20" dirty="0">
                <a:solidFill>
                  <a:srgbClr val="3D3D3D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3D3D3D"/>
                </a:solidFill>
                <a:latin typeface="Arial"/>
                <a:cs typeface="Arial"/>
              </a:rPr>
              <a:t>terce</a:t>
            </a:r>
            <a:r>
              <a:rPr sz="950" spc="35" dirty="0">
                <a:solidFill>
                  <a:srgbClr val="3D3D3D"/>
                </a:solidFill>
                <a:latin typeface="Arial"/>
                <a:cs typeface="Arial"/>
              </a:rPr>
              <a:t>i</a:t>
            </a:r>
            <a:r>
              <a:rPr sz="950" spc="25" dirty="0">
                <a:solidFill>
                  <a:srgbClr val="3D3D3D"/>
                </a:solidFill>
                <a:latin typeface="Arial"/>
                <a:cs typeface="Arial"/>
              </a:rPr>
              <a:t>ro</a:t>
            </a:r>
            <a:r>
              <a:rPr sz="950" spc="50" dirty="0">
                <a:solidFill>
                  <a:srgbClr val="3D3D3D"/>
                </a:solidFill>
                <a:latin typeface="Arial"/>
                <a:cs typeface="Arial"/>
              </a:rPr>
              <a:t>s</a:t>
            </a:r>
            <a:r>
              <a:rPr sz="950" spc="5" dirty="0">
                <a:solidFill>
                  <a:srgbClr val="8A8A8A"/>
                </a:solidFill>
                <a:latin typeface="Arial"/>
                <a:cs typeface="Arial"/>
              </a:rPr>
              <a:t>,</a:t>
            </a:r>
            <a:r>
              <a:rPr sz="950" spc="-40" dirty="0">
                <a:solidFill>
                  <a:srgbClr val="8A8A8A"/>
                </a:solidFill>
                <a:latin typeface="Arial"/>
                <a:cs typeface="Arial"/>
              </a:rPr>
              <a:t> </a:t>
            </a:r>
            <a:r>
              <a:rPr sz="950" spc="50" dirty="0">
                <a:solidFill>
                  <a:srgbClr val="3D3D3D"/>
                </a:solidFill>
                <a:latin typeface="Arial"/>
                <a:cs typeface="Arial"/>
              </a:rPr>
              <a:t>no</a:t>
            </a:r>
            <a:r>
              <a:rPr sz="950" spc="-70" dirty="0">
                <a:solidFill>
                  <a:srgbClr val="3D3D3D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3D3D3D"/>
                </a:solidFill>
                <a:latin typeface="Arial"/>
                <a:cs typeface="Arial"/>
              </a:rPr>
              <a:t>todo</a:t>
            </a:r>
            <a:r>
              <a:rPr sz="950" spc="45" dirty="0">
                <a:solidFill>
                  <a:srgbClr val="3D3D3D"/>
                </a:solidFill>
                <a:latin typeface="Arial"/>
                <a:cs typeface="Arial"/>
              </a:rPr>
              <a:t> </a:t>
            </a:r>
            <a:r>
              <a:rPr sz="950" spc="30" dirty="0">
                <a:solidFill>
                  <a:srgbClr val="3D3D3D"/>
                </a:solidFill>
                <a:latin typeface="Arial"/>
                <a:cs typeface="Arial"/>
              </a:rPr>
              <a:t>ou</a:t>
            </a:r>
            <a:r>
              <a:rPr sz="950" spc="40" dirty="0">
                <a:solidFill>
                  <a:srgbClr val="3D3D3D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3D3D3D"/>
                </a:solidFill>
                <a:latin typeface="Arial"/>
                <a:cs typeface="Arial"/>
              </a:rPr>
              <a:t>em</a:t>
            </a:r>
            <a:r>
              <a:rPr sz="950" spc="55" dirty="0">
                <a:solidFill>
                  <a:srgbClr val="3D3D3D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3D3D3D"/>
                </a:solidFill>
                <a:latin typeface="Arial"/>
                <a:cs typeface="Arial"/>
              </a:rPr>
              <a:t>parte</a:t>
            </a:r>
            <a:r>
              <a:rPr sz="950" spc="120" dirty="0">
                <a:solidFill>
                  <a:srgbClr val="777777"/>
                </a:solidFill>
                <a:latin typeface="Arial"/>
                <a:cs typeface="Arial"/>
              </a:rPr>
              <a:t>.</a:t>
            </a:r>
            <a:endParaRPr sz="9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8"/>
              </a:spcBef>
            </a:pPr>
            <a:endParaRPr sz="1050">
              <a:latin typeface="Times New Roman"/>
              <a:cs typeface="Times New Roman"/>
            </a:endParaRPr>
          </a:p>
          <a:p>
            <a:pPr marL="21590" algn="just">
              <a:lnSpc>
                <a:spcPct val="100000"/>
              </a:lnSpc>
            </a:pPr>
            <a:r>
              <a:rPr sz="950" spc="-15" dirty="0">
                <a:solidFill>
                  <a:srgbClr val="282828"/>
                </a:solidFill>
                <a:latin typeface="Arial"/>
                <a:cs typeface="Arial"/>
              </a:rPr>
              <a:t>A</a:t>
            </a:r>
            <a:r>
              <a:rPr sz="950" spc="35" dirty="0">
                <a:solidFill>
                  <a:srgbClr val="282828"/>
                </a:solidFill>
                <a:latin typeface="Arial"/>
                <a:cs typeface="Arial"/>
              </a:rPr>
              <a:t> </a:t>
            </a:r>
            <a:r>
              <a:rPr sz="950" spc="40" dirty="0">
                <a:solidFill>
                  <a:srgbClr val="3D3D3D"/>
                </a:solidFill>
                <a:latin typeface="Arial"/>
                <a:cs typeface="Arial"/>
              </a:rPr>
              <a:t>e</a:t>
            </a:r>
            <a:r>
              <a:rPr sz="950" dirty="0">
                <a:solidFill>
                  <a:srgbClr val="0C0C0C"/>
                </a:solidFill>
                <a:latin typeface="Arial"/>
                <a:cs typeface="Arial"/>
              </a:rPr>
              <a:t>n</a:t>
            </a:r>
            <a:r>
              <a:rPr sz="950" dirty="0">
                <a:solidFill>
                  <a:srgbClr val="282828"/>
                </a:solidFill>
                <a:latin typeface="Arial"/>
                <a:cs typeface="Arial"/>
              </a:rPr>
              <a:t>trega</a:t>
            </a:r>
            <a:r>
              <a:rPr sz="950" spc="85" dirty="0">
                <a:solidFill>
                  <a:srgbClr val="282828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282828"/>
                </a:solidFill>
                <a:latin typeface="Arial"/>
                <a:cs typeface="Arial"/>
              </a:rPr>
              <a:t>dos</a:t>
            </a:r>
            <a:r>
              <a:rPr sz="950" spc="85" dirty="0">
                <a:solidFill>
                  <a:srgbClr val="282828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3D3D3D"/>
                </a:solidFill>
                <a:latin typeface="Arial"/>
                <a:cs typeface="Arial"/>
              </a:rPr>
              <a:t>mater</a:t>
            </a:r>
            <a:r>
              <a:rPr sz="950" spc="-5" dirty="0">
                <a:solidFill>
                  <a:srgbClr val="3D3D3D"/>
                </a:solidFill>
                <a:latin typeface="Arial"/>
                <a:cs typeface="Arial"/>
              </a:rPr>
              <a:t>i</a:t>
            </a:r>
            <a:r>
              <a:rPr sz="950" spc="50" dirty="0">
                <a:solidFill>
                  <a:srgbClr val="3D3D3D"/>
                </a:solidFill>
                <a:latin typeface="Arial"/>
                <a:cs typeface="Arial"/>
              </a:rPr>
              <a:t>a</a:t>
            </a:r>
            <a:r>
              <a:rPr sz="950" spc="-10" dirty="0">
                <a:solidFill>
                  <a:srgbClr val="3D3D3D"/>
                </a:solidFill>
                <a:latin typeface="Arial"/>
                <a:cs typeface="Arial"/>
              </a:rPr>
              <a:t>i</a:t>
            </a:r>
            <a:r>
              <a:rPr sz="950" spc="10" dirty="0">
                <a:solidFill>
                  <a:srgbClr val="3D3D3D"/>
                </a:solidFill>
                <a:latin typeface="Arial"/>
                <a:cs typeface="Arial"/>
              </a:rPr>
              <a:t>s</a:t>
            </a:r>
            <a:r>
              <a:rPr sz="950" spc="30" dirty="0">
                <a:solidFill>
                  <a:srgbClr val="3D3D3D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3D3D3D"/>
                </a:solidFill>
                <a:latin typeface="Arial"/>
                <a:cs typeface="Arial"/>
              </a:rPr>
              <a:t>será</a:t>
            </a:r>
            <a:r>
              <a:rPr sz="950" spc="65" dirty="0">
                <a:solidFill>
                  <a:srgbClr val="3D3D3D"/>
                </a:solidFill>
                <a:latin typeface="Arial"/>
                <a:cs typeface="Arial"/>
              </a:rPr>
              <a:t> </a:t>
            </a:r>
            <a:r>
              <a:rPr sz="950" spc="30" dirty="0">
                <a:solidFill>
                  <a:srgbClr val="282828"/>
                </a:solidFill>
                <a:latin typeface="Arial"/>
                <a:cs typeface="Arial"/>
              </a:rPr>
              <a:t>no</a:t>
            </a:r>
            <a:r>
              <a:rPr sz="950" spc="-30" dirty="0">
                <a:solidFill>
                  <a:srgbClr val="282828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3D3D3D"/>
                </a:solidFill>
                <a:latin typeface="Arial"/>
                <a:cs typeface="Arial"/>
              </a:rPr>
              <a:t>end</a:t>
            </a:r>
            <a:r>
              <a:rPr sz="950" spc="50" dirty="0">
                <a:solidFill>
                  <a:srgbClr val="3D3D3D"/>
                </a:solidFill>
                <a:latin typeface="Arial"/>
                <a:cs typeface="Arial"/>
              </a:rPr>
              <a:t>e</a:t>
            </a:r>
            <a:r>
              <a:rPr sz="950" dirty="0">
                <a:solidFill>
                  <a:srgbClr val="5D5D5D"/>
                </a:solidFill>
                <a:latin typeface="Arial"/>
                <a:cs typeface="Arial"/>
              </a:rPr>
              <a:t>r</a:t>
            </a:r>
            <a:r>
              <a:rPr sz="950" spc="5" dirty="0">
                <a:solidFill>
                  <a:srgbClr val="3D3D3D"/>
                </a:solidFill>
                <a:latin typeface="Arial"/>
                <a:cs typeface="Arial"/>
              </a:rPr>
              <a:t>e</a:t>
            </a:r>
            <a:r>
              <a:rPr sz="950" spc="20" dirty="0">
                <a:solidFill>
                  <a:srgbClr val="5D5D5D"/>
                </a:solidFill>
                <a:latin typeface="Arial"/>
                <a:cs typeface="Arial"/>
              </a:rPr>
              <a:t>ç</a:t>
            </a:r>
            <a:r>
              <a:rPr sz="950" spc="30" dirty="0">
                <a:solidFill>
                  <a:srgbClr val="3D3D3D"/>
                </a:solidFill>
                <a:latin typeface="Arial"/>
                <a:cs typeface="Arial"/>
              </a:rPr>
              <a:t>o</a:t>
            </a:r>
            <a:r>
              <a:rPr sz="950" spc="65" dirty="0">
                <a:solidFill>
                  <a:srgbClr val="3D3D3D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3D3D3D"/>
                </a:solidFill>
                <a:latin typeface="Arial"/>
                <a:cs typeface="Arial"/>
              </a:rPr>
              <a:t>R</a:t>
            </a:r>
            <a:r>
              <a:rPr sz="950" dirty="0">
                <a:solidFill>
                  <a:srgbClr val="0C0C0C"/>
                </a:solidFill>
                <a:latin typeface="Arial"/>
                <a:cs typeface="Arial"/>
              </a:rPr>
              <a:t>u</a:t>
            </a:r>
            <a:r>
              <a:rPr sz="950" dirty="0">
                <a:solidFill>
                  <a:srgbClr val="3D3D3D"/>
                </a:solidFill>
                <a:latin typeface="Arial"/>
                <a:cs typeface="Arial"/>
              </a:rPr>
              <a:t>a</a:t>
            </a:r>
            <a:r>
              <a:rPr sz="950" spc="100" dirty="0">
                <a:solidFill>
                  <a:srgbClr val="3D3D3D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282828"/>
                </a:solidFill>
                <a:latin typeface="Arial"/>
                <a:cs typeface="Arial"/>
              </a:rPr>
              <a:t>Benv</a:t>
            </a:r>
            <a:r>
              <a:rPr sz="950" spc="-20" dirty="0">
                <a:solidFill>
                  <a:srgbClr val="282828"/>
                </a:solidFill>
                <a:latin typeface="Arial"/>
                <a:cs typeface="Arial"/>
              </a:rPr>
              <a:t>i</a:t>
            </a:r>
            <a:r>
              <a:rPr sz="950" spc="20" dirty="0">
                <a:solidFill>
                  <a:srgbClr val="282828"/>
                </a:solidFill>
                <a:latin typeface="Arial"/>
                <a:cs typeface="Arial"/>
              </a:rPr>
              <a:t>nda</a:t>
            </a:r>
            <a:r>
              <a:rPr sz="950" spc="-20" dirty="0">
                <a:solidFill>
                  <a:srgbClr val="282828"/>
                </a:solidFill>
                <a:latin typeface="Arial"/>
                <a:cs typeface="Arial"/>
              </a:rPr>
              <a:t> </a:t>
            </a:r>
            <a:r>
              <a:rPr sz="950" spc="35" dirty="0">
                <a:solidFill>
                  <a:srgbClr val="3D3D3D"/>
                </a:solidFill>
                <a:latin typeface="Arial"/>
                <a:cs typeface="Arial"/>
              </a:rPr>
              <a:t>de</a:t>
            </a:r>
            <a:r>
              <a:rPr sz="950" spc="-5" dirty="0">
                <a:solidFill>
                  <a:srgbClr val="3D3D3D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3D3D3D"/>
                </a:solidFill>
                <a:latin typeface="Arial"/>
                <a:cs typeface="Arial"/>
              </a:rPr>
              <a:t>Carval</a:t>
            </a:r>
            <a:r>
              <a:rPr sz="950" spc="50" dirty="0">
                <a:solidFill>
                  <a:srgbClr val="3D3D3D"/>
                </a:solidFill>
                <a:latin typeface="Arial"/>
                <a:cs typeface="Arial"/>
              </a:rPr>
              <a:t>h</a:t>
            </a:r>
            <a:r>
              <a:rPr sz="950" spc="30" dirty="0">
                <a:solidFill>
                  <a:srgbClr val="3D3D3D"/>
                </a:solidFill>
                <a:latin typeface="Arial"/>
                <a:cs typeface="Arial"/>
              </a:rPr>
              <a:t>o</a:t>
            </a:r>
            <a:r>
              <a:rPr sz="950" spc="100" dirty="0">
                <a:solidFill>
                  <a:srgbClr val="8A8A8A"/>
                </a:solidFill>
                <a:latin typeface="Arial"/>
                <a:cs typeface="Arial"/>
              </a:rPr>
              <a:t>,</a:t>
            </a:r>
            <a:r>
              <a:rPr sz="950" spc="-135" dirty="0">
                <a:solidFill>
                  <a:srgbClr val="8A8A8A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3D3D3D"/>
                </a:solidFill>
                <a:latin typeface="Arial"/>
                <a:cs typeface="Arial"/>
              </a:rPr>
              <a:t>fina</a:t>
            </a:r>
            <a:r>
              <a:rPr sz="950" spc="65" dirty="0">
                <a:solidFill>
                  <a:srgbClr val="3D3D3D"/>
                </a:solidFill>
                <a:latin typeface="Arial"/>
                <a:cs typeface="Arial"/>
              </a:rPr>
              <a:t>l</a:t>
            </a:r>
            <a:r>
              <a:rPr sz="950" spc="5" dirty="0">
                <a:solidFill>
                  <a:srgbClr val="777777"/>
                </a:solidFill>
                <a:latin typeface="Arial"/>
                <a:cs typeface="Arial"/>
              </a:rPr>
              <a:t>,</a:t>
            </a:r>
            <a:r>
              <a:rPr sz="950" spc="-5" dirty="0">
                <a:solidFill>
                  <a:srgbClr val="777777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282828"/>
                </a:solidFill>
                <a:latin typeface="Arial"/>
                <a:cs typeface="Arial"/>
              </a:rPr>
              <a:t>Bairro</a:t>
            </a:r>
            <a:r>
              <a:rPr sz="950" spc="30" dirty="0">
                <a:solidFill>
                  <a:srgbClr val="282828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3D3D3D"/>
                </a:solidFill>
                <a:latin typeface="Arial"/>
                <a:cs typeface="Arial"/>
              </a:rPr>
              <a:t>Santo </a:t>
            </a:r>
            <a:r>
              <a:rPr sz="950" dirty="0">
                <a:solidFill>
                  <a:srgbClr val="3D3D3D"/>
                </a:solidFill>
                <a:latin typeface="Arial"/>
                <a:cs typeface="Arial"/>
              </a:rPr>
              <a:t>Antônio</a:t>
            </a:r>
            <a:r>
              <a:rPr sz="950" spc="-120" dirty="0">
                <a:solidFill>
                  <a:srgbClr val="3D3D3D"/>
                </a:solidFill>
                <a:latin typeface="Arial"/>
                <a:cs typeface="Arial"/>
              </a:rPr>
              <a:t> </a:t>
            </a:r>
            <a:r>
              <a:rPr sz="950" spc="25" dirty="0">
                <a:solidFill>
                  <a:srgbClr val="8A8A8A"/>
                </a:solidFill>
                <a:latin typeface="Arial"/>
                <a:cs typeface="Arial"/>
              </a:rPr>
              <a:t>.</a:t>
            </a:r>
            <a:endParaRPr sz="9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47"/>
              </a:spcBef>
            </a:pPr>
            <a:endParaRPr sz="900">
              <a:latin typeface="Times New Roman"/>
              <a:cs typeface="Times New Roman"/>
            </a:endParaRPr>
          </a:p>
          <a:p>
            <a:pPr marL="30480" algn="just">
              <a:lnSpc>
                <a:spcPct val="100000"/>
              </a:lnSpc>
            </a:pPr>
            <a:r>
              <a:rPr sz="950" b="1" spc="5" dirty="0">
                <a:solidFill>
                  <a:srgbClr val="0C0C0C"/>
                </a:solidFill>
                <a:latin typeface="Arial"/>
                <a:cs typeface="Arial"/>
              </a:rPr>
              <a:t>PAGAMENTO</a:t>
            </a:r>
            <a:endParaRPr sz="9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8"/>
              </a:spcBef>
            </a:pPr>
            <a:endParaRPr sz="1050">
              <a:latin typeface="Times New Roman"/>
              <a:cs typeface="Times New Roman"/>
            </a:endParaRPr>
          </a:p>
          <a:p>
            <a:pPr marL="30480" marR="27305" indent="-5080" algn="just">
              <a:lnSpc>
                <a:spcPts val="1110"/>
              </a:lnSpc>
            </a:pPr>
            <a:r>
              <a:rPr sz="950" spc="50" dirty="0">
                <a:solidFill>
                  <a:srgbClr val="3D3D3D"/>
                </a:solidFill>
                <a:latin typeface="Arial"/>
                <a:cs typeface="Arial"/>
              </a:rPr>
              <a:t>O </a:t>
            </a:r>
            <a:r>
              <a:rPr sz="950" spc="-80" dirty="0">
                <a:solidFill>
                  <a:srgbClr val="3D3D3D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3D3D3D"/>
                </a:solidFill>
                <a:latin typeface="Arial"/>
                <a:cs typeface="Arial"/>
              </a:rPr>
              <a:t>pagamento</a:t>
            </a:r>
            <a:r>
              <a:rPr sz="950" dirty="0">
                <a:solidFill>
                  <a:srgbClr val="3D3D3D"/>
                </a:solidFill>
                <a:latin typeface="Arial"/>
                <a:cs typeface="Arial"/>
              </a:rPr>
              <a:t> </a:t>
            </a:r>
            <a:r>
              <a:rPr sz="950" spc="-20" dirty="0">
                <a:solidFill>
                  <a:srgbClr val="3D3D3D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3D3D3D"/>
                </a:solidFill>
                <a:latin typeface="Arial"/>
                <a:cs typeface="Arial"/>
              </a:rPr>
              <a:t>terá</a:t>
            </a:r>
            <a:r>
              <a:rPr sz="950" dirty="0">
                <a:solidFill>
                  <a:srgbClr val="3D3D3D"/>
                </a:solidFill>
                <a:latin typeface="Arial"/>
                <a:cs typeface="Arial"/>
              </a:rPr>
              <a:t> </a:t>
            </a:r>
            <a:r>
              <a:rPr sz="950" spc="-20" dirty="0">
                <a:solidFill>
                  <a:srgbClr val="3D3D3D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3D3D3D"/>
                </a:solidFill>
                <a:latin typeface="Arial"/>
                <a:cs typeface="Arial"/>
              </a:rPr>
              <a:t>vencimento </a:t>
            </a:r>
            <a:r>
              <a:rPr sz="950" spc="15" dirty="0">
                <a:solidFill>
                  <a:srgbClr val="3D3D3D"/>
                </a:solidFill>
                <a:latin typeface="Arial"/>
                <a:cs typeface="Arial"/>
              </a:rPr>
              <a:t> </a:t>
            </a:r>
            <a:r>
              <a:rPr sz="950" spc="30" dirty="0">
                <a:solidFill>
                  <a:srgbClr val="3D3D3D"/>
                </a:solidFill>
                <a:latin typeface="Arial"/>
                <a:cs typeface="Arial"/>
              </a:rPr>
              <a:t>após</a:t>
            </a:r>
            <a:r>
              <a:rPr sz="950" dirty="0">
                <a:solidFill>
                  <a:srgbClr val="3D3D3D"/>
                </a:solidFill>
                <a:latin typeface="Arial"/>
                <a:cs typeface="Arial"/>
              </a:rPr>
              <a:t>  </a:t>
            </a:r>
            <a:r>
              <a:rPr sz="1000" spc="60" dirty="0">
                <a:solidFill>
                  <a:srgbClr val="282828"/>
                </a:solidFill>
                <a:latin typeface="Times New Roman"/>
                <a:cs typeface="Times New Roman"/>
              </a:rPr>
              <a:t>10</a:t>
            </a:r>
            <a:r>
              <a:rPr sz="1000" dirty="0">
                <a:solidFill>
                  <a:srgbClr val="282828"/>
                </a:solidFill>
                <a:latin typeface="Times New Roman"/>
                <a:cs typeface="Times New Roman"/>
              </a:rPr>
              <a:t> </a:t>
            </a:r>
            <a:r>
              <a:rPr sz="1000" spc="-125" dirty="0">
                <a:solidFill>
                  <a:srgbClr val="282828"/>
                </a:solidFill>
                <a:latin typeface="Times New Roman"/>
                <a:cs typeface="Times New Roman"/>
              </a:rPr>
              <a:t> </a:t>
            </a:r>
            <a:r>
              <a:rPr sz="950" spc="5" dirty="0">
                <a:solidFill>
                  <a:srgbClr val="3D3D3D"/>
                </a:solidFill>
                <a:latin typeface="Arial"/>
                <a:cs typeface="Arial"/>
              </a:rPr>
              <a:t>dias</a:t>
            </a:r>
            <a:r>
              <a:rPr sz="950" dirty="0">
                <a:solidFill>
                  <a:srgbClr val="3D3D3D"/>
                </a:solidFill>
                <a:latin typeface="Arial"/>
                <a:cs typeface="Arial"/>
              </a:rPr>
              <a:t> </a:t>
            </a:r>
            <a:r>
              <a:rPr sz="950" spc="-20" dirty="0">
                <a:solidFill>
                  <a:srgbClr val="3D3D3D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282828"/>
                </a:solidFill>
                <a:latin typeface="Arial"/>
                <a:cs typeface="Arial"/>
              </a:rPr>
              <a:t>útei</a:t>
            </a:r>
            <a:r>
              <a:rPr sz="950" spc="45" dirty="0">
                <a:solidFill>
                  <a:srgbClr val="282828"/>
                </a:solidFill>
                <a:latin typeface="Arial"/>
                <a:cs typeface="Arial"/>
              </a:rPr>
              <a:t>s</a:t>
            </a:r>
            <a:r>
              <a:rPr sz="950" spc="5" dirty="0">
                <a:solidFill>
                  <a:srgbClr val="5D5D5D"/>
                </a:solidFill>
                <a:latin typeface="Arial"/>
                <a:cs typeface="Arial"/>
              </a:rPr>
              <a:t>,</a:t>
            </a:r>
            <a:r>
              <a:rPr sz="950" dirty="0">
                <a:solidFill>
                  <a:srgbClr val="5D5D5D"/>
                </a:solidFill>
                <a:latin typeface="Arial"/>
                <a:cs typeface="Arial"/>
              </a:rPr>
              <a:t> </a:t>
            </a:r>
            <a:r>
              <a:rPr sz="950" spc="-125" dirty="0">
                <a:solidFill>
                  <a:srgbClr val="5D5D5D"/>
                </a:solidFill>
                <a:latin typeface="Arial"/>
                <a:cs typeface="Arial"/>
              </a:rPr>
              <a:t> </a:t>
            </a:r>
            <a:r>
              <a:rPr sz="950" spc="40" dirty="0">
                <a:solidFill>
                  <a:srgbClr val="3D3D3D"/>
                </a:solidFill>
                <a:latin typeface="Arial"/>
                <a:cs typeface="Arial"/>
              </a:rPr>
              <a:t>a</a:t>
            </a:r>
            <a:r>
              <a:rPr sz="950" dirty="0">
                <a:solidFill>
                  <a:srgbClr val="3D3D3D"/>
                </a:solidFill>
                <a:latin typeface="Arial"/>
                <a:cs typeface="Arial"/>
              </a:rPr>
              <a:t> </a:t>
            </a:r>
            <a:r>
              <a:rPr sz="950" spc="-100" dirty="0">
                <a:solidFill>
                  <a:srgbClr val="3D3D3D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3D3D3D"/>
                </a:solidFill>
                <a:latin typeface="Arial"/>
                <a:cs typeface="Arial"/>
              </a:rPr>
              <a:t>contar</a:t>
            </a:r>
            <a:r>
              <a:rPr sz="950" dirty="0">
                <a:solidFill>
                  <a:srgbClr val="3D3D3D"/>
                </a:solidFill>
                <a:latin typeface="Arial"/>
                <a:cs typeface="Arial"/>
              </a:rPr>
              <a:t> </a:t>
            </a:r>
            <a:r>
              <a:rPr sz="950" spc="-35" dirty="0">
                <a:solidFill>
                  <a:srgbClr val="3D3D3D"/>
                </a:solidFill>
                <a:latin typeface="Arial"/>
                <a:cs typeface="Arial"/>
              </a:rPr>
              <a:t> </a:t>
            </a:r>
            <a:r>
              <a:rPr sz="950" spc="35" dirty="0">
                <a:solidFill>
                  <a:srgbClr val="282828"/>
                </a:solidFill>
                <a:latin typeface="Arial"/>
                <a:cs typeface="Arial"/>
              </a:rPr>
              <a:t>da</a:t>
            </a:r>
            <a:r>
              <a:rPr sz="950" dirty="0">
                <a:solidFill>
                  <a:srgbClr val="282828"/>
                </a:solidFill>
                <a:latin typeface="Arial"/>
                <a:cs typeface="Arial"/>
              </a:rPr>
              <a:t> </a:t>
            </a:r>
            <a:r>
              <a:rPr sz="950" spc="-90" dirty="0">
                <a:solidFill>
                  <a:srgbClr val="282828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282828"/>
                </a:solidFill>
                <a:latin typeface="Arial"/>
                <a:cs typeface="Arial"/>
              </a:rPr>
              <a:t>d</a:t>
            </a:r>
            <a:r>
              <a:rPr sz="950" spc="-5" dirty="0">
                <a:solidFill>
                  <a:srgbClr val="282828"/>
                </a:solidFill>
                <a:latin typeface="Arial"/>
                <a:cs typeface="Arial"/>
              </a:rPr>
              <a:t>a</a:t>
            </a:r>
            <a:r>
              <a:rPr sz="950" spc="15" dirty="0">
                <a:solidFill>
                  <a:srgbClr val="0C0C0C"/>
                </a:solidFill>
                <a:latin typeface="Arial"/>
                <a:cs typeface="Arial"/>
              </a:rPr>
              <a:t>t</a:t>
            </a:r>
            <a:r>
              <a:rPr sz="950" spc="40" dirty="0">
                <a:solidFill>
                  <a:srgbClr val="3D3D3D"/>
                </a:solidFill>
                <a:latin typeface="Arial"/>
                <a:cs typeface="Arial"/>
              </a:rPr>
              <a:t>a</a:t>
            </a:r>
            <a:r>
              <a:rPr sz="950" dirty="0">
                <a:solidFill>
                  <a:srgbClr val="3D3D3D"/>
                </a:solidFill>
                <a:latin typeface="Arial"/>
                <a:cs typeface="Arial"/>
              </a:rPr>
              <a:t> </a:t>
            </a:r>
            <a:r>
              <a:rPr sz="950" spc="-65" dirty="0">
                <a:solidFill>
                  <a:srgbClr val="3D3D3D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282828"/>
                </a:solidFill>
                <a:latin typeface="Arial"/>
                <a:cs typeface="Arial"/>
              </a:rPr>
              <a:t>de</a:t>
            </a:r>
            <a:r>
              <a:rPr sz="950" dirty="0">
                <a:solidFill>
                  <a:srgbClr val="282828"/>
                </a:solidFill>
                <a:latin typeface="Arial"/>
                <a:cs typeface="Arial"/>
              </a:rPr>
              <a:t> </a:t>
            </a:r>
            <a:r>
              <a:rPr sz="950" spc="-45" dirty="0">
                <a:solidFill>
                  <a:srgbClr val="282828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3D3D3D"/>
                </a:solidFill>
                <a:latin typeface="Arial"/>
                <a:cs typeface="Arial"/>
              </a:rPr>
              <a:t>entrega</a:t>
            </a:r>
            <a:r>
              <a:rPr sz="950" dirty="0">
                <a:solidFill>
                  <a:srgbClr val="3D3D3D"/>
                </a:solidFill>
                <a:latin typeface="Arial"/>
                <a:cs typeface="Arial"/>
              </a:rPr>
              <a:t> </a:t>
            </a:r>
            <a:r>
              <a:rPr sz="950" spc="-60" dirty="0">
                <a:solidFill>
                  <a:srgbClr val="3D3D3D"/>
                </a:solidFill>
                <a:latin typeface="Arial"/>
                <a:cs typeface="Arial"/>
              </a:rPr>
              <a:t> </a:t>
            </a:r>
            <a:r>
              <a:rPr sz="950" spc="30" dirty="0">
                <a:solidFill>
                  <a:srgbClr val="282828"/>
                </a:solidFill>
                <a:latin typeface="Arial"/>
                <a:cs typeface="Arial"/>
              </a:rPr>
              <a:t>do</a:t>
            </a:r>
            <a:r>
              <a:rPr sz="950" dirty="0">
                <a:solidFill>
                  <a:srgbClr val="282828"/>
                </a:solidFill>
                <a:latin typeface="Arial"/>
                <a:cs typeface="Arial"/>
              </a:rPr>
              <a:t> </a:t>
            </a:r>
            <a:r>
              <a:rPr sz="950" spc="-45" dirty="0">
                <a:solidFill>
                  <a:srgbClr val="282828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282828"/>
                </a:solidFill>
                <a:latin typeface="Arial"/>
                <a:cs typeface="Arial"/>
              </a:rPr>
              <a:t>produto</a:t>
            </a:r>
            <a:r>
              <a:rPr sz="950" dirty="0">
                <a:solidFill>
                  <a:srgbClr val="282828"/>
                </a:solidFill>
                <a:latin typeface="Arial"/>
                <a:cs typeface="Arial"/>
              </a:rPr>
              <a:t> </a:t>
            </a:r>
            <a:r>
              <a:rPr sz="950" spc="-25" dirty="0">
                <a:solidFill>
                  <a:srgbClr val="282828"/>
                </a:solidFill>
                <a:latin typeface="Arial"/>
                <a:cs typeface="Arial"/>
              </a:rPr>
              <a:t> </a:t>
            </a:r>
            <a:r>
              <a:rPr sz="950" spc="40" dirty="0">
                <a:solidFill>
                  <a:srgbClr val="3D3D3D"/>
                </a:solidFill>
                <a:latin typeface="Arial"/>
                <a:cs typeface="Arial"/>
              </a:rPr>
              <a:t>e</a:t>
            </a:r>
            <a:r>
              <a:rPr sz="950" dirty="0">
                <a:solidFill>
                  <a:srgbClr val="3D3D3D"/>
                </a:solidFill>
                <a:latin typeface="Arial"/>
                <a:cs typeface="Arial"/>
              </a:rPr>
              <a:t> </a:t>
            </a:r>
            <a:r>
              <a:rPr sz="950" spc="-100" dirty="0">
                <a:solidFill>
                  <a:srgbClr val="3D3D3D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3D3D3D"/>
                </a:solidFill>
                <a:latin typeface="Arial"/>
                <a:cs typeface="Arial"/>
              </a:rPr>
              <a:t>aceite</a:t>
            </a:r>
            <a:r>
              <a:rPr sz="950" dirty="0">
                <a:solidFill>
                  <a:srgbClr val="3D3D3D"/>
                </a:solidFill>
                <a:latin typeface="Arial"/>
                <a:cs typeface="Arial"/>
              </a:rPr>
              <a:t> </a:t>
            </a:r>
            <a:r>
              <a:rPr sz="950" spc="-70" dirty="0">
                <a:solidFill>
                  <a:srgbClr val="3D3D3D"/>
                </a:solidFill>
                <a:latin typeface="Arial"/>
                <a:cs typeface="Arial"/>
              </a:rPr>
              <a:t> </a:t>
            </a:r>
            <a:r>
              <a:rPr sz="950" spc="30" dirty="0">
                <a:solidFill>
                  <a:srgbClr val="282828"/>
                </a:solidFill>
                <a:latin typeface="Arial"/>
                <a:cs typeface="Arial"/>
              </a:rPr>
              <a:t>do</a:t>
            </a:r>
            <a:r>
              <a:rPr sz="950" spc="15" dirty="0">
                <a:solidFill>
                  <a:srgbClr val="282828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282828"/>
                </a:solidFill>
                <a:latin typeface="Arial"/>
                <a:cs typeface="Arial"/>
              </a:rPr>
              <a:t>materi</a:t>
            </a:r>
            <a:r>
              <a:rPr sz="950" spc="25" dirty="0">
                <a:solidFill>
                  <a:srgbClr val="282828"/>
                </a:solidFill>
                <a:latin typeface="Arial"/>
                <a:cs typeface="Arial"/>
              </a:rPr>
              <a:t>a</a:t>
            </a:r>
            <a:r>
              <a:rPr sz="950" dirty="0">
                <a:solidFill>
                  <a:srgbClr val="0C0C0C"/>
                </a:solidFill>
                <a:latin typeface="Arial"/>
                <a:cs typeface="Arial"/>
              </a:rPr>
              <a:t>l</a:t>
            </a:r>
            <a:r>
              <a:rPr sz="950" spc="100" dirty="0">
                <a:solidFill>
                  <a:srgbClr val="8A8A8A"/>
                </a:solidFill>
                <a:latin typeface="Arial"/>
                <a:cs typeface="Arial"/>
              </a:rPr>
              <a:t>,</a:t>
            </a:r>
            <a:r>
              <a:rPr sz="950" spc="-135" dirty="0">
                <a:solidFill>
                  <a:srgbClr val="8A8A8A"/>
                </a:solidFill>
                <a:latin typeface="Arial"/>
                <a:cs typeface="Arial"/>
              </a:rPr>
              <a:t> </a:t>
            </a:r>
            <a:r>
              <a:rPr sz="950" spc="20" dirty="0">
                <a:solidFill>
                  <a:srgbClr val="3D3D3D"/>
                </a:solidFill>
                <a:latin typeface="Arial"/>
                <a:cs typeface="Arial"/>
              </a:rPr>
              <a:t>após </a:t>
            </a:r>
            <a:r>
              <a:rPr sz="950" spc="10" dirty="0">
                <a:solidFill>
                  <a:srgbClr val="3D3D3D"/>
                </a:solidFill>
                <a:latin typeface="Arial"/>
                <a:cs typeface="Arial"/>
              </a:rPr>
              <a:t>apresentação</a:t>
            </a:r>
            <a:r>
              <a:rPr sz="950" spc="70" dirty="0">
                <a:solidFill>
                  <a:srgbClr val="3D3D3D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282828"/>
                </a:solidFill>
                <a:latin typeface="Arial"/>
                <a:cs typeface="Arial"/>
              </a:rPr>
              <a:t>da</a:t>
            </a:r>
            <a:r>
              <a:rPr sz="950" spc="75" dirty="0">
                <a:solidFill>
                  <a:srgbClr val="282828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0C0C0C"/>
                </a:solidFill>
                <a:latin typeface="Arial"/>
                <a:cs typeface="Arial"/>
              </a:rPr>
              <a:t>N</a:t>
            </a:r>
            <a:r>
              <a:rPr sz="950" dirty="0">
                <a:solidFill>
                  <a:srgbClr val="3D3D3D"/>
                </a:solidFill>
                <a:latin typeface="Arial"/>
                <a:cs typeface="Arial"/>
              </a:rPr>
              <a:t>ota</a:t>
            </a:r>
            <a:r>
              <a:rPr sz="950" spc="114" dirty="0">
                <a:solidFill>
                  <a:srgbClr val="3D3D3D"/>
                </a:solidFill>
                <a:latin typeface="Arial"/>
                <a:cs typeface="Arial"/>
              </a:rPr>
              <a:t> </a:t>
            </a:r>
            <a:r>
              <a:rPr sz="950" spc="40" dirty="0">
                <a:solidFill>
                  <a:srgbClr val="282828"/>
                </a:solidFill>
                <a:latin typeface="Arial"/>
                <a:cs typeface="Arial"/>
              </a:rPr>
              <a:t>F</a:t>
            </a:r>
            <a:r>
              <a:rPr sz="950" spc="-60" dirty="0">
                <a:solidFill>
                  <a:srgbClr val="282828"/>
                </a:solidFill>
                <a:latin typeface="Arial"/>
                <a:cs typeface="Arial"/>
              </a:rPr>
              <a:t>i</a:t>
            </a:r>
            <a:r>
              <a:rPr sz="950" dirty="0">
                <a:solidFill>
                  <a:srgbClr val="282828"/>
                </a:solidFill>
                <a:latin typeface="Arial"/>
                <a:cs typeface="Arial"/>
              </a:rPr>
              <a:t>scal.</a:t>
            </a:r>
            <a:endParaRPr sz="9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51"/>
              </a:spcBef>
            </a:pPr>
            <a:endParaRPr sz="900">
              <a:latin typeface="Times New Roman"/>
              <a:cs typeface="Times New Roman"/>
            </a:endParaRPr>
          </a:p>
          <a:p>
            <a:pPr marL="30480" algn="just">
              <a:lnSpc>
                <a:spcPct val="100000"/>
              </a:lnSpc>
            </a:pPr>
            <a:r>
              <a:rPr sz="950" b="1" spc="10" dirty="0">
                <a:solidFill>
                  <a:srgbClr val="0C0C0C"/>
                </a:solidFill>
                <a:latin typeface="Arial"/>
                <a:cs typeface="Arial"/>
              </a:rPr>
              <a:t>PENALIDADES</a:t>
            </a:r>
            <a:endParaRPr sz="9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8"/>
              </a:spcBef>
            </a:pPr>
            <a:endParaRPr sz="950">
              <a:latin typeface="Times New Roman"/>
              <a:cs typeface="Times New Roman"/>
            </a:endParaRPr>
          </a:p>
          <a:p>
            <a:pPr marL="26034" marR="21590" indent="4445" algn="just">
              <a:lnSpc>
                <a:spcPct val="103800"/>
              </a:lnSpc>
            </a:pPr>
            <a:r>
              <a:rPr sz="950" spc="5" dirty="0">
                <a:solidFill>
                  <a:srgbClr val="282828"/>
                </a:solidFill>
                <a:latin typeface="Arial"/>
                <a:cs typeface="Arial"/>
              </a:rPr>
              <a:t>O </a:t>
            </a:r>
            <a:r>
              <a:rPr sz="950" spc="110" dirty="0">
                <a:solidFill>
                  <a:srgbClr val="282828"/>
                </a:solidFill>
                <a:latin typeface="Arial"/>
                <a:cs typeface="Arial"/>
              </a:rPr>
              <a:t> </a:t>
            </a:r>
            <a:r>
              <a:rPr sz="950" spc="20" dirty="0">
                <a:solidFill>
                  <a:srgbClr val="3D3D3D"/>
                </a:solidFill>
                <a:latin typeface="Arial"/>
                <a:cs typeface="Arial"/>
              </a:rPr>
              <a:t>não</a:t>
            </a:r>
            <a:r>
              <a:rPr sz="950" dirty="0">
                <a:solidFill>
                  <a:srgbClr val="3D3D3D"/>
                </a:solidFill>
                <a:latin typeface="Arial"/>
                <a:cs typeface="Arial"/>
              </a:rPr>
              <a:t> </a:t>
            </a:r>
            <a:r>
              <a:rPr sz="950" spc="35" dirty="0">
                <a:solidFill>
                  <a:srgbClr val="3D3D3D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3D3D3D"/>
                </a:solidFill>
                <a:latin typeface="Arial"/>
                <a:cs typeface="Arial"/>
              </a:rPr>
              <a:t>cumprimento</a:t>
            </a:r>
            <a:r>
              <a:rPr sz="950" dirty="0">
                <a:solidFill>
                  <a:srgbClr val="3D3D3D"/>
                </a:solidFill>
                <a:latin typeface="Arial"/>
                <a:cs typeface="Arial"/>
              </a:rPr>
              <a:t>  </a:t>
            </a:r>
            <a:r>
              <a:rPr sz="950" spc="-90" dirty="0">
                <a:solidFill>
                  <a:srgbClr val="3D3D3D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3D3D3D"/>
                </a:solidFill>
                <a:latin typeface="Arial"/>
                <a:cs typeface="Arial"/>
              </a:rPr>
              <a:t>das</a:t>
            </a:r>
            <a:r>
              <a:rPr sz="950" dirty="0">
                <a:solidFill>
                  <a:srgbClr val="3D3D3D"/>
                </a:solidFill>
                <a:latin typeface="Arial"/>
                <a:cs typeface="Arial"/>
              </a:rPr>
              <a:t>  </a:t>
            </a:r>
            <a:r>
              <a:rPr sz="950" spc="-120" dirty="0">
                <a:solidFill>
                  <a:srgbClr val="3D3D3D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3D3D3D"/>
                </a:solidFill>
                <a:latin typeface="Arial"/>
                <a:cs typeface="Arial"/>
              </a:rPr>
              <a:t>cond</a:t>
            </a:r>
            <a:r>
              <a:rPr sz="950" spc="20" dirty="0">
                <a:solidFill>
                  <a:srgbClr val="3D3D3D"/>
                </a:solidFill>
                <a:latin typeface="Arial"/>
                <a:cs typeface="Arial"/>
              </a:rPr>
              <a:t>i</a:t>
            </a:r>
            <a:r>
              <a:rPr sz="950" spc="15" dirty="0">
                <a:solidFill>
                  <a:srgbClr val="3D3D3D"/>
                </a:solidFill>
                <a:latin typeface="Arial"/>
                <a:cs typeface="Arial"/>
              </a:rPr>
              <a:t>ções</a:t>
            </a:r>
            <a:r>
              <a:rPr sz="950" dirty="0">
                <a:solidFill>
                  <a:srgbClr val="3D3D3D"/>
                </a:solidFill>
                <a:latin typeface="Arial"/>
                <a:cs typeface="Arial"/>
              </a:rPr>
              <a:t> </a:t>
            </a:r>
            <a:r>
              <a:rPr sz="950" spc="114" dirty="0">
                <a:solidFill>
                  <a:srgbClr val="3D3D3D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3D3D3D"/>
                </a:solidFill>
                <a:latin typeface="Arial"/>
                <a:cs typeface="Arial"/>
              </a:rPr>
              <a:t>técnicas</a:t>
            </a:r>
            <a:r>
              <a:rPr sz="950" spc="-140" dirty="0">
                <a:solidFill>
                  <a:srgbClr val="3D3D3D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8A8A8A"/>
                </a:solidFill>
                <a:latin typeface="Arial"/>
                <a:cs typeface="Arial"/>
              </a:rPr>
              <a:t>,</a:t>
            </a:r>
            <a:r>
              <a:rPr sz="950" dirty="0">
                <a:solidFill>
                  <a:srgbClr val="8A8A8A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8A8A8A"/>
                </a:solidFill>
                <a:latin typeface="Arial"/>
                <a:cs typeface="Arial"/>
              </a:rPr>
              <a:t> </a:t>
            </a:r>
            <a:r>
              <a:rPr sz="950" spc="-30" dirty="0">
                <a:solidFill>
                  <a:srgbClr val="3D3D3D"/>
                </a:solidFill>
                <a:latin typeface="Arial"/>
                <a:cs typeface="Arial"/>
              </a:rPr>
              <a:t>comerc1a</a:t>
            </a:r>
            <a:r>
              <a:rPr sz="950" spc="-160" dirty="0">
                <a:solidFill>
                  <a:srgbClr val="3D3D3D"/>
                </a:solidFill>
                <a:latin typeface="Arial"/>
                <a:cs typeface="Arial"/>
              </a:rPr>
              <a:t> </a:t>
            </a:r>
            <a:r>
              <a:rPr sz="950" spc="-355" dirty="0">
                <a:solidFill>
                  <a:srgbClr val="0C0C0C"/>
                </a:solidFill>
                <a:latin typeface="Arial"/>
                <a:cs typeface="Arial"/>
              </a:rPr>
              <a:t>1</a:t>
            </a:r>
            <a:r>
              <a:rPr sz="950" spc="10" dirty="0">
                <a:solidFill>
                  <a:srgbClr val="3D3D3D"/>
                </a:solidFill>
                <a:latin typeface="Arial"/>
                <a:cs typeface="Arial"/>
              </a:rPr>
              <a:t>s</a:t>
            </a:r>
            <a:r>
              <a:rPr sz="950" dirty="0">
                <a:solidFill>
                  <a:srgbClr val="3D3D3D"/>
                </a:solidFill>
                <a:latin typeface="Arial"/>
                <a:cs typeface="Arial"/>
              </a:rPr>
              <a:t> </a:t>
            </a:r>
            <a:r>
              <a:rPr sz="950" spc="85" dirty="0">
                <a:solidFill>
                  <a:srgbClr val="3D3D3D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3D3D3D"/>
                </a:solidFill>
                <a:latin typeface="Arial"/>
                <a:cs typeface="Arial"/>
              </a:rPr>
              <a:t>ou</a:t>
            </a:r>
            <a:r>
              <a:rPr sz="950" dirty="0">
                <a:solidFill>
                  <a:srgbClr val="3D3D3D"/>
                </a:solidFill>
                <a:latin typeface="Arial"/>
                <a:cs typeface="Arial"/>
              </a:rPr>
              <a:t> </a:t>
            </a:r>
            <a:r>
              <a:rPr sz="950" spc="25" dirty="0">
                <a:solidFill>
                  <a:srgbClr val="3D3D3D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3D3D3D"/>
                </a:solidFill>
                <a:latin typeface="Arial"/>
                <a:cs typeface="Arial"/>
              </a:rPr>
              <a:t>jurídicas</a:t>
            </a:r>
            <a:r>
              <a:rPr sz="950" dirty="0">
                <a:solidFill>
                  <a:srgbClr val="3D3D3D"/>
                </a:solidFill>
                <a:latin typeface="Arial"/>
                <a:cs typeface="Arial"/>
              </a:rPr>
              <a:t>  </a:t>
            </a:r>
            <a:r>
              <a:rPr sz="950" spc="-45" dirty="0">
                <a:solidFill>
                  <a:srgbClr val="3D3D3D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3D3D3D"/>
                </a:solidFill>
                <a:latin typeface="Arial"/>
                <a:cs typeface="Arial"/>
              </a:rPr>
              <a:t>estabelecidas</a:t>
            </a:r>
            <a:r>
              <a:rPr sz="950" dirty="0">
                <a:solidFill>
                  <a:srgbClr val="3D3D3D"/>
                </a:solidFill>
                <a:latin typeface="Arial"/>
                <a:cs typeface="Arial"/>
              </a:rPr>
              <a:t>  </a:t>
            </a:r>
            <a:r>
              <a:rPr sz="950" spc="-25" dirty="0">
                <a:solidFill>
                  <a:srgbClr val="3D3D3D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282828"/>
                </a:solidFill>
                <a:latin typeface="Arial"/>
                <a:cs typeface="Arial"/>
              </a:rPr>
              <a:t>nos</a:t>
            </a:r>
            <a:r>
              <a:rPr sz="950" dirty="0">
                <a:solidFill>
                  <a:srgbClr val="282828"/>
                </a:solidFill>
                <a:latin typeface="Arial"/>
                <a:cs typeface="Arial"/>
              </a:rPr>
              <a:t> </a:t>
            </a:r>
            <a:r>
              <a:rPr sz="950" spc="105" dirty="0">
                <a:solidFill>
                  <a:srgbClr val="282828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3D3D3D"/>
                </a:solidFill>
                <a:latin typeface="Arial"/>
                <a:cs typeface="Arial"/>
              </a:rPr>
              <a:t>instrumentos </a:t>
            </a:r>
            <a:r>
              <a:rPr sz="950" spc="25" dirty="0">
                <a:solidFill>
                  <a:srgbClr val="3D3D3D"/>
                </a:solidFill>
                <a:latin typeface="Arial"/>
                <a:cs typeface="Arial"/>
              </a:rPr>
              <a:t>c</a:t>
            </a:r>
            <a:r>
              <a:rPr sz="950" spc="70" dirty="0">
                <a:solidFill>
                  <a:srgbClr val="3D3D3D"/>
                </a:solidFill>
                <a:latin typeface="Arial"/>
                <a:cs typeface="Arial"/>
              </a:rPr>
              <a:t>o</a:t>
            </a:r>
            <a:r>
              <a:rPr sz="950" spc="-30" dirty="0">
                <a:solidFill>
                  <a:srgbClr val="0C0C0C"/>
                </a:solidFill>
                <a:latin typeface="Arial"/>
                <a:cs typeface="Arial"/>
              </a:rPr>
              <a:t>n</a:t>
            </a:r>
            <a:r>
              <a:rPr sz="950" dirty="0">
                <a:solidFill>
                  <a:srgbClr val="282828"/>
                </a:solidFill>
                <a:latin typeface="Arial"/>
                <a:cs typeface="Arial"/>
              </a:rPr>
              <a:t>vocatório</a:t>
            </a:r>
            <a:r>
              <a:rPr sz="950" spc="90" dirty="0">
                <a:solidFill>
                  <a:srgbClr val="282828"/>
                </a:solidFill>
                <a:latin typeface="Arial"/>
                <a:cs typeface="Arial"/>
              </a:rPr>
              <a:t> </a:t>
            </a:r>
            <a:r>
              <a:rPr sz="950" spc="80" dirty="0">
                <a:solidFill>
                  <a:srgbClr val="3D3D3D"/>
                </a:solidFill>
                <a:latin typeface="Arial"/>
                <a:cs typeface="Arial"/>
              </a:rPr>
              <a:t>e</a:t>
            </a:r>
            <a:r>
              <a:rPr sz="950" spc="-20" dirty="0">
                <a:solidFill>
                  <a:srgbClr val="3D3D3D"/>
                </a:solidFill>
                <a:latin typeface="Arial"/>
                <a:cs typeface="Arial"/>
              </a:rPr>
              <a:t> </a:t>
            </a:r>
            <a:r>
              <a:rPr sz="950" spc="40" dirty="0">
                <a:solidFill>
                  <a:srgbClr val="3D3D3D"/>
                </a:solidFill>
                <a:latin typeface="Arial"/>
                <a:cs typeface="Arial"/>
              </a:rPr>
              <a:t>c</a:t>
            </a:r>
            <a:r>
              <a:rPr sz="950" spc="85" dirty="0">
                <a:solidFill>
                  <a:srgbClr val="3D3D3D"/>
                </a:solidFill>
                <a:latin typeface="Arial"/>
                <a:cs typeface="Arial"/>
              </a:rPr>
              <a:t>o</a:t>
            </a:r>
            <a:r>
              <a:rPr sz="950" spc="-30" dirty="0">
                <a:solidFill>
                  <a:srgbClr val="0C0C0C"/>
                </a:solidFill>
                <a:latin typeface="Arial"/>
                <a:cs typeface="Arial"/>
              </a:rPr>
              <a:t>n</a:t>
            </a:r>
            <a:r>
              <a:rPr sz="950" spc="-5" dirty="0">
                <a:solidFill>
                  <a:srgbClr val="282828"/>
                </a:solidFill>
                <a:latin typeface="Arial"/>
                <a:cs typeface="Arial"/>
              </a:rPr>
              <a:t>tr</a:t>
            </a:r>
            <a:r>
              <a:rPr sz="950" spc="25" dirty="0">
                <a:solidFill>
                  <a:srgbClr val="282828"/>
                </a:solidFill>
                <a:latin typeface="Arial"/>
                <a:cs typeface="Arial"/>
              </a:rPr>
              <a:t>a</a:t>
            </a:r>
            <a:r>
              <a:rPr sz="950" spc="50" dirty="0">
                <a:solidFill>
                  <a:srgbClr val="0C0C0C"/>
                </a:solidFill>
                <a:latin typeface="Arial"/>
                <a:cs typeface="Arial"/>
              </a:rPr>
              <a:t>t</a:t>
            </a:r>
            <a:r>
              <a:rPr sz="950" spc="20" dirty="0">
                <a:solidFill>
                  <a:srgbClr val="282828"/>
                </a:solidFill>
                <a:latin typeface="Arial"/>
                <a:cs typeface="Arial"/>
              </a:rPr>
              <a:t>ual</a:t>
            </a:r>
            <a:r>
              <a:rPr sz="950" spc="10" dirty="0">
                <a:solidFill>
                  <a:srgbClr val="282828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282828"/>
                </a:solidFill>
                <a:latin typeface="Arial"/>
                <a:cs typeface="Arial"/>
              </a:rPr>
              <a:t>caracterizará</a:t>
            </a:r>
            <a:r>
              <a:rPr sz="950" dirty="0">
                <a:solidFill>
                  <a:srgbClr val="282828"/>
                </a:solidFill>
                <a:latin typeface="Arial"/>
                <a:cs typeface="Arial"/>
              </a:rPr>
              <a:t> </a:t>
            </a:r>
            <a:r>
              <a:rPr sz="950" spc="-114" dirty="0">
                <a:solidFill>
                  <a:srgbClr val="282828"/>
                </a:solidFill>
                <a:latin typeface="Arial"/>
                <a:cs typeface="Arial"/>
              </a:rPr>
              <a:t> </a:t>
            </a:r>
            <a:r>
              <a:rPr sz="950" spc="30" dirty="0">
                <a:solidFill>
                  <a:srgbClr val="3D3D3D"/>
                </a:solidFill>
                <a:latin typeface="Arial"/>
                <a:cs typeface="Arial"/>
              </a:rPr>
              <a:t>o </a:t>
            </a:r>
            <a:r>
              <a:rPr sz="950" spc="10" dirty="0">
                <a:solidFill>
                  <a:srgbClr val="282828"/>
                </a:solidFill>
                <a:latin typeface="Arial"/>
                <a:cs typeface="Arial"/>
              </a:rPr>
              <a:t>des</a:t>
            </a:r>
            <a:r>
              <a:rPr sz="950" spc="100" dirty="0">
                <a:solidFill>
                  <a:srgbClr val="282828"/>
                </a:solidFill>
                <a:latin typeface="Arial"/>
                <a:cs typeface="Arial"/>
              </a:rPr>
              <a:t>c</a:t>
            </a:r>
            <a:r>
              <a:rPr sz="950" spc="5" dirty="0">
                <a:solidFill>
                  <a:srgbClr val="0C0C0C"/>
                </a:solidFill>
                <a:latin typeface="Arial"/>
                <a:cs typeface="Arial"/>
              </a:rPr>
              <a:t>u</a:t>
            </a:r>
            <a:r>
              <a:rPr sz="950" spc="5" dirty="0">
                <a:solidFill>
                  <a:srgbClr val="282828"/>
                </a:solidFill>
                <a:latin typeface="Arial"/>
                <a:cs typeface="Arial"/>
              </a:rPr>
              <a:t>mprimento</a:t>
            </a:r>
            <a:r>
              <a:rPr sz="950" spc="120" dirty="0">
                <a:solidFill>
                  <a:srgbClr val="282828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282828"/>
                </a:solidFill>
                <a:latin typeface="Arial"/>
                <a:cs typeface="Arial"/>
              </a:rPr>
              <a:t>das</a:t>
            </a:r>
            <a:r>
              <a:rPr sz="950" spc="60" dirty="0">
                <a:solidFill>
                  <a:srgbClr val="282828"/>
                </a:solidFill>
                <a:latin typeface="Arial"/>
                <a:cs typeface="Arial"/>
              </a:rPr>
              <a:t> </a:t>
            </a:r>
            <a:r>
              <a:rPr sz="950" spc="35" dirty="0">
                <a:solidFill>
                  <a:srgbClr val="282828"/>
                </a:solidFill>
                <a:latin typeface="Arial"/>
                <a:cs typeface="Arial"/>
              </a:rPr>
              <a:t>o</a:t>
            </a:r>
            <a:r>
              <a:rPr sz="950" spc="45" dirty="0">
                <a:solidFill>
                  <a:srgbClr val="282828"/>
                </a:solidFill>
                <a:latin typeface="Arial"/>
                <a:cs typeface="Arial"/>
              </a:rPr>
              <a:t>b</a:t>
            </a:r>
            <a:r>
              <a:rPr sz="950" spc="40" dirty="0">
                <a:solidFill>
                  <a:srgbClr val="0C0C0C"/>
                </a:solidFill>
                <a:latin typeface="Arial"/>
                <a:cs typeface="Arial"/>
              </a:rPr>
              <a:t>r</a:t>
            </a:r>
            <a:r>
              <a:rPr sz="950" spc="10" dirty="0">
                <a:solidFill>
                  <a:srgbClr val="282828"/>
                </a:solidFill>
                <a:latin typeface="Arial"/>
                <a:cs typeface="Arial"/>
              </a:rPr>
              <a:t>igações</a:t>
            </a:r>
            <a:r>
              <a:rPr sz="950" spc="75" dirty="0">
                <a:solidFill>
                  <a:srgbClr val="282828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3D3D3D"/>
                </a:solidFill>
                <a:latin typeface="Arial"/>
                <a:cs typeface="Arial"/>
              </a:rPr>
              <a:t>assumidas</a:t>
            </a:r>
            <a:r>
              <a:rPr sz="950" spc="130" dirty="0">
                <a:solidFill>
                  <a:srgbClr val="3D3D3D"/>
                </a:solidFill>
                <a:latin typeface="Arial"/>
                <a:cs typeface="Arial"/>
              </a:rPr>
              <a:t> </a:t>
            </a:r>
            <a:r>
              <a:rPr sz="950" spc="40" dirty="0">
                <a:solidFill>
                  <a:srgbClr val="282828"/>
                </a:solidFill>
                <a:latin typeface="Arial"/>
                <a:cs typeface="Arial"/>
              </a:rPr>
              <a:t>e</a:t>
            </a:r>
            <a:r>
              <a:rPr sz="950" spc="55" dirty="0">
                <a:solidFill>
                  <a:srgbClr val="282828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3D3D3D"/>
                </a:solidFill>
                <a:latin typeface="Arial"/>
                <a:cs typeface="Arial"/>
              </a:rPr>
              <a:t>poderá</a:t>
            </a:r>
            <a:r>
              <a:rPr sz="950" spc="45" dirty="0">
                <a:solidFill>
                  <a:srgbClr val="3D3D3D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282828"/>
                </a:solidFill>
                <a:latin typeface="Arial"/>
                <a:cs typeface="Arial"/>
              </a:rPr>
              <a:t>acarretar</a:t>
            </a:r>
            <a:r>
              <a:rPr sz="950" spc="105" dirty="0">
                <a:solidFill>
                  <a:srgbClr val="282828"/>
                </a:solidFill>
                <a:latin typeface="Arial"/>
                <a:cs typeface="Arial"/>
              </a:rPr>
              <a:t> </a:t>
            </a:r>
            <a:r>
              <a:rPr sz="950" spc="35" dirty="0">
                <a:solidFill>
                  <a:srgbClr val="282828"/>
                </a:solidFill>
                <a:latin typeface="Arial"/>
                <a:cs typeface="Arial"/>
              </a:rPr>
              <a:t>ao</a:t>
            </a:r>
            <a:r>
              <a:rPr sz="950" spc="15" dirty="0">
                <a:solidFill>
                  <a:srgbClr val="282828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3D3D3D"/>
                </a:solidFill>
                <a:latin typeface="Arial"/>
                <a:cs typeface="Arial"/>
              </a:rPr>
              <a:t>par</a:t>
            </a:r>
            <a:r>
              <a:rPr sz="950" spc="30" dirty="0">
                <a:solidFill>
                  <a:srgbClr val="3D3D3D"/>
                </a:solidFill>
                <a:latin typeface="Arial"/>
                <a:cs typeface="Arial"/>
              </a:rPr>
              <a:t>t</a:t>
            </a:r>
            <a:r>
              <a:rPr sz="950" spc="-75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950" spc="15" dirty="0">
                <a:solidFill>
                  <a:srgbClr val="3D3D3D"/>
                </a:solidFill>
                <a:latin typeface="Arial"/>
                <a:cs typeface="Arial"/>
              </a:rPr>
              <a:t>cipante</a:t>
            </a:r>
            <a:r>
              <a:rPr sz="950" spc="20" dirty="0">
                <a:solidFill>
                  <a:srgbClr val="3D3D3D"/>
                </a:solidFill>
                <a:latin typeface="Arial"/>
                <a:cs typeface="Arial"/>
              </a:rPr>
              <a:t> </a:t>
            </a:r>
            <a:r>
              <a:rPr sz="950" spc="25" dirty="0">
                <a:solidFill>
                  <a:srgbClr val="3D3D3D"/>
                </a:solidFill>
                <a:latin typeface="Arial"/>
                <a:cs typeface="Arial"/>
              </a:rPr>
              <a:t>as</a:t>
            </a:r>
            <a:r>
              <a:rPr sz="950" dirty="0">
                <a:solidFill>
                  <a:srgbClr val="3D3D3D"/>
                </a:solidFill>
                <a:latin typeface="Arial"/>
                <a:cs typeface="Arial"/>
              </a:rPr>
              <a:t> </a:t>
            </a:r>
            <a:r>
              <a:rPr sz="950" spc="25" dirty="0">
                <a:solidFill>
                  <a:srgbClr val="3D3D3D"/>
                </a:solidFill>
                <a:latin typeface="Arial"/>
                <a:cs typeface="Arial"/>
              </a:rPr>
              <a:t>segu</a:t>
            </a:r>
            <a:r>
              <a:rPr sz="950" spc="15" dirty="0">
                <a:solidFill>
                  <a:srgbClr val="3D3D3D"/>
                </a:solidFill>
                <a:latin typeface="Arial"/>
                <a:cs typeface="Arial"/>
              </a:rPr>
              <a:t>i</a:t>
            </a:r>
            <a:r>
              <a:rPr sz="950" spc="5" dirty="0">
                <a:solidFill>
                  <a:srgbClr val="3D3D3D"/>
                </a:solidFill>
                <a:latin typeface="Arial"/>
                <a:cs typeface="Arial"/>
              </a:rPr>
              <a:t>ntes</a:t>
            </a:r>
            <a:r>
              <a:rPr sz="950" spc="30" dirty="0">
                <a:solidFill>
                  <a:srgbClr val="3D3D3D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282828"/>
                </a:solidFill>
                <a:latin typeface="Arial"/>
                <a:cs typeface="Arial"/>
              </a:rPr>
              <a:t>penalidade</a:t>
            </a:r>
            <a:r>
              <a:rPr sz="950" spc="125" dirty="0">
                <a:solidFill>
                  <a:srgbClr val="282828"/>
                </a:solidFill>
                <a:latin typeface="Arial"/>
                <a:cs typeface="Arial"/>
              </a:rPr>
              <a:t>s</a:t>
            </a:r>
            <a:r>
              <a:rPr sz="950" spc="5" dirty="0">
                <a:solidFill>
                  <a:srgbClr val="8A8A8A"/>
                </a:solidFill>
                <a:latin typeface="Arial"/>
                <a:cs typeface="Arial"/>
              </a:rPr>
              <a:t>,</a:t>
            </a:r>
            <a:r>
              <a:rPr sz="950" spc="-5" dirty="0">
                <a:solidFill>
                  <a:srgbClr val="8A8A8A"/>
                </a:solidFill>
                <a:latin typeface="Arial"/>
                <a:cs typeface="Arial"/>
              </a:rPr>
              <a:t> </a:t>
            </a:r>
            <a:r>
              <a:rPr sz="950" spc="20" dirty="0">
                <a:solidFill>
                  <a:srgbClr val="282828"/>
                </a:solidFill>
                <a:latin typeface="Arial"/>
                <a:cs typeface="Arial"/>
              </a:rPr>
              <a:t>prev</a:t>
            </a:r>
            <a:r>
              <a:rPr sz="950" spc="-10" dirty="0">
                <a:solidFill>
                  <a:srgbClr val="282828"/>
                </a:solidFill>
                <a:latin typeface="Arial"/>
                <a:cs typeface="Arial"/>
              </a:rPr>
              <a:t>i</a:t>
            </a:r>
            <a:r>
              <a:rPr sz="950" spc="-5" dirty="0">
                <a:solidFill>
                  <a:srgbClr val="282828"/>
                </a:solidFill>
                <a:latin typeface="Arial"/>
                <a:cs typeface="Arial"/>
              </a:rPr>
              <a:t>stas</a:t>
            </a:r>
            <a:r>
              <a:rPr sz="950" spc="65" dirty="0">
                <a:solidFill>
                  <a:srgbClr val="282828"/>
                </a:solidFill>
                <a:latin typeface="Arial"/>
                <a:cs typeface="Arial"/>
              </a:rPr>
              <a:t> </a:t>
            </a:r>
            <a:r>
              <a:rPr sz="950" spc="50" dirty="0">
                <a:solidFill>
                  <a:srgbClr val="282828"/>
                </a:solidFill>
                <a:latin typeface="Arial"/>
                <a:cs typeface="Arial"/>
              </a:rPr>
              <a:t>no</a:t>
            </a:r>
            <a:r>
              <a:rPr sz="950" dirty="0">
                <a:solidFill>
                  <a:srgbClr val="282828"/>
                </a:solidFill>
                <a:latin typeface="Arial"/>
                <a:cs typeface="Arial"/>
              </a:rPr>
              <a:t> instrumento</a:t>
            </a:r>
            <a:r>
              <a:rPr sz="950" spc="65" dirty="0">
                <a:solidFill>
                  <a:srgbClr val="282828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3D3D3D"/>
                </a:solidFill>
                <a:latin typeface="Arial"/>
                <a:cs typeface="Arial"/>
              </a:rPr>
              <a:t>convocatório</a:t>
            </a:r>
            <a:r>
              <a:rPr sz="950" spc="-135" dirty="0">
                <a:solidFill>
                  <a:srgbClr val="3D3D3D"/>
                </a:solidFill>
                <a:latin typeface="Arial"/>
                <a:cs typeface="Arial"/>
              </a:rPr>
              <a:t> </a:t>
            </a:r>
            <a:r>
              <a:rPr sz="950" spc="25" dirty="0">
                <a:solidFill>
                  <a:srgbClr val="8A8A8A"/>
                </a:solidFill>
                <a:latin typeface="Arial"/>
                <a:cs typeface="Arial"/>
              </a:rPr>
              <a:t>:</a:t>
            </a:r>
            <a:endParaRPr sz="950">
              <a:latin typeface="Arial"/>
              <a:cs typeface="Arial"/>
            </a:endParaRPr>
          </a:p>
          <a:p>
            <a:pPr marL="30480" marR="5220335">
              <a:lnSpc>
                <a:spcPts val="2330"/>
              </a:lnSpc>
              <a:spcBef>
                <a:spcPts val="240"/>
              </a:spcBef>
            </a:pPr>
            <a:r>
              <a:rPr sz="900" spc="-185" dirty="0">
                <a:solidFill>
                  <a:srgbClr val="0C0C0C"/>
                </a:solidFill>
                <a:latin typeface="Times New Roman"/>
                <a:cs typeface="Times New Roman"/>
              </a:rPr>
              <a:t>1</a:t>
            </a:r>
            <a:r>
              <a:rPr sz="900" spc="5" dirty="0">
                <a:solidFill>
                  <a:srgbClr val="0C0C0C"/>
                </a:solidFill>
                <a:latin typeface="Times New Roman"/>
                <a:cs typeface="Times New Roman"/>
              </a:rPr>
              <a:t> </a:t>
            </a:r>
            <a:r>
              <a:rPr sz="900" spc="445" dirty="0">
                <a:solidFill>
                  <a:srgbClr val="3D3D3D"/>
                </a:solidFill>
                <a:latin typeface="Times New Roman"/>
                <a:cs typeface="Times New Roman"/>
              </a:rPr>
              <a:t>-</a:t>
            </a:r>
            <a:r>
              <a:rPr sz="900" spc="-114" dirty="0">
                <a:solidFill>
                  <a:srgbClr val="3D3D3D"/>
                </a:solidFill>
                <a:latin typeface="Times New Roman"/>
                <a:cs typeface="Times New Roman"/>
              </a:rPr>
              <a:t> </a:t>
            </a:r>
            <a:r>
              <a:rPr sz="950" spc="5" dirty="0">
                <a:solidFill>
                  <a:srgbClr val="3D3D3D"/>
                </a:solidFill>
                <a:latin typeface="Arial"/>
                <a:cs typeface="Arial"/>
              </a:rPr>
              <a:t>advertênc</a:t>
            </a:r>
            <a:r>
              <a:rPr sz="950" spc="55" dirty="0">
                <a:solidFill>
                  <a:srgbClr val="3D3D3D"/>
                </a:solidFill>
                <a:latin typeface="Arial"/>
                <a:cs typeface="Arial"/>
              </a:rPr>
              <a:t>i</a:t>
            </a:r>
            <a:r>
              <a:rPr sz="950" spc="40" dirty="0">
                <a:solidFill>
                  <a:srgbClr val="3D3D3D"/>
                </a:solidFill>
                <a:latin typeface="Arial"/>
                <a:cs typeface="Arial"/>
              </a:rPr>
              <a:t>a</a:t>
            </a:r>
            <a:r>
              <a:rPr sz="950" spc="100" dirty="0">
                <a:solidFill>
                  <a:srgbClr val="8A8A8A"/>
                </a:solidFill>
                <a:latin typeface="Arial"/>
                <a:cs typeface="Arial"/>
              </a:rPr>
              <a:t>; </a:t>
            </a:r>
            <a:r>
              <a:rPr sz="950" spc="70" dirty="0">
                <a:solidFill>
                  <a:srgbClr val="0C0C0C"/>
                </a:solidFill>
                <a:latin typeface="Arial"/>
                <a:cs typeface="Arial"/>
              </a:rPr>
              <a:t>l</a:t>
            </a:r>
            <a:r>
              <a:rPr sz="950" spc="145" dirty="0">
                <a:solidFill>
                  <a:srgbClr val="282828"/>
                </a:solidFill>
                <a:latin typeface="Arial"/>
                <a:cs typeface="Arial"/>
              </a:rPr>
              <a:t>i</a:t>
            </a:r>
            <a:r>
              <a:rPr sz="950" spc="-125" dirty="0">
                <a:solidFill>
                  <a:srgbClr val="282828"/>
                </a:solidFill>
                <a:latin typeface="Arial"/>
                <a:cs typeface="Arial"/>
              </a:rPr>
              <a:t> </a:t>
            </a:r>
            <a:r>
              <a:rPr sz="950" spc="330" dirty="0">
                <a:solidFill>
                  <a:srgbClr val="5D5D5D"/>
                </a:solidFill>
                <a:latin typeface="Arial"/>
                <a:cs typeface="Arial"/>
              </a:rPr>
              <a:t>-</a:t>
            </a:r>
            <a:r>
              <a:rPr sz="950" spc="-60" dirty="0">
                <a:solidFill>
                  <a:srgbClr val="5D5D5D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3D3D3D"/>
                </a:solidFill>
                <a:latin typeface="Arial"/>
                <a:cs typeface="Arial"/>
              </a:rPr>
              <a:t>mult</a:t>
            </a:r>
            <a:r>
              <a:rPr sz="950" spc="45" dirty="0">
                <a:solidFill>
                  <a:srgbClr val="3D3D3D"/>
                </a:solidFill>
                <a:latin typeface="Arial"/>
                <a:cs typeface="Arial"/>
              </a:rPr>
              <a:t>a</a:t>
            </a:r>
            <a:r>
              <a:rPr sz="950" spc="100" dirty="0">
                <a:solidFill>
                  <a:srgbClr val="8A8A8A"/>
                </a:solidFill>
                <a:latin typeface="Arial"/>
                <a:cs typeface="Arial"/>
              </a:rPr>
              <a:t>;</a:t>
            </a:r>
            <a:endParaRPr sz="9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51"/>
              </a:spcBef>
            </a:pPr>
            <a:endParaRPr sz="750">
              <a:latin typeface="Times New Roman"/>
              <a:cs typeface="Times New Roman"/>
            </a:endParaRPr>
          </a:p>
          <a:p>
            <a:pPr marL="30480" marR="5080" algn="just">
              <a:lnSpc>
                <a:spcPct val="100000"/>
              </a:lnSpc>
            </a:pPr>
            <a:r>
              <a:rPr sz="950" spc="80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950" spc="10" dirty="0">
                <a:solidFill>
                  <a:srgbClr val="0C0C0C"/>
                </a:solidFill>
                <a:latin typeface="Arial"/>
                <a:cs typeface="Arial"/>
              </a:rPr>
              <a:t>l</a:t>
            </a:r>
            <a:r>
              <a:rPr sz="950" spc="145" dirty="0">
                <a:solidFill>
                  <a:srgbClr val="3D3D3D"/>
                </a:solidFill>
                <a:latin typeface="Arial"/>
                <a:cs typeface="Arial"/>
              </a:rPr>
              <a:t>i</a:t>
            </a:r>
            <a:r>
              <a:rPr sz="950" spc="-125" dirty="0">
                <a:solidFill>
                  <a:srgbClr val="3D3D3D"/>
                </a:solidFill>
                <a:latin typeface="Arial"/>
                <a:cs typeface="Arial"/>
              </a:rPr>
              <a:t> </a:t>
            </a:r>
            <a:r>
              <a:rPr sz="950" spc="375" dirty="0">
                <a:solidFill>
                  <a:srgbClr val="5D5D5D"/>
                </a:solidFill>
                <a:latin typeface="Arial"/>
                <a:cs typeface="Arial"/>
              </a:rPr>
              <a:t>-</a:t>
            </a:r>
            <a:r>
              <a:rPr sz="950" spc="-30" dirty="0">
                <a:solidFill>
                  <a:srgbClr val="5D5D5D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3D3D3D"/>
                </a:solidFill>
                <a:latin typeface="Arial"/>
                <a:cs typeface="Arial"/>
              </a:rPr>
              <a:t>suspensão</a:t>
            </a:r>
            <a:r>
              <a:rPr sz="950" spc="110" dirty="0">
                <a:solidFill>
                  <a:srgbClr val="3D3D3D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282828"/>
                </a:solidFill>
                <a:latin typeface="Arial"/>
                <a:cs typeface="Arial"/>
              </a:rPr>
              <a:t>temporár</a:t>
            </a:r>
            <a:r>
              <a:rPr sz="950" spc="80" dirty="0">
                <a:solidFill>
                  <a:srgbClr val="282828"/>
                </a:solidFill>
                <a:latin typeface="Arial"/>
                <a:cs typeface="Arial"/>
              </a:rPr>
              <a:t>i</a:t>
            </a:r>
            <a:r>
              <a:rPr sz="950" dirty="0">
                <a:solidFill>
                  <a:srgbClr val="282828"/>
                </a:solidFill>
                <a:latin typeface="Arial"/>
                <a:cs typeface="Arial"/>
              </a:rPr>
              <a:t>a </a:t>
            </a:r>
            <a:r>
              <a:rPr sz="950" spc="-130" dirty="0">
                <a:solidFill>
                  <a:srgbClr val="282828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3D3D3D"/>
                </a:solidFill>
                <a:latin typeface="Arial"/>
                <a:cs typeface="Arial"/>
              </a:rPr>
              <a:t>para</a:t>
            </a:r>
            <a:r>
              <a:rPr sz="950" spc="100" dirty="0">
                <a:solidFill>
                  <a:srgbClr val="3D3D3D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3D3D3D"/>
                </a:solidFill>
                <a:latin typeface="Arial"/>
                <a:cs typeface="Arial"/>
              </a:rPr>
              <a:t>partic</a:t>
            </a:r>
            <a:r>
              <a:rPr sz="950" spc="-15" dirty="0">
                <a:solidFill>
                  <a:srgbClr val="3D3D3D"/>
                </a:solidFill>
                <a:latin typeface="Arial"/>
                <a:cs typeface="Arial"/>
              </a:rPr>
              <a:t>i</a:t>
            </a:r>
            <a:r>
              <a:rPr sz="950" spc="10" dirty="0">
                <a:solidFill>
                  <a:srgbClr val="3D3D3D"/>
                </a:solidFill>
                <a:latin typeface="Arial"/>
                <a:cs typeface="Arial"/>
              </a:rPr>
              <a:t>par</a:t>
            </a:r>
            <a:r>
              <a:rPr sz="950" spc="35" dirty="0">
                <a:solidFill>
                  <a:srgbClr val="3D3D3D"/>
                </a:solidFill>
                <a:latin typeface="Arial"/>
                <a:cs typeface="Arial"/>
              </a:rPr>
              <a:t> </a:t>
            </a:r>
            <a:r>
              <a:rPr sz="950" spc="25" dirty="0">
                <a:solidFill>
                  <a:srgbClr val="3D3D3D"/>
                </a:solidFill>
                <a:latin typeface="Arial"/>
                <a:cs typeface="Arial"/>
              </a:rPr>
              <a:t>dos</a:t>
            </a:r>
            <a:r>
              <a:rPr sz="950" spc="125" dirty="0">
                <a:solidFill>
                  <a:srgbClr val="3D3D3D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3D3D3D"/>
                </a:solidFill>
                <a:latin typeface="Arial"/>
                <a:cs typeface="Arial"/>
              </a:rPr>
              <a:t>processos</a:t>
            </a:r>
            <a:r>
              <a:rPr sz="950" spc="60" dirty="0">
                <a:solidFill>
                  <a:srgbClr val="3D3D3D"/>
                </a:solidFill>
                <a:latin typeface="Arial"/>
                <a:cs typeface="Arial"/>
              </a:rPr>
              <a:t> </a:t>
            </a:r>
            <a:r>
              <a:rPr sz="950" spc="35" dirty="0">
                <a:solidFill>
                  <a:srgbClr val="3D3D3D"/>
                </a:solidFill>
                <a:latin typeface="Arial"/>
                <a:cs typeface="Arial"/>
              </a:rPr>
              <a:t>se</a:t>
            </a:r>
            <a:r>
              <a:rPr sz="950" spc="-5" dirty="0">
                <a:solidFill>
                  <a:srgbClr val="3D3D3D"/>
                </a:solidFill>
                <a:latin typeface="Arial"/>
                <a:cs typeface="Arial"/>
              </a:rPr>
              <a:t>l</a:t>
            </a:r>
            <a:r>
              <a:rPr sz="950" dirty="0">
                <a:solidFill>
                  <a:srgbClr val="3D3D3D"/>
                </a:solidFill>
                <a:latin typeface="Arial"/>
                <a:cs typeface="Arial"/>
              </a:rPr>
              <a:t>etivos</a:t>
            </a:r>
            <a:r>
              <a:rPr sz="950" spc="95" dirty="0">
                <a:solidFill>
                  <a:srgbClr val="3D3D3D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3D3D3D"/>
                </a:solidFill>
                <a:latin typeface="Arial"/>
                <a:cs typeface="Arial"/>
              </a:rPr>
              <a:t>da</a:t>
            </a:r>
            <a:r>
              <a:rPr sz="950" spc="110" dirty="0">
                <a:solidFill>
                  <a:srgbClr val="3D3D3D"/>
                </a:solidFill>
                <a:latin typeface="Arial"/>
                <a:cs typeface="Arial"/>
              </a:rPr>
              <a:t> </a:t>
            </a:r>
            <a:r>
              <a:rPr sz="950" spc="55" dirty="0">
                <a:solidFill>
                  <a:srgbClr val="5D5D5D"/>
                </a:solidFill>
                <a:latin typeface="Arial"/>
                <a:cs typeface="Arial"/>
              </a:rPr>
              <a:t>C</a:t>
            </a:r>
            <a:r>
              <a:rPr sz="950" dirty="0">
                <a:solidFill>
                  <a:srgbClr val="3D3D3D"/>
                </a:solidFill>
                <a:latin typeface="Arial"/>
                <a:cs typeface="Arial"/>
              </a:rPr>
              <a:t>BC</a:t>
            </a:r>
            <a:r>
              <a:rPr sz="950" spc="80" dirty="0">
                <a:solidFill>
                  <a:srgbClr val="3D3D3D"/>
                </a:solidFill>
                <a:latin typeface="Arial"/>
                <a:cs typeface="Arial"/>
              </a:rPr>
              <a:t> </a:t>
            </a:r>
            <a:r>
              <a:rPr sz="950" spc="40" dirty="0">
                <a:solidFill>
                  <a:srgbClr val="3D3D3D"/>
                </a:solidFill>
                <a:latin typeface="Arial"/>
                <a:cs typeface="Arial"/>
              </a:rPr>
              <a:t>e</a:t>
            </a:r>
            <a:r>
              <a:rPr sz="950" spc="20" dirty="0">
                <a:solidFill>
                  <a:srgbClr val="3D3D3D"/>
                </a:solidFill>
                <a:latin typeface="Arial"/>
                <a:cs typeface="Arial"/>
              </a:rPr>
              <a:t> </a:t>
            </a:r>
            <a:r>
              <a:rPr sz="950" spc="30" dirty="0">
                <a:solidFill>
                  <a:srgbClr val="3D3D3D"/>
                </a:solidFill>
                <a:latin typeface="Arial"/>
                <a:cs typeface="Arial"/>
              </a:rPr>
              <a:t>do</a:t>
            </a:r>
            <a:r>
              <a:rPr sz="950" spc="114" dirty="0">
                <a:solidFill>
                  <a:srgbClr val="3D3D3D"/>
                </a:solidFill>
                <a:latin typeface="Arial"/>
                <a:cs typeface="Arial"/>
              </a:rPr>
              <a:t> </a:t>
            </a:r>
            <a:r>
              <a:rPr sz="950" spc="30" dirty="0">
                <a:solidFill>
                  <a:srgbClr val="282828"/>
                </a:solidFill>
                <a:latin typeface="Arial"/>
                <a:cs typeface="Arial"/>
              </a:rPr>
              <a:t>M</a:t>
            </a:r>
            <a:r>
              <a:rPr sz="950" dirty="0">
                <a:solidFill>
                  <a:srgbClr val="282828"/>
                </a:solidFill>
                <a:latin typeface="Arial"/>
                <a:cs typeface="Arial"/>
              </a:rPr>
              <a:t>a</a:t>
            </a:r>
            <a:r>
              <a:rPr sz="950" spc="20" dirty="0">
                <a:solidFill>
                  <a:srgbClr val="5D5D5D"/>
                </a:solidFill>
                <a:latin typeface="Arial"/>
                <a:cs typeface="Arial"/>
              </a:rPr>
              <a:t>c</a:t>
            </a:r>
            <a:r>
              <a:rPr sz="950" spc="35" dirty="0">
                <a:solidFill>
                  <a:srgbClr val="3D3D3D"/>
                </a:solidFill>
                <a:latin typeface="Arial"/>
                <a:cs typeface="Arial"/>
              </a:rPr>
              <a:t>ke</a:t>
            </a:r>
            <a:r>
              <a:rPr sz="950" spc="-35" dirty="0">
                <a:solidFill>
                  <a:srgbClr val="3D3D3D"/>
                </a:solidFill>
                <a:latin typeface="Arial"/>
                <a:cs typeface="Arial"/>
              </a:rPr>
              <a:t>n</a:t>
            </a:r>
            <a:r>
              <a:rPr sz="950" spc="50" dirty="0">
                <a:solidFill>
                  <a:srgbClr val="5D5D5D"/>
                </a:solidFill>
                <a:latin typeface="Arial"/>
                <a:cs typeface="Arial"/>
              </a:rPr>
              <a:t>z</a:t>
            </a:r>
            <a:r>
              <a:rPr sz="950" spc="-30" dirty="0">
                <a:solidFill>
                  <a:srgbClr val="5D5D5D"/>
                </a:solidFill>
                <a:latin typeface="Arial"/>
                <a:cs typeface="Arial"/>
              </a:rPr>
              <a:t>i</a:t>
            </a:r>
            <a:r>
              <a:rPr sz="950" spc="40" dirty="0">
                <a:solidFill>
                  <a:srgbClr val="3D3D3D"/>
                </a:solidFill>
                <a:latin typeface="Arial"/>
                <a:cs typeface="Arial"/>
              </a:rPr>
              <a:t>e</a:t>
            </a:r>
            <a:r>
              <a:rPr sz="950" spc="90" dirty="0">
                <a:solidFill>
                  <a:srgbClr val="3D3D3D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3D3D3D"/>
                </a:solidFill>
                <a:latin typeface="Arial"/>
                <a:cs typeface="Arial"/>
              </a:rPr>
              <a:t>Esporte</a:t>
            </a:r>
            <a:r>
              <a:rPr sz="950" spc="45" dirty="0">
                <a:solidFill>
                  <a:srgbClr val="3D3D3D"/>
                </a:solidFill>
                <a:latin typeface="Arial"/>
                <a:cs typeface="Arial"/>
              </a:rPr>
              <a:t> </a:t>
            </a:r>
            <a:r>
              <a:rPr sz="950" spc="20" dirty="0">
                <a:solidFill>
                  <a:srgbClr val="3D3D3D"/>
                </a:solidFill>
                <a:latin typeface="Arial"/>
                <a:cs typeface="Arial"/>
              </a:rPr>
              <a:t>Club</a:t>
            </a:r>
            <a:r>
              <a:rPr sz="950" spc="60" dirty="0">
                <a:solidFill>
                  <a:srgbClr val="3D3D3D"/>
                </a:solidFill>
                <a:latin typeface="Arial"/>
                <a:cs typeface="Arial"/>
              </a:rPr>
              <a:t>e</a:t>
            </a:r>
            <a:r>
              <a:rPr sz="950" spc="100" dirty="0">
                <a:solidFill>
                  <a:srgbClr val="8A8A8A"/>
                </a:solidFill>
                <a:latin typeface="Arial"/>
                <a:cs typeface="Arial"/>
              </a:rPr>
              <a:t>, </a:t>
            </a:r>
            <a:r>
              <a:rPr sz="950" spc="10" dirty="0">
                <a:solidFill>
                  <a:srgbClr val="3D3D3D"/>
                </a:solidFill>
                <a:latin typeface="Arial"/>
                <a:cs typeface="Arial"/>
              </a:rPr>
              <a:t>por</a:t>
            </a:r>
            <a:r>
              <a:rPr sz="950" spc="35" dirty="0">
                <a:solidFill>
                  <a:srgbClr val="3D3D3D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3D3D3D"/>
                </a:solidFill>
                <a:latin typeface="Arial"/>
                <a:cs typeface="Arial"/>
              </a:rPr>
              <a:t>conseqüênc</a:t>
            </a:r>
            <a:r>
              <a:rPr sz="950" spc="80" dirty="0">
                <a:solidFill>
                  <a:srgbClr val="3D3D3D"/>
                </a:solidFill>
                <a:latin typeface="Arial"/>
                <a:cs typeface="Arial"/>
              </a:rPr>
              <a:t>i</a:t>
            </a:r>
            <a:r>
              <a:rPr sz="950" spc="40" dirty="0">
                <a:solidFill>
                  <a:srgbClr val="3D3D3D"/>
                </a:solidFill>
                <a:latin typeface="Arial"/>
                <a:cs typeface="Arial"/>
              </a:rPr>
              <a:t>a</a:t>
            </a:r>
            <a:r>
              <a:rPr sz="950" spc="100" dirty="0">
                <a:solidFill>
                  <a:srgbClr val="777777"/>
                </a:solidFill>
                <a:latin typeface="Arial"/>
                <a:cs typeface="Arial"/>
              </a:rPr>
              <a:t>,</a:t>
            </a:r>
            <a:r>
              <a:rPr sz="950" spc="-65" dirty="0">
                <a:solidFill>
                  <a:srgbClr val="777777"/>
                </a:solidFill>
                <a:latin typeface="Arial"/>
                <a:cs typeface="Arial"/>
              </a:rPr>
              <a:t> </a:t>
            </a:r>
            <a:r>
              <a:rPr sz="950" spc="35" dirty="0">
                <a:solidFill>
                  <a:srgbClr val="282828"/>
                </a:solidFill>
                <a:latin typeface="Arial"/>
                <a:cs typeface="Arial"/>
              </a:rPr>
              <a:t>de</a:t>
            </a:r>
            <a:r>
              <a:rPr sz="950" spc="30" dirty="0">
                <a:solidFill>
                  <a:srgbClr val="282828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3D3D3D"/>
                </a:solidFill>
                <a:latin typeface="Arial"/>
                <a:cs typeface="Arial"/>
              </a:rPr>
              <a:t>contratar</a:t>
            </a:r>
            <a:r>
              <a:rPr sz="950" spc="50" dirty="0">
                <a:solidFill>
                  <a:srgbClr val="3D3D3D"/>
                </a:solidFill>
                <a:latin typeface="Arial"/>
                <a:cs typeface="Arial"/>
              </a:rPr>
              <a:t> </a:t>
            </a:r>
            <a:r>
              <a:rPr sz="950" spc="40" dirty="0">
                <a:solidFill>
                  <a:srgbClr val="3D3D3D"/>
                </a:solidFill>
                <a:latin typeface="Arial"/>
                <a:cs typeface="Arial"/>
              </a:rPr>
              <a:t>com</a:t>
            </a:r>
            <a:r>
              <a:rPr sz="950" spc="65" dirty="0">
                <a:solidFill>
                  <a:srgbClr val="3D3D3D"/>
                </a:solidFill>
                <a:latin typeface="Arial"/>
                <a:cs typeface="Arial"/>
              </a:rPr>
              <a:t> </a:t>
            </a:r>
            <a:r>
              <a:rPr sz="950" spc="40" dirty="0">
                <a:solidFill>
                  <a:srgbClr val="3D3D3D"/>
                </a:solidFill>
                <a:latin typeface="Arial"/>
                <a:cs typeface="Arial"/>
              </a:rPr>
              <a:t>a</a:t>
            </a:r>
            <a:r>
              <a:rPr sz="950" spc="55" dirty="0">
                <a:solidFill>
                  <a:srgbClr val="3D3D3D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3D3D3D"/>
                </a:solidFill>
                <a:latin typeface="Arial"/>
                <a:cs typeface="Arial"/>
              </a:rPr>
              <a:t>m</a:t>
            </a:r>
            <a:r>
              <a:rPr sz="950" spc="40" dirty="0">
                <a:solidFill>
                  <a:srgbClr val="5D5D5D"/>
                </a:solidFill>
                <a:latin typeface="Arial"/>
                <a:cs typeface="Arial"/>
              </a:rPr>
              <a:t>e</a:t>
            </a:r>
            <a:r>
              <a:rPr sz="950" spc="25" dirty="0">
                <a:solidFill>
                  <a:srgbClr val="3D3D3D"/>
                </a:solidFill>
                <a:latin typeface="Arial"/>
                <a:cs typeface="Arial"/>
              </a:rPr>
              <a:t>sm</a:t>
            </a:r>
            <a:r>
              <a:rPr sz="950" spc="75" dirty="0">
                <a:solidFill>
                  <a:srgbClr val="3D3D3D"/>
                </a:solidFill>
                <a:latin typeface="Arial"/>
                <a:cs typeface="Arial"/>
              </a:rPr>
              <a:t>a</a:t>
            </a:r>
            <a:r>
              <a:rPr sz="950" spc="5" dirty="0">
                <a:solidFill>
                  <a:srgbClr val="777777"/>
                </a:solidFill>
                <a:latin typeface="Arial"/>
                <a:cs typeface="Arial"/>
              </a:rPr>
              <a:t>,</a:t>
            </a:r>
            <a:r>
              <a:rPr sz="950" spc="30" dirty="0">
                <a:solidFill>
                  <a:srgbClr val="777777"/>
                </a:solidFill>
                <a:latin typeface="Arial"/>
                <a:cs typeface="Arial"/>
              </a:rPr>
              <a:t> </a:t>
            </a:r>
            <a:r>
              <a:rPr sz="950" spc="25" dirty="0">
                <a:solidFill>
                  <a:srgbClr val="3D3D3D"/>
                </a:solidFill>
                <a:latin typeface="Arial"/>
                <a:cs typeface="Arial"/>
              </a:rPr>
              <a:t>pe</a:t>
            </a:r>
            <a:r>
              <a:rPr sz="950" spc="-40" dirty="0">
                <a:solidFill>
                  <a:srgbClr val="3D3D3D"/>
                </a:solidFill>
                <a:latin typeface="Arial"/>
                <a:cs typeface="Arial"/>
              </a:rPr>
              <a:t>l</a:t>
            </a:r>
            <a:r>
              <a:rPr sz="950" spc="30" dirty="0">
                <a:solidFill>
                  <a:srgbClr val="3D3D3D"/>
                </a:solidFill>
                <a:latin typeface="Arial"/>
                <a:cs typeface="Arial"/>
              </a:rPr>
              <a:t>o</a:t>
            </a:r>
            <a:r>
              <a:rPr sz="950" spc="65" dirty="0">
                <a:solidFill>
                  <a:srgbClr val="3D3D3D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3D3D3D"/>
                </a:solidFill>
                <a:latin typeface="Arial"/>
                <a:cs typeface="Arial"/>
              </a:rPr>
              <a:t>prazo</a:t>
            </a:r>
            <a:r>
              <a:rPr sz="950" spc="35" dirty="0">
                <a:solidFill>
                  <a:srgbClr val="3D3D3D"/>
                </a:solidFill>
                <a:latin typeface="Arial"/>
                <a:cs typeface="Arial"/>
              </a:rPr>
              <a:t> </a:t>
            </a:r>
            <a:r>
              <a:rPr sz="950" spc="20" dirty="0">
                <a:solidFill>
                  <a:srgbClr val="3D3D3D"/>
                </a:solidFill>
                <a:latin typeface="Arial"/>
                <a:cs typeface="Arial"/>
              </a:rPr>
              <a:t>mínimo</a:t>
            </a:r>
            <a:r>
              <a:rPr sz="950" spc="35" dirty="0">
                <a:solidFill>
                  <a:srgbClr val="3D3D3D"/>
                </a:solidFill>
                <a:latin typeface="Arial"/>
                <a:cs typeface="Arial"/>
              </a:rPr>
              <a:t> </a:t>
            </a:r>
            <a:r>
              <a:rPr sz="950" spc="35" dirty="0">
                <a:solidFill>
                  <a:srgbClr val="282828"/>
                </a:solidFill>
                <a:latin typeface="Arial"/>
                <a:cs typeface="Arial"/>
              </a:rPr>
              <a:t>de</a:t>
            </a:r>
            <a:r>
              <a:rPr sz="950" spc="30" dirty="0">
                <a:solidFill>
                  <a:srgbClr val="282828"/>
                </a:solidFill>
                <a:latin typeface="Arial"/>
                <a:cs typeface="Arial"/>
              </a:rPr>
              <a:t> </a:t>
            </a:r>
            <a:r>
              <a:rPr sz="950" spc="45" dirty="0">
                <a:solidFill>
                  <a:srgbClr val="5D5D5D"/>
                </a:solidFill>
                <a:latin typeface="Arial"/>
                <a:cs typeface="Arial"/>
              </a:rPr>
              <a:t>6</a:t>
            </a:r>
            <a:r>
              <a:rPr sz="950" spc="15" dirty="0">
                <a:solidFill>
                  <a:srgbClr val="5D5D5D"/>
                </a:solidFill>
                <a:latin typeface="Arial"/>
                <a:cs typeface="Arial"/>
              </a:rPr>
              <a:t> </a:t>
            </a:r>
            <a:r>
              <a:rPr sz="950" spc="35" dirty="0">
                <a:solidFill>
                  <a:srgbClr val="5D5D5D"/>
                </a:solidFill>
                <a:latin typeface="Arial"/>
                <a:cs typeface="Arial"/>
              </a:rPr>
              <a:t>(</a:t>
            </a:r>
            <a:r>
              <a:rPr sz="950" spc="15" dirty="0">
                <a:solidFill>
                  <a:srgbClr val="3D3D3D"/>
                </a:solidFill>
                <a:latin typeface="Arial"/>
                <a:cs typeface="Arial"/>
              </a:rPr>
              <a:t>sei</a:t>
            </a:r>
            <a:r>
              <a:rPr sz="950" spc="40" dirty="0">
                <a:solidFill>
                  <a:srgbClr val="3D3D3D"/>
                </a:solidFill>
                <a:latin typeface="Arial"/>
                <a:cs typeface="Arial"/>
              </a:rPr>
              <a:t>s</a:t>
            </a:r>
            <a:r>
              <a:rPr sz="950" spc="25" dirty="0">
                <a:solidFill>
                  <a:srgbClr val="5D5D5D"/>
                </a:solidFill>
                <a:latin typeface="Arial"/>
                <a:cs typeface="Arial"/>
              </a:rPr>
              <a:t>)</a:t>
            </a:r>
            <a:r>
              <a:rPr sz="950" spc="30" dirty="0">
                <a:solidFill>
                  <a:srgbClr val="5D5D5D"/>
                </a:solidFill>
                <a:latin typeface="Arial"/>
                <a:cs typeface="Arial"/>
              </a:rPr>
              <a:t> </a:t>
            </a:r>
            <a:r>
              <a:rPr sz="950" spc="20" dirty="0">
                <a:solidFill>
                  <a:srgbClr val="3D3D3D"/>
                </a:solidFill>
                <a:latin typeface="Arial"/>
                <a:cs typeface="Arial"/>
              </a:rPr>
              <a:t>meses</a:t>
            </a:r>
            <a:r>
              <a:rPr sz="950" spc="40" dirty="0">
                <a:solidFill>
                  <a:srgbClr val="3D3D3D"/>
                </a:solidFill>
                <a:latin typeface="Arial"/>
                <a:cs typeface="Arial"/>
              </a:rPr>
              <a:t> e</a:t>
            </a:r>
            <a:r>
              <a:rPr sz="950" spc="90" dirty="0">
                <a:solidFill>
                  <a:srgbClr val="3D3D3D"/>
                </a:solidFill>
                <a:latin typeface="Arial"/>
                <a:cs typeface="Arial"/>
              </a:rPr>
              <a:t> </a:t>
            </a:r>
            <a:r>
              <a:rPr sz="950" spc="20" dirty="0">
                <a:solidFill>
                  <a:srgbClr val="3D3D3D"/>
                </a:solidFill>
                <a:latin typeface="Arial"/>
                <a:cs typeface="Arial"/>
              </a:rPr>
              <a:t>máx</a:t>
            </a:r>
            <a:r>
              <a:rPr sz="950" spc="-10" dirty="0">
                <a:solidFill>
                  <a:srgbClr val="3D3D3D"/>
                </a:solidFill>
                <a:latin typeface="Arial"/>
                <a:cs typeface="Arial"/>
              </a:rPr>
              <a:t>i</a:t>
            </a:r>
            <a:r>
              <a:rPr sz="950" spc="35" dirty="0">
                <a:solidFill>
                  <a:srgbClr val="3D3D3D"/>
                </a:solidFill>
                <a:latin typeface="Arial"/>
                <a:cs typeface="Arial"/>
              </a:rPr>
              <a:t>mo</a:t>
            </a:r>
            <a:r>
              <a:rPr sz="950" spc="50" dirty="0">
                <a:solidFill>
                  <a:srgbClr val="3D3D3D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3D3D3D"/>
                </a:solidFill>
                <a:latin typeface="Arial"/>
                <a:cs typeface="Arial"/>
              </a:rPr>
              <a:t>de</a:t>
            </a:r>
            <a:r>
              <a:rPr sz="950" spc="40" dirty="0">
                <a:solidFill>
                  <a:srgbClr val="3D3D3D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3D3D3D"/>
                </a:solidFill>
                <a:latin typeface="Arial"/>
                <a:cs typeface="Arial"/>
              </a:rPr>
              <a:t>24</a:t>
            </a:r>
            <a:r>
              <a:rPr sz="950" spc="75" dirty="0">
                <a:solidFill>
                  <a:srgbClr val="3D3D3D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5D5D5D"/>
                </a:solidFill>
                <a:latin typeface="Arial"/>
                <a:cs typeface="Arial"/>
              </a:rPr>
              <a:t>(</a:t>
            </a:r>
            <a:r>
              <a:rPr sz="950" spc="10" dirty="0">
                <a:solidFill>
                  <a:srgbClr val="3D3D3D"/>
                </a:solidFill>
                <a:latin typeface="Arial"/>
                <a:cs typeface="Arial"/>
              </a:rPr>
              <a:t>vi</a:t>
            </a:r>
            <a:r>
              <a:rPr sz="950" spc="25" dirty="0">
                <a:solidFill>
                  <a:srgbClr val="3D3D3D"/>
                </a:solidFill>
                <a:latin typeface="Arial"/>
                <a:cs typeface="Arial"/>
              </a:rPr>
              <a:t>nte</a:t>
            </a:r>
            <a:r>
              <a:rPr sz="950" spc="15" dirty="0">
                <a:solidFill>
                  <a:srgbClr val="3D3D3D"/>
                </a:solidFill>
                <a:latin typeface="Arial"/>
                <a:cs typeface="Arial"/>
              </a:rPr>
              <a:t> </a:t>
            </a:r>
            <a:r>
              <a:rPr sz="950" spc="40" dirty="0">
                <a:solidFill>
                  <a:srgbClr val="5D5D5D"/>
                </a:solidFill>
                <a:latin typeface="Arial"/>
                <a:cs typeface="Arial"/>
              </a:rPr>
              <a:t>e</a:t>
            </a:r>
            <a:r>
              <a:rPr sz="950" spc="-50" dirty="0">
                <a:solidFill>
                  <a:srgbClr val="5D5D5D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282828"/>
                </a:solidFill>
                <a:latin typeface="Arial"/>
                <a:cs typeface="Arial"/>
              </a:rPr>
              <a:t>quatro</a:t>
            </a:r>
            <a:r>
              <a:rPr sz="950" spc="5" dirty="0">
                <a:solidFill>
                  <a:srgbClr val="282828"/>
                </a:solidFill>
                <a:latin typeface="Arial"/>
                <a:cs typeface="Arial"/>
              </a:rPr>
              <a:t>)</a:t>
            </a:r>
            <a:r>
              <a:rPr sz="950" spc="130" dirty="0">
                <a:solidFill>
                  <a:srgbClr val="282828"/>
                </a:solidFill>
                <a:latin typeface="Arial"/>
                <a:cs typeface="Arial"/>
              </a:rPr>
              <a:t> </a:t>
            </a:r>
            <a:r>
              <a:rPr sz="950" spc="20" dirty="0">
                <a:solidFill>
                  <a:srgbClr val="282828"/>
                </a:solidFill>
                <a:latin typeface="Arial"/>
                <a:cs typeface="Arial"/>
              </a:rPr>
              <a:t>mese</a:t>
            </a:r>
            <a:r>
              <a:rPr sz="950" spc="65" dirty="0">
                <a:solidFill>
                  <a:srgbClr val="282828"/>
                </a:solidFill>
                <a:latin typeface="Arial"/>
                <a:cs typeface="Arial"/>
              </a:rPr>
              <a:t>s</a:t>
            </a:r>
            <a:r>
              <a:rPr sz="950" spc="5" dirty="0">
                <a:solidFill>
                  <a:srgbClr val="777777"/>
                </a:solidFill>
                <a:latin typeface="Arial"/>
                <a:cs typeface="Arial"/>
              </a:rPr>
              <a:t>,</a:t>
            </a:r>
            <a:r>
              <a:rPr sz="950" spc="-5" dirty="0">
                <a:solidFill>
                  <a:srgbClr val="777777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3D3D3D"/>
                </a:solidFill>
                <a:latin typeface="Arial"/>
                <a:cs typeface="Arial"/>
              </a:rPr>
              <a:t>n</a:t>
            </a:r>
            <a:r>
              <a:rPr sz="950" spc="-40" dirty="0">
                <a:solidFill>
                  <a:srgbClr val="3D3D3D"/>
                </a:solidFill>
                <a:latin typeface="Arial"/>
                <a:cs typeface="Arial"/>
              </a:rPr>
              <a:t>a</a:t>
            </a:r>
            <a:r>
              <a:rPr sz="950" spc="50" dirty="0">
                <a:solidFill>
                  <a:srgbClr val="5D5D5D"/>
                </a:solidFill>
                <a:latin typeface="Arial"/>
                <a:cs typeface="Arial"/>
              </a:rPr>
              <a:t>s</a:t>
            </a:r>
            <a:r>
              <a:rPr sz="950" spc="-10" dirty="0">
                <a:solidFill>
                  <a:srgbClr val="5D5D5D"/>
                </a:solidFill>
                <a:latin typeface="Arial"/>
                <a:cs typeface="Arial"/>
              </a:rPr>
              <a:t> </a:t>
            </a:r>
            <a:r>
              <a:rPr sz="950" spc="25" dirty="0">
                <a:solidFill>
                  <a:srgbClr val="3D3D3D"/>
                </a:solidFill>
                <a:latin typeface="Arial"/>
                <a:cs typeface="Arial"/>
              </a:rPr>
              <a:t>cond</a:t>
            </a:r>
            <a:r>
              <a:rPr sz="950" spc="15" dirty="0">
                <a:solidFill>
                  <a:srgbClr val="3D3D3D"/>
                </a:solidFill>
                <a:latin typeface="Arial"/>
                <a:cs typeface="Arial"/>
              </a:rPr>
              <a:t>ições</a:t>
            </a:r>
            <a:r>
              <a:rPr sz="950" spc="60" dirty="0">
                <a:solidFill>
                  <a:srgbClr val="3D3D3D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3D3D3D"/>
                </a:solidFill>
                <a:latin typeface="Arial"/>
                <a:cs typeface="Arial"/>
              </a:rPr>
              <a:t>estab</a:t>
            </a:r>
            <a:r>
              <a:rPr sz="950" spc="95" dirty="0">
                <a:solidFill>
                  <a:srgbClr val="3D3D3D"/>
                </a:solidFill>
                <a:latin typeface="Arial"/>
                <a:cs typeface="Arial"/>
              </a:rPr>
              <a:t>e</a:t>
            </a:r>
            <a:r>
              <a:rPr sz="950" spc="-40" dirty="0">
                <a:solidFill>
                  <a:srgbClr val="0C0C0C"/>
                </a:solidFill>
                <a:latin typeface="Arial"/>
                <a:cs typeface="Arial"/>
              </a:rPr>
              <a:t>l</a:t>
            </a:r>
            <a:r>
              <a:rPr sz="950" spc="5" dirty="0">
                <a:solidFill>
                  <a:srgbClr val="3D3D3D"/>
                </a:solidFill>
                <a:latin typeface="Arial"/>
                <a:cs typeface="Arial"/>
              </a:rPr>
              <a:t>ecid</a:t>
            </a:r>
            <a:r>
              <a:rPr sz="950" spc="85" dirty="0">
                <a:solidFill>
                  <a:srgbClr val="3D3D3D"/>
                </a:solidFill>
                <a:latin typeface="Arial"/>
                <a:cs typeface="Arial"/>
              </a:rPr>
              <a:t>a</a:t>
            </a:r>
            <a:r>
              <a:rPr sz="950" spc="10" dirty="0">
                <a:solidFill>
                  <a:srgbClr val="5D5D5D"/>
                </a:solidFill>
                <a:latin typeface="Arial"/>
                <a:cs typeface="Arial"/>
              </a:rPr>
              <a:t>s</a:t>
            </a:r>
            <a:r>
              <a:rPr sz="950" spc="30" dirty="0">
                <a:solidFill>
                  <a:srgbClr val="5D5D5D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282828"/>
                </a:solidFill>
                <a:latin typeface="Arial"/>
                <a:cs typeface="Arial"/>
              </a:rPr>
              <a:t>no</a:t>
            </a:r>
            <a:r>
              <a:rPr sz="950" spc="15" dirty="0">
                <a:solidFill>
                  <a:srgbClr val="282828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3D3D3D"/>
                </a:solidFill>
                <a:latin typeface="Arial"/>
                <a:cs typeface="Arial"/>
              </a:rPr>
              <a:t>i</a:t>
            </a:r>
            <a:r>
              <a:rPr sz="950" spc="5" dirty="0">
                <a:solidFill>
                  <a:srgbClr val="3D3D3D"/>
                </a:solidFill>
                <a:latin typeface="Arial"/>
                <a:cs typeface="Arial"/>
              </a:rPr>
              <a:t>nstru</a:t>
            </a:r>
            <a:r>
              <a:rPr sz="950" spc="25" dirty="0">
                <a:solidFill>
                  <a:srgbClr val="3D3D3D"/>
                </a:solidFill>
                <a:latin typeface="Arial"/>
                <a:cs typeface="Arial"/>
              </a:rPr>
              <a:t>m</a:t>
            </a:r>
            <a:r>
              <a:rPr sz="950" spc="35" dirty="0">
                <a:solidFill>
                  <a:srgbClr val="5D5D5D"/>
                </a:solidFill>
                <a:latin typeface="Arial"/>
                <a:cs typeface="Arial"/>
              </a:rPr>
              <a:t>e</a:t>
            </a:r>
            <a:r>
              <a:rPr sz="950" spc="20" dirty="0">
                <a:solidFill>
                  <a:srgbClr val="282828"/>
                </a:solidFill>
                <a:latin typeface="Arial"/>
                <a:cs typeface="Arial"/>
              </a:rPr>
              <a:t>nto</a:t>
            </a:r>
            <a:r>
              <a:rPr sz="950" spc="-25" dirty="0">
                <a:solidFill>
                  <a:srgbClr val="282828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3D3D3D"/>
                </a:solidFill>
                <a:latin typeface="Arial"/>
                <a:cs typeface="Arial"/>
              </a:rPr>
              <a:t>convocatór</a:t>
            </a:r>
            <a:r>
              <a:rPr sz="950" spc="65" dirty="0">
                <a:solidFill>
                  <a:srgbClr val="3D3D3D"/>
                </a:solidFill>
                <a:latin typeface="Arial"/>
                <a:cs typeface="Arial"/>
              </a:rPr>
              <a:t>i</a:t>
            </a:r>
            <a:r>
              <a:rPr sz="950" spc="40" dirty="0">
                <a:solidFill>
                  <a:srgbClr val="3D3D3D"/>
                </a:solidFill>
                <a:latin typeface="Arial"/>
                <a:cs typeface="Arial"/>
              </a:rPr>
              <a:t>o</a:t>
            </a:r>
            <a:r>
              <a:rPr sz="950" spc="120" dirty="0">
                <a:solidFill>
                  <a:srgbClr val="8A8A8A"/>
                </a:solidFill>
                <a:latin typeface="Arial"/>
                <a:cs typeface="Arial"/>
              </a:rPr>
              <a:t>.</a:t>
            </a:r>
            <a:endParaRPr sz="95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777240" y="498348"/>
            <a:ext cx="713232" cy="809244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960119" y="6153911"/>
            <a:ext cx="576072" cy="443484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694944" y="6862571"/>
            <a:ext cx="2537460" cy="612647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1779042" y="619245"/>
            <a:ext cx="1819910" cy="57086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300" b="1" spc="30" dirty="0">
                <a:solidFill>
                  <a:srgbClr val="131313"/>
                </a:solidFill>
                <a:latin typeface="Arial"/>
                <a:cs typeface="Arial"/>
              </a:rPr>
              <a:t>MACKENZIE</a:t>
            </a:r>
            <a:endParaRPr sz="23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60"/>
              </a:spcBef>
            </a:pPr>
            <a:r>
              <a:rPr sz="1600" b="1" spc="40" dirty="0">
                <a:solidFill>
                  <a:srgbClr val="131313"/>
                </a:solidFill>
                <a:latin typeface="Arial"/>
                <a:cs typeface="Arial"/>
              </a:rPr>
              <a:t>ESPORTE</a:t>
            </a:r>
            <a:r>
              <a:rPr sz="1600" b="1" spc="10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600" b="1" dirty="0">
                <a:solidFill>
                  <a:srgbClr val="131313"/>
                </a:solidFill>
                <a:latin typeface="Arial"/>
                <a:cs typeface="Arial"/>
              </a:rPr>
              <a:t>CLUBE</a:t>
            </a:r>
            <a:endParaRPr sz="1600">
              <a:latin typeface="Arial"/>
              <a:cs typeface="Arial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718623" y="1749855"/>
            <a:ext cx="6161405" cy="440436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7145" marR="15240" indent="4445" algn="just">
              <a:lnSpc>
                <a:spcPct val="94300"/>
              </a:lnSpc>
            </a:pPr>
            <a:r>
              <a:rPr sz="1000" spc="-15" dirty="0">
                <a:solidFill>
                  <a:srgbClr val="131313"/>
                </a:solidFill>
                <a:latin typeface="Arial"/>
                <a:cs typeface="Arial"/>
              </a:rPr>
              <a:t>Parágrafo  </a:t>
            </a:r>
            <a:r>
              <a:rPr sz="1000" spc="1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000" spc="15" dirty="0">
                <a:solidFill>
                  <a:srgbClr val="282828"/>
                </a:solidFill>
                <a:latin typeface="Arial"/>
                <a:cs typeface="Arial"/>
              </a:rPr>
              <a:t>ún</a:t>
            </a:r>
            <a:r>
              <a:rPr sz="1000" spc="-75" dirty="0">
                <a:solidFill>
                  <a:srgbClr val="282828"/>
                </a:solidFill>
                <a:latin typeface="Arial"/>
                <a:cs typeface="Arial"/>
              </a:rPr>
              <a:t>i</a:t>
            </a:r>
            <a:r>
              <a:rPr sz="1000" spc="25" dirty="0">
                <a:solidFill>
                  <a:srgbClr val="282828"/>
                </a:solidFill>
                <a:latin typeface="Arial"/>
                <a:cs typeface="Arial"/>
              </a:rPr>
              <a:t>c</a:t>
            </a:r>
            <a:r>
              <a:rPr sz="1000" spc="30" dirty="0">
                <a:solidFill>
                  <a:srgbClr val="282828"/>
                </a:solidFill>
                <a:latin typeface="Arial"/>
                <a:cs typeface="Arial"/>
              </a:rPr>
              <a:t>o</a:t>
            </a:r>
            <a:r>
              <a:rPr sz="1000" spc="10" dirty="0">
                <a:solidFill>
                  <a:srgbClr val="62696E"/>
                </a:solidFill>
                <a:latin typeface="Arial"/>
                <a:cs typeface="Arial"/>
              </a:rPr>
              <a:t>.</a:t>
            </a:r>
            <a:r>
              <a:rPr sz="1000" dirty="0">
                <a:solidFill>
                  <a:srgbClr val="62696E"/>
                </a:solidFill>
                <a:latin typeface="Arial"/>
                <a:cs typeface="Arial"/>
              </a:rPr>
              <a:t>  </a:t>
            </a:r>
            <a:r>
              <a:rPr sz="1000" spc="-120" dirty="0">
                <a:solidFill>
                  <a:srgbClr val="62696E"/>
                </a:solidFill>
                <a:latin typeface="Arial"/>
                <a:cs typeface="Arial"/>
              </a:rPr>
              <a:t> </a:t>
            </a:r>
            <a:r>
              <a:rPr sz="1000" spc="-25" dirty="0">
                <a:solidFill>
                  <a:srgbClr val="282828"/>
                </a:solidFill>
                <a:latin typeface="Arial"/>
                <a:cs typeface="Arial"/>
              </a:rPr>
              <a:t>As</a:t>
            </a:r>
            <a:r>
              <a:rPr sz="1000" dirty="0">
                <a:solidFill>
                  <a:srgbClr val="282828"/>
                </a:solidFill>
                <a:latin typeface="Arial"/>
                <a:cs typeface="Arial"/>
              </a:rPr>
              <a:t>  </a:t>
            </a:r>
            <a:r>
              <a:rPr sz="1000" spc="50" dirty="0">
                <a:solidFill>
                  <a:srgbClr val="282828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282828"/>
                </a:solidFill>
                <a:latin typeface="Arial"/>
                <a:cs typeface="Arial"/>
              </a:rPr>
              <a:t>penas  </a:t>
            </a:r>
            <a:r>
              <a:rPr sz="1000" spc="-35" dirty="0">
                <a:solidFill>
                  <a:srgbClr val="282828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282828"/>
                </a:solidFill>
                <a:latin typeface="Arial"/>
                <a:cs typeface="Arial"/>
              </a:rPr>
              <a:t>previstas</a:t>
            </a:r>
            <a:r>
              <a:rPr sz="1000" dirty="0">
                <a:solidFill>
                  <a:srgbClr val="282828"/>
                </a:solidFill>
                <a:latin typeface="Arial"/>
                <a:cs typeface="Arial"/>
              </a:rPr>
              <a:t>  </a:t>
            </a:r>
            <a:r>
              <a:rPr sz="1000" spc="30" dirty="0">
                <a:solidFill>
                  <a:srgbClr val="282828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131313"/>
                </a:solidFill>
                <a:latin typeface="Arial"/>
                <a:cs typeface="Arial"/>
              </a:rPr>
              <a:t>nos</a:t>
            </a:r>
            <a:r>
              <a:rPr sz="1000" dirty="0">
                <a:solidFill>
                  <a:srgbClr val="131313"/>
                </a:solidFill>
                <a:latin typeface="Arial"/>
                <a:cs typeface="Arial"/>
              </a:rPr>
              <a:t>  </a:t>
            </a:r>
            <a:r>
              <a:rPr sz="1000" spc="-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131313"/>
                </a:solidFill>
                <a:latin typeface="Arial"/>
                <a:cs typeface="Arial"/>
              </a:rPr>
              <a:t>incisos</a:t>
            </a:r>
            <a:r>
              <a:rPr sz="1000" dirty="0">
                <a:solidFill>
                  <a:srgbClr val="131313"/>
                </a:solidFill>
                <a:latin typeface="Arial"/>
                <a:cs typeface="Arial"/>
              </a:rPr>
              <a:t>  </a:t>
            </a:r>
            <a:r>
              <a:rPr sz="1000" spc="-1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050" spc="-240" dirty="0">
                <a:solidFill>
                  <a:srgbClr val="131313"/>
                </a:solidFill>
                <a:latin typeface="Times New Roman"/>
                <a:cs typeface="Times New Roman"/>
              </a:rPr>
              <a:t>1</a:t>
            </a:r>
            <a:r>
              <a:rPr sz="1050" spc="-25" dirty="0">
                <a:solidFill>
                  <a:srgbClr val="757B82"/>
                </a:solidFill>
                <a:latin typeface="Times New Roman"/>
                <a:cs typeface="Times New Roman"/>
              </a:rPr>
              <a:t>,</a:t>
            </a:r>
            <a:r>
              <a:rPr sz="1050" dirty="0">
                <a:solidFill>
                  <a:srgbClr val="757B82"/>
                </a:solidFill>
                <a:latin typeface="Times New Roman"/>
                <a:cs typeface="Times New Roman"/>
              </a:rPr>
              <a:t>  </a:t>
            </a:r>
            <a:r>
              <a:rPr sz="1050" spc="50" dirty="0">
                <a:solidFill>
                  <a:srgbClr val="757B82"/>
                </a:solidFill>
                <a:latin typeface="Times New Roman"/>
                <a:cs typeface="Times New Roman"/>
              </a:rPr>
              <a:t> </a:t>
            </a:r>
            <a:r>
              <a:rPr sz="1000" spc="55" dirty="0">
                <a:solidFill>
                  <a:srgbClr val="282828"/>
                </a:solidFill>
                <a:latin typeface="Arial"/>
                <a:cs typeface="Arial"/>
              </a:rPr>
              <a:t>li</a:t>
            </a:r>
            <a:r>
              <a:rPr sz="1000" dirty="0">
                <a:solidFill>
                  <a:srgbClr val="282828"/>
                </a:solidFill>
                <a:latin typeface="Arial"/>
                <a:cs typeface="Arial"/>
              </a:rPr>
              <a:t>  </a:t>
            </a:r>
            <a:r>
              <a:rPr sz="1000" spc="-95" dirty="0">
                <a:solidFill>
                  <a:srgbClr val="282828"/>
                </a:solidFill>
                <a:latin typeface="Arial"/>
                <a:cs typeface="Arial"/>
              </a:rPr>
              <a:t> </a:t>
            </a:r>
            <a:r>
              <a:rPr sz="1000" spc="20" dirty="0">
                <a:solidFill>
                  <a:srgbClr val="282828"/>
                </a:solidFill>
                <a:latin typeface="Arial"/>
                <a:cs typeface="Arial"/>
              </a:rPr>
              <a:t>e</a:t>
            </a:r>
            <a:r>
              <a:rPr sz="1000" dirty="0">
                <a:solidFill>
                  <a:srgbClr val="282828"/>
                </a:solidFill>
                <a:latin typeface="Arial"/>
                <a:cs typeface="Arial"/>
              </a:rPr>
              <a:t>  </a:t>
            </a:r>
            <a:r>
              <a:rPr sz="1000" spc="-45" dirty="0">
                <a:solidFill>
                  <a:srgbClr val="282828"/>
                </a:solidFill>
                <a:latin typeface="Arial"/>
                <a:cs typeface="Arial"/>
              </a:rPr>
              <a:t> </a:t>
            </a:r>
            <a:r>
              <a:rPr sz="1000" spc="45" dirty="0">
                <a:solidFill>
                  <a:srgbClr val="131313"/>
                </a:solidFill>
                <a:latin typeface="Arial"/>
                <a:cs typeface="Arial"/>
              </a:rPr>
              <a:t>Ili</a:t>
            </a:r>
            <a:r>
              <a:rPr sz="1000" dirty="0">
                <a:solidFill>
                  <a:srgbClr val="131313"/>
                </a:solidFill>
                <a:latin typeface="Arial"/>
                <a:cs typeface="Arial"/>
              </a:rPr>
              <a:t>  </a:t>
            </a:r>
            <a:r>
              <a:rPr sz="1000" spc="-12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131313"/>
                </a:solidFill>
                <a:latin typeface="Arial"/>
                <a:cs typeface="Arial"/>
              </a:rPr>
              <a:t>deste</a:t>
            </a:r>
            <a:r>
              <a:rPr sz="1000" dirty="0">
                <a:solidFill>
                  <a:srgbClr val="131313"/>
                </a:solidFill>
                <a:latin typeface="Arial"/>
                <a:cs typeface="Arial"/>
              </a:rPr>
              <a:t>  </a:t>
            </a:r>
            <a:r>
              <a:rPr sz="1000" spc="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282828"/>
                </a:solidFill>
                <a:latin typeface="Arial"/>
                <a:cs typeface="Arial"/>
              </a:rPr>
              <a:t>artigo</a:t>
            </a:r>
            <a:r>
              <a:rPr sz="1000" dirty="0">
                <a:solidFill>
                  <a:srgbClr val="282828"/>
                </a:solidFill>
                <a:latin typeface="Arial"/>
                <a:cs typeface="Arial"/>
              </a:rPr>
              <a:t>   </a:t>
            </a:r>
            <a:r>
              <a:rPr sz="1000" spc="-10" dirty="0">
                <a:solidFill>
                  <a:srgbClr val="131313"/>
                </a:solidFill>
                <a:latin typeface="Arial"/>
                <a:cs typeface="Arial"/>
              </a:rPr>
              <a:t>poderão</a:t>
            </a:r>
            <a:r>
              <a:rPr sz="1000" dirty="0">
                <a:solidFill>
                  <a:srgbClr val="131313"/>
                </a:solidFill>
                <a:latin typeface="Arial"/>
                <a:cs typeface="Arial"/>
              </a:rPr>
              <a:t>  </a:t>
            </a:r>
            <a:r>
              <a:rPr sz="1000" spc="-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282828"/>
                </a:solidFill>
                <a:latin typeface="Arial"/>
                <a:cs typeface="Arial"/>
              </a:rPr>
              <a:t>ser</a:t>
            </a:r>
            <a:r>
              <a:rPr sz="1000" dirty="0">
                <a:solidFill>
                  <a:srgbClr val="282828"/>
                </a:solidFill>
                <a:latin typeface="Arial"/>
                <a:cs typeface="Arial"/>
              </a:rPr>
              <a:t>  </a:t>
            </a:r>
            <a:r>
              <a:rPr sz="1000" spc="-40" dirty="0">
                <a:solidFill>
                  <a:srgbClr val="282828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131313"/>
                </a:solidFill>
                <a:latin typeface="Arial"/>
                <a:cs typeface="Arial"/>
              </a:rPr>
              <a:t>aplicadas </a:t>
            </a:r>
            <a:r>
              <a:rPr sz="1000" spc="-20" dirty="0">
                <a:solidFill>
                  <a:srgbClr val="282828"/>
                </a:solidFill>
                <a:latin typeface="Arial"/>
                <a:cs typeface="Arial"/>
              </a:rPr>
              <a:t>cumulativamente</a:t>
            </a:r>
            <a:r>
              <a:rPr sz="1000" dirty="0">
                <a:solidFill>
                  <a:srgbClr val="282828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282828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282828"/>
                </a:solidFill>
                <a:latin typeface="Arial"/>
                <a:cs typeface="Arial"/>
              </a:rPr>
              <a:t>ou</a:t>
            </a:r>
            <a:r>
              <a:rPr sz="1000" dirty="0">
                <a:solidFill>
                  <a:srgbClr val="282828"/>
                </a:solidFill>
                <a:latin typeface="Arial"/>
                <a:cs typeface="Arial"/>
              </a:rPr>
              <a:t> </a:t>
            </a:r>
            <a:r>
              <a:rPr sz="1000" spc="-110" dirty="0">
                <a:solidFill>
                  <a:srgbClr val="282828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282828"/>
                </a:solidFill>
                <a:latin typeface="Arial"/>
                <a:cs typeface="Arial"/>
              </a:rPr>
              <a:t>nã</a:t>
            </a:r>
            <a:r>
              <a:rPr sz="1000" spc="65" dirty="0">
                <a:solidFill>
                  <a:srgbClr val="282828"/>
                </a:solidFill>
                <a:latin typeface="Arial"/>
                <a:cs typeface="Arial"/>
              </a:rPr>
              <a:t>o</a:t>
            </a:r>
            <a:r>
              <a:rPr sz="1000" spc="-100" dirty="0">
                <a:solidFill>
                  <a:srgbClr val="62696E"/>
                </a:solidFill>
                <a:latin typeface="Arial"/>
                <a:cs typeface="Arial"/>
              </a:rPr>
              <a:t>,</a:t>
            </a:r>
            <a:r>
              <a:rPr sz="1000" dirty="0">
                <a:solidFill>
                  <a:srgbClr val="62696E"/>
                </a:solidFill>
                <a:latin typeface="Arial"/>
                <a:cs typeface="Arial"/>
              </a:rPr>
              <a:t> </a:t>
            </a:r>
            <a:r>
              <a:rPr sz="1000" spc="-95" dirty="0">
                <a:solidFill>
                  <a:srgbClr val="62696E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282828"/>
                </a:solidFill>
                <a:latin typeface="Arial"/>
                <a:cs typeface="Arial"/>
              </a:rPr>
              <a:t>sem</a:t>
            </a:r>
            <a:r>
              <a:rPr sz="1000" dirty="0">
                <a:solidFill>
                  <a:srgbClr val="282828"/>
                </a:solidFill>
                <a:latin typeface="Arial"/>
                <a:cs typeface="Arial"/>
              </a:rPr>
              <a:t> </a:t>
            </a:r>
            <a:r>
              <a:rPr sz="1000" spc="-35" dirty="0">
                <a:solidFill>
                  <a:srgbClr val="282828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131313"/>
                </a:solidFill>
                <a:latin typeface="Arial"/>
                <a:cs typeface="Arial"/>
              </a:rPr>
              <a:t>pr</a:t>
            </a:r>
            <a:r>
              <a:rPr sz="1000" spc="-80" dirty="0">
                <a:solidFill>
                  <a:srgbClr val="131313"/>
                </a:solidFill>
                <a:latin typeface="Arial"/>
                <a:cs typeface="Arial"/>
              </a:rPr>
              <a:t>e</a:t>
            </a:r>
            <a:r>
              <a:rPr sz="1000" spc="60" dirty="0">
                <a:solidFill>
                  <a:srgbClr val="3B3B3B"/>
                </a:solidFill>
                <a:latin typeface="Arial"/>
                <a:cs typeface="Arial"/>
              </a:rPr>
              <a:t>j</a:t>
            </a:r>
            <a:r>
              <a:rPr sz="1000" spc="-10" dirty="0">
                <a:solidFill>
                  <a:srgbClr val="131313"/>
                </a:solidFill>
                <a:latin typeface="Arial"/>
                <a:cs typeface="Arial"/>
              </a:rPr>
              <a:t>uízo</a:t>
            </a:r>
            <a:r>
              <a:rPr sz="100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000" spc="-12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000" spc="-30" dirty="0">
                <a:solidFill>
                  <a:srgbClr val="282828"/>
                </a:solidFill>
                <a:latin typeface="Arial"/>
                <a:cs typeface="Arial"/>
              </a:rPr>
              <a:t>da</a:t>
            </a:r>
            <a:r>
              <a:rPr sz="1000" dirty="0">
                <a:solidFill>
                  <a:srgbClr val="282828"/>
                </a:solidFill>
                <a:latin typeface="Arial"/>
                <a:cs typeface="Arial"/>
              </a:rPr>
              <a:t> </a:t>
            </a:r>
            <a:r>
              <a:rPr sz="1000" spc="-65" dirty="0">
                <a:solidFill>
                  <a:srgbClr val="282828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131313"/>
                </a:solidFill>
                <a:latin typeface="Arial"/>
                <a:cs typeface="Arial"/>
              </a:rPr>
              <a:t>res</a:t>
            </a:r>
            <a:r>
              <a:rPr sz="1000" spc="60" dirty="0">
                <a:solidFill>
                  <a:srgbClr val="131313"/>
                </a:solidFill>
                <a:latin typeface="Arial"/>
                <a:cs typeface="Arial"/>
              </a:rPr>
              <a:t>c</a:t>
            </a:r>
            <a:r>
              <a:rPr sz="1000" spc="-10" dirty="0">
                <a:solidFill>
                  <a:srgbClr val="3B3B3B"/>
                </a:solidFill>
                <a:latin typeface="Arial"/>
                <a:cs typeface="Arial"/>
              </a:rPr>
              <a:t>isão</a:t>
            </a:r>
            <a:r>
              <a:rPr sz="1000" dirty="0">
                <a:solidFill>
                  <a:srgbClr val="3B3B3B"/>
                </a:solidFill>
                <a:latin typeface="Arial"/>
                <a:cs typeface="Arial"/>
              </a:rPr>
              <a:t> </a:t>
            </a:r>
            <a:r>
              <a:rPr sz="1000" spc="-125" dirty="0">
                <a:solidFill>
                  <a:srgbClr val="3B3B3B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282828"/>
                </a:solidFill>
                <a:latin typeface="Arial"/>
                <a:cs typeface="Arial"/>
              </a:rPr>
              <a:t>do</a:t>
            </a:r>
            <a:r>
              <a:rPr sz="1000" dirty="0">
                <a:solidFill>
                  <a:srgbClr val="282828"/>
                </a:solidFill>
                <a:latin typeface="Arial"/>
                <a:cs typeface="Arial"/>
              </a:rPr>
              <a:t> </a:t>
            </a:r>
            <a:r>
              <a:rPr sz="1000" spc="-135" dirty="0">
                <a:solidFill>
                  <a:srgbClr val="282828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282828"/>
                </a:solidFill>
                <a:latin typeface="Arial"/>
                <a:cs typeface="Arial"/>
              </a:rPr>
              <a:t>ajuste</a:t>
            </a:r>
            <a:r>
              <a:rPr sz="1000" dirty="0">
                <a:solidFill>
                  <a:srgbClr val="282828"/>
                </a:solidFill>
                <a:latin typeface="Arial"/>
                <a:cs typeface="Arial"/>
              </a:rPr>
              <a:t> </a:t>
            </a:r>
            <a:r>
              <a:rPr sz="1000" spc="-30" dirty="0">
                <a:solidFill>
                  <a:srgbClr val="282828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131313"/>
                </a:solidFill>
                <a:latin typeface="Arial"/>
                <a:cs typeface="Arial"/>
              </a:rPr>
              <a:t>por</a:t>
            </a:r>
            <a:r>
              <a:rPr sz="1000" spc="13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282828"/>
                </a:solidFill>
                <a:latin typeface="Arial"/>
                <a:cs typeface="Arial"/>
              </a:rPr>
              <a:t>ato </a:t>
            </a:r>
            <a:r>
              <a:rPr sz="1000" spc="-105" dirty="0">
                <a:solidFill>
                  <a:srgbClr val="282828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131313"/>
                </a:solidFill>
                <a:latin typeface="Arial"/>
                <a:cs typeface="Arial"/>
              </a:rPr>
              <a:t>unilateral</a:t>
            </a:r>
            <a:r>
              <a:rPr sz="100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000" spc="-11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282828"/>
                </a:solidFill>
                <a:latin typeface="Arial"/>
                <a:cs typeface="Arial"/>
              </a:rPr>
              <a:t>da</a:t>
            </a:r>
            <a:r>
              <a:rPr sz="1000" dirty="0">
                <a:solidFill>
                  <a:srgbClr val="282828"/>
                </a:solidFill>
                <a:latin typeface="Arial"/>
                <a:cs typeface="Arial"/>
              </a:rPr>
              <a:t> </a:t>
            </a:r>
            <a:r>
              <a:rPr sz="1000" spc="-75" dirty="0">
                <a:solidFill>
                  <a:srgbClr val="282828"/>
                </a:solidFill>
                <a:latin typeface="Arial"/>
                <a:cs typeface="Arial"/>
              </a:rPr>
              <a:t> </a:t>
            </a:r>
            <a:r>
              <a:rPr sz="1000" spc="-25" dirty="0">
                <a:solidFill>
                  <a:srgbClr val="282828"/>
                </a:solidFill>
                <a:latin typeface="Arial"/>
                <a:cs typeface="Arial"/>
              </a:rPr>
              <a:t>CBC</a:t>
            </a:r>
            <a:r>
              <a:rPr sz="1000" dirty="0">
                <a:solidFill>
                  <a:srgbClr val="282828"/>
                </a:solidFill>
                <a:latin typeface="Arial"/>
                <a:cs typeface="Arial"/>
              </a:rPr>
              <a:t> </a:t>
            </a:r>
            <a:r>
              <a:rPr sz="1000" spc="-105" dirty="0">
                <a:solidFill>
                  <a:srgbClr val="282828"/>
                </a:solidFill>
                <a:latin typeface="Arial"/>
                <a:cs typeface="Arial"/>
              </a:rPr>
              <a:t> </a:t>
            </a:r>
            <a:r>
              <a:rPr sz="1000" spc="20" dirty="0">
                <a:solidFill>
                  <a:srgbClr val="282828"/>
                </a:solidFill>
                <a:latin typeface="Arial"/>
                <a:cs typeface="Arial"/>
              </a:rPr>
              <a:t>e</a:t>
            </a:r>
            <a:r>
              <a:rPr sz="1000" dirty="0">
                <a:solidFill>
                  <a:srgbClr val="282828"/>
                </a:solidFill>
                <a:latin typeface="Arial"/>
                <a:cs typeface="Arial"/>
              </a:rPr>
              <a:t> </a:t>
            </a:r>
            <a:r>
              <a:rPr sz="1000" spc="-130" dirty="0">
                <a:solidFill>
                  <a:srgbClr val="282828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282828"/>
                </a:solidFill>
                <a:latin typeface="Arial"/>
                <a:cs typeface="Arial"/>
              </a:rPr>
              <a:t>do</a:t>
            </a:r>
            <a:r>
              <a:rPr sz="1000" dirty="0">
                <a:solidFill>
                  <a:srgbClr val="282828"/>
                </a:solidFill>
                <a:latin typeface="Arial"/>
                <a:cs typeface="Arial"/>
              </a:rPr>
              <a:t> </a:t>
            </a:r>
            <a:r>
              <a:rPr sz="1000" spc="-110" dirty="0">
                <a:solidFill>
                  <a:srgbClr val="282828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131313"/>
                </a:solidFill>
                <a:latin typeface="Arial"/>
                <a:cs typeface="Arial"/>
              </a:rPr>
              <a:t>Mackenz</a:t>
            </a:r>
            <a:r>
              <a:rPr sz="1000" spc="-15" dirty="0">
                <a:solidFill>
                  <a:srgbClr val="131313"/>
                </a:solidFill>
                <a:latin typeface="Arial"/>
                <a:cs typeface="Arial"/>
              </a:rPr>
              <a:t>i</a:t>
            </a:r>
            <a:r>
              <a:rPr sz="1000" spc="20" dirty="0">
                <a:solidFill>
                  <a:srgbClr val="131313"/>
                </a:solidFill>
                <a:latin typeface="Arial"/>
                <a:cs typeface="Arial"/>
              </a:rPr>
              <a:t>e</a:t>
            </a:r>
            <a:r>
              <a:rPr sz="1000" spc="1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131313"/>
                </a:solidFill>
                <a:latin typeface="Arial"/>
                <a:cs typeface="Arial"/>
              </a:rPr>
              <a:t>Esporte</a:t>
            </a:r>
            <a:r>
              <a:rPr sz="1000" spc="-2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282828"/>
                </a:solidFill>
                <a:latin typeface="Arial"/>
                <a:cs typeface="Arial"/>
              </a:rPr>
              <a:t>Club</a:t>
            </a:r>
            <a:r>
              <a:rPr sz="1000" spc="65" dirty="0">
                <a:solidFill>
                  <a:srgbClr val="282828"/>
                </a:solidFill>
                <a:latin typeface="Arial"/>
                <a:cs typeface="Arial"/>
              </a:rPr>
              <a:t>e</a:t>
            </a:r>
            <a:r>
              <a:rPr sz="1000" spc="10" dirty="0">
                <a:solidFill>
                  <a:srgbClr val="525054"/>
                </a:solidFill>
                <a:latin typeface="Arial"/>
                <a:cs typeface="Arial"/>
              </a:rPr>
              <a:t>.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6"/>
              </a:spcBef>
            </a:pPr>
            <a:endParaRPr sz="1100">
              <a:latin typeface="Times New Roman"/>
              <a:cs typeface="Times New Roman"/>
            </a:endParaRPr>
          </a:p>
          <a:p>
            <a:pPr marL="17145" marR="5080" indent="4445" algn="just">
              <a:lnSpc>
                <a:spcPct val="95000"/>
              </a:lnSpc>
            </a:pPr>
            <a:r>
              <a:rPr sz="1000" spc="-20" dirty="0">
                <a:solidFill>
                  <a:srgbClr val="282828"/>
                </a:solidFill>
                <a:latin typeface="Arial"/>
                <a:cs typeface="Arial"/>
              </a:rPr>
              <a:t>Caso</a:t>
            </a:r>
            <a:r>
              <a:rPr sz="1000" spc="85" dirty="0">
                <a:solidFill>
                  <a:srgbClr val="282828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131313"/>
                </a:solidFill>
                <a:latin typeface="Arial"/>
                <a:cs typeface="Arial"/>
              </a:rPr>
              <a:t>haja</a:t>
            </a:r>
            <a:r>
              <a:rPr sz="1000" spc="8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131313"/>
                </a:solidFill>
                <a:latin typeface="Arial"/>
                <a:cs typeface="Arial"/>
              </a:rPr>
              <a:t>recusa</a:t>
            </a:r>
            <a:r>
              <a:rPr sz="1000" spc="5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131313"/>
                </a:solidFill>
                <a:latin typeface="Arial"/>
                <a:cs typeface="Arial"/>
              </a:rPr>
              <a:t>do</a:t>
            </a:r>
            <a:r>
              <a:rPr sz="1000" spc="6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282828"/>
                </a:solidFill>
                <a:latin typeface="Arial"/>
                <a:cs typeface="Arial"/>
              </a:rPr>
              <a:t>mater</a:t>
            </a:r>
            <a:r>
              <a:rPr sz="1000" spc="-15" dirty="0">
                <a:solidFill>
                  <a:srgbClr val="282828"/>
                </a:solidFill>
                <a:latin typeface="Arial"/>
                <a:cs typeface="Arial"/>
              </a:rPr>
              <a:t>i</a:t>
            </a:r>
            <a:r>
              <a:rPr sz="1000" dirty="0">
                <a:solidFill>
                  <a:srgbClr val="282828"/>
                </a:solidFill>
                <a:latin typeface="Arial"/>
                <a:cs typeface="Arial"/>
              </a:rPr>
              <a:t>al</a:t>
            </a:r>
            <a:r>
              <a:rPr sz="1000" spc="20" dirty="0">
                <a:solidFill>
                  <a:srgbClr val="282828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282828"/>
                </a:solidFill>
                <a:latin typeface="Arial"/>
                <a:cs typeface="Arial"/>
              </a:rPr>
              <a:t>ou</a:t>
            </a:r>
            <a:r>
              <a:rPr sz="1000" spc="35" dirty="0">
                <a:solidFill>
                  <a:srgbClr val="282828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131313"/>
                </a:solidFill>
                <a:latin typeface="Arial"/>
                <a:cs typeface="Arial"/>
              </a:rPr>
              <a:t>do</a:t>
            </a:r>
            <a:r>
              <a:rPr sz="1000" spc="3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282828"/>
                </a:solidFill>
                <a:latin typeface="Arial"/>
                <a:cs typeface="Arial"/>
              </a:rPr>
              <a:t>serviç</a:t>
            </a:r>
            <a:r>
              <a:rPr sz="1000" spc="90" dirty="0">
                <a:solidFill>
                  <a:srgbClr val="282828"/>
                </a:solidFill>
                <a:latin typeface="Arial"/>
                <a:cs typeface="Arial"/>
              </a:rPr>
              <a:t>o</a:t>
            </a:r>
            <a:r>
              <a:rPr sz="1000" spc="-5" dirty="0">
                <a:solidFill>
                  <a:srgbClr val="62696E"/>
                </a:solidFill>
                <a:latin typeface="Arial"/>
                <a:cs typeface="Arial"/>
              </a:rPr>
              <a:t>,</a:t>
            </a:r>
            <a:r>
              <a:rPr sz="1000" spc="-55" dirty="0">
                <a:solidFill>
                  <a:srgbClr val="62696E"/>
                </a:solidFill>
                <a:latin typeface="Arial"/>
                <a:cs typeface="Arial"/>
              </a:rPr>
              <a:t> </a:t>
            </a:r>
            <a:r>
              <a:rPr sz="1000" spc="15" dirty="0">
                <a:solidFill>
                  <a:srgbClr val="282828"/>
                </a:solidFill>
                <a:latin typeface="Arial"/>
                <a:cs typeface="Arial"/>
              </a:rPr>
              <a:t>a</a:t>
            </a:r>
            <a:r>
              <a:rPr sz="1000" spc="10" dirty="0">
                <a:solidFill>
                  <a:srgbClr val="282828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282828"/>
                </a:solidFill>
                <a:latin typeface="Arial"/>
                <a:cs typeface="Arial"/>
              </a:rPr>
              <a:t>contratada</a:t>
            </a:r>
            <a:r>
              <a:rPr sz="1000" spc="95" dirty="0">
                <a:solidFill>
                  <a:srgbClr val="282828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282828"/>
                </a:solidFill>
                <a:latin typeface="Arial"/>
                <a:cs typeface="Arial"/>
              </a:rPr>
              <a:t>dever</a:t>
            </a:r>
            <a:r>
              <a:rPr sz="1000" spc="75" dirty="0">
                <a:solidFill>
                  <a:srgbClr val="282828"/>
                </a:solidFill>
                <a:latin typeface="Arial"/>
                <a:cs typeface="Arial"/>
              </a:rPr>
              <a:t>á</a:t>
            </a:r>
            <a:r>
              <a:rPr sz="1000" spc="-5" dirty="0">
                <a:solidFill>
                  <a:srgbClr val="62696E"/>
                </a:solidFill>
                <a:latin typeface="Arial"/>
                <a:cs typeface="Arial"/>
              </a:rPr>
              <a:t>,</a:t>
            </a:r>
            <a:r>
              <a:rPr sz="1000" spc="-20" dirty="0">
                <a:solidFill>
                  <a:srgbClr val="62696E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282828"/>
                </a:solidFill>
                <a:latin typeface="Arial"/>
                <a:cs typeface="Arial"/>
              </a:rPr>
              <a:t>dentro</a:t>
            </a:r>
            <a:r>
              <a:rPr sz="1000" spc="55" dirty="0">
                <a:solidFill>
                  <a:srgbClr val="282828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282828"/>
                </a:solidFill>
                <a:latin typeface="Arial"/>
                <a:cs typeface="Arial"/>
              </a:rPr>
              <a:t>do</a:t>
            </a:r>
            <a:r>
              <a:rPr sz="1000" spc="70" dirty="0">
                <a:solidFill>
                  <a:srgbClr val="282828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282828"/>
                </a:solidFill>
                <a:latin typeface="Arial"/>
                <a:cs typeface="Arial"/>
              </a:rPr>
              <a:t>prazo</a:t>
            </a:r>
            <a:r>
              <a:rPr sz="1000" spc="-20" dirty="0">
                <a:solidFill>
                  <a:srgbClr val="282828"/>
                </a:solidFill>
                <a:latin typeface="Arial"/>
                <a:cs typeface="Arial"/>
              </a:rPr>
              <a:t> </a:t>
            </a:r>
            <a:r>
              <a:rPr sz="1000" spc="20" dirty="0">
                <a:solidFill>
                  <a:srgbClr val="282828"/>
                </a:solidFill>
                <a:latin typeface="Arial"/>
                <a:cs typeface="Arial"/>
              </a:rPr>
              <a:t>or</a:t>
            </a:r>
            <a:r>
              <a:rPr sz="1000" spc="-5" dirty="0">
                <a:solidFill>
                  <a:srgbClr val="282828"/>
                </a:solidFill>
                <a:latin typeface="Arial"/>
                <a:cs typeface="Arial"/>
              </a:rPr>
              <a:t>i</a:t>
            </a:r>
            <a:r>
              <a:rPr sz="1000" spc="20" dirty="0">
                <a:solidFill>
                  <a:srgbClr val="282828"/>
                </a:solidFill>
                <a:latin typeface="Arial"/>
                <a:cs typeface="Arial"/>
              </a:rPr>
              <a:t>g</a:t>
            </a:r>
            <a:r>
              <a:rPr sz="1000" spc="-15" dirty="0">
                <a:solidFill>
                  <a:srgbClr val="282828"/>
                </a:solidFill>
                <a:latin typeface="Arial"/>
                <a:cs typeface="Arial"/>
              </a:rPr>
              <a:t>inalmente</a:t>
            </a:r>
            <a:r>
              <a:rPr sz="1000" spc="40" dirty="0">
                <a:solidFill>
                  <a:srgbClr val="282828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282828"/>
                </a:solidFill>
                <a:latin typeface="Arial"/>
                <a:cs typeface="Arial"/>
              </a:rPr>
              <a:t>contratad</a:t>
            </a:r>
            <a:r>
              <a:rPr sz="1000" spc="60" dirty="0">
                <a:solidFill>
                  <a:srgbClr val="282828"/>
                </a:solidFill>
                <a:latin typeface="Arial"/>
                <a:cs typeface="Arial"/>
              </a:rPr>
              <a:t>o</a:t>
            </a:r>
            <a:r>
              <a:rPr sz="1000" spc="90" dirty="0">
                <a:solidFill>
                  <a:srgbClr val="62696E"/>
                </a:solidFill>
                <a:latin typeface="Arial"/>
                <a:cs typeface="Arial"/>
              </a:rPr>
              <a:t>, </a:t>
            </a:r>
            <a:r>
              <a:rPr sz="1000" spc="-10" dirty="0">
                <a:solidFill>
                  <a:srgbClr val="282828"/>
                </a:solidFill>
                <a:latin typeface="Arial"/>
                <a:cs typeface="Arial"/>
              </a:rPr>
              <a:t>repara</a:t>
            </a:r>
            <a:r>
              <a:rPr sz="1000" spc="70" dirty="0">
                <a:solidFill>
                  <a:srgbClr val="282828"/>
                </a:solidFill>
                <a:latin typeface="Arial"/>
                <a:cs typeface="Arial"/>
              </a:rPr>
              <a:t>r</a:t>
            </a:r>
            <a:r>
              <a:rPr sz="1000" spc="-5" dirty="0">
                <a:solidFill>
                  <a:srgbClr val="62696E"/>
                </a:solidFill>
                <a:latin typeface="Arial"/>
                <a:cs typeface="Arial"/>
              </a:rPr>
              <a:t>,</a:t>
            </a:r>
            <a:r>
              <a:rPr sz="1000" spc="90" dirty="0">
                <a:solidFill>
                  <a:srgbClr val="62696E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282828"/>
                </a:solidFill>
                <a:latin typeface="Arial"/>
                <a:cs typeface="Arial"/>
              </a:rPr>
              <a:t>corrigir </a:t>
            </a:r>
            <a:r>
              <a:rPr sz="1000" spc="-85" dirty="0">
                <a:solidFill>
                  <a:srgbClr val="282828"/>
                </a:solidFill>
                <a:latin typeface="Arial"/>
                <a:cs typeface="Arial"/>
              </a:rPr>
              <a:t> </a:t>
            </a:r>
            <a:r>
              <a:rPr sz="1000" spc="25" dirty="0">
                <a:solidFill>
                  <a:srgbClr val="282828"/>
                </a:solidFill>
                <a:latin typeface="Arial"/>
                <a:cs typeface="Arial"/>
              </a:rPr>
              <a:t>ou</a:t>
            </a:r>
            <a:r>
              <a:rPr sz="1000" dirty="0">
                <a:solidFill>
                  <a:srgbClr val="282828"/>
                </a:solidFill>
                <a:latin typeface="Arial"/>
                <a:cs typeface="Arial"/>
              </a:rPr>
              <a:t> </a:t>
            </a:r>
            <a:r>
              <a:rPr sz="1000" spc="-70" dirty="0">
                <a:solidFill>
                  <a:srgbClr val="282828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282828"/>
                </a:solidFill>
                <a:latin typeface="Arial"/>
                <a:cs typeface="Arial"/>
              </a:rPr>
              <a:t>remover</a:t>
            </a:r>
            <a:r>
              <a:rPr sz="1000" dirty="0">
                <a:solidFill>
                  <a:srgbClr val="282828"/>
                </a:solidFill>
                <a:latin typeface="Arial"/>
                <a:cs typeface="Arial"/>
              </a:rPr>
              <a:t> </a:t>
            </a:r>
            <a:r>
              <a:rPr sz="1000" spc="-50" dirty="0">
                <a:solidFill>
                  <a:srgbClr val="282828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282828"/>
                </a:solidFill>
                <a:latin typeface="Arial"/>
                <a:cs typeface="Arial"/>
              </a:rPr>
              <a:t>às</a:t>
            </a:r>
            <a:r>
              <a:rPr sz="1000" dirty="0">
                <a:solidFill>
                  <a:srgbClr val="282828"/>
                </a:solidFill>
                <a:latin typeface="Arial"/>
                <a:cs typeface="Arial"/>
              </a:rPr>
              <a:t> </a:t>
            </a:r>
            <a:r>
              <a:rPr sz="1000" spc="-114" dirty="0">
                <a:solidFill>
                  <a:srgbClr val="282828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282828"/>
                </a:solidFill>
                <a:latin typeface="Arial"/>
                <a:cs typeface="Arial"/>
              </a:rPr>
              <a:t>suas </a:t>
            </a:r>
            <a:r>
              <a:rPr sz="1000" spc="-80" dirty="0">
                <a:solidFill>
                  <a:srgbClr val="282828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282828"/>
                </a:solidFill>
                <a:latin typeface="Arial"/>
                <a:cs typeface="Arial"/>
              </a:rPr>
              <a:t>custa</a:t>
            </a:r>
            <a:r>
              <a:rPr sz="1000" spc="100" dirty="0">
                <a:solidFill>
                  <a:srgbClr val="282828"/>
                </a:solidFill>
                <a:latin typeface="Arial"/>
                <a:cs typeface="Arial"/>
              </a:rPr>
              <a:t>s</a:t>
            </a:r>
            <a:r>
              <a:rPr sz="1000" spc="-100" dirty="0">
                <a:solidFill>
                  <a:srgbClr val="525054"/>
                </a:solidFill>
                <a:latin typeface="Arial"/>
                <a:cs typeface="Arial"/>
              </a:rPr>
              <a:t>,</a:t>
            </a:r>
            <a:r>
              <a:rPr sz="1000" dirty="0">
                <a:solidFill>
                  <a:srgbClr val="525054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525054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131313"/>
                </a:solidFill>
                <a:latin typeface="Arial"/>
                <a:cs typeface="Arial"/>
              </a:rPr>
              <a:t>no</a:t>
            </a:r>
            <a:r>
              <a:rPr sz="100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000" spc="-13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131313"/>
                </a:solidFill>
                <a:latin typeface="Arial"/>
                <a:cs typeface="Arial"/>
              </a:rPr>
              <a:t>todo</a:t>
            </a:r>
            <a:r>
              <a:rPr sz="100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000" spc="-3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282828"/>
                </a:solidFill>
                <a:latin typeface="Arial"/>
                <a:cs typeface="Arial"/>
              </a:rPr>
              <a:t>ou</a:t>
            </a:r>
            <a:r>
              <a:rPr sz="1000" spc="135" dirty="0">
                <a:solidFill>
                  <a:srgbClr val="282828"/>
                </a:solidFill>
                <a:latin typeface="Arial"/>
                <a:cs typeface="Arial"/>
              </a:rPr>
              <a:t> </a:t>
            </a:r>
            <a:r>
              <a:rPr sz="1000" spc="25" dirty="0">
                <a:solidFill>
                  <a:srgbClr val="282828"/>
                </a:solidFill>
                <a:latin typeface="Arial"/>
                <a:cs typeface="Arial"/>
              </a:rPr>
              <a:t>em</a:t>
            </a:r>
            <a:r>
              <a:rPr sz="1000" dirty="0">
                <a:solidFill>
                  <a:srgbClr val="282828"/>
                </a:solidFill>
                <a:latin typeface="Arial"/>
                <a:cs typeface="Arial"/>
              </a:rPr>
              <a:t> </a:t>
            </a:r>
            <a:r>
              <a:rPr sz="1000" spc="-60" dirty="0">
                <a:solidFill>
                  <a:srgbClr val="282828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131313"/>
                </a:solidFill>
                <a:latin typeface="Arial"/>
                <a:cs typeface="Arial"/>
              </a:rPr>
              <a:t>part</a:t>
            </a:r>
            <a:r>
              <a:rPr sz="1000" spc="-25" dirty="0">
                <a:solidFill>
                  <a:srgbClr val="131313"/>
                </a:solidFill>
                <a:latin typeface="Arial"/>
                <a:cs typeface="Arial"/>
              </a:rPr>
              <a:t>e</a:t>
            </a:r>
            <a:r>
              <a:rPr sz="1000" spc="110" dirty="0">
                <a:solidFill>
                  <a:srgbClr val="757B82"/>
                </a:solidFill>
                <a:latin typeface="Arial"/>
                <a:cs typeface="Arial"/>
              </a:rPr>
              <a:t>.</a:t>
            </a:r>
            <a:r>
              <a:rPr sz="1000" spc="45" dirty="0">
                <a:solidFill>
                  <a:srgbClr val="757B82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282828"/>
                </a:solidFill>
                <a:latin typeface="Arial"/>
                <a:cs typeface="Arial"/>
              </a:rPr>
              <a:t>o</a:t>
            </a:r>
            <a:r>
              <a:rPr sz="1000" dirty="0">
                <a:solidFill>
                  <a:srgbClr val="282828"/>
                </a:solidFill>
                <a:latin typeface="Arial"/>
                <a:cs typeface="Arial"/>
              </a:rPr>
              <a:t> </a:t>
            </a:r>
            <a:r>
              <a:rPr sz="1000" spc="-120" dirty="0">
                <a:solidFill>
                  <a:srgbClr val="282828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282828"/>
                </a:solidFill>
                <a:latin typeface="Arial"/>
                <a:cs typeface="Arial"/>
              </a:rPr>
              <a:t>objeto</a:t>
            </a:r>
            <a:r>
              <a:rPr sz="1000" dirty="0">
                <a:solidFill>
                  <a:srgbClr val="282828"/>
                </a:solidFill>
                <a:latin typeface="Arial"/>
                <a:cs typeface="Arial"/>
              </a:rPr>
              <a:t> </a:t>
            </a:r>
            <a:r>
              <a:rPr sz="1000" spc="-80" dirty="0">
                <a:solidFill>
                  <a:srgbClr val="282828"/>
                </a:solidFill>
                <a:latin typeface="Arial"/>
                <a:cs typeface="Arial"/>
              </a:rPr>
              <a:t> </a:t>
            </a:r>
            <a:r>
              <a:rPr sz="1000" spc="25" dirty="0">
                <a:solidFill>
                  <a:srgbClr val="282828"/>
                </a:solidFill>
                <a:latin typeface="Arial"/>
                <a:cs typeface="Arial"/>
              </a:rPr>
              <a:t>v</a:t>
            </a:r>
            <a:r>
              <a:rPr sz="1000" spc="5" dirty="0">
                <a:solidFill>
                  <a:srgbClr val="282828"/>
                </a:solidFill>
                <a:latin typeface="Arial"/>
                <a:cs typeface="Arial"/>
              </a:rPr>
              <a:t>i</a:t>
            </a:r>
            <a:r>
              <a:rPr sz="1000" spc="20" dirty="0">
                <a:solidFill>
                  <a:srgbClr val="282828"/>
                </a:solidFill>
                <a:latin typeface="Arial"/>
                <a:cs typeface="Arial"/>
              </a:rPr>
              <a:t>c</a:t>
            </a:r>
            <a:r>
              <a:rPr sz="1000" spc="-30" dirty="0">
                <a:solidFill>
                  <a:srgbClr val="282828"/>
                </a:solidFill>
                <a:latin typeface="Arial"/>
                <a:cs typeface="Arial"/>
              </a:rPr>
              <a:t>i</a:t>
            </a:r>
            <a:r>
              <a:rPr sz="1000" dirty="0">
                <a:solidFill>
                  <a:srgbClr val="282828"/>
                </a:solidFill>
                <a:latin typeface="Arial"/>
                <a:cs typeface="Arial"/>
              </a:rPr>
              <a:t>ado </a:t>
            </a:r>
            <a:r>
              <a:rPr sz="1000" spc="-105" dirty="0">
                <a:solidFill>
                  <a:srgbClr val="282828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282828"/>
                </a:solidFill>
                <a:latin typeface="Arial"/>
                <a:cs typeface="Arial"/>
              </a:rPr>
              <a:t>ou</a:t>
            </a:r>
            <a:r>
              <a:rPr sz="1000" dirty="0">
                <a:solidFill>
                  <a:srgbClr val="282828"/>
                </a:solidFill>
                <a:latin typeface="Arial"/>
                <a:cs typeface="Arial"/>
              </a:rPr>
              <a:t> </a:t>
            </a:r>
            <a:r>
              <a:rPr sz="1000" spc="-110" dirty="0">
                <a:solidFill>
                  <a:srgbClr val="282828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282828"/>
                </a:solidFill>
                <a:latin typeface="Arial"/>
                <a:cs typeface="Arial"/>
              </a:rPr>
              <a:t>com</a:t>
            </a:r>
            <a:r>
              <a:rPr sz="1000" dirty="0">
                <a:solidFill>
                  <a:srgbClr val="282828"/>
                </a:solidFill>
                <a:latin typeface="Arial"/>
                <a:cs typeface="Arial"/>
              </a:rPr>
              <a:t> </a:t>
            </a:r>
            <a:r>
              <a:rPr sz="1000" spc="-90" dirty="0">
                <a:solidFill>
                  <a:srgbClr val="282828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131313"/>
                </a:solidFill>
                <a:latin typeface="Arial"/>
                <a:cs typeface="Arial"/>
              </a:rPr>
              <a:t>defeitos</a:t>
            </a:r>
            <a:r>
              <a:rPr sz="100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000" spc="-6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282828"/>
                </a:solidFill>
                <a:latin typeface="Arial"/>
                <a:cs typeface="Arial"/>
              </a:rPr>
              <a:t>ou</a:t>
            </a:r>
            <a:r>
              <a:rPr sz="1000" spc="5" dirty="0">
                <a:solidFill>
                  <a:srgbClr val="282828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3B3B3B"/>
                </a:solidFill>
                <a:latin typeface="Arial"/>
                <a:cs typeface="Arial"/>
              </a:rPr>
              <a:t>i</a:t>
            </a:r>
            <a:r>
              <a:rPr sz="1000" spc="-10" dirty="0">
                <a:solidFill>
                  <a:srgbClr val="131313"/>
                </a:solidFill>
                <a:latin typeface="Arial"/>
                <a:cs typeface="Arial"/>
              </a:rPr>
              <a:t>ncorreções</a:t>
            </a:r>
            <a:r>
              <a:rPr sz="1000" dirty="0">
                <a:solidFill>
                  <a:srgbClr val="131313"/>
                </a:solidFill>
                <a:latin typeface="Arial"/>
                <a:cs typeface="Arial"/>
              </a:rPr>
              <a:t>  </a:t>
            </a:r>
            <a:r>
              <a:rPr sz="1000" spc="-14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131313"/>
                </a:solidFill>
                <a:latin typeface="Arial"/>
                <a:cs typeface="Arial"/>
              </a:rPr>
              <a:t>na</a:t>
            </a:r>
            <a:r>
              <a:rPr sz="100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131313"/>
                </a:solidFill>
                <a:latin typeface="Arial"/>
                <a:cs typeface="Arial"/>
              </a:rPr>
              <a:t>execuçã</a:t>
            </a:r>
            <a:r>
              <a:rPr sz="1000" spc="100" dirty="0">
                <a:solidFill>
                  <a:srgbClr val="131313"/>
                </a:solidFill>
                <a:latin typeface="Arial"/>
                <a:cs typeface="Arial"/>
              </a:rPr>
              <a:t>o</a:t>
            </a:r>
            <a:r>
              <a:rPr sz="1000" spc="-5" dirty="0">
                <a:solidFill>
                  <a:srgbClr val="525054"/>
                </a:solidFill>
                <a:latin typeface="Arial"/>
                <a:cs typeface="Arial"/>
              </a:rPr>
              <a:t>,</a:t>
            </a:r>
            <a:r>
              <a:rPr sz="1000" dirty="0">
                <a:solidFill>
                  <a:srgbClr val="525054"/>
                </a:solidFill>
                <a:latin typeface="Arial"/>
                <a:cs typeface="Arial"/>
              </a:rPr>
              <a:t> </a:t>
            </a:r>
            <a:r>
              <a:rPr sz="1000" spc="30" dirty="0">
                <a:solidFill>
                  <a:srgbClr val="525054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282828"/>
                </a:solidFill>
                <a:latin typeface="Arial"/>
                <a:cs typeface="Arial"/>
              </a:rPr>
              <a:t>sob</a:t>
            </a:r>
            <a:r>
              <a:rPr sz="1000" dirty="0">
                <a:solidFill>
                  <a:srgbClr val="282828"/>
                </a:solidFill>
                <a:latin typeface="Arial"/>
                <a:cs typeface="Arial"/>
              </a:rPr>
              <a:t> </a:t>
            </a:r>
            <a:r>
              <a:rPr sz="1000" spc="95" dirty="0">
                <a:solidFill>
                  <a:srgbClr val="282828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131313"/>
                </a:solidFill>
                <a:latin typeface="Arial"/>
                <a:cs typeface="Arial"/>
              </a:rPr>
              <a:t>pena</a:t>
            </a:r>
            <a:r>
              <a:rPr sz="100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000" spc="3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131313"/>
                </a:solidFill>
                <a:latin typeface="Arial"/>
                <a:cs typeface="Arial"/>
              </a:rPr>
              <a:t>de</a:t>
            </a:r>
            <a:r>
              <a:rPr sz="100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000" spc="7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131313"/>
                </a:solidFill>
                <a:latin typeface="Arial"/>
                <a:cs typeface="Arial"/>
              </a:rPr>
              <a:t>restar</a:t>
            </a:r>
            <a:r>
              <a:rPr sz="100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000" spc="4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282828"/>
                </a:solidFill>
                <a:latin typeface="Arial"/>
                <a:cs typeface="Arial"/>
              </a:rPr>
              <a:t>caracterizada</a:t>
            </a:r>
            <a:r>
              <a:rPr sz="1000" dirty="0">
                <a:solidFill>
                  <a:srgbClr val="282828"/>
                </a:solidFill>
                <a:latin typeface="Arial"/>
                <a:cs typeface="Arial"/>
              </a:rPr>
              <a:t>  </a:t>
            </a:r>
            <a:r>
              <a:rPr sz="1000" spc="-130" dirty="0">
                <a:solidFill>
                  <a:srgbClr val="282828"/>
                </a:solidFill>
                <a:latin typeface="Arial"/>
                <a:cs typeface="Arial"/>
              </a:rPr>
              <a:t> </a:t>
            </a:r>
            <a:r>
              <a:rPr sz="1000" spc="-25" dirty="0">
                <a:solidFill>
                  <a:srgbClr val="282828"/>
                </a:solidFill>
                <a:latin typeface="Arial"/>
                <a:cs typeface="Arial"/>
              </a:rPr>
              <a:t>a</a:t>
            </a:r>
            <a:r>
              <a:rPr sz="1000" dirty="0">
                <a:solidFill>
                  <a:srgbClr val="282828"/>
                </a:solidFill>
                <a:latin typeface="Arial"/>
                <a:cs typeface="Arial"/>
              </a:rPr>
              <a:t> </a:t>
            </a:r>
            <a:r>
              <a:rPr sz="1000" spc="95" dirty="0">
                <a:solidFill>
                  <a:srgbClr val="282828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3B3B3B"/>
                </a:solidFill>
                <a:latin typeface="Arial"/>
                <a:cs typeface="Arial"/>
              </a:rPr>
              <a:t>i</a:t>
            </a:r>
            <a:r>
              <a:rPr sz="1000" spc="-15" dirty="0">
                <a:solidFill>
                  <a:srgbClr val="131313"/>
                </a:solidFill>
                <a:latin typeface="Arial"/>
                <a:cs typeface="Arial"/>
              </a:rPr>
              <a:t>nexecução</a:t>
            </a:r>
            <a:r>
              <a:rPr sz="100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000" spc="10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282828"/>
                </a:solidFill>
                <a:latin typeface="Arial"/>
                <a:cs typeface="Arial"/>
              </a:rPr>
              <a:t>total </a:t>
            </a:r>
            <a:r>
              <a:rPr sz="1000" spc="35" dirty="0">
                <a:solidFill>
                  <a:srgbClr val="282828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282828"/>
                </a:solidFill>
                <a:latin typeface="Arial"/>
                <a:cs typeface="Arial"/>
              </a:rPr>
              <a:t>ou</a:t>
            </a:r>
            <a:r>
              <a:rPr sz="1000" dirty="0">
                <a:solidFill>
                  <a:srgbClr val="282828"/>
                </a:solidFill>
                <a:latin typeface="Arial"/>
                <a:cs typeface="Arial"/>
              </a:rPr>
              <a:t> </a:t>
            </a:r>
            <a:r>
              <a:rPr sz="1000" spc="70" dirty="0">
                <a:solidFill>
                  <a:srgbClr val="282828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131313"/>
                </a:solidFill>
                <a:latin typeface="Arial"/>
                <a:cs typeface="Arial"/>
              </a:rPr>
              <a:t>parcial</a:t>
            </a:r>
            <a:r>
              <a:rPr sz="100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000" spc="1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131313"/>
                </a:solidFill>
                <a:latin typeface="Arial"/>
                <a:cs typeface="Arial"/>
              </a:rPr>
              <a:t>do</a:t>
            </a:r>
            <a:r>
              <a:rPr sz="100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000" spc="3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282828"/>
                </a:solidFill>
                <a:latin typeface="Arial"/>
                <a:cs typeface="Arial"/>
              </a:rPr>
              <a:t>objeto contratad</a:t>
            </a:r>
            <a:r>
              <a:rPr sz="1000" spc="100" dirty="0">
                <a:solidFill>
                  <a:srgbClr val="282828"/>
                </a:solidFill>
                <a:latin typeface="Arial"/>
                <a:cs typeface="Arial"/>
              </a:rPr>
              <a:t>o</a:t>
            </a:r>
            <a:r>
              <a:rPr sz="1000" spc="-5" dirty="0">
                <a:solidFill>
                  <a:srgbClr val="525054"/>
                </a:solidFill>
                <a:latin typeface="Arial"/>
                <a:cs typeface="Arial"/>
              </a:rPr>
              <a:t>,</a:t>
            </a:r>
            <a:r>
              <a:rPr sz="1000" spc="-55" dirty="0">
                <a:solidFill>
                  <a:srgbClr val="525054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3B3B3B"/>
                </a:solidFill>
                <a:latin typeface="Arial"/>
                <a:cs typeface="Arial"/>
              </a:rPr>
              <a:t>com </a:t>
            </a:r>
            <a:r>
              <a:rPr sz="1000" spc="15" dirty="0">
                <a:solidFill>
                  <a:srgbClr val="282828"/>
                </a:solidFill>
                <a:latin typeface="Arial"/>
                <a:cs typeface="Arial"/>
              </a:rPr>
              <a:t>a</a:t>
            </a:r>
            <a:r>
              <a:rPr sz="1000" spc="-25" dirty="0">
                <a:solidFill>
                  <a:srgbClr val="282828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282828"/>
                </a:solidFill>
                <a:latin typeface="Arial"/>
                <a:cs typeface="Arial"/>
              </a:rPr>
              <a:t>consequente</a:t>
            </a:r>
            <a:r>
              <a:rPr sz="1000" spc="120" dirty="0">
                <a:solidFill>
                  <a:srgbClr val="282828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282828"/>
                </a:solidFill>
                <a:latin typeface="Arial"/>
                <a:cs typeface="Arial"/>
              </a:rPr>
              <a:t>aplicação</a:t>
            </a:r>
            <a:r>
              <a:rPr sz="1000" spc="35" dirty="0">
                <a:solidFill>
                  <a:srgbClr val="282828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131313"/>
                </a:solidFill>
                <a:latin typeface="Arial"/>
                <a:cs typeface="Arial"/>
              </a:rPr>
              <a:t>das</a:t>
            </a:r>
            <a:r>
              <a:rPr sz="1000" spc="4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282828"/>
                </a:solidFill>
                <a:latin typeface="Arial"/>
                <a:cs typeface="Arial"/>
              </a:rPr>
              <a:t>sanções</a:t>
            </a:r>
            <a:r>
              <a:rPr sz="1000" dirty="0">
                <a:solidFill>
                  <a:srgbClr val="282828"/>
                </a:solidFill>
                <a:latin typeface="Arial"/>
                <a:cs typeface="Arial"/>
              </a:rPr>
              <a:t> </a:t>
            </a:r>
            <a:r>
              <a:rPr sz="1000" spc="-140" dirty="0">
                <a:solidFill>
                  <a:srgbClr val="282828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282828"/>
                </a:solidFill>
                <a:latin typeface="Arial"/>
                <a:cs typeface="Arial"/>
              </a:rPr>
              <a:t>previstas</a:t>
            </a:r>
            <a:r>
              <a:rPr sz="1000" spc="45" dirty="0">
                <a:solidFill>
                  <a:srgbClr val="282828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131313"/>
                </a:solidFill>
                <a:latin typeface="Arial"/>
                <a:cs typeface="Arial"/>
              </a:rPr>
              <a:t>no</a:t>
            </a:r>
            <a:r>
              <a:rPr sz="1000" spc="-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282828"/>
                </a:solidFill>
                <a:latin typeface="Arial"/>
                <a:cs typeface="Arial"/>
              </a:rPr>
              <a:t>artigo</a:t>
            </a:r>
            <a:r>
              <a:rPr sz="1000" spc="-20" dirty="0">
                <a:solidFill>
                  <a:srgbClr val="282828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282828"/>
                </a:solidFill>
                <a:latin typeface="Arial"/>
                <a:cs typeface="Arial"/>
              </a:rPr>
              <a:t>anterio</a:t>
            </a:r>
            <a:r>
              <a:rPr sz="1000" spc="55" dirty="0">
                <a:solidFill>
                  <a:srgbClr val="282828"/>
                </a:solidFill>
                <a:latin typeface="Arial"/>
                <a:cs typeface="Arial"/>
              </a:rPr>
              <a:t>r</a:t>
            </a:r>
            <a:r>
              <a:rPr sz="1000" spc="110" dirty="0">
                <a:solidFill>
                  <a:srgbClr val="62696E"/>
                </a:solidFill>
                <a:latin typeface="Arial"/>
                <a:cs typeface="Arial"/>
              </a:rPr>
              <a:t>.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6"/>
              </a:spcBef>
            </a:pPr>
            <a:endParaRPr sz="1000">
              <a:latin typeface="Times New Roman"/>
              <a:cs typeface="Times New Roman"/>
            </a:endParaRPr>
          </a:p>
          <a:p>
            <a:pPr marL="21590" marR="13335" indent="-9525" algn="just">
              <a:lnSpc>
                <a:spcPct val="94800"/>
              </a:lnSpc>
            </a:pPr>
            <a:r>
              <a:rPr sz="1000" spc="-40" dirty="0">
                <a:solidFill>
                  <a:srgbClr val="282828"/>
                </a:solidFill>
                <a:latin typeface="Arial"/>
                <a:cs typeface="Arial"/>
              </a:rPr>
              <a:t>A </a:t>
            </a:r>
            <a:r>
              <a:rPr sz="1000" spc="35" dirty="0">
                <a:solidFill>
                  <a:srgbClr val="282828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282828"/>
                </a:solidFill>
                <a:latin typeface="Arial"/>
                <a:cs typeface="Arial"/>
              </a:rPr>
              <a:t>pena</a:t>
            </a:r>
            <a:r>
              <a:rPr sz="1000" dirty="0">
                <a:solidFill>
                  <a:srgbClr val="282828"/>
                </a:solidFill>
                <a:latin typeface="Arial"/>
                <a:cs typeface="Arial"/>
              </a:rPr>
              <a:t> </a:t>
            </a:r>
            <a:r>
              <a:rPr sz="1000" spc="-125" dirty="0">
                <a:solidFill>
                  <a:srgbClr val="282828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131313"/>
                </a:solidFill>
                <a:latin typeface="Arial"/>
                <a:cs typeface="Arial"/>
              </a:rPr>
              <a:t>de</a:t>
            </a:r>
            <a:r>
              <a:rPr sz="100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000" spc="-3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131313"/>
                </a:solidFill>
                <a:latin typeface="Arial"/>
                <a:cs typeface="Arial"/>
              </a:rPr>
              <a:t>multa</a:t>
            </a:r>
            <a:r>
              <a:rPr sz="100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000" spc="-7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282828"/>
                </a:solidFill>
                <a:latin typeface="Arial"/>
                <a:cs typeface="Arial"/>
              </a:rPr>
              <a:t>pela</a:t>
            </a:r>
            <a:r>
              <a:rPr sz="1000" dirty="0">
                <a:solidFill>
                  <a:srgbClr val="282828"/>
                </a:solidFill>
                <a:latin typeface="Arial"/>
                <a:cs typeface="Arial"/>
              </a:rPr>
              <a:t> </a:t>
            </a:r>
            <a:r>
              <a:rPr sz="1000" spc="-55" dirty="0">
                <a:solidFill>
                  <a:srgbClr val="282828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282828"/>
                </a:solidFill>
                <a:latin typeface="Arial"/>
                <a:cs typeface="Arial"/>
              </a:rPr>
              <a:t>inexecução</a:t>
            </a:r>
            <a:r>
              <a:rPr sz="1000" dirty="0">
                <a:solidFill>
                  <a:srgbClr val="282828"/>
                </a:solidFill>
                <a:latin typeface="Arial"/>
                <a:cs typeface="Arial"/>
              </a:rPr>
              <a:t> </a:t>
            </a:r>
            <a:r>
              <a:rPr sz="1000" spc="-45" dirty="0">
                <a:solidFill>
                  <a:srgbClr val="282828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282828"/>
                </a:solidFill>
                <a:latin typeface="Arial"/>
                <a:cs typeface="Arial"/>
              </a:rPr>
              <a:t>total</a:t>
            </a:r>
            <a:r>
              <a:rPr sz="1000" dirty="0">
                <a:solidFill>
                  <a:srgbClr val="282828"/>
                </a:solidFill>
                <a:latin typeface="Arial"/>
                <a:cs typeface="Arial"/>
              </a:rPr>
              <a:t> </a:t>
            </a:r>
            <a:r>
              <a:rPr sz="1000" spc="-70" dirty="0">
                <a:solidFill>
                  <a:srgbClr val="282828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282828"/>
                </a:solidFill>
                <a:latin typeface="Arial"/>
                <a:cs typeface="Arial"/>
              </a:rPr>
              <a:t>ou</a:t>
            </a:r>
            <a:r>
              <a:rPr sz="1000" dirty="0">
                <a:solidFill>
                  <a:srgbClr val="282828"/>
                </a:solidFill>
                <a:latin typeface="Arial"/>
                <a:cs typeface="Arial"/>
              </a:rPr>
              <a:t> </a:t>
            </a:r>
            <a:r>
              <a:rPr sz="1000" spc="-65" dirty="0">
                <a:solidFill>
                  <a:srgbClr val="282828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131313"/>
                </a:solidFill>
                <a:latin typeface="Arial"/>
                <a:cs typeface="Arial"/>
              </a:rPr>
              <a:t>parc</a:t>
            </a:r>
            <a:r>
              <a:rPr sz="1000" spc="-30" dirty="0">
                <a:solidFill>
                  <a:srgbClr val="131313"/>
                </a:solidFill>
                <a:latin typeface="Arial"/>
                <a:cs typeface="Arial"/>
              </a:rPr>
              <a:t>i</a:t>
            </a:r>
            <a:r>
              <a:rPr sz="1000" dirty="0">
                <a:solidFill>
                  <a:srgbClr val="131313"/>
                </a:solidFill>
                <a:latin typeface="Arial"/>
                <a:cs typeface="Arial"/>
              </a:rPr>
              <a:t>al </a:t>
            </a:r>
            <a:r>
              <a:rPr sz="1000" spc="-114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282828"/>
                </a:solidFill>
                <a:latin typeface="Arial"/>
                <a:cs typeface="Arial"/>
              </a:rPr>
              <a:t>do</a:t>
            </a:r>
            <a:r>
              <a:rPr sz="1000" dirty="0">
                <a:solidFill>
                  <a:srgbClr val="282828"/>
                </a:solidFill>
                <a:latin typeface="Arial"/>
                <a:cs typeface="Arial"/>
              </a:rPr>
              <a:t> </a:t>
            </a:r>
            <a:r>
              <a:rPr sz="1000" spc="-110" dirty="0">
                <a:solidFill>
                  <a:srgbClr val="282828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282828"/>
                </a:solidFill>
                <a:latin typeface="Arial"/>
                <a:cs typeface="Arial"/>
              </a:rPr>
              <a:t>ajuste</a:t>
            </a:r>
            <a:r>
              <a:rPr sz="1000" dirty="0">
                <a:solidFill>
                  <a:srgbClr val="282828"/>
                </a:solidFill>
                <a:latin typeface="Arial"/>
                <a:cs typeface="Arial"/>
              </a:rPr>
              <a:t> </a:t>
            </a:r>
            <a:r>
              <a:rPr sz="1000" spc="-75" dirty="0">
                <a:solidFill>
                  <a:srgbClr val="282828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282828"/>
                </a:solidFill>
                <a:latin typeface="Arial"/>
                <a:cs typeface="Arial"/>
              </a:rPr>
              <a:t>celebrado</a:t>
            </a:r>
            <a:r>
              <a:rPr sz="1000" dirty="0">
                <a:solidFill>
                  <a:srgbClr val="282828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282828"/>
                </a:solidFill>
                <a:latin typeface="Arial"/>
                <a:cs typeface="Arial"/>
              </a:rPr>
              <a:t> com</a:t>
            </a:r>
            <a:r>
              <a:rPr sz="1000" dirty="0">
                <a:solidFill>
                  <a:srgbClr val="282828"/>
                </a:solidFill>
                <a:latin typeface="Arial"/>
                <a:cs typeface="Arial"/>
              </a:rPr>
              <a:t> </a:t>
            </a:r>
            <a:r>
              <a:rPr sz="1000" spc="-55" dirty="0">
                <a:solidFill>
                  <a:srgbClr val="282828"/>
                </a:solidFill>
                <a:latin typeface="Arial"/>
                <a:cs typeface="Arial"/>
              </a:rPr>
              <a:t> </a:t>
            </a:r>
            <a:r>
              <a:rPr sz="1000" spc="-25" dirty="0">
                <a:solidFill>
                  <a:srgbClr val="282828"/>
                </a:solidFill>
                <a:latin typeface="Arial"/>
                <a:cs typeface="Arial"/>
              </a:rPr>
              <a:t>a</a:t>
            </a:r>
            <a:r>
              <a:rPr sz="1000" dirty="0">
                <a:solidFill>
                  <a:srgbClr val="282828"/>
                </a:solidFill>
                <a:latin typeface="Arial"/>
                <a:cs typeface="Arial"/>
              </a:rPr>
              <a:t> </a:t>
            </a:r>
            <a:r>
              <a:rPr sz="1000" spc="-85" dirty="0">
                <a:solidFill>
                  <a:srgbClr val="282828"/>
                </a:solidFill>
                <a:latin typeface="Arial"/>
                <a:cs typeface="Arial"/>
              </a:rPr>
              <a:t> </a:t>
            </a:r>
            <a:r>
              <a:rPr sz="1000" spc="-25" dirty="0">
                <a:solidFill>
                  <a:srgbClr val="282828"/>
                </a:solidFill>
                <a:latin typeface="Arial"/>
                <a:cs typeface="Arial"/>
              </a:rPr>
              <a:t>CBC</a:t>
            </a:r>
            <a:r>
              <a:rPr sz="1000" dirty="0">
                <a:solidFill>
                  <a:srgbClr val="282828"/>
                </a:solidFill>
                <a:latin typeface="Arial"/>
                <a:cs typeface="Arial"/>
              </a:rPr>
              <a:t> </a:t>
            </a:r>
            <a:r>
              <a:rPr sz="1000" spc="-35" dirty="0">
                <a:solidFill>
                  <a:srgbClr val="282828"/>
                </a:solidFill>
                <a:latin typeface="Arial"/>
                <a:cs typeface="Arial"/>
              </a:rPr>
              <a:t> </a:t>
            </a:r>
            <a:r>
              <a:rPr sz="1000" spc="20" dirty="0">
                <a:solidFill>
                  <a:srgbClr val="282828"/>
                </a:solidFill>
                <a:latin typeface="Arial"/>
                <a:cs typeface="Arial"/>
              </a:rPr>
              <a:t>e</a:t>
            </a:r>
            <a:r>
              <a:rPr sz="1000" dirty="0">
                <a:solidFill>
                  <a:srgbClr val="282828"/>
                </a:solidFill>
                <a:latin typeface="Arial"/>
                <a:cs typeface="Arial"/>
              </a:rPr>
              <a:t> </a:t>
            </a:r>
            <a:r>
              <a:rPr sz="1000" spc="-130" dirty="0">
                <a:solidFill>
                  <a:srgbClr val="282828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282828"/>
                </a:solidFill>
                <a:latin typeface="Arial"/>
                <a:cs typeface="Arial"/>
              </a:rPr>
              <a:t>com</a:t>
            </a:r>
            <a:r>
              <a:rPr sz="1000" dirty="0">
                <a:solidFill>
                  <a:srgbClr val="282828"/>
                </a:solidFill>
                <a:latin typeface="Arial"/>
                <a:cs typeface="Arial"/>
              </a:rPr>
              <a:t> </a:t>
            </a:r>
            <a:r>
              <a:rPr sz="1000" spc="-55" dirty="0">
                <a:solidFill>
                  <a:srgbClr val="282828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282828"/>
                </a:solidFill>
                <a:latin typeface="Arial"/>
                <a:cs typeface="Arial"/>
              </a:rPr>
              <a:t>o</a:t>
            </a:r>
            <a:r>
              <a:rPr sz="1000" dirty="0">
                <a:solidFill>
                  <a:srgbClr val="282828"/>
                </a:solidFill>
                <a:latin typeface="Arial"/>
                <a:cs typeface="Arial"/>
              </a:rPr>
              <a:t> </a:t>
            </a:r>
            <a:r>
              <a:rPr sz="1000" spc="-80" dirty="0">
                <a:solidFill>
                  <a:srgbClr val="282828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131313"/>
                </a:solidFill>
                <a:latin typeface="Arial"/>
                <a:cs typeface="Arial"/>
              </a:rPr>
              <a:t>Mackenzie</a:t>
            </a:r>
            <a:r>
              <a:rPr sz="1000" spc="-10" dirty="0">
                <a:solidFill>
                  <a:srgbClr val="131313"/>
                </a:solidFill>
                <a:latin typeface="Arial"/>
                <a:cs typeface="Arial"/>
              </a:rPr>
              <a:t> Esporte</a:t>
            </a:r>
            <a:r>
              <a:rPr sz="1000" spc="5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000" spc="20" dirty="0">
                <a:solidFill>
                  <a:srgbClr val="282828"/>
                </a:solidFill>
                <a:latin typeface="Arial"/>
                <a:cs typeface="Arial"/>
              </a:rPr>
              <a:t>C</a:t>
            </a:r>
            <a:r>
              <a:rPr sz="1000" spc="-35" dirty="0">
                <a:solidFill>
                  <a:srgbClr val="282828"/>
                </a:solidFill>
                <a:latin typeface="Arial"/>
                <a:cs typeface="Arial"/>
              </a:rPr>
              <a:t>l</a:t>
            </a:r>
            <a:r>
              <a:rPr sz="1000" spc="10" dirty="0">
                <a:solidFill>
                  <a:srgbClr val="282828"/>
                </a:solidFill>
                <a:latin typeface="Arial"/>
                <a:cs typeface="Arial"/>
              </a:rPr>
              <a:t>ube</a:t>
            </a:r>
            <a:r>
              <a:rPr sz="1000" spc="35" dirty="0">
                <a:solidFill>
                  <a:srgbClr val="282828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282828"/>
                </a:solidFill>
                <a:latin typeface="Arial"/>
                <a:cs typeface="Arial"/>
              </a:rPr>
              <a:t>será</a:t>
            </a:r>
            <a:r>
              <a:rPr sz="1000" spc="80" dirty="0">
                <a:solidFill>
                  <a:srgbClr val="282828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131313"/>
                </a:solidFill>
                <a:latin typeface="Arial"/>
                <a:cs typeface="Arial"/>
              </a:rPr>
              <a:t>calculada</a:t>
            </a:r>
            <a:r>
              <a:rPr sz="1000" spc="11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282828"/>
                </a:solidFill>
                <a:latin typeface="Arial"/>
                <a:cs typeface="Arial"/>
              </a:rPr>
              <a:t>em</a:t>
            </a:r>
            <a:r>
              <a:rPr sz="1000" spc="45" dirty="0">
                <a:solidFill>
                  <a:srgbClr val="282828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282828"/>
                </a:solidFill>
                <a:latin typeface="Arial"/>
                <a:cs typeface="Arial"/>
              </a:rPr>
              <a:t>até</a:t>
            </a:r>
            <a:r>
              <a:rPr sz="1000" spc="100" dirty="0">
                <a:solidFill>
                  <a:srgbClr val="282828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282828"/>
                </a:solidFill>
                <a:latin typeface="Arial"/>
                <a:cs typeface="Arial"/>
              </a:rPr>
              <a:t>50%</a:t>
            </a:r>
            <a:r>
              <a:rPr sz="1000" spc="80" dirty="0">
                <a:solidFill>
                  <a:srgbClr val="282828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3B3B3B"/>
                </a:solidFill>
                <a:latin typeface="Arial"/>
                <a:cs typeface="Arial"/>
              </a:rPr>
              <a:t>(</a:t>
            </a:r>
            <a:r>
              <a:rPr sz="1000" dirty="0">
                <a:solidFill>
                  <a:srgbClr val="3B3B3B"/>
                </a:solidFill>
                <a:latin typeface="Arial"/>
                <a:cs typeface="Arial"/>
              </a:rPr>
              <a:t>c</a:t>
            </a:r>
            <a:r>
              <a:rPr sz="1000" spc="-15" dirty="0">
                <a:solidFill>
                  <a:srgbClr val="131313"/>
                </a:solidFill>
                <a:latin typeface="Arial"/>
                <a:cs typeface="Arial"/>
              </a:rPr>
              <a:t>inquenta</a:t>
            </a:r>
            <a:r>
              <a:rPr sz="1000" spc="13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131313"/>
                </a:solidFill>
                <a:latin typeface="Arial"/>
                <a:cs typeface="Arial"/>
              </a:rPr>
              <a:t>por</a:t>
            </a:r>
            <a:r>
              <a:rPr sz="1000" spc="1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282828"/>
                </a:solidFill>
                <a:latin typeface="Arial"/>
                <a:cs typeface="Arial"/>
              </a:rPr>
              <a:t>cento</a:t>
            </a:r>
            <a:r>
              <a:rPr sz="1000" spc="-10" dirty="0">
                <a:solidFill>
                  <a:srgbClr val="282828"/>
                </a:solidFill>
                <a:latin typeface="Arial"/>
                <a:cs typeface="Arial"/>
              </a:rPr>
              <a:t>)</a:t>
            </a:r>
            <a:r>
              <a:rPr sz="1000" spc="130" dirty="0">
                <a:solidFill>
                  <a:srgbClr val="282828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282828"/>
                </a:solidFill>
                <a:latin typeface="Arial"/>
                <a:cs typeface="Arial"/>
              </a:rPr>
              <a:t>sobre</a:t>
            </a:r>
            <a:r>
              <a:rPr sz="1000" spc="50" dirty="0">
                <a:solidFill>
                  <a:srgbClr val="282828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282828"/>
                </a:solidFill>
                <a:latin typeface="Arial"/>
                <a:cs typeface="Arial"/>
              </a:rPr>
              <a:t>o</a:t>
            </a:r>
            <a:r>
              <a:rPr sz="1000" spc="90" dirty="0">
                <a:solidFill>
                  <a:srgbClr val="282828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282828"/>
                </a:solidFill>
                <a:latin typeface="Arial"/>
                <a:cs typeface="Arial"/>
              </a:rPr>
              <a:t>valor</a:t>
            </a:r>
            <a:r>
              <a:rPr sz="1000" spc="85" dirty="0">
                <a:solidFill>
                  <a:srgbClr val="282828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282828"/>
                </a:solidFill>
                <a:latin typeface="Arial"/>
                <a:cs typeface="Arial"/>
              </a:rPr>
              <a:t>total</a:t>
            </a:r>
            <a:r>
              <a:rPr sz="1000" spc="60" dirty="0">
                <a:solidFill>
                  <a:srgbClr val="282828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131313"/>
                </a:solidFill>
                <a:latin typeface="Arial"/>
                <a:cs typeface="Arial"/>
              </a:rPr>
              <a:t>do</a:t>
            </a:r>
            <a:r>
              <a:rPr sz="1000" spc="6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282828"/>
                </a:solidFill>
                <a:latin typeface="Arial"/>
                <a:cs typeface="Arial"/>
              </a:rPr>
              <a:t>ajuste</a:t>
            </a:r>
            <a:r>
              <a:rPr sz="1000" spc="95" dirty="0">
                <a:solidFill>
                  <a:srgbClr val="282828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282828"/>
                </a:solidFill>
                <a:latin typeface="Arial"/>
                <a:cs typeface="Arial"/>
              </a:rPr>
              <a:t>atua</a:t>
            </a:r>
            <a:r>
              <a:rPr sz="1000" spc="5" dirty="0">
                <a:solidFill>
                  <a:srgbClr val="282828"/>
                </a:solidFill>
                <a:latin typeface="Arial"/>
                <a:cs typeface="Arial"/>
              </a:rPr>
              <a:t>l</a:t>
            </a:r>
            <a:r>
              <a:rPr sz="1000" spc="-45" dirty="0">
                <a:solidFill>
                  <a:srgbClr val="282828"/>
                </a:solidFill>
                <a:latin typeface="Arial"/>
                <a:cs typeface="Arial"/>
              </a:rPr>
              <a:t>i</a:t>
            </a:r>
            <a:r>
              <a:rPr sz="1000" spc="-10" dirty="0">
                <a:solidFill>
                  <a:srgbClr val="282828"/>
                </a:solidFill>
                <a:latin typeface="Arial"/>
                <a:cs typeface="Arial"/>
              </a:rPr>
              <a:t>zado</a:t>
            </a:r>
            <a:r>
              <a:rPr sz="1000" spc="55" dirty="0">
                <a:solidFill>
                  <a:srgbClr val="282828"/>
                </a:solidFill>
                <a:latin typeface="Arial"/>
                <a:cs typeface="Arial"/>
              </a:rPr>
              <a:t> </a:t>
            </a:r>
            <a:r>
              <a:rPr sz="1000" spc="25" dirty="0">
                <a:solidFill>
                  <a:srgbClr val="282828"/>
                </a:solidFill>
                <a:latin typeface="Arial"/>
                <a:cs typeface="Arial"/>
              </a:rPr>
              <a:t>ou</a:t>
            </a:r>
            <a:r>
              <a:rPr sz="1000" spc="10" dirty="0">
                <a:solidFill>
                  <a:srgbClr val="282828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282828"/>
                </a:solidFill>
                <a:latin typeface="Arial"/>
                <a:cs typeface="Arial"/>
              </a:rPr>
              <a:t>sobre</a:t>
            </a:r>
            <a:r>
              <a:rPr sz="1000" dirty="0">
                <a:solidFill>
                  <a:srgbClr val="282828"/>
                </a:solidFill>
                <a:latin typeface="Arial"/>
                <a:cs typeface="Arial"/>
              </a:rPr>
              <a:t> </a:t>
            </a:r>
            <a:r>
              <a:rPr sz="1000" spc="-105" dirty="0">
                <a:solidFill>
                  <a:srgbClr val="282828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282828"/>
                </a:solidFill>
                <a:latin typeface="Arial"/>
                <a:cs typeface="Arial"/>
              </a:rPr>
              <a:t>o</a:t>
            </a:r>
            <a:r>
              <a:rPr sz="1000" spc="90" dirty="0">
                <a:solidFill>
                  <a:srgbClr val="282828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282828"/>
                </a:solidFill>
                <a:latin typeface="Arial"/>
                <a:cs typeface="Arial"/>
              </a:rPr>
              <a:t>va</a:t>
            </a:r>
            <a:r>
              <a:rPr sz="1000" spc="-20" dirty="0">
                <a:solidFill>
                  <a:srgbClr val="282828"/>
                </a:solidFill>
                <a:latin typeface="Arial"/>
                <a:cs typeface="Arial"/>
              </a:rPr>
              <a:t>l</a:t>
            </a:r>
            <a:r>
              <a:rPr sz="1000" dirty="0">
                <a:solidFill>
                  <a:srgbClr val="282828"/>
                </a:solidFill>
                <a:latin typeface="Arial"/>
                <a:cs typeface="Arial"/>
              </a:rPr>
              <a:t>or</a:t>
            </a:r>
            <a:r>
              <a:rPr sz="1000" spc="114" dirty="0">
                <a:solidFill>
                  <a:srgbClr val="282828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282828"/>
                </a:solidFill>
                <a:latin typeface="Arial"/>
                <a:cs typeface="Arial"/>
              </a:rPr>
              <a:t>correspondente</a:t>
            </a:r>
            <a:r>
              <a:rPr sz="1000" dirty="0">
                <a:solidFill>
                  <a:srgbClr val="282828"/>
                </a:solidFill>
                <a:latin typeface="Arial"/>
                <a:cs typeface="Arial"/>
              </a:rPr>
              <a:t> </a:t>
            </a:r>
            <a:r>
              <a:rPr sz="1000" spc="-60" dirty="0">
                <a:solidFill>
                  <a:srgbClr val="282828"/>
                </a:solidFill>
                <a:latin typeface="Arial"/>
                <a:cs typeface="Arial"/>
              </a:rPr>
              <a:t> </a:t>
            </a:r>
            <a:r>
              <a:rPr sz="1050" spc="70" dirty="0">
                <a:solidFill>
                  <a:srgbClr val="282828"/>
                </a:solidFill>
                <a:latin typeface="Times New Roman"/>
                <a:cs typeface="Times New Roman"/>
              </a:rPr>
              <a:t>à</a:t>
            </a:r>
            <a:r>
              <a:rPr sz="1050" dirty="0">
                <a:solidFill>
                  <a:srgbClr val="282828"/>
                </a:solidFill>
                <a:latin typeface="Times New Roman"/>
                <a:cs typeface="Times New Roman"/>
              </a:rPr>
              <a:t> </a:t>
            </a:r>
            <a:r>
              <a:rPr sz="1050" spc="-130" dirty="0">
                <a:solidFill>
                  <a:srgbClr val="282828"/>
                </a:solidFill>
                <a:latin typeface="Times New Roman"/>
                <a:cs typeface="Times New Roman"/>
              </a:rPr>
              <a:t> </a:t>
            </a:r>
            <a:r>
              <a:rPr sz="1000" dirty="0">
                <a:solidFill>
                  <a:srgbClr val="282828"/>
                </a:solidFill>
                <a:latin typeface="Arial"/>
                <a:cs typeface="Arial"/>
              </a:rPr>
              <a:t>obrigação </a:t>
            </a:r>
            <a:r>
              <a:rPr sz="1000" spc="-125" dirty="0">
                <a:solidFill>
                  <a:srgbClr val="282828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131313"/>
                </a:solidFill>
                <a:latin typeface="Arial"/>
                <a:cs typeface="Arial"/>
              </a:rPr>
              <a:t>não</a:t>
            </a:r>
            <a:r>
              <a:rPr sz="1000" spc="12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282828"/>
                </a:solidFill>
                <a:latin typeface="Arial"/>
                <a:cs typeface="Arial"/>
              </a:rPr>
              <a:t>cumprid</a:t>
            </a:r>
            <a:r>
              <a:rPr sz="1000" spc="90" dirty="0">
                <a:solidFill>
                  <a:srgbClr val="282828"/>
                </a:solidFill>
                <a:latin typeface="Arial"/>
                <a:cs typeface="Arial"/>
              </a:rPr>
              <a:t>a</a:t>
            </a:r>
            <a:r>
              <a:rPr sz="1000" spc="90" dirty="0">
                <a:solidFill>
                  <a:srgbClr val="757B82"/>
                </a:solidFill>
                <a:latin typeface="Arial"/>
                <a:cs typeface="Arial"/>
              </a:rPr>
              <a:t>,</a:t>
            </a:r>
            <a:r>
              <a:rPr sz="1000" spc="-5" dirty="0">
                <a:solidFill>
                  <a:srgbClr val="757B82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282828"/>
                </a:solidFill>
                <a:latin typeface="Arial"/>
                <a:cs typeface="Arial"/>
              </a:rPr>
              <a:t>excetuando-se</a:t>
            </a:r>
            <a:r>
              <a:rPr sz="1000" dirty="0">
                <a:solidFill>
                  <a:srgbClr val="282828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282828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282828"/>
                </a:solidFill>
                <a:latin typeface="Arial"/>
                <a:cs typeface="Arial"/>
              </a:rPr>
              <a:t>aquelas</a:t>
            </a:r>
            <a:r>
              <a:rPr sz="1000" dirty="0">
                <a:solidFill>
                  <a:srgbClr val="282828"/>
                </a:solidFill>
                <a:latin typeface="Arial"/>
                <a:cs typeface="Arial"/>
              </a:rPr>
              <a:t> </a:t>
            </a:r>
            <a:r>
              <a:rPr sz="1000" spc="-105" dirty="0">
                <a:solidFill>
                  <a:srgbClr val="282828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282828"/>
                </a:solidFill>
                <a:latin typeface="Arial"/>
                <a:cs typeface="Arial"/>
              </a:rPr>
              <a:t>de</a:t>
            </a:r>
            <a:r>
              <a:rPr sz="1000" spc="95" dirty="0">
                <a:solidFill>
                  <a:srgbClr val="282828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282828"/>
                </a:solidFill>
                <a:latin typeface="Arial"/>
                <a:cs typeface="Arial"/>
              </a:rPr>
              <a:t>grande</a:t>
            </a:r>
            <a:r>
              <a:rPr sz="1000" dirty="0">
                <a:solidFill>
                  <a:srgbClr val="282828"/>
                </a:solidFill>
                <a:latin typeface="Arial"/>
                <a:cs typeface="Arial"/>
              </a:rPr>
              <a:t> </a:t>
            </a:r>
            <a:r>
              <a:rPr sz="1000" spc="-114" dirty="0">
                <a:solidFill>
                  <a:srgbClr val="282828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282828"/>
                </a:solidFill>
                <a:latin typeface="Arial"/>
                <a:cs typeface="Arial"/>
              </a:rPr>
              <a:t>vulto</a:t>
            </a:r>
            <a:r>
              <a:rPr sz="1000" dirty="0">
                <a:solidFill>
                  <a:srgbClr val="282828"/>
                </a:solidFill>
                <a:latin typeface="Arial"/>
                <a:cs typeface="Arial"/>
              </a:rPr>
              <a:t> </a:t>
            </a:r>
            <a:r>
              <a:rPr sz="1000" spc="-85" dirty="0">
                <a:solidFill>
                  <a:srgbClr val="282828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282828"/>
                </a:solidFill>
                <a:latin typeface="Arial"/>
                <a:cs typeface="Arial"/>
              </a:rPr>
              <a:t>ou</a:t>
            </a:r>
            <a:r>
              <a:rPr sz="1000" dirty="0">
                <a:solidFill>
                  <a:srgbClr val="282828"/>
                </a:solidFill>
                <a:latin typeface="Arial"/>
                <a:cs typeface="Arial"/>
              </a:rPr>
              <a:t> </a:t>
            </a:r>
            <a:r>
              <a:rPr sz="1000" spc="-135" dirty="0">
                <a:solidFill>
                  <a:srgbClr val="282828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282828"/>
                </a:solidFill>
                <a:latin typeface="Arial"/>
                <a:cs typeface="Arial"/>
              </a:rPr>
              <a:t>com</a:t>
            </a:r>
            <a:r>
              <a:rPr sz="1000" spc="-5" dirty="0">
                <a:solidFill>
                  <a:srgbClr val="282828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282828"/>
                </a:solidFill>
                <a:latin typeface="Arial"/>
                <a:cs typeface="Arial"/>
              </a:rPr>
              <a:t>repercussões</a:t>
            </a:r>
            <a:r>
              <a:rPr sz="1000" dirty="0">
                <a:solidFill>
                  <a:srgbClr val="282828"/>
                </a:solidFill>
                <a:latin typeface="Arial"/>
                <a:cs typeface="Arial"/>
              </a:rPr>
              <a:t> </a:t>
            </a:r>
            <a:r>
              <a:rPr sz="1000" spc="-35" dirty="0">
                <a:solidFill>
                  <a:srgbClr val="282828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282828"/>
                </a:solidFill>
                <a:latin typeface="Arial"/>
                <a:cs typeface="Arial"/>
              </a:rPr>
              <a:t>s</a:t>
            </a:r>
            <a:r>
              <a:rPr sz="1000" spc="-20" dirty="0">
                <a:solidFill>
                  <a:srgbClr val="282828"/>
                </a:solidFill>
                <a:latin typeface="Arial"/>
                <a:cs typeface="Arial"/>
              </a:rPr>
              <a:t>i</a:t>
            </a:r>
            <a:r>
              <a:rPr sz="1000" spc="-15" dirty="0">
                <a:solidFill>
                  <a:srgbClr val="282828"/>
                </a:solidFill>
                <a:latin typeface="Arial"/>
                <a:cs typeface="Arial"/>
              </a:rPr>
              <a:t>gnificativa</a:t>
            </a:r>
            <a:r>
              <a:rPr sz="1000" spc="100" dirty="0">
                <a:solidFill>
                  <a:srgbClr val="282828"/>
                </a:solidFill>
                <a:latin typeface="Arial"/>
                <a:cs typeface="Arial"/>
              </a:rPr>
              <a:t>s</a:t>
            </a:r>
            <a:r>
              <a:rPr sz="1000" spc="90" dirty="0">
                <a:solidFill>
                  <a:srgbClr val="757B82"/>
                </a:solidFill>
                <a:latin typeface="Arial"/>
                <a:cs typeface="Arial"/>
              </a:rPr>
              <a:t>,</a:t>
            </a:r>
            <a:r>
              <a:rPr sz="1000" spc="70" dirty="0">
                <a:solidFill>
                  <a:srgbClr val="757B82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131313"/>
                </a:solidFill>
                <a:latin typeface="Arial"/>
                <a:cs typeface="Arial"/>
              </a:rPr>
              <a:t>hipótese</a:t>
            </a:r>
            <a:r>
              <a:rPr sz="100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000" spc="-8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282828"/>
                </a:solidFill>
                <a:latin typeface="Arial"/>
                <a:cs typeface="Arial"/>
              </a:rPr>
              <a:t>em</a:t>
            </a:r>
            <a:r>
              <a:rPr sz="1000" dirty="0">
                <a:solidFill>
                  <a:srgbClr val="282828"/>
                </a:solidFill>
                <a:latin typeface="Arial"/>
                <a:cs typeface="Arial"/>
              </a:rPr>
              <a:t> </a:t>
            </a:r>
            <a:r>
              <a:rPr sz="1000" spc="-135" dirty="0">
                <a:solidFill>
                  <a:srgbClr val="282828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282828"/>
                </a:solidFill>
                <a:latin typeface="Arial"/>
                <a:cs typeface="Arial"/>
              </a:rPr>
              <a:t>que</a:t>
            </a:r>
            <a:r>
              <a:rPr sz="1000" dirty="0">
                <a:solidFill>
                  <a:srgbClr val="282828"/>
                </a:solidFill>
                <a:latin typeface="Arial"/>
                <a:cs typeface="Arial"/>
              </a:rPr>
              <a:t> </a:t>
            </a:r>
            <a:r>
              <a:rPr sz="1000" spc="-105" dirty="0">
                <a:solidFill>
                  <a:srgbClr val="282828"/>
                </a:solidFill>
                <a:latin typeface="Arial"/>
                <a:cs typeface="Arial"/>
              </a:rPr>
              <a:t> </a:t>
            </a:r>
            <a:r>
              <a:rPr sz="1000" spc="-25" dirty="0">
                <a:solidFill>
                  <a:srgbClr val="282828"/>
                </a:solidFill>
                <a:latin typeface="Arial"/>
                <a:cs typeface="Arial"/>
              </a:rPr>
              <a:t>a</a:t>
            </a:r>
            <a:r>
              <a:rPr sz="1000" spc="120" dirty="0">
                <a:solidFill>
                  <a:srgbClr val="282828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282828"/>
                </a:solidFill>
                <a:latin typeface="Arial"/>
                <a:cs typeface="Arial"/>
              </a:rPr>
              <a:t>graduação</a:t>
            </a:r>
            <a:r>
              <a:rPr sz="1000" dirty="0">
                <a:solidFill>
                  <a:srgbClr val="282828"/>
                </a:solidFill>
                <a:latin typeface="Arial"/>
                <a:cs typeface="Arial"/>
              </a:rPr>
              <a:t> </a:t>
            </a:r>
            <a:r>
              <a:rPr sz="1000" spc="-40" dirty="0">
                <a:solidFill>
                  <a:srgbClr val="282828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131313"/>
                </a:solidFill>
                <a:latin typeface="Arial"/>
                <a:cs typeface="Arial"/>
              </a:rPr>
              <a:t>da</a:t>
            </a:r>
            <a:r>
              <a:rPr sz="100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000" spc="-11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131313"/>
                </a:solidFill>
                <a:latin typeface="Arial"/>
                <a:cs typeface="Arial"/>
              </a:rPr>
              <a:t>multa</a:t>
            </a:r>
            <a:r>
              <a:rPr sz="1000" spc="12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131313"/>
                </a:solidFill>
                <a:latin typeface="Arial"/>
                <a:cs typeface="Arial"/>
              </a:rPr>
              <a:t>deverá</a:t>
            </a:r>
            <a:r>
              <a:rPr sz="100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000" spc="-6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282828"/>
                </a:solidFill>
                <a:latin typeface="Arial"/>
                <a:cs typeface="Arial"/>
              </a:rPr>
              <a:t>estar</a:t>
            </a:r>
            <a:r>
              <a:rPr sz="1000" dirty="0">
                <a:solidFill>
                  <a:srgbClr val="282828"/>
                </a:solidFill>
                <a:latin typeface="Arial"/>
                <a:cs typeface="Arial"/>
              </a:rPr>
              <a:t> </a:t>
            </a:r>
            <a:r>
              <a:rPr sz="1000" spc="-95" dirty="0">
                <a:solidFill>
                  <a:srgbClr val="282828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131313"/>
                </a:solidFill>
                <a:latin typeface="Arial"/>
                <a:cs typeface="Arial"/>
              </a:rPr>
              <a:t>prevista</a:t>
            </a:r>
            <a:r>
              <a:rPr sz="100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000" spc="-6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131313"/>
                </a:solidFill>
                <a:latin typeface="Arial"/>
                <a:cs typeface="Arial"/>
              </a:rPr>
              <a:t>no</a:t>
            </a:r>
            <a:r>
              <a:rPr sz="100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000" spc="-13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282828"/>
                </a:solidFill>
                <a:latin typeface="Arial"/>
                <a:cs typeface="Arial"/>
              </a:rPr>
              <a:t>instrumento </a:t>
            </a:r>
            <a:r>
              <a:rPr sz="1000" spc="-15" dirty="0">
                <a:solidFill>
                  <a:srgbClr val="282828"/>
                </a:solidFill>
                <a:latin typeface="Arial"/>
                <a:cs typeface="Arial"/>
              </a:rPr>
              <a:t>convocatório</a:t>
            </a:r>
            <a:r>
              <a:rPr sz="1000" spc="65" dirty="0">
                <a:solidFill>
                  <a:srgbClr val="282828"/>
                </a:solidFill>
                <a:latin typeface="Arial"/>
                <a:cs typeface="Arial"/>
              </a:rPr>
              <a:t> </a:t>
            </a:r>
            <a:r>
              <a:rPr sz="1000" spc="20" dirty="0">
                <a:solidFill>
                  <a:srgbClr val="282828"/>
                </a:solidFill>
                <a:latin typeface="Arial"/>
                <a:cs typeface="Arial"/>
              </a:rPr>
              <a:t>e</a:t>
            </a:r>
            <a:r>
              <a:rPr sz="1000" spc="5" dirty="0">
                <a:solidFill>
                  <a:srgbClr val="282828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131313"/>
                </a:solidFill>
                <a:latin typeface="Arial"/>
                <a:cs typeface="Arial"/>
              </a:rPr>
              <a:t>no</a:t>
            </a:r>
            <a:r>
              <a:rPr sz="1000" spc="-3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282828"/>
                </a:solidFill>
                <a:latin typeface="Arial"/>
                <a:cs typeface="Arial"/>
              </a:rPr>
              <a:t>competente</a:t>
            </a:r>
            <a:r>
              <a:rPr sz="1000" spc="90" dirty="0">
                <a:solidFill>
                  <a:srgbClr val="282828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131313"/>
                </a:solidFill>
                <a:latin typeface="Arial"/>
                <a:cs typeface="Arial"/>
              </a:rPr>
              <a:t>instrumento</a:t>
            </a:r>
            <a:r>
              <a:rPr sz="1000" spc="2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282828"/>
                </a:solidFill>
                <a:latin typeface="Arial"/>
                <a:cs typeface="Arial"/>
              </a:rPr>
              <a:t>de</a:t>
            </a:r>
            <a:r>
              <a:rPr sz="1000" spc="-15" dirty="0">
                <a:solidFill>
                  <a:srgbClr val="282828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282828"/>
                </a:solidFill>
                <a:latin typeface="Arial"/>
                <a:cs typeface="Arial"/>
              </a:rPr>
              <a:t>contrat</a:t>
            </a:r>
            <a:r>
              <a:rPr sz="1000" spc="50" dirty="0">
                <a:solidFill>
                  <a:srgbClr val="282828"/>
                </a:solidFill>
                <a:latin typeface="Arial"/>
                <a:cs typeface="Arial"/>
              </a:rPr>
              <a:t>o</a:t>
            </a:r>
            <a:r>
              <a:rPr sz="1000" spc="110" dirty="0">
                <a:solidFill>
                  <a:srgbClr val="757B82"/>
                </a:solidFill>
                <a:latin typeface="Arial"/>
                <a:cs typeface="Arial"/>
              </a:rPr>
              <a:t>.</a:t>
            </a:r>
            <a:r>
              <a:rPr sz="1000" spc="-170" dirty="0">
                <a:solidFill>
                  <a:srgbClr val="757B82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282828"/>
                </a:solidFill>
                <a:latin typeface="Arial"/>
                <a:cs typeface="Arial"/>
              </a:rPr>
              <a:t>sendo</a:t>
            </a:r>
            <a:r>
              <a:rPr sz="1000" spc="75" dirty="0">
                <a:solidFill>
                  <a:srgbClr val="282828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282828"/>
                </a:solidFill>
                <a:latin typeface="Arial"/>
                <a:cs typeface="Arial"/>
              </a:rPr>
              <a:t>está</a:t>
            </a:r>
            <a:r>
              <a:rPr sz="1000" spc="45" dirty="0">
                <a:solidFill>
                  <a:srgbClr val="282828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282828"/>
                </a:solidFill>
                <a:latin typeface="Arial"/>
                <a:cs typeface="Arial"/>
              </a:rPr>
              <a:t>devidamente</a:t>
            </a:r>
            <a:r>
              <a:rPr sz="1000" spc="-10" dirty="0">
                <a:solidFill>
                  <a:srgbClr val="282828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282828"/>
                </a:solidFill>
                <a:latin typeface="Arial"/>
                <a:cs typeface="Arial"/>
              </a:rPr>
              <a:t>justificada</a:t>
            </a:r>
            <a:r>
              <a:rPr sz="1000" spc="-65" dirty="0">
                <a:solidFill>
                  <a:srgbClr val="282828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62696E"/>
                </a:solidFill>
                <a:latin typeface="Arial"/>
                <a:cs typeface="Arial"/>
              </a:rPr>
              <a:t>.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5"/>
              </a:spcBef>
            </a:pPr>
            <a:endParaRPr sz="950">
              <a:latin typeface="Times New Roman"/>
              <a:cs typeface="Times New Roman"/>
            </a:endParaRPr>
          </a:p>
          <a:p>
            <a:pPr marL="21590" marR="15875" indent="-5080" algn="just">
              <a:lnSpc>
                <a:spcPct val="97500"/>
              </a:lnSpc>
            </a:pPr>
            <a:r>
              <a:rPr sz="1000" spc="-40" dirty="0">
                <a:solidFill>
                  <a:srgbClr val="282828"/>
                </a:solidFill>
                <a:latin typeface="Arial"/>
                <a:cs typeface="Arial"/>
              </a:rPr>
              <a:t>A </a:t>
            </a:r>
            <a:r>
              <a:rPr sz="1000" spc="70" dirty="0">
                <a:solidFill>
                  <a:srgbClr val="282828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131313"/>
                </a:solidFill>
                <a:latin typeface="Arial"/>
                <a:cs typeface="Arial"/>
              </a:rPr>
              <a:t>notific</a:t>
            </a:r>
            <a:r>
              <a:rPr sz="1000" spc="15" dirty="0">
                <a:solidFill>
                  <a:srgbClr val="131313"/>
                </a:solidFill>
                <a:latin typeface="Arial"/>
                <a:cs typeface="Arial"/>
              </a:rPr>
              <a:t>a</a:t>
            </a:r>
            <a:r>
              <a:rPr sz="1000" spc="-10" dirty="0">
                <a:solidFill>
                  <a:srgbClr val="3B3B3B"/>
                </a:solidFill>
                <a:latin typeface="Arial"/>
                <a:cs typeface="Arial"/>
              </a:rPr>
              <a:t>ção</a:t>
            </a:r>
            <a:r>
              <a:rPr sz="1000" dirty="0">
                <a:solidFill>
                  <a:srgbClr val="3B3B3B"/>
                </a:solidFill>
                <a:latin typeface="Arial"/>
                <a:cs typeface="Arial"/>
              </a:rPr>
              <a:t> </a:t>
            </a:r>
            <a:r>
              <a:rPr sz="1000" spc="40" dirty="0">
                <a:solidFill>
                  <a:srgbClr val="3B3B3B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131313"/>
                </a:solidFill>
                <a:latin typeface="Arial"/>
                <a:cs typeface="Arial"/>
              </a:rPr>
              <a:t>para</a:t>
            </a:r>
            <a:r>
              <a:rPr sz="100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000" spc="1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282828"/>
                </a:solidFill>
                <a:latin typeface="Arial"/>
                <a:cs typeface="Arial"/>
              </a:rPr>
              <a:t>apl</a:t>
            </a:r>
            <a:r>
              <a:rPr sz="1000" spc="-40" dirty="0">
                <a:solidFill>
                  <a:srgbClr val="282828"/>
                </a:solidFill>
                <a:latin typeface="Arial"/>
                <a:cs typeface="Arial"/>
              </a:rPr>
              <a:t>i</a:t>
            </a:r>
            <a:r>
              <a:rPr sz="1000" spc="-10" dirty="0">
                <a:solidFill>
                  <a:srgbClr val="282828"/>
                </a:solidFill>
                <a:latin typeface="Arial"/>
                <a:cs typeface="Arial"/>
              </a:rPr>
              <a:t>cação</a:t>
            </a:r>
            <a:r>
              <a:rPr sz="1000" dirty="0">
                <a:solidFill>
                  <a:srgbClr val="282828"/>
                </a:solidFill>
                <a:latin typeface="Arial"/>
                <a:cs typeface="Arial"/>
              </a:rPr>
              <a:t> </a:t>
            </a:r>
            <a:r>
              <a:rPr sz="1000" spc="75" dirty="0">
                <a:solidFill>
                  <a:srgbClr val="282828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131313"/>
                </a:solidFill>
                <a:latin typeface="Arial"/>
                <a:cs typeface="Arial"/>
              </a:rPr>
              <a:t>das</a:t>
            </a:r>
            <a:r>
              <a:rPr sz="100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000" spc="9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131313"/>
                </a:solidFill>
                <a:latin typeface="Arial"/>
                <a:cs typeface="Arial"/>
              </a:rPr>
              <a:t>penalidade</a:t>
            </a:r>
            <a:r>
              <a:rPr sz="1000" spc="100" dirty="0">
                <a:solidFill>
                  <a:srgbClr val="131313"/>
                </a:solidFill>
                <a:latin typeface="Arial"/>
                <a:cs typeface="Arial"/>
              </a:rPr>
              <a:t>s</a:t>
            </a:r>
            <a:r>
              <a:rPr sz="1000" spc="-5" dirty="0">
                <a:solidFill>
                  <a:srgbClr val="62696E"/>
                </a:solidFill>
                <a:latin typeface="Arial"/>
                <a:cs typeface="Arial"/>
              </a:rPr>
              <a:t>,</a:t>
            </a:r>
            <a:r>
              <a:rPr sz="1000" dirty="0">
                <a:solidFill>
                  <a:srgbClr val="62696E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62696E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131313"/>
                </a:solidFill>
                <a:latin typeface="Arial"/>
                <a:cs typeface="Arial"/>
              </a:rPr>
              <a:t>relativas</a:t>
            </a:r>
            <a:r>
              <a:rPr sz="100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000" spc="8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000" spc="50" dirty="0">
                <a:solidFill>
                  <a:srgbClr val="282828"/>
                </a:solidFill>
                <a:latin typeface="Times New Roman"/>
                <a:cs typeface="Times New Roman"/>
              </a:rPr>
              <a:t>à</a:t>
            </a:r>
            <a:r>
              <a:rPr sz="1000" dirty="0">
                <a:solidFill>
                  <a:srgbClr val="282828"/>
                </a:solidFill>
                <a:latin typeface="Times New Roman"/>
                <a:cs typeface="Times New Roman"/>
              </a:rPr>
              <a:t>  </a:t>
            </a:r>
            <a:r>
              <a:rPr sz="1000" spc="-65" dirty="0">
                <a:solidFill>
                  <a:srgbClr val="282828"/>
                </a:solidFill>
                <a:latin typeface="Times New Roman"/>
                <a:cs typeface="Times New Roman"/>
              </a:rPr>
              <a:t> </a:t>
            </a:r>
            <a:r>
              <a:rPr sz="1000" spc="-10" dirty="0">
                <a:solidFill>
                  <a:srgbClr val="3B3B3B"/>
                </a:solidFill>
                <a:latin typeface="Arial"/>
                <a:cs typeface="Arial"/>
              </a:rPr>
              <a:t>i</a:t>
            </a:r>
            <a:r>
              <a:rPr sz="1000" spc="-15" dirty="0">
                <a:solidFill>
                  <a:srgbClr val="131313"/>
                </a:solidFill>
                <a:latin typeface="Arial"/>
                <a:cs typeface="Arial"/>
              </a:rPr>
              <a:t>nexecução</a:t>
            </a:r>
            <a:r>
              <a:rPr sz="100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000" spc="3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282828"/>
                </a:solidFill>
                <a:latin typeface="Arial"/>
                <a:cs typeface="Arial"/>
              </a:rPr>
              <a:t>total </a:t>
            </a:r>
            <a:r>
              <a:rPr sz="1000" spc="35" dirty="0">
                <a:solidFill>
                  <a:srgbClr val="282828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282828"/>
                </a:solidFill>
                <a:latin typeface="Arial"/>
                <a:cs typeface="Arial"/>
              </a:rPr>
              <a:t>ou</a:t>
            </a:r>
            <a:r>
              <a:rPr sz="1000" dirty="0">
                <a:solidFill>
                  <a:srgbClr val="282828"/>
                </a:solidFill>
                <a:latin typeface="Arial"/>
                <a:cs typeface="Arial"/>
              </a:rPr>
              <a:t> </a:t>
            </a:r>
            <a:r>
              <a:rPr sz="1000" spc="80" dirty="0">
                <a:solidFill>
                  <a:srgbClr val="282828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282828"/>
                </a:solidFill>
                <a:latin typeface="Arial"/>
                <a:cs typeface="Arial"/>
              </a:rPr>
              <a:t>parc</a:t>
            </a:r>
            <a:r>
              <a:rPr sz="1000" spc="-30" dirty="0">
                <a:solidFill>
                  <a:srgbClr val="282828"/>
                </a:solidFill>
                <a:latin typeface="Arial"/>
                <a:cs typeface="Arial"/>
              </a:rPr>
              <a:t>i</a:t>
            </a:r>
            <a:r>
              <a:rPr sz="1000" spc="-25" dirty="0">
                <a:solidFill>
                  <a:srgbClr val="282828"/>
                </a:solidFill>
                <a:latin typeface="Arial"/>
                <a:cs typeface="Arial"/>
              </a:rPr>
              <a:t>al</a:t>
            </a:r>
            <a:r>
              <a:rPr sz="1000" dirty="0">
                <a:solidFill>
                  <a:srgbClr val="282828"/>
                </a:solidFill>
                <a:latin typeface="Arial"/>
                <a:cs typeface="Arial"/>
              </a:rPr>
              <a:t> </a:t>
            </a:r>
            <a:r>
              <a:rPr sz="1000" spc="80" dirty="0">
                <a:solidFill>
                  <a:srgbClr val="282828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131313"/>
                </a:solidFill>
                <a:latin typeface="Arial"/>
                <a:cs typeface="Arial"/>
              </a:rPr>
              <a:t>previstas</a:t>
            </a:r>
            <a:r>
              <a:rPr sz="100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000" spc="5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131313"/>
                </a:solidFill>
                <a:latin typeface="Arial"/>
                <a:cs typeface="Arial"/>
              </a:rPr>
              <a:t>neste </a:t>
            </a:r>
            <a:r>
              <a:rPr sz="1000" spc="-5" dirty="0">
                <a:solidFill>
                  <a:srgbClr val="282828"/>
                </a:solidFill>
                <a:latin typeface="Arial"/>
                <a:cs typeface="Arial"/>
              </a:rPr>
              <a:t>Capitul</a:t>
            </a:r>
            <a:r>
              <a:rPr sz="1000" spc="65" dirty="0">
                <a:solidFill>
                  <a:srgbClr val="282828"/>
                </a:solidFill>
                <a:latin typeface="Arial"/>
                <a:cs typeface="Arial"/>
              </a:rPr>
              <a:t>o</a:t>
            </a:r>
            <a:r>
              <a:rPr sz="1000" spc="-5" dirty="0">
                <a:solidFill>
                  <a:srgbClr val="525054"/>
                </a:solidFill>
                <a:latin typeface="Arial"/>
                <a:cs typeface="Arial"/>
              </a:rPr>
              <a:t>,</a:t>
            </a:r>
            <a:r>
              <a:rPr sz="1000" spc="90" dirty="0">
                <a:solidFill>
                  <a:srgbClr val="525054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282828"/>
                </a:solidFill>
                <a:latin typeface="Arial"/>
                <a:cs typeface="Arial"/>
              </a:rPr>
              <a:t>será </a:t>
            </a:r>
            <a:r>
              <a:rPr sz="1000" spc="-90" dirty="0">
                <a:solidFill>
                  <a:srgbClr val="282828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282828"/>
                </a:solidFill>
                <a:latin typeface="Arial"/>
                <a:cs typeface="Arial"/>
              </a:rPr>
              <a:t>efetuada</a:t>
            </a:r>
            <a:r>
              <a:rPr sz="1000" dirty="0">
                <a:solidFill>
                  <a:srgbClr val="282828"/>
                </a:solidFill>
                <a:latin typeface="Arial"/>
                <a:cs typeface="Arial"/>
              </a:rPr>
              <a:t> </a:t>
            </a:r>
            <a:r>
              <a:rPr sz="1000" spc="-55" dirty="0">
                <a:solidFill>
                  <a:srgbClr val="282828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131313"/>
                </a:solidFill>
                <a:latin typeface="Arial"/>
                <a:cs typeface="Arial"/>
              </a:rPr>
              <a:t>através</a:t>
            </a:r>
            <a:r>
              <a:rPr sz="100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000" spc="-6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131313"/>
                </a:solidFill>
                <a:latin typeface="Arial"/>
                <a:cs typeface="Arial"/>
              </a:rPr>
              <a:t>de</a:t>
            </a:r>
            <a:r>
              <a:rPr sz="100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000" spc="-11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282828"/>
                </a:solidFill>
                <a:latin typeface="Arial"/>
                <a:cs typeface="Arial"/>
              </a:rPr>
              <a:t>comunicação</a:t>
            </a:r>
            <a:r>
              <a:rPr sz="1000" dirty="0">
                <a:solidFill>
                  <a:srgbClr val="282828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282828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282828"/>
                </a:solidFill>
                <a:latin typeface="Arial"/>
                <a:cs typeface="Arial"/>
              </a:rPr>
              <a:t>encaminhada</a:t>
            </a:r>
            <a:r>
              <a:rPr sz="1000" dirty="0">
                <a:solidFill>
                  <a:srgbClr val="282828"/>
                </a:solidFill>
                <a:latin typeface="Arial"/>
                <a:cs typeface="Arial"/>
              </a:rPr>
              <a:t>  </a:t>
            </a:r>
            <a:r>
              <a:rPr sz="1000" spc="-5" dirty="0">
                <a:solidFill>
                  <a:srgbClr val="282828"/>
                </a:solidFill>
                <a:latin typeface="Arial"/>
                <a:cs typeface="Arial"/>
              </a:rPr>
              <a:t>v</a:t>
            </a:r>
            <a:r>
              <a:rPr sz="1000" dirty="0">
                <a:solidFill>
                  <a:srgbClr val="282828"/>
                </a:solidFill>
                <a:latin typeface="Arial"/>
                <a:cs typeface="Arial"/>
              </a:rPr>
              <a:t>i</a:t>
            </a:r>
            <a:r>
              <a:rPr sz="1000" spc="15" dirty="0">
                <a:solidFill>
                  <a:srgbClr val="282828"/>
                </a:solidFill>
                <a:latin typeface="Arial"/>
                <a:cs typeface="Arial"/>
              </a:rPr>
              <a:t>a</a:t>
            </a:r>
            <a:r>
              <a:rPr sz="1000" dirty="0">
                <a:solidFill>
                  <a:srgbClr val="282828"/>
                </a:solidFill>
                <a:latin typeface="Arial"/>
                <a:cs typeface="Arial"/>
              </a:rPr>
              <a:t> </a:t>
            </a:r>
            <a:r>
              <a:rPr sz="1000" spc="-125" dirty="0">
                <a:solidFill>
                  <a:srgbClr val="282828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282828"/>
                </a:solidFill>
                <a:latin typeface="Arial"/>
                <a:cs typeface="Arial"/>
              </a:rPr>
              <a:t>e-ma</a:t>
            </a:r>
            <a:r>
              <a:rPr sz="1000" spc="15" dirty="0">
                <a:solidFill>
                  <a:srgbClr val="282828"/>
                </a:solidFill>
                <a:latin typeface="Arial"/>
                <a:cs typeface="Arial"/>
              </a:rPr>
              <a:t>i</a:t>
            </a:r>
            <a:r>
              <a:rPr sz="1000" spc="135" dirty="0">
                <a:solidFill>
                  <a:srgbClr val="282828"/>
                </a:solidFill>
                <a:latin typeface="Arial"/>
                <a:cs typeface="Arial"/>
              </a:rPr>
              <a:t>l</a:t>
            </a:r>
            <a:r>
              <a:rPr sz="1000" spc="10" dirty="0">
                <a:solidFill>
                  <a:srgbClr val="282828"/>
                </a:solidFill>
                <a:latin typeface="Arial"/>
                <a:cs typeface="Arial"/>
              </a:rPr>
              <a:t> </a:t>
            </a:r>
            <a:r>
              <a:rPr sz="950" spc="45" dirty="0">
                <a:solidFill>
                  <a:srgbClr val="282828"/>
                </a:solidFill>
                <a:latin typeface="Arial"/>
                <a:cs typeface="Arial"/>
              </a:rPr>
              <a:t>à</a:t>
            </a:r>
            <a:r>
              <a:rPr sz="950" dirty="0">
                <a:solidFill>
                  <a:srgbClr val="282828"/>
                </a:solidFill>
                <a:latin typeface="Arial"/>
                <a:cs typeface="Arial"/>
              </a:rPr>
              <a:t> </a:t>
            </a:r>
            <a:r>
              <a:rPr sz="950" spc="-100" dirty="0">
                <a:solidFill>
                  <a:srgbClr val="282828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3B3B3B"/>
                </a:solidFill>
                <a:latin typeface="Arial"/>
                <a:cs typeface="Arial"/>
              </a:rPr>
              <a:t>c</a:t>
            </a:r>
            <a:r>
              <a:rPr sz="1000" spc="15" dirty="0">
                <a:solidFill>
                  <a:srgbClr val="3B3B3B"/>
                </a:solidFill>
                <a:latin typeface="Arial"/>
                <a:cs typeface="Arial"/>
              </a:rPr>
              <a:t>o</a:t>
            </a:r>
            <a:r>
              <a:rPr sz="1000" spc="-10" dirty="0">
                <a:solidFill>
                  <a:srgbClr val="131313"/>
                </a:solidFill>
                <a:latin typeface="Arial"/>
                <a:cs typeface="Arial"/>
              </a:rPr>
              <a:t>ntratad</a:t>
            </a:r>
            <a:r>
              <a:rPr sz="1000" spc="25" dirty="0">
                <a:solidFill>
                  <a:srgbClr val="131313"/>
                </a:solidFill>
                <a:latin typeface="Arial"/>
                <a:cs typeface="Arial"/>
              </a:rPr>
              <a:t>a</a:t>
            </a:r>
            <a:r>
              <a:rPr sz="1000" spc="90" dirty="0">
                <a:solidFill>
                  <a:srgbClr val="62696E"/>
                </a:solidFill>
                <a:latin typeface="Arial"/>
                <a:cs typeface="Arial"/>
              </a:rPr>
              <a:t>,</a:t>
            </a:r>
            <a:r>
              <a:rPr sz="1000" spc="70" dirty="0">
                <a:solidFill>
                  <a:srgbClr val="62696E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282828"/>
                </a:solidFill>
                <a:latin typeface="Arial"/>
                <a:cs typeface="Arial"/>
              </a:rPr>
              <a:t>onde</a:t>
            </a:r>
            <a:r>
              <a:rPr sz="1000" dirty="0">
                <a:solidFill>
                  <a:srgbClr val="282828"/>
                </a:solidFill>
                <a:latin typeface="Arial"/>
                <a:cs typeface="Arial"/>
              </a:rPr>
              <a:t> </a:t>
            </a:r>
            <a:r>
              <a:rPr sz="1000" spc="-75" dirty="0">
                <a:solidFill>
                  <a:srgbClr val="282828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131313"/>
                </a:solidFill>
                <a:latin typeface="Arial"/>
                <a:cs typeface="Arial"/>
              </a:rPr>
              <a:t>deverá</a:t>
            </a:r>
            <a:r>
              <a:rPr sz="100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000" spc="-2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282828"/>
                </a:solidFill>
                <a:latin typeface="Arial"/>
                <a:cs typeface="Arial"/>
              </a:rPr>
              <a:t>ser assegurado</a:t>
            </a:r>
            <a:r>
              <a:rPr sz="1000" spc="70" dirty="0">
                <a:solidFill>
                  <a:srgbClr val="282828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282828"/>
                </a:solidFill>
                <a:latin typeface="Arial"/>
                <a:cs typeface="Arial"/>
              </a:rPr>
              <a:t>o</a:t>
            </a:r>
            <a:r>
              <a:rPr sz="1000" spc="-20" dirty="0">
                <a:solidFill>
                  <a:srgbClr val="282828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282828"/>
                </a:solidFill>
                <a:latin typeface="Arial"/>
                <a:cs typeface="Arial"/>
              </a:rPr>
              <a:t>direito</a:t>
            </a:r>
            <a:r>
              <a:rPr sz="1000" spc="40" dirty="0">
                <a:solidFill>
                  <a:srgbClr val="282828"/>
                </a:solidFill>
                <a:latin typeface="Arial"/>
                <a:cs typeface="Arial"/>
              </a:rPr>
              <a:t> </a:t>
            </a:r>
            <a:r>
              <a:rPr sz="1000" spc="90" dirty="0">
                <a:solidFill>
                  <a:srgbClr val="282828"/>
                </a:solidFill>
                <a:latin typeface="Times New Roman"/>
                <a:cs typeface="Times New Roman"/>
              </a:rPr>
              <a:t>à</a:t>
            </a:r>
            <a:r>
              <a:rPr sz="1000" spc="70" dirty="0">
                <a:solidFill>
                  <a:srgbClr val="282828"/>
                </a:solidFill>
                <a:latin typeface="Times New Roman"/>
                <a:cs typeface="Times New Roman"/>
              </a:rPr>
              <a:t> </a:t>
            </a:r>
            <a:r>
              <a:rPr sz="1000" spc="-10" dirty="0">
                <a:solidFill>
                  <a:srgbClr val="282828"/>
                </a:solidFill>
                <a:latin typeface="Arial"/>
                <a:cs typeface="Arial"/>
              </a:rPr>
              <a:t>defesa</a:t>
            </a:r>
            <a:r>
              <a:rPr sz="1000" spc="60" dirty="0">
                <a:solidFill>
                  <a:srgbClr val="282828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282828"/>
                </a:solidFill>
                <a:latin typeface="Arial"/>
                <a:cs typeface="Arial"/>
              </a:rPr>
              <a:t>prév</a:t>
            </a:r>
            <a:r>
              <a:rPr sz="1000" spc="-30" dirty="0">
                <a:solidFill>
                  <a:srgbClr val="282828"/>
                </a:solidFill>
                <a:latin typeface="Arial"/>
                <a:cs typeface="Arial"/>
              </a:rPr>
              <a:t>i</a:t>
            </a:r>
            <a:r>
              <a:rPr sz="1000" spc="15" dirty="0">
                <a:solidFill>
                  <a:srgbClr val="282828"/>
                </a:solidFill>
                <a:latin typeface="Arial"/>
                <a:cs typeface="Arial"/>
              </a:rPr>
              <a:t>a</a:t>
            </a:r>
            <a:r>
              <a:rPr sz="1000" spc="90" dirty="0">
                <a:solidFill>
                  <a:srgbClr val="757B82"/>
                </a:solidFill>
                <a:latin typeface="Arial"/>
                <a:cs typeface="Arial"/>
              </a:rPr>
              <a:t>,</a:t>
            </a:r>
            <a:r>
              <a:rPr sz="1000" spc="-110" dirty="0">
                <a:solidFill>
                  <a:srgbClr val="757B82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131313"/>
                </a:solidFill>
                <a:latin typeface="Arial"/>
                <a:cs typeface="Arial"/>
              </a:rPr>
              <a:t>respeitand</a:t>
            </a:r>
            <a:r>
              <a:rPr sz="1000" spc="75" dirty="0">
                <a:solidFill>
                  <a:srgbClr val="131313"/>
                </a:solidFill>
                <a:latin typeface="Arial"/>
                <a:cs typeface="Arial"/>
              </a:rPr>
              <a:t>o</a:t>
            </a:r>
            <a:r>
              <a:rPr sz="1000" spc="-15" dirty="0">
                <a:solidFill>
                  <a:srgbClr val="62696E"/>
                </a:solidFill>
                <a:latin typeface="Arial"/>
                <a:cs typeface="Arial"/>
              </a:rPr>
              <a:t>-</a:t>
            </a:r>
            <a:r>
              <a:rPr sz="1000" spc="-20" dirty="0">
                <a:solidFill>
                  <a:srgbClr val="282828"/>
                </a:solidFill>
                <a:latin typeface="Arial"/>
                <a:cs typeface="Arial"/>
              </a:rPr>
              <a:t>se</a:t>
            </a:r>
            <a:r>
              <a:rPr sz="1000" spc="25" dirty="0">
                <a:solidFill>
                  <a:srgbClr val="282828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282828"/>
                </a:solidFill>
                <a:latin typeface="Arial"/>
                <a:cs typeface="Arial"/>
              </a:rPr>
              <a:t>o</a:t>
            </a:r>
            <a:r>
              <a:rPr sz="1000" spc="15" dirty="0">
                <a:solidFill>
                  <a:srgbClr val="282828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131313"/>
                </a:solidFill>
                <a:latin typeface="Arial"/>
                <a:cs typeface="Arial"/>
              </a:rPr>
              <a:t>prazo</a:t>
            </a:r>
            <a:r>
              <a:rPr sz="1000" spc="3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000" spc="-30" dirty="0">
                <a:solidFill>
                  <a:srgbClr val="131313"/>
                </a:solidFill>
                <a:latin typeface="Arial"/>
                <a:cs typeface="Arial"/>
              </a:rPr>
              <a:t>de</a:t>
            </a:r>
            <a:r>
              <a:rPr sz="1000" spc="3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000" spc="20" dirty="0">
                <a:solidFill>
                  <a:srgbClr val="282828"/>
                </a:solidFill>
                <a:latin typeface="Arial"/>
                <a:cs typeface="Arial"/>
              </a:rPr>
              <a:t>5</a:t>
            </a:r>
            <a:r>
              <a:rPr sz="1000" spc="5" dirty="0">
                <a:solidFill>
                  <a:srgbClr val="282828"/>
                </a:solidFill>
                <a:latin typeface="Arial"/>
                <a:cs typeface="Arial"/>
              </a:rPr>
              <a:t> </a:t>
            </a:r>
            <a:r>
              <a:rPr sz="1000" spc="-30" dirty="0">
                <a:solidFill>
                  <a:srgbClr val="3B3B3B"/>
                </a:solidFill>
                <a:latin typeface="Arial"/>
                <a:cs typeface="Arial"/>
              </a:rPr>
              <a:t>(</a:t>
            </a:r>
            <a:r>
              <a:rPr sz="1000" spc="20" dirty="0">
                <a:solidFill>
                  <a:srgbClr val="3B3B3B"/>
                </a:solidFill>
                <a:latin typeface="Arial"/>
                <a:cs typeface="Arial"/>
              </a:rPr>
              <a:t>c</a:t>
            </a:r>
            <a:r>
              <a:rPr sz="1000" spc="-5" dirty="0">
                <a:solidFill>
                  <a:srgbClr val="131313"/>
                </a:solidFill>
                <a:latin typeface="Arial"/>
                <a:cs typeface="Arial"/>
              </a:rPr>
              <a:t>i</a:t>
            </a:r>
            <a:r>
              <a:rPr sz="1000" spc="-25" dirty="0">
                <a:solidFill>
                  <a:srgbClr val="131313"/>
                </a:solidFill>
                <a:latin typeface="Arial"/>
                <a:cs typeface="Arial"/>
              </a:rPr>
              <a:t>n</a:t>
            </a:r>
            <a:r>
              <a:rPr sz="1000" spc="-15" dirty="0">
                <a:solidFill>
                  <a:srgbClr val="3B3B3B"/>
                </a:solidFill>
                <a:latin typeface="Arial"/>
                <a:cs typeface="Arial"/>
              </a:rPr>
              <a:t>co)</a:t>
            </a:r>
            <a:r>
              <a:rPr sz="1000" spc="30" dirty="0">
                <a:solidFill>
                  <a:srgbClr val="3B3B3B"/>
                </a:solidFill>
                <a:latin typeface="Arial"/>
                <a:cs typeface="Arial"/>
              </a:rPr>
              <a:t> </a:t>
            </a:r>
            <a:r>
              <a:rPr sz="1000" spc="20" dirty="0">
                <a:solidFill>
                  <a:srgbClr val="131313"/>
                </a:solidFill>
                <a:latin typeface="Arial"/>
                <a:cs typeface="Arial"/>
              </a:rPr>
              <a:t>d</a:t>
            </a:r>
            <a:r>
              <a:rPr sz="1000" spc="-15" dirty="0">
                <a:solidFill>
                  <a:srgbClr val="131313"/>
                </a:solidFill>
                <a:latin typeface="Arial"/>
                <a:cs typeface="Arial"/>
              </a:rPr>
              <a:t>i</a:t>
            </a:r>
            <a:r>
              <a:rPr sz="1000" spc="5" dirty="0">
                <a:solidFill>
                  <a:srgbClr val="131313"/>
                </a:solidFill>
                <a:latin typeface="Arial"/>
                <a:cs typeface="Arial"/>
              </a:rPr>
              <a:t>as</a:t>
            </a:r>
            <a:r>
              <a:rPr sz="1000" spc="2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282828"/>
                </a:solidFill>
                <a:latin typeface="Arial"/>
                <a:cs typeface="Arial"/>
              </a:rPr>
              <a:t>úte</a:t>
            </a:r>
            <a:r>
              <a:rPr sz="1000" spc="-35" dirty="0">
                <a:solidFill>
                  <a:srgbClr val="282828"/>
                </a:solidFill>
                <a:latin typeface="Arial"/>
                <a:cs typeface="Arial"/>
              </a:rPr>
              <a:t>i</a:t>
            </a:r>
            <a:r>
              <a:rPr sz="1000" spc="-20" dirty="0">
                <a:solidFill>
                  <a:srgbClr val="282828"/>
                </a:solidFill>
                <a:latin typeface="Arial"/>
                <a:cs typeface="Arial"/>
              </a:rPr>
              <a:t>s.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25"/>
              </a:spcBef>
            </a:pPr>
            <a:endParaRPr sz="950">
              <a:latin typeface="Times New Roman"/>
              <a:cs typeface="Times New Roman"/>
            </a:endParaRPr>
          </a:p>
          <a:p>
            <a:pPr marL="21590" algn="just">
              <a:lnSpc>
                <a:spcPct val="100000"/>
              </a:lnSpc>
            </a:pPr>
            <a:r>
              <a:rPr sz="950" b="1" spc="15" dirty="0">
                <a:solidFill>
                  <a:srgbClr val="131313"/>
                </a:solidFill>
                <a:latin typeface="Arial"/>
                <a:cs typeface="Arial"/>
              </a:rPr>
              <a:t>DISPOSIÇÕES</a:t>
            </a:r>
            <a:r>
              <a:rPr sz="950" b="1" spc="6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950" b="1" spc="20" dirty="0">
                <a:solidFill>
                  <a:srgbClr val="131313"/>
                </a:solidFill>
                <a:latin typeface="Arial"/>
                <a:cs typeface="Arial"/>
              </a:rPr>
              <a:t>GERAIS</a:t>
            </a:r>
            <a:endParaRPr sz="9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0"/>
              </a:spcBef>
            </a:pPr>
            <a:endParaRPr sz="1100">
              <a:latin typeface="Times New Roman"/>
              <a:cs typeface="Times New Roman"/>
            </a:endParaRPr>
          </a:p>
          <a:p>
            <a:pPr marL="21590" marR="24130" algn="just">
              <a:lnSpc>
                <a:spcPts val="1150"/>
              </a:lnSpc>
            </a:pPr>
            <a:r>
              <a:rPr sz="1000" spc="15" dirty="0">
                <a:solidFill>
                  <a:srgbClr val="282828"/>
                </a:solidFill>
                <a:latin typeface="Arial"/>
                <a:cs typeface="Arial"/>
              </a:rPr>
              <a:t>O </a:t>
            </a:r>
            <a:r>
              <a:rPr sz="1000" spc="-65" dirty="0">
                <a:solidFill>
                  <a:srgbClr val="282828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131313"/>
                </a:solidFill>
                <a:latin typeface="Arial"/>
                <a:cs typeface="Arial"/>
              </a:rPr>
              <a:t>Mac</a:t>
            </a:r>
            <a:r>
              <a:rPr sz="1000" spc="20" dirty="0">
                <a:solidFill>
                  <a:srgbClr val="131313"/>
                </a:solidFill>
                <a:latin typeface="Arial"/>
                <a:cs typeface="Arial"/>
              </a:rPr>
              <a:t>k</a:t>
            </a:r>
            <a:r>
              <a:rPr sz="1000" spc="15" dirty="0">
                <a:solidFill>
                  <a:srgbClr val="3B3B3B"/>
                </a:solidFill>
                <a:latin typeface="Arial"/>
                <a:cs typeface="Arial"/>
              </a:rPr>
              <a:t>e</a:t>
            </a:r>
            <a:r>
              <a:rPr sz="1000" spc="-10" dirty="0">
                <a:solidFill>
                  <a:srgbClr val="131313"/>
                </a:solidFill>
                <a:latin typeface="Arial"/>
                <a:cs typeface="Arial"/>
              </a:rPr>
              <a:t>nz</a:t>
            </a:r>
            <a:r>
              <a:rPr sz="1000" spc="-50" dirty="0">
                <a:solidFill>
                  <a:srgbClr val="131313"/>
                </a:solidFill>
                <a:latin typeface="Arial"/>
                <a:cs typeface="Arial"/>
              </a:rPr>
              <a:t>i</a:t>
            </a:r>
            <a:r>
              <a:rPr sz="1000" spc="20" dirty="0">
                <a:solidFill>
                  <a:srgbClr val="131313"/>
                </a:solidFill>
                <a:latin typeface="Arial"/>
                <a:cs typeface="Arial"/>
              </a:rPr>
              <a:t>e</a:t>
            </a:r>
            <a:r>
              <a:rPr sz="100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000" spc="-5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282828"/>
                </a:solidFill>
                <a:latin typeface="Arial"/>
                <a:cs typeface="Arial"/>
              </a:rPr>
              <a:t>Esporte</a:t>
            </a:r>
            <a:r>
              <a:rPr sz="1000" dirty="0">
                <a:solidFill>
                  <a:srgbClr val="282828"/>
                </a:solidFill>
                <a:latin typeface="Arial"/>
                <a:cs typeface="Arial"/>
              </a:rPr>
              <a:t> </a:t>
            </a:r>
            <a:r>
              <a:rPr sz="1000" spc="-80" dirty="0">
                <a:solidFill>
                  <a:srgbClr val="282828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282828"/>
                </a:solidFill>
                <a:latin typeface="Arial"/>
                <a:cs typeface="Arial"/>
              </a:rPr>
              <a:t>Clube</a:t>
            </a:r>
            <a:r>
              <a:rPr sz="1000" dirty="0">
                <a:solidFill>
                  <a:srgbClr val="282828"/>
                </a:solidFill>
                <a:latin typeface="Arial"/>
                <a:cs typeface="Arial"/>
              </a:rPr>
              <a:t> </a:t>
            </a:r>
            <a:r>
              <a:rPr sz="1000" spc="-65" dirty="0">
                <a:solidFill>
                  <a:srgbClr val="282828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131313"/>
                </a:solidFill>
                <a:latin typeface="Arial"/>
                <a:cs typeface="Arial"/>
              </a:rPr>
              <a:t>d</a:t>
            </a:r>
            <a:r>
              <a:rPr sz="1000" spc="15" dirty="0">
                <a:solidFill>
                  <a:srgbClr val="3B3B3B"/>
                </a:solidFill>
                <a:latin typeface="Arial"/>
                <a:cs typeface="Arial"/>
              </a:rPr>
              <a:t>e</a:t>
            </a:r>
            <a:r>
              <a:rPr sz="1000" spc="-15" dirty="0">
                <a:solidFill>
                  <a:srgbClr val="131313"/>
                </a:solidFill>
                <a:latin typeface="Arial"/>
                <a:cs typeface="Arial"/>
              </a:rPr>
              <a:t>termina</a:t>
            </a:r>
            <a:r>
              <a:rPr sz="100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282828"/>
                </a:solidFill>
                <a:latin typeface="Arial"/>
                <a:cs typeface="Arial"/>
              </a:rPr>
              <a:t>que </a:t>
            </a:r>
            <a:r>
              <a:rPr sz="1000" spc="-65" dirty="0">
                <a:solidFill>
                  <a:srgbClr val="282828"/>
                </a:solidFill>
                <a:latin typeface="Arial"/>
                <a:cs typeface="Arial"/>
              </a:rPr>
              <a:t> </a:t>
            </a:r>
            <a:r>
              <a:rPr sz="1000" spc="-25" dirty="0">
                <a:solidFill>
                  <a:srgbClr val="282828"/>
                </a:solidFill>
                <a:latin typeface="Arial"/>
                <a:cs typeface="Arial"/>
              </a:rPr>
              <a:t>a</a:t>
            </a:r>
            <a:r>
              <a:rPr sz="1000" dirty="0">
                <a:solidFill>
                  <a:srgbClr val="282828"/>
                </a:solidFill>
                <a:latin typeface="Arial"/>
                <a:cs typeface="Arial"/>
              </a:rPr>
              <a:t> </a:t>
            </a:r>
            <a:r>
              <a:rPr sz="1000" spc="-85" dirty="0">
                <a:solidFill>
                  <a:srgbClr val="282828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131313"/>
                </a:solidFill>
                <a:latin typeface="Arial"/>
                <a:cs typeface="Arial"/>
              </a:rPr>
              <a:t>qualq</a:t>
            </a:r>
            <a:r>
              <a:rPr sz="1000" spc="20" dirty="0">
                <a:solidFill>
                  <a:srgbClr val="131313"/>
                </a:solidFill>
                <a:latin typeface="Arial"/>
                <a:cs typeface="Arial"/>
              </a:rPr>
              <a:t>u</a:t>
            </a:r>
            <a:r>
              <a:rPr sz="1000" spc="-10" dirty="0">
                <a:solidFill>
                  <a:srgbClr val="3B3B3B"/>
                </a:solidFill>
                <a:latin typeface="Arial"/>
                <a:cs typeface="Arial"/>
              </a:rPr>
              <a:t>er</a:t>
            </a:r>
            <a:r>
              <a:rPr sz="1000" dirty="0">
                <a:solidFill>
                  <a:srgbClr val="3B3B3B"/>
                </a:solidFill>
                <a:latin typeface="Arial"/>
                <a:cs typeface="Arial"/>
              </a:rPr>
              <a:t> </a:t>
            </a:r>
            <a:r>
              <a:rPr sz="1000" spc="-60" dirty="0">
                <a:solidFill>
                  <a:srgbClr val="3B3B3B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282828"/>
                </a:solidFill>
                <a:latin typeface="Arial"/>
                <a:cs typeface="Arial"/>
              </a:rPr>
              <a:t>tempo</a:t>
            </a:r>
            <a:r>
              <a:rPr sz="1000" dirty="0">
                <a:solidFill>
                  <a:srgbClr val="282828"/>
                </a:solidFill>
                <a:latin typeface="Arial"/>
                <a:cs typeface="Arial"/>
              </a:rPr>
              <a:t> </a:t>
            </a:r>
            <a:r>
              <a:rPr sz="1000" spc="30" dirty="0">
                <a:solidFill>
                  <a:srgbClr val="282828"/>
                </a:solidFill>
                <a:latin typeface="Arial"/>
                <a:cs typeface="Arial"/>
              </a:rPr>
              <a:t> </a:t>
            </a:r>
            <a:r>
              <a:rPr sz="1000" spc="-25" dirty="0">
                <a:solidFill>
                  <a:srgbClr val="282828"/>
                </a:solidFill>
                <a:latin typeface="Arial"/>
                <a:cs typeface="Arial"/>
              </a:rPr>
              <a:t>e</a:t>
            </a:r>
            <a:r>
              <a:rPr sz="1000" dirty="0">
                <a:solidFill>
                  <a:srgbClr val="282828"/>
                </a:solidFill>
                <a:latin typeface="Arial"/>
                <a:cs typeface="Arial"/>
              </a:rPr>
              <a:t> </a:t>
            </a:r>
            <a:r>
              <a:rPr sz="1000" spc="-85" dirty="0">
                <a:solidFill>
                  <a:srgbClr val="282828"/>
                </a:solidFill>
                <a:latin typeface="Arial"/>
                <a:cs typeface="Arial"/>
              </a:rPr>
              <a:t> </a:t>
            </a:r>
            <a:r>
              <a:rPr sz="1000" spc="15" dirty="0">
                <a:solidFill>
                  <a:srgbClr val="282828"/>
                </a:solidFill>
                <a:latin typeface="Arial"/>
                <a:cs typeface="Arial"/>
              </a:rPr>
              <a:t>a</a:t>
            </a:r>
            <a:r>
              <a:rPr sz="1000" dirty="0">
                <a:solidFill>
                  <a:srgbClr val="282828"/>
                </a:solidFill>
                <a:latin typeface="Arial"/>
                <a:cs typeface="Arial"/>
              </a:rPr>
              <a:t> </a:t>
            </a:r>
            <a:r>
              <a:rPr sz="1000" spc="-50" dirty="0">
                <a:solidFill>
                  <a:srgbClr val="282828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282828"/>
                </a:solidFill>
                <a:latin typeface="Arial"/>
                <a:cs typeface="Arial"/>
              </a:rPr>
              <a:t>seu</a:t>
            </a:r>
            <a:r>
              <a:rPr sz="1000" dirty="0">
                <a:solidFill>
                  <a:srgbClr val="282828"/>
                </a:solidFill>
                <a:latin typeface="Arial"/>
                <a:cs typeface="Arial"/>
              </a:rPr>
              <a:t> </a:t>
            </a:r>
            <a:r>
              <a:rPr sz="1000" spc="-50" dirty="0">
                <a:solidFill>
                  <a:srgbClr val="282828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3B3B3B"/>
                </a:solidFill>
                <a:latin typeface="Arial"/>
                <a:cs typeface="Arial"/>
              </a:rPr>
              <a:t>ex</a:t>
            </a:r>
            <a:r>
              <a:rPr sz="1000" spc="45" dirty="0">
                <a:solidFill>
                  <a:srgbClr val="3B3B3B"/>
                </a:solidFill>
                <a:latin typeface="Arial"/>
                <a:cs typeface="Arial"/>
              </a:rPr>
              <a:t>c</a:t>
            </a:r>
            <a:r>
              <a:rPr sz="1000" spc="-10" dirty="0">
                <a:solidFill>
                  <a:srgbClr val="131313"/>
                </a:solidFill>
                <a:latin typeface="Arial"/>
                <a:cs typeface="Arial"/>
              </a:rPr>
              <a:t>lusivo</a:t>
            </a:r>
            <a:r>
              <a:rPr sz="100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000" spc="-4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3B3B3B"/>
                </a:solidFill>
                <a:latin typeface="Arial"/>
                <a:cs typeface="Arial"/>
              </a:rPr>
              <a:t>c</a:t>
            </a:r>
            <a:r>
              <a:rPr sz="1000" dirty="0">
                <a:solidFill>
                  <a:srgbClr val="131313"/>
                </a:solidFill>
                <a:latin typeface="Arial"/>
                <a:cs typeface="Arial"/>
              </a:rPr>
              <a:t>ritér</a:t>
            </a:r>
            <a:r>
              <a:rPr sz="1000" spc="-20" dirty="0">
                <a:solidFill>
                  <a:srgbClr val="131313"/>
                </a:solidFill>
                <a:latin typeface="Arial"/>
                <a:cs typeface="Arial"/>
              </a:rPr>
              <a:t>i</a:t>
            </a:r>
            <a:r>
              <a:rPr sz="1000" spc="15" dirty="0">
                <a:solidFill>
                  <a:srgbClr val="3B3B3B"/>
                </a:solidFill>
                <a:latin typeface="Arial"/>
                <a:cs typeface="Arial"/>
              </a:rPr>
              <a:t>o</a:t>
            </a:r>
            <a:r>
              <a:rPr sz="1000" spc="90" dirty="0">
                <a:solidFill>
                  <a:srgbClr val="757B82"/>
                </a:solidFill>
                <a:latin typeface="Arial"/>
                <a:cs typeface="Arial"/>
              </a:rPr>
              <a:t>,</a:t>
            </a:r>
            <a:r>
              <a:rPr sz="1000" dirty="0">
                <a:solidFill>
                  <a:srgbClr val="757B82"/>
                </a:solidFill>
                <a:latin typeface="Arial"/>
                <a:cs typeface="Arial"/>
              </a:rPr>
              <a:t> </a:t>
            </a:r>
            <a:r>
              <a:rPr sz="1000" spc="-140" dirty="0">
                <a:solidFill>
                  <a:srgbClr val="757B82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282828"/>
                </a:solidFill>
                <a:latin typeface="Arial"/>
                <a:cs typeface="Arial"/>
              </a:rPr>
              <a:t>por</a:t>
            </a:r>
            <a:r>
              <a:rPr sz="1000" dirty="0">
                <a:solidFill>
                  <a:srgbClr val="282828"/>
                </a:solidFill>
                <a:latin typeface="Arial"/>
                <a:cs typeface="Arial"/>
              </a:rPr>
              <a:t> </a:t>
            </a:r>
            <a:r>
              <a:rPr sz="1000" spc="-75" dirty="0">
                <a:solidFill>
                  <a:srgbClr val="282828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282828"/>
                </a:solidFill>
                <a:latin typeface="Arial"/>
                <a:cs typeface="Arial"/>
              </a:rPr>
              <a:t>despacho</a:t>
            </a:r>
            <a:r>
              <a:rPr sz="1000" spc="-10" dirty="0">
                <a:solidFill>
                  <a:srgbClr val="282828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282828"/>
                </a:solidFill>
                <a:latin typeface="Arial"/>
                <a:cs typeface="Arial"/>
              </a:rPr>
              <a:t>motivad</a:t>
            </a:r>
            <a:r>
              <a:rPr sz="1000" spc="70" dirty="0">
                <a:solidFill>
                  <a:srgbClr val="282828"/>
                </a:solidFill>
                <a:latin typeface="Arial"/>
                <a:cs typeface="Arial"/>
              </a:rPr>
              <a:t>o</a:t>
            </a:r>
            <a:r>
              <a:rPr sz="1000" spc="-5" dirty="0">
                <a:solidFill>
                  <a:srgbClr val="62696E"/>
                </a:solidFill>
                <a:latin typeface="Arial"/>
                <a:cs typeface="Arial"/>
              </a:rPr>
              <a:t>,</a:t>
            </a:r>
            <a:r>
              <a:rPr sz="1000" spc="-20" dirty="0">
                <a:solidFill>
                  <a:srgbClr val="62696E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282828"/>
                </a:solidFill>
                <a:latin typeface="Arial"/>
                <a:cs typeface="Arial"/>
              </a:rPr>
              <a:t>adiar,</a:t>
            </a:r>
            <a:r>
              <a:rPr sz="1000" spc="5" dirty="0">
                <a:solidFill>
                  <a:srgbClr val="282828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131313"/>
                </a:solidFill>
                <a:latin typeface="Arial"/>
                <a:cs typeface="Arial"/>
              </a:rPr>
              <a:t>desi</a:t>
            </a:r>
            <a:r>
              <a:rPr sz="1000" dirty="0">
                <a:solidFill>
                  <a:srgbClr val="3B3B3B"/>
                </a:solidFill>
                <a:latin typeface="Arial"/>
                <a:cs typeface="Arial"/>
              </a:rPr>
              <a:t>s</a:t>
            </a:r>
            <a:r>
              <a:rPr sz="1000" spc="5" dirty="0">
                <a:solidFill>
                  <a:srgbClr val="131313"/>
                </a:solidFill>
                <a:latin typeface="Arial"/>
                <a:cs typeface="Arial"/>
              </a:rPr>
              <a:t>t</a:t>
            </a:r>
            <a:r>
              <a:rPr sz="1000" spc="-10" dirty="0">
                <a:solidFill>
                  <a:srgbClr val="3B3B3B"/>
                </a:solidFill>
                <a:latin typeface="Arial"/>
                <a:cs typeface="Arial"/>
              </a:rPr>
              <a:t>i</a:t>
            </a:r>
            <a:r>
              <a:rPr sz="1000" dirty="0">
                <a:solidFill>
                  <a:srgbClr val="3B3B3B"/>
                </a:solidFill>
                <a:latin typeface="Arial"/>
                <a:cs typeface="Arial"/>
              </a:rPr>
              <a:t>r</a:t>
            </a:r>
            <a:r>
              <a:rPr sz="1000" spc="-40" dirty="0">
                <a:solidFill>
                  <a:srgbClr val="3B3B3B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282828"/>
                </a:solidFill>
                <a:latin typeface="Arial"/>
                <a:cs typeface="Arial"/>
              </a:rPr>
              <a:t>ou</a:t>
            </a:r>
            <a:r>
              <a:rPr sz="1000" spc="25" dirty="0">
                <a:solidFill>
                  <a:srgbClr val="282828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282828"/>
                </a:solidFill>
                <a:latin typeface="Arial"/>
                <a:cs typeface="Arial"/>
              </a:rPr>
              <a:t>revogar</a:t>
            </a:r>
            <a:r>
              <a:rPr sz="1000" spc="70" dirty="0">
                <a:solidFill>
                  <a:srgbClr val="282828"/>
                </a:solidFill>
                <a:latin typeface="Arial"/>
                <a:cs typeface="Arial"/>
              </a:rPr>
              <a:t> </a:t>
            </a:r>
            <a:r>
              <a:rPr sz="1000" spc="-35" dirty="0">
                <a:solidFill>
                  <a:srgbClr val="282828"/>
                </a:solidFill>
                <a:latin typeface="Arial"/>
                <a:cs typeface="Arial"/>
              </a:rPr>
              <a:t>o</a:t>
            </a:r>
            <a:r>
              <a:rPr sz="1000" spc="60" dirty="0">
                <a:solidFill>
                  <a:srgbClr val="282828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282828"/>
                </a:solidFill>
                <a:latin typeface="Arial"/>
                <a:cs typeface="Arial"/>
              </a:rPr>
              <a:t>presente</a:t>
            </a:r>
            <a:r>
              <a:rPr sz="1000" spc="80" dirty="0">
                <a:solidFill>
                  <a:srgbClr val="282828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131313"/>
                </a:solidFill>
                <a:latin typeface="Arial"/>
                <a:cs typeface="Arial"/>
              </a:rPr>
              <a:t>Proc</a:t>
            </a:r>
            <a:r>
              <a:rPr sz="1000" spc="-60" dirty="0">
                <a:solidFill>
                  <a:srgbClr val="131313"/>
                </a:solidFill>
                <a:latin typeface="Arial"/>
                <a:cs typeface="Arial"/>
              </a:rPr>
              <a:t>e</a:t>
            </a:r>
            <a:r>
              <a:rPr sz="1000" dirty="0">
                <a:solidFill>
                  <a:srgbClr val="3B3B3B"/>
                </a:solidFill>
                <a:latin typeface="Arial"/>
                <a:cs typeface="Arial"/>
              </a:rPr>
              <a:t>sso</a:t>
            </a:r>
            <a:r>
              <a:rPr sz="1000" spc="35" dirty="0">
                <a:solidFill>
                  <a:srgbClr val="3B3B3B"/>
                </a:solidFill>
                <a:latin typeface="Arial"/>
                <a:cs typeface="Arial"/>
              </a:rPr>
              <a:t> </a:t>
            </a:r>
            <a:r>
              <a:rPr sz="1000" spc="-30" dirty="0">
                <a:solidFill>
                  <a:srgbClr val="131313"/>
                </a:solidFill>
                <a:latin typeface="Arial"/>
                <a:cs typeface="Arial"/>
              </a:rPr>
              <a:t>de</a:t>
            </a:r>
            <a:r>
              <a:rPr sz="1000" spc="3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282828"/>
                </a:solidFill>
                <a:latin typeface="Arial"/>
                <a:cs typeface="Arial"/>
              </a:rPr>
              <a:t>Compra</a:t>
            </a:r>
            <a:r>
              <a:rPr sz="1000" spc="75" dirty="0">
                <a:solidFill>
                  <a:srgbClr val="282828"/>
                </a:solidFill>
                <a:latin typeface="Arial"/>
                <a:cs typeface="Arial"/>
              </a:rPr>
              <a:t>s</a:t>
            </a:r>
            <a:r>
              <a:rPr sz="1000" spc="10" dirty="0">
                <a:solidFill>
                  <a:srgbClr val="525054"/>
                </a:solidFill>
                <a:latin typeface="Arial"/>
                <a:cs typeface="Arial"/>
              </a:rPr>
              <a:t>.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10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40"/>
              </a:spcBef>
            </a:pPr>
            <a:endParaRPr sz="1050">
              <a:latin typeface="Times New Roman"/>
              <a:cs typeface="Times New Roman"/>
            </a:endParaRPr>
          </a:p>
          <a:p>
            <a:pPr marL="21590" marR="10795" algn="just">
              <a:lnSpc>
                <a:spcPts val="1080"/>
              </a:lnSpc>
            </a:pPr>
            <a:r>
              <a:rPr sz="1000" spc="-15" dirty="0">
                <a:solidFill>
                  <a:srgbClr val="282828"/>
                </a:solidFill>
                <a:latin typeface="Arial"/>
                <a:cs typeface="Arial"/>
              </a:rPr>
              <a:t>Qua</a:t>
            </a:r>
            <a:r>
              <a:rPr sz="1000" spc="-10" dirty="0">
                <a:solidFill>
                  <a:srgbClr val="282828"/>
                </a:solidFill>
                <a:latin typeface="Arial"/>
                <a:cs typeface="Arial"/>
              </a:rPr>
              <a:t>isquer</a:t>
            </a:r>
            <a:r>
              <a:rPr sz="1000" dirty="0">
                <a:solidFill>
                  <a:srgbClr val="282828"/>
                </a:solidFill>
                <a:latin typeface="Arial"/>
                <a:cs typeface="Arial"/>
              </a:rPr>
              <a:t> </a:t>
            </a:r>
            <a:r>
              <a:rPr sz="1000" spc="-95" dirty="0">
                <a:solidFill>
                  <a:srgbClr val="282828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131313"/>
                </a:solidFill>
                <a:latin typeface="Arial"/>
                <a:cs typeface="Arial"/>
              </a:rPr>
              <a:t>informações</a:t>
            </a:r>
            <a:r>
              <a:rPr sz="100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000" spc="-10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000" spc="15" dirty="0">
                <a:solidFill>
                  <a:srgbClr val="282828"/>
                </a:solidFill>
                <a:latin typeface="Arial"/>
                <a:cs typeface="Arial"/>
              </a:rPr>
              <a:t>ad</a:t>
            </a:r>
            <a:r>
              <a:rPr sz="1000" spc="-5" dirty="0">
                <a:solidFill>
                  <a:srgbClr val="282828"/>
                </a:solidFill>
                <a:latin typeface="Arial"/>
                <a:cs typeface="Arial"/>
              </a:rPr>
              <a:t>i</a:t>
            </a:r>
            <a:r>
              <a:rPr sz="1000" spc="20" dirty="0">
                <a:solidFill>
                  <a:srgbClr val="282828"/>
                </a:solidFill>
                <a:latin typeface="Arial"/>
                <a:cs typeface="Arial"/>
              </a:rPr>
              <a:t>c</a:t>
            </a:r>
            <a:r>
              <a:rPr sz="1000" spc="-30" dirty="0">
                <a:solidFill>
                  <a:srgbClr val="282828"/>
                </a:solidFill>
                <a:latin typeface="Arial"/>
                <a:cs typeface="Arial"/>
              </a:rPr>
              <a:t>i</a:t>
            </a:r>
            <a:r>
              <a:rPr sz="1000" spc="-5" dirty="0">
                <a:solidFill>
                  <a:srgbClr val="282828"/>
                </a:solidFill>
                <a:latin typeface="Arial"/>
                <a:cs typeface="Arial"/>
              </a:rPr>
              <a:t>onai</a:t>
            </a:r>
            <a:r>
              <a:rPr sz="1000" spc="-10" dirty="0">
                <a:solidFill>
                  <a:srgbClr val="282828"/>
                </a:solidFill>
                <a:latin typeface="Arial"/>
                <a:cs typeface="Arial"/>
              </a:rPr>
              <a:t>s</a:t>
            </a:r>
            <a:r>
              <a:rPr sz="1000" dirty="0">
                <a:solidFill>
                  <a:srgbClr val="282828"/>
                </a:solidFill>
                <a:latin typeface="Arial"/>
                <a:cs typeface="Arial"/>
              </a:rPr>
              <a:t> </a:t>
            </a:r>
            <a:r>
              <a:rPr sz="1000" spc="-114" dirty="0">
                <a:solidFill>
                  <a:srgbClr val="282828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282828"/>
                </a:solidFill>
                <a:latin typeface="Arial"/>
                <a:cs typeface="Arial"/>
              </a:rPr>
              <a:t>podem</a:t>
            </a:r>
            <a:r>
              <a:rPr sz="1000" spc="75" dirty="0">
                <a:solidFill>
                  <a:srgbClr val="282828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131313"/>
                </a:solidFill>
                <a:latin typeface="Arial"/>
                <a:cs typeface="Arial"/>
              </a:rPr>
              <a:t>ser</a:t>
            </a:r>
            <a:r>
              <a:rPr sz="100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000" spc="-12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282828"/>
                </a:solidFill>
                <a:latin typeface="Arial"/>
                <a:cs typeface="Arial"/>
              </a:rPr>
              <a:t>obti</a:t>
            </a:r>
            <a:r>
              <a:rPr sz="1000" spc="-25" dirty="0">
                <a:solidFill>
                  <a:srgbClr val="282828"/>
                </a:solidFill>
                <a:latin typeface="Arial"/>
                <a:cs typeface="Arial"/>
              </a:rPr>
              <a:t>das</a:t>
            </a:r>
            <a:r>
              <a:rPr sz="1000" dirty="0">
                <a:solidFill>
                  <a:srgbClr val="282828"/>
                </a:solidFill>
                <a:latin typeface="Arial"/>
                <a:cs typeface="Arial"/>
              </a:rPr>
              <a:t> </a:t>
            </a:r>
            <a:r>
              <a:rPr sz="1000" spc="-125" dirty="0">
                <a:solidFill>
                  <a:srgbClr val="282828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282828"/>
                </a:solidFill>
                <a:latin typeface="Arial"/>
                <a:cs typeface="Arial"/>
              </a:rPr>
              <a:t>através</a:t>
            </a:r>
            <a:r>
              <a:rPr sz="1000" dirty="0">
                <a:solidFill>
                  <a:srgbClr val="282828"/>
                </a:solidFill>
                <a:latin typeface="Arial"/>
                <a:cs typeface="Arial"/>
              </a:rPr>
              <a:t> </a:t>
            </a:r>
            <a:r>
              <a:rPr sz="1000" spc="-135" dirty="0">
                <a:solidFill>
                  <a:srgbClr val="282828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282828"/>
                </a:solidFill>
                <a:latin typeface="Arial"/>
                <a:cs typeface="Arial"/>
              </a:rPr>
              <a:t>do</a:t>
            </a:r>
            <a:r>
              <a:rPr sz="1000" spc="95" dirty="0">
                <a:solidFill>
                  <a:srgbClr val="282828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282828"/>
                </a:solidFill>
                <a:latin typeface="Arial"/>
                <a:cs typeface="Arial"/>
              </a:rPr>
              <a:t>e-ma</a:t>
            </a:r>
            <a:r>
              <a:rPr sz="1000" spc="15" dirty="0">
                <a:solidFill>
                  <a:srgbClr val="282828"/>
                </a:solidFill>
                <a:latin typeface="Arial"/>
                <a:cs typeface="Arial"/>
              </a:rPr>
              <a:t>i</a:t>
            </a:r>
            <a:r>
              <a:rPr sz="1000" spc="135" dirty="0">
                <a:solidFill>
                  <a:srgbClr val="282828"/>
                </a:solidFill>
                <a:latin typeface="Arial"/>
                <a:cs typeface="Arial"/>
              </a:rPr>
              <a:t>l</a:t>
            </a:r>
            <a:r>
              <a:rPr sz="1000" spc="-30" dirty="0">
                <a:solidFill>
                  <a:srgbClr val="282828"/>
                </a:solidFill>
                <a:latin typeface="Arial"/>
                <a:cs typeface="Arial"/>
              </a:rPr>
              <a:t> </a:t>
            </a:r>
            <a:r>
              <a:rPr sz="1000" u="sng" spc="-40" dirty="0">
                <a:solidFill>
                  <a:srgbClr val="878C9A"/>
                </a:solidFill>
                <a:latin typeface="Arial"/>
                <a:cs typeface="Arial"/>
              </a:rPr>
              <a:t>pr</a:t>
            </a:r>
            <a:r>
              <a:rPr sz="1000" u="sng" spc="-10" dirty="0">
                <a:solidFill>
                  <a:srgbClr val="878C9A"/>
                </a:solidFill>
                <a:latin typeface="Arial"/>
                <a:cs typeface="Arial"/>
              </a:rPr>
              <a:t>o</a:t>
            </a:r>
            <a:r>
              <a:rPr sz="1000" u="sng" spc="-65" dirty="0">
                <a:solidFill>
                  <a:srgbClr val="62696E"/>
                </a:solidFill>
                <a:latin typeface="Arial"/>
                <a:cs typeface="Arial"/>
              </a:rPr>
              <a:t>jeto</a:t>
            </a:r>
            <a:r>
              <a:rPr sz="1000" u="sng" spc="-180" dirty="0">
                <a:solidFill>
                  <a:srgbClr val="62696E"/>
                </a:solidFill>
                <a:latin typeface="Arial"/>
                <a:cs typeface="Arial"/>
              </a:rPr>
              <a:t> </a:t>
            </a:r>
            <a:r>
              <a:rPr sz="1000" u="sng" spc="-85" dirty="0">
                <a:solidFill>
                  <a:srgbClr val="9C9CB3"/>
                </a:solidFill>
                <a:latin typeface="Arial"/>
                <a:cs typeface="Arial"/>
              </a:rPr>
              <a:t>@</a:t>
            </a:r>
            <a:r>
              <a:rPr sz="1000" u="sng" spc="-60" dirty="0">
                <a:solidFill>
                  <a:srgbClr val="62696E"/>
                </a:solidFill>
                <a:latin typeface="Arial"/>
                <a:cs typeface="Arial"/>
              </a:rPr>
              <a:t>mackenzi</a:t>
            </a:r>
            <a:r>
              <a:rPr sz="1000" u="sng" spc="-229" dirty="0">
                <a:solidFill>
                  <a:srgbClr val="62696E"/>
                </a:solidFill>
                <a:latin typeface="Arial"/>
                <a:cs typeface="Arial"/>
              </a:rPr>
              <a:t> </a:t>
            </a:r>
            <a:r>
              <a:rPr sz="1000" u="sng" spc="-130" dirty="0">
                <a:solidFill>
                  <a:srgbClr val="878C9A"/>
                </a:solidFill>
                <a:latin typeface="Arial"/>
                <a:cs typeface="Arial"/>
              </a:rPr>
              <a:t>e</a:t>
            </a:r>
            <a:r>
              <a:rPr sz="1000" u="sng" spc="-60" dirty="0">
                <a:solidFill>
                  <a:srgbClr val="62696E"/>
                </a:solidFill>
                <a:latin typeface="Arial"/>
                <a:cs typeface="Arial"/>
              </a:rPr>
              <a:t>bh</a:t>
            </a:r>
            <a:r>
              <a:rPr sz="1000" u="sng" spc="-75" dirty="0">
                <a:solidFill>
                  <a:srgbClr val="62696E"/>
                </a:solidFill>
                <a:latin typeface="Arial"/>
                <a:cs typeface="Arial"/>
              </a:rPr>
              <a:t>.</a:t>
            </a:r>
            <a:r>
              <a:rPr sz="1000" u="sng" spc="-55" dirty="0">
                <a:solidFill>
                  <a:srgbClr val="62696E"/>
                </a:solidFill>
                <a:latin typeface="Arial"/>
                <a:cs typeface="Arial"/>
              </a:rPr>
              <a:t>com.</a:t>
            </a:r>
            <a:r>
              <a:rPr sz="1000" u="sng" spc="-20" dirty="0">
                <a:solidFill>
                  <a:srgbClr val="62696E"/>
                </a:solidFill>
                <a:latin typeface="Arial"/>
                <a:cs typeface="Arial"/>
              </a:rPr>
              <a:t>b</a:t>
            </a:r>
            <a:r>
              <a:rPr sz="1000" u="sng" spc="-45" dirty="0">
                <a:solidFill>
                  <a:srgbClr val="425B70"/>
                </a:solidFill>
                <a:latin typeface="Arial"/>
                <a:cs typeface="Arial"/>
              </a:rPr>
              <a:t>r</a:t>
            </a:r>
            <a:r>
              <a:rPr sz="1000" spc="10" dirty="0">
                <a:solidFill>
                  <a:srgbClr val="282828"/>
                </a:solidFill>
                <a:latin typeface="Arial"/>
                <a:cs typeface="Arial"/>
              </a:rPr>
              <a:t>ou</a:t>
            </a:r>
            <a:r>
              <a:rPr sz="1000" spc="95" dirty="0">
                <a:solidFill>
                  <a:srgbClr val="282828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131313"/>
                </a:solidFill>
                <a:latin typeface="Arial"/>
                <a:cs typeface="Arial"/>
              </a:rPr>
              <a:t>pelo </a:t>
            </a:r>
            <a:r>
              <a:rPr sz="1000" spc="-15" dirty="0">
                <a:solidFill>
                  <a:srgbClr val="282828"/>
                </a:solidFill>
                <a:latin typeface="Arial"/>
                <a:cs typeface="Arial"/>
              </a:rPr>
              <a:t>telefone</a:t>
            </a:r>
            <a:r>
              <a:rPr sz="1000" spc="50" dirty="0">
                <a:solidFill>
                  <a:srgbClr val="282828"/>
                </a:solidFill>
                <a:latin typeface="Arial"/>
                <a:cs typeface="Arial"/>
              </a:rPr>
              <a:t> </a:t>
            </a:r>
            <a:r>
              <a:rPr sz="900" spc="40" dirty="0">
                <a:solidFill>
                  <a:srgbClr val="282828"/>
                </a:solidFill>
                <a:latin typeface="Arial"/>
                <a:cs typeface="Arial"/>
              </a:rPr>
              <a:t>(31) </a:t>
            </a:r>
            <a:r>
              <a:rPr sz="900" spc="50" dirty="0">
                <a:solidFill>
                  <a:srgbClr val="282828"/>
                </a:solidFill>
                <a:latin typeface="Arial"/>
                <a:cs typeface="Arial"/>
              </a:rPr>
              <a:t>8658</a:t>
            </a:r>
            <a:r>
              <a:rPr sz="900" spc="30" dirty="0">
                <a:solidFill>
                  <a:srgbClr val="282828"/>
                </a:solidFill>
                <a:latin typeface="Arial"/>
                <a:cs typeface="Arial"/>
              </a:rPr>
              <a:t> </a:t>
            </a:r>
            <a:r>
              <a:rPr sz="900" spc="50" dirty="0">
                <a:solidFill>
                  <a:srgbClr val="282828"/>
                </a:solidFill>
                <a:latin typeface="Arial"/>
                <a:cs typeface="Arial"/>
              </a:rPr>
              <a:t>6108</a:t>
            </a:r>
            <a:r>
              <a:rPr sz="900" spc="65" dirty="0">
                <a:solidFill>
                  <a:srgbClr val="282828"/>
                </a:solidFill>
                <a:latin typeface="Arial"/>
                <a:cs typeface="Arial"/>
              </a:rPr>
              <a:t> </a:t>
            </a:r>
            <a:r>
              <a:rPr sz="900" spc="45" dirty="0">
                <a:solidFill>
                  <a:srgbClr val="757B82"/>
                </a:solidFill>
                <a:latin typeface="Arial"/>
                <a:cs typeface="Arial"/>
              </a:rPr>
              <a:t>-</a:t>
            </a:r>
            <a:r>
              <a:rPr sz="900" spc="50" dirty="0">
                <a:solidFill>
                  <a:srgbClr val="757B82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131313"/>
                </a:solidFill>
                <a:latin typeface="Arial"/>
                <a:cs typeface="Arial"/>
              </a:rPr>
              <a:t>Mar</a:t>
            </a:r>
            <a:r>
              <a:rPr sz="1000" spc="-40" dirty="0">
                <a:solidFill>
                  <a:srgbClr val="131313"/>
                </a:solidFill>
                <a:latin typeface="Arial"/>
                <a:cs typeface="Arial"/>
              </a:rPr>
              <a:t>i</a:t>
            </a:r>
            <a:r>
              <a:rPr sz="1000" spc="-10" dirty="0">
                <a:solidFill>
                  <a:srgbClr val="131313"/>
                </a:solidFill>
                <a:latin typeface="Arial"/>
                <a:cs typeface="Arial"/>
              </a:rPr>
              <a:t>l</a:t>
            </a:r>
            <a:r>
              <a:rPr sz="1000" spc="15" dirty="0">
                <a:solidFill>
                  <a:srgbClr val="3B3B3B"/>
                </a:solidFill>
                <a:latin typeface="Arial"/>
                <a:cs typeface="Arial"/>
              </a:rPr>
              <a:t>e</a:t>
            </a:r>
            <a:r>
              <a:rPr sz="1000" spc="-15" dirty="0">
                <a:solidFill>
                  <a:srgbClr val="131313"/>
                </a:solidFill>
                <a:latin typeface="Arial"/>
                <a:cs typeface="Arial"/>
              </a:rPr>
              <a:t>n</a:t>
            </a:r>
            <a:r>
              <a:rPr sz="1000" spc="45" dirty="0">
                <a:solidFill>
                  <a:srgbClr val="131313"/>
                </a:solidFill>
                <a:latin typeface="Arial"/>
                <a:cs typeface="Arial"/>
              </a:rPr>
              <a:t>e</a:t>
            </a:r>
            <a:r>
              <a:rPr sz="1000" spc="-90" dirty="0">
                <a:solidFill>
                  <a:srgbClr val="62696E"/>
                </a:solidFill>
                <a:latin typeface="Arial"/>
                <a:cs typeface="Arial"/>
              </a:rPr>
              <a:t>.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10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55"/>
              </a:spcBef>
            </a:pPr>
            <a:endParaRPr sz="900">
              <a:latin typeface="Times New Roman"/>
              <a:cs typeface="Times New Roman"/>
            </a:endParaRPr>
          </a:p>
          <a:p>
            <a:pPr marL="26034" algn="just">
              <a:lnSpc>
                <a:spcPct val="100000"/>
              </a:lnSpc>
            </a:pPr>
            <a:r>
              <a:rPr sz="1000" spc="-10" dirty="0">
                <a:solidFill>
                  <a:srgbClr val="282828"/>
                </a:solidFill>
                <a:latin typeface="Arial"/>
                <a:cs typeface="Arial"/>
              </a:rPr>
              <a:t>Be</a:t>
            </a:r>
            <a:r>
              <a:rPr sz="1000" spc="-50" dirty="0">
                <a:solidFill>
                  <a:srgbClr val="282828"/>
                </a:solidFill>
                <a:latin typeface="Arial"/>
                <a:cs typeface="Arial"/>
              </a:rPr>
              <a:t>l</a:t>
            </a:r>
            <a:r>
              <a:rPr sz="1000" spc="10" dirty="0">
                <a:solidFill>
                  <a:srgbClr val="282828"/>
                </a:solidFill>
                <a:latin typeface="Arial"/>
                <a:cs typeface="Arial"/>
              </a:rPr>
              <a:t>o</a:t>
            </a:r>
            <a:r>
              <a:rPr sz="1000" spc="15" dirty="0">
                <a:solidFill>
                  <a:srgbClr val="282828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282828"/>
                </a:solidFill>
                <a:latin typeface="Arial"/>
                <a:cs typeface="Arial"/>
              </a:rPr>
              <a:t>Horizonte,</a:t>
            </a:r>
            <a:r>
              <a:rPr sz="1000" spc="114" dirty="0">
                <a:solidFill>
                  <a:srgbClr val="282828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131313"/>
                </a:solidFill>
                <a:latin typeface="Arial"/>
                <a:cs typeface="Arial"/>
              </a:rPr>
              <a:t>12de</a:t>
            </a:r>
            <a:r>
              <a:rPr sz="1000" spc="-7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131313"/>
                </a:solidFill>
                <a:latin typeface="Arial"/>
                <a:cs typeface="Arial"/>
              </a:rPr>
              <a:t>Junho</a:t>
            </a:r>
            <a:r>
              <a:rPr sz="1000" spc="2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282828"/>
                </a:solidFill>
                <a:latin typeface="Arial"/>
                <a:cs typeface="Arial"/>
              </a:rPr>
              <a:t>de</a:t>
            </a:r>
            <a:r>
              <a:rPr sz="1000" spc="-10" dirty="0">
                <a:solidFill>
                  <a:srgbClr val="282828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282828"/>
                </a:solidFill>
                <a:latin typeface="Arial"/>
                <a:cs typeface="Arial"/>
              </a:rPr>
              <a:t>2015</a:t>
            </a:r>
            <a:r>
              <a:rPr sz="1000" spc="-195" dirty="0">
                <a:solidFill>
                  <a:srgbClr val="282828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62696E"/>
                </a:solidFill>
                <a:latin typeface="Arial"/>
                <a:cs typeface="Arial"/>
              </a:rPr>
              <a:t>.</a:t>
            </a:r>
            <a:endParaRPr sz="1000">
              <a:latin typeface="Arial"/>
              <a:cs typeface="Arial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732335" y="6349069"/>
            <a:ext cx="2545080" cy="53657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802640">
              <a:lnSpc>
                <a:spcPts val="2165"/>
              </a:lnSpc>
            </a:pPr>
            <a:r>
              <a:rPr sz="800" spc="-254" dirty="0">
                <a:solidFill>
                  <a:srgbClr val="878C9A"/>
                </a:solidFill>
                <a:latin typeface="Arial"/>
                <a:cs typeface="Arial"/>
              </a:rPr>
              <a:t>l</a:t>
            </a:r>
            <a:r>
              <a:rPr sz="800" u="sng" spc="-85" dirty="0">
                <a:solidFill>
                  <a:srgbClr val="AAACC3"/>
                </a:solidFill>
                <a:latin typeface="Arial"/>
                <a:cs typeface="Arial"/>
              </a:rPr>
              <a:t> </a:t>
            </a:r>
            <a:r>
              <a:rPr sz="800" u="sng" spc="420" dirty="0">
                <a:solidFill>
                  <a:srgbClr val="AAACC3"/>
                </a:solidFill>
                <a:latin typeface="Arial"/>
                <a:cs typeface="Arial"/>
              </a:rPr>
              <a:t>'</a:t>
            </a:r>
            <a:r>
              <a:rPr sz="1200" u="sng" spc="225" dirty="0">
                <a:solidFill>
                  <a:srgbClr val="878C9A"/>
                </a:solidFill>
                <a:latin typeface="Arial"/>
                <a:cs typeface="Arial"/>
              </a:rPr>
              <a:t>c</a:t>
            </a:r>
            <a:r>
              <a:rPr sz="1200" u="sng" spc="-229" dirty="0">
                <a:solidFill>
                  <a:srgbClr val="878C9A"/>
                </a:solidFill>
                <a:latin typeface="Arial"/>
                <a:cs typeface="Arial"/>
              </a:rPr>
              <a:t> </a:t>
            </a:r>
            <a:r>
              <a:rPr sz="1200" u="sng" spc="280" dirty="0">
                <a:solidFill>
                  <a:srgbClr val="878C9A"/>
                </a:solidFill>
                <a:latin typeface="Arial"/>
                <a:cs typeface="Arial"/>
              </a:rPr>
              <a:t>t0:</a:t>
            </a:r>
            <a:r>
              <a:rPr sz="1200" u="sng" spc="140" dirty="0">
                <a:solidFill>
                  <a:srgbClr val="878C9A"/>
                </a:solidFill>
                <a:latin typeface="Arial"/>
                <a:cs typeface="Arial"/>
              </a:rPr>
              <a:t>J</a:t>
            </a:r>
            <a:r>
              <a:rPr sz="1200" u="sng" spc="-245" dirty="0">
                <a:solidFill>
                  <a:srgbClr val="878C9A"/>
                </a:solidFill>
                <a:latin typeface="Arial"/>
                <a:cs typeface="Arial"/>
              </a:rPr>
              <a:t> </a:t>
            </a:r>
            <a:r>
              <a:rPr sz="1200" u="sng" spc="-85" dirty="0">
                <a:solidFill>
                  <a:srgbClr val="878C9A"/>
                </a:solidFill>
                <a:latin typeface="Arial"/>
                <a:cs typeface="Arial"/>
              </a:rPr>
              <a:t>í2'</a:t>
            </a:r>
            <a:r>
              <a:rPr sz="1200" u="sng" spc="-285" dirty="0">
                <a:solidFill>
                  <a:srgbClr val="878C9A"/>
                </a:solidFill>
                <a:latin typeface="Arial"/>
                <a:cs typeface="Arial"/>
              </a:rPr>
              <a:t>G</a:t>
            </a:r>
            <a:r>
              <a:rPr sz="1200" u="sng" spc="1165" dirty="0">
                <a:solidFill>
                  <a:srgbClr val="AAACC3"/>
                </a:solidFill>
                <a:latin typeface="Arial"/>
                <a:cs typeface="Arial"/>
              </a:rPr>
              <a:t>JC</a:t>
            </a:r>
            <a:r>
              <a:rPr sz="1200" dirty="0">
                <a:solidFill>
                  <a:srgbClr val="AAACC3"/>
                </a:solidFill>
                <a:latin typeface="Arial"/>
                <a:cs typeface="Arial"/>
              </a:rPr>
              <a:t>  </a:t>
            </a:r>
            <a:r>
              <a:rPr sz="1200" spc="-50" dirty="0">
                <a:solidFill>
                  <a:srgbClr val="AAACC3"/>
                </a:solidFill>
                <a:latin typeface="Arial"/>
                <a:cs typeface="Arial"/>
              </a:rPr>
              <a:t> </a:t>
            </a:r>
            <a:r>
              <a:rPr sz="1900" spc="-30" dirty="0">
                <a:solidFill>
                  <a:srgbClr val="9C9CB3"/>
                </a:solidFill>
                <a:latin typeface="Times New Roman"/>
                <a:cs typeface="Times New Roman"/>
              </a:rPr>
              <a:t>i</a:t>
            </a:r>
            <a:r>
              <a:rPr sz="1900" spc="-105" dirty="0">
                <a:solidFill>
                  <a:srgbClr val="9C9CB3"/>
                </a:solidFill>
                <a:latin typeface="Times New Roman"/>
                <a:cs typeface="Times New Roman"/>
              </a:rPr>
              <a:t>k</a:t>
            </a:r>
            <a:r>
              <a:rPr sz="1900" spc="-245" dirty="0">
                <a:solidFill>
                  <a:srgbClr val="9C9CB3"/>
                </a:solidFill>
                <a:latin typeface="Times New Roman"/>
                <a:cs typeface="Times New Roman"/>
              </a:rPr>
              <a:t> </a:t>
            </a:r>
            <a:r>
              <a:rPr sz="1900" spc="-465" dirty="0">
                <a:solidFill>
                  <a:srgbClr val="9C9CB3"/>
                </a:solidFill>
                <a:latin typeface="Times New Roman"/>
                <a:cs typeface="Times New Roman"/>
              </a:rPr>
              <a:t>-:&gt;</a:t>
            </a:r>
            <a:endParaRPr sz="1900">
              <a:latin typeface="Times New Roman"/>
              <a:cs typeface="Times New Roman"/>
            </a:endParaRPr>
          </a:p>
          <a:p>
            <a:pPr marL="12700">
              <a:lnSpc>
                <a:spcPts val="1060"/>
              </a:lnSpc>
            </a:pPr>
            <a:r>
              <a:rPr sz="1000" dirty="0">
                <a:solidFill>
                  <a:srgbClr val="131313"/>
                </a:solidFill>
                <a:latin typeface="Arial"/>
                <a:cs typeface="Arial"/>
              </a:rPr>
              <a:t>Mar</a:t>
            </a:r>
            <a:r>
              <a:rPr sz="1000" spc="-5" dirty="0">
                <a:solidFill>
                  <a:srgbClr val="131313"/>
                </a:solidFill>
                <a:latin typeface="Arial"/>
                <a:cs typeface="Arial"/>
              </a:rPr>
              <a:t>i</a:t>
            </a:r>
            <a:r>
              <a:rPr sz="1000" dirty="0">
                <a:solidFill>
                  <a:srgbClr val="131313"/>
                </a:solidFill>
                <a:latin typeface="Arial"/>
                <a:cs typeface="Arial"/>
              </a:rPr>
              <a:t>le </a:t>
            </a:r>
            <a:r>
              <a:rPr sz="1000" spc="-4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000" spc="-25" dirty="0">
                <a:solidFill>
                  <a:srgbClr val="282828"/>
                </a:solidFill>
                <a:latin typeface="Arial"/>
                <a:cs typeface="Arial"/>
              </a:rPr>
              <a:t>e</a:t>
            </a:r>
            <a:r>
              <a:rPr sz="1000" spc="50" dirty="0">
                <a:solidFill>
                  <a:srgbClr val="282828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282828"/>
                </a:solidFill>
                <a:latin typeface="Arial"/>
                <a:cs typeface="Arial"/>
              </a:rPr>
              <a:t>Rodrigues</a:t>
            </a:r>
            <a:r>
              <a:rPr sz="1000" spc="65" dirty="0">
                <a:solidFill>
                  <a:srgbClr val="282828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282828"/>
                </a:solidFill>
                <a:latin typeface="Arial"/>
                <a:cs typeface="Arial"/>
              </a:rPr>
              <a:t>Freitas</a:t>
            </a:r>
            <a:endParaRPr sz="1000">
              <a:latin typeface="Arial"/>
              <a:cs typeface="Arial"/>
            </a:endParaRPr>
          </a:p>
          <a:p>
            <a:pPr marL="17145">
              <a:lnSpc>
                <a:spcPts val="1175"/>
              </a:lnSpc>
            </a:pPr>
            <a:r>
              <a:rPr sz="1000" spc="-15" dirty="0">
                <a:solidFill>
                  <a:srgbClr val="131313"/>
                </a:solidFill>
                <a:latin typeface="Arial"/>
                <a:cs typeface="Arial"/>
              </a:rPr>
              <a:t>Re </a:t>
            </a:r>
            <a:r>
              <a:rPr sz="1000" spc="-1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131313"/>
                </a:solidFill>
                <a:latin typeface="Arial"/>
                <a:cs typeface="Arial"/>
              </a:rPr>
              <a:t>r</a:t>
            </a:r>
            <a:r>
              <a:rPr sz="1000" spc="-30" dirty="0">
                <a:solidFill>
                  <a:srgbClr val="131313"/>
                </a:solidFill>
                <a:latin typeface="Arial"/>
                <a:cs typeface="Arial"/>
              </a:rPr>
              <a:t>e</a:t>
            </a:r>
            <a:r>
              <a:rPr sz="1000" spc="-15" dirty="0">
                <a:solidFill>
                  <a:srgbClr val="3B3B3B"/>
                </a:solidFill>
                <a:latin typeface="Arial"/>
                <a:cs typeface="Arial"/>
              </a:rPr>
              <a:t>s</a:t>
            </a:r>
            <a:r>
              <a:rPr sz="1000" spc="-5" dirty="0">
                <a:solidFill>
                  <a:srgbClr val="3B3B3B"/>
                </a:solidFill>
                <a:latin typeface="Arial"/>
                <a:cs typeface="Arial"/>
              </a:rPr>
              <a:t>e</a:t>
            </a:r>
            <a:r>
              <a:rPr sz="1000" spc="-10" dirty="0">
                <a:solidFill>
                  <a:srgbClr val="131313"/>
                </a:solidFill>
                <a:latin typeface="Arial"/>
                <a:cs typeface="Arial"/>
              </a:rPr>
              <a:t>ntante</a:t>
            </a:r>
            <a:r>
              <a:rPr sz="1000" spc="3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282828"/>
                </a:solidFill>
                <a:latin typeface="Arial"/>
                <a:cs typeface="Arial"/>
              </a:rPr>
              <a:t>Comissão</a:t>
            </a:r>
            <a:r>
              <a:rPr sz="1000" spc="35" dirty="0">
                <a:solidFill>
                  <a:srgbClr val="282828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282828"/>
                </a:solidFill>
                <a:latin typeface="Arial"/>
                <a:cs typeface="Arial"/>
              </a:rPr>
              <a:t>de</a:t>
            </a:r>
            <a:r>
              <a:rPr sz="1000" spc="-10" dirty="0">
                <a:solidFill>
                  <a:srgbClr val="282828"/>
                </a:solidFill>
                <a:latin typeface="Arial"/>
                <a:cs typeface="Arial"/>
              </a:rPr>
              <a:t> Compras</a:t>
            </a:r>
            <a:endParaRPr sz="1000">
              <a:latin typeface="Arial"/>
              <a:cs typeface="Arial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3845033" y="6388332"/>
            <a:ext cx="742950" cy="2349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650" i="1" spc="1425" dirty="0">
                <a:solidFill>
                  <a:srgbClr val="757B82"/>
                </a:solidFill>
                <a:latin typeface="Times New Roman"/>
                <a:cs typeface="Times New Roman"/>
              </a:rPr>
              <a:t>-</a:t>
            </a:r>
            <a:r>
              <a:rPr sz="1650" i="1" spc="1800" dirty="0">
                <a:solidFill>
                  <a:srgbClr val="757B82"/>
                </a:solidFill>
                <a:latin typeface="Times New Roman"/>
                <a:cs typeface="Times New Roman"/>
              </a:rPr>
              <a:t>b</a:t>
            </a:r>
            <a:r>
              <a:rPr sz="1650" i="1" spc="-60" dirty="0">
                <a:solidFill>
                  <a:srgbClr val="757B82"/>
                </a:solidFill>
                <a:latin typeface="Times New Roman"/>
                <a:cs typeface="Times New Roman"/>
              </a:rPr>
              <a:t>,v</a:t>
            </a:r>
            <a:endParaRPr sz="1650">
              <a:latin typeface="Times New Roman"/>
              <a:cs typeface="Times New Roman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4782040" y="6357673"/>
            <a:ext cx="816610" cy="2730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  <a:tabLst>
                <a:tab pos="547370" algn="l"/>
              </a:tabLst>
            </a:pPr>
            <a:r>
              <a:rPr sz="1650" i="1" spc="-120" dirty="0">
                <a:solidFill>
                  <a:srgbClr val="9C9CB3"/>
                </a:solidFill>
                <a:latin typeface="Times New Roman"/>
                <a:cs typeface="Times New Roman"/>
              </a:rPr>
              <a:t>r.r</a:t>
            </a:r>
            <a:r>
              <a:rPr sz="1650" i="1" spc="-145" dirty="0">
                <a:solidFill>
                  <a:srgbClr val="9C9CB3"/>
                </a:solidFill>
                <a:latin typeface="Times New Roman"/>
                <a:cs typeface="Times New Roman"/>
              </a:rPr>
              <a:t>ni</a:t>
            </a:r>
            <a:r>
              <a:rPr sz="1650" i="1" spc="-70" dirty="0">
                <a:solidFill>
                  <a:srgbClr val="9C9CB3"/>
                </a:solidFill>
                <a:latin typeface="Times New Roman"/>
                <a:cs typeface="Times New Roman"/>
              </a:rPr>
              <a:t> </a:t>
            </a:r>
            <a:r>
              <a:rPr sz="1650" i="1" spc="-300" dirty="0">
                <a:solidFill>
                  <a:srgbClr val="BDBFD4"/>
                </a:solidFill>
                <a:latin typeface="Times New Roman"/>
                <a:cs typeface="Times New Roman"/>
              </a:rPr>
              <a:t>-</a:t>
            </a:r>
            <a:r>
              <a:rPr sz="1650" i="1" dirty="0">
                <a:solidFill>
                  <a:srgbClr val="BDBFD4"/>
                </a:solidFill>
                <a:latin typeface="Times New Roman"/>
                <a:cs typeface="Times New Roman"/>
              </a:rPr>
              <a:t>	</a:t>
            </a:r>
            <a:r>
              <a:rPr sz="1950" spc="100" dirty="0">
                <a:solidFill>
                  <a:srgbClr val="5D608C"/>
                </a:solidFill>
                <a:latin typeface="Times New Roman"/>
                <a:cs typeface="Times New Roman"/>
              </a:rPr>
              <a:t>d</a:t>
            </a:r>
            <a:r>
              <a:rPr sz="1950" spc="-40" dirty="0">
                <a:solidFill>
                  <a:srgbClr val="62696E"/>
                </a:solidFill>
                <a:latin typeface="Times New Roman"/>
                <a:cs typeface="Times New Roman"/>
              </a:rPr>
              <a:t>g</a:t>
            </a:r>
            <a:endParaRPr sz="1950">
              <a:latin typeface="Times New Roman"/>
              <a:cs typeface="Times New Roman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3881598" y="6591195"/>
            <a:ext cx="1593215" cy="1524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000" spc="-25" dirty="0">
                <a:solidFill>
                  <a:srgbClr val="131313"/>
                </a:solidFill>
                <a:latin typeface="Arial"/>
                <a:cs typeface="Arial"/>
              </a:rPr>
              <a:t>Edvânia</a:t>
            </a:r>
            <a:r>
              <a:rPr sz="1000" spc="3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000" spc="95" dirty="0">
                <a:solidFill>
                  <a:srgbClr val="282828"/>
                </a:solidFill>
                <a:latin typeface="Arial"/>
                <a:cs typeface="Arial"/>
              </a:rPr>
              <a:t>GonÇ</a:t>
            </a:r>
            <a:r>
              <a:rPr sz="1000" spc="-145" dirty="0">
                <a:solidFill>
                  <a:srgbClr val="282828"/>
                </a:solidFill>
                <a:latin typeface="Arial"/>
                <a:cs typeface="Arial"/>
              </a:rPr>
              <a:t>í</a:t>
            </a:r>
            <a:r>
              <a:rPr sz="1000" spc="-25" dirty="0">
                <a:solidFill>
                  <a:srgbClr val="282828"/>
                </a:solidFill>
                <a:latin typeface="Arial"/>
                <a:cs typeface="Arial"/>
              </a:rPr>
              <a:t>ves</a:t>
            </a:r>
            <a:r>
              <a:rPr sz="1000" spc="60" dirty="0">
                <a:solidFill>
                  <a:srgbClr val="282828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131313"/>
                </a:solidFill>
                <a:latin typeface="Arial"/>
                <a:cs typeface="Arial"/>
              </a:rPr>
              <a:t>da</a:t>
            </a:r>
            <a:r>
              <a:rPr sz="1000" spc="2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282828"/>
                </a:solidFill>
                <a:latin typeface="Arial"/>
                <a:cs typeface="Arial"/>
              </a:rPr>
              <a:t>Silva</a:t>
            </a:r>
            <a:endParaRPr sz="1000">
              <a:latin typeface="Arial"/>
              <a:cs typeface="Arial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3433663" y="6732920"/>
            <a:ext cx="2171700" cy="1524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000" spc="-20" dirty="0">
                <a:solidFill>
                  <a:srgbClr val="282828"/>
                </a:solidFill>
                <a:latin typeface="Arial"/>
                <a:cs typeface="Arial"/>
              </a:rPr>
              <a:t>Representante</a:t>
            </a:r>
            <a:r>
              <a:rPr sz="1000" spc="60" dirty="0">
                <a:solidFill>
                  <a:srgbClr val="282828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282828"/>
                </a:solidFill>
                <a:latin typeface="Arial"/>
                <a:cs typeface="Arial"/>
              </a:rPr>
              <a:t>Comissão</a:t>
            </a:r>
            <a:r>
              <a:rPr sz="1000" dirty="0">
                <a:solidFill>
                  <a:srgbClr val="282828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131313"/>
                </a:solidFill>
                <a:latin typeface="Arial"/>
                <a:cs typeface="Arial"/>
              </a:rPr>
              <a:t>de</a:t>
            </a:r>
            <a:r>
              <a:rPr sz="1000" spc="2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282828"/>
                </a:solidFill>
                <a:latin typeface="Arial"/>
                <a:cs typeface="Arial"/>
              </a:rPr>
              <a:t>Compras</a:t>
            </a:r>
            <a:endParaRPr sz="10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790955" y="484631"/>
            <a:ext cx="708660" cy="822959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/>
          <p:nvPr/>
        </p:nvSpPr>
        <p:spPr>
          <a:xfrm>
            <a:off x="1797325" y="619245"/>
            <a:ext cx="1819910" cy="56642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300" b="1" spc="30" dirty="0">
                <a:latin typeface="Arial"/>
                <a:cs typeface="Arial"/>
              </a:rPr>
              <a:t>MACKENZIE</a:t>
            </a:r>
            <a:endParaRPr sz="23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25"/>
              </a:spcBef>
            </a:pPr>
            <a:r>
              <a:rPr sz="1600" b="1" spc="30" dirty="0">
                <a:latin typeface="Arial"/>
                <a:cs typeface="Arial"/>
              </a:rPr>
              <a:t>ESPORTE</a:t>
            </a:r>
            <a:r>
              <a:rPr sz="1600" b="1" spc="175" dirty="0">
                <a:latin typeface="Arial"/>
                <a:cs typeface="Arial"/>
              </a:rPr>
              <a:t> </a:t>
            </a:r>
            <a:r>
              <a:rPr sz="1600" b="1" dirty="0">
                <a:latin typeface="Arial"/>
                <a:cs typeface="Arial"/>
              </a:rPr>
              <a:t>CLUBE</a:t>
            </a:r>
            <a:endParaRPr sz="1600">
              <a:latin typeface="Arial"/>
              <a:cs typeface="Aria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3534219" y="2687466"/>
            <a:ext cx="549910" cy="1460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950" b="1" spc="10" dirty="0">
                <a:latin typeface="Arial"/>
                <a:cs typeface="Arial"/>
              </a:rPr>
              <a:t>ANEXO </a:t>
            </a:r>
            <a:r>
              <a:rPr sz="950" b="1" spc="-120" dirty="0">
                <a:latin typeface="Arial"/>
                <a:cs typeface="Arial"/>
              </a:rPr>
              <a:t> </a:t>
            </a:r>
            <a:r>
              <a:rPr sz="950" b="1" spc="-290" dirty="0">
                <a:latin typeface="Arial"/>
                <a:cs typeface="Arial"/>
              </a:rPr>
              <a:t>1</a:t>
            </a:r>
            <a:endParaRPr sz="950">
              <a:latin typeface="Arial"/>
              <a:cs typeface="Arial"/>
            </a:endParaRPr>
          </a:p>
        </p:txBody>
      </p:sp>
      <p:graphicFrame>
        <p:nvGraphicFramePr>
          <p:cNvPr id="3" name="object 3"/>
          <p:cNvGraphicFramePr>
            <a:graphicFrameLocks noGrp="1"/>
          </p:cNvGraphicFramePr>
          <p:nvPr/>
        </p:nvGraphicFramePr>
        <p:xfrm>
          <a:off x="674188" y="2946514"/>
          <a:ext cx="6311265" cy="7011034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81102"/>
                <a:gridCol w="1314096"/>
                <a:gridCol w="2475074"/>
                <a:gridCol w="420510"/>
                <a:gridCol w="398800"/>
                <a:gridCol w="663905"/>
                <a:gridCol w="727895"/>
              </a:tblGrid>
              <a:tr h="184014">
                <a:tc gridSpan="7">
                  <a:txBody>
                    <a:bodyPr/>
                    <a:lstStyle/>
                    <a:p>
                      <a:pPr marL="70485">
                        <a:lnSpc>
                          <a:spcPct val="100000"/>
                        </a:lnSpc>
                      </a:pPr>
                      <a:r>
                        <a:rPr sz="950" b="1" dirty="0">
                          <a:latin typeface="Arial"/>
                          <a:cs typeface="Arial"/>
                        </a:rPr>
                        <a:t>ESPECIFICAÇAO </a:t>
                      </a:r>
                      <a:r>
                        <a:rPr sz="950" b="1" spc="-7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950" b="1" dirty="0">
                          <a:latin typeface="Arial"/>
                          <a:cs typeface="Arial"/>
                        </a:rPr>
                        <a:t>DOS ITENS</a:t>
                      </a:r>
                      <a:endParaRPr sz="9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141">
                      <a:solidFill>
                        <a:srgbClr val="6B6B6B"/>
                      </a:solidFill>
                      <a:prstDash val="solid"/>
                    </a:lnL>
                    <a:lnR w="25139">
                      <a:solidFill>
                        <a:srgbClr val="575757"/>
                      </a:solidFill>
                      <a:prstDash val="solid"/>
                    </a:lnR>
                    <a:lnT w="4570">
                      <a:solidFill>
                        <a:srgbClr val="000000"/>
                      </a:solidFill>
                      <a:prstDash val="solid"/>
                    </a:lnT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</a:tr>
              <a:tr h="300595">
                <a:tc>
                  <a:txBody>
                    <a:bodyPr/>
                    <a:lstStyle/>
                    <a:p>
                      <a:pPr marL="74930">
                        <a:lnSpc>
                          <a:spcPct val="100000"/>
                        </a:lnSpc>
                      </a:pPr>
                      <a:r>
                        <a:rPr sz="950" b="1" spc="-75" dirty="0">
                          <a:latin typeface="Arial"/>
                          <a:cs typeface="Arial"/>
                        </a:rPr>
                        <a:t>N</a:t>
                      </a:r>
                      <a:r>
                        <a:rPr sz="950" b="1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º</a:t>
                      </a:r>
                      <a:endParaRPr sz="9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141">
                      <a:solidFill>
                        <a:srgbClr val="6B6B6B"/>
                      </a:solidFill>
                      <a:prstDash val="solid"/>
                    </a:lnL>
                    <a:lnR w="13712">
                      <a:solidFill>
                        <a:srgbClr val="5B5B5B"/>
                      </a:solidFill>
                      <a:prstDash val="solid"/>
                    </a:lnR>
                    <a:lnB w="9141">
                      <a:solidFill>
                        <a:srgbClr val="77777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6040">
                        <a:lnSpc>
                          <a:spcPct val="100000"/>
                        </a:lnSpc>
                      </a:pPr>
                      <a:r>
                        <a:rPr sz="950" b="1" dirty="0">
                          <a:latin typeface="Arial"/>
                          <a:cs typeface="Arial"/>
                        </a:rPr>
                        <a:t>Produto</a:t>
                      </a:r>
                      <a:endParaRPr sz="9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3712">
                      <a:solidFill>
                        <a:srgbClr val="5B5B5B"/>
                      </a:solidFill>
                      <a:prstDash val="solid"/>
                    </a:lnL>
                    <a:lnR w="9141">
                      <a:solidFill>
                        <a:srgbClr val="707070"/>
                      </a:solidFill>
                      <a:prstDash val="solid"/>
                    </a:lnR>
                    <a:lnT w="4570">
                      <a:solidFill>
                        <a:srgbClr val="706B6B"/>
                      </a:solidFill>
                      <a:prstDash val="solid"/>
                    </a:lnT>
                  </a:tcPr>
                </a:tc>
                <a:tc>
                  <a:txBody>
                    <a:bodyPr/>
                    <a:lstStyle/>
                    <a:p>
                      <a:pPr marL="70485">
                        <a:lnSpc>
                          <a:spcPct val="100000"/>
                        </a:lnSpc>
                      </a:pPr>
                      <a:r>
                        <a:rPr sz="950" b="1" dirty="0">
                          <a:latin typeface="Arial"/>
                          <a:cs typeface="Arial"/>
                        </a:rPr>
                        <a:t>Especificação</a:t>
                      </a:r>
                      <a:endParaRPr sz="9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141">
                      <a:solidFill>
                        <a:srgbClr val="707070"/>
                      </a:solidFill>
                      <a:prstDash val="solid"/>
                    </a:lnL>
                    <a:lnR w="9141">
                      <a:solidFill>
                        <a:srgbClr val="747474"/>
                      </a:solidFill>
                      <a:prstDash val="solid"/>
                    </a:lnR>
                    <a:lnB w="9141">
                      <a:solidFill>
                        <a:srgbClr val="97979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73025">
                        <a:lnSpc>
                          <a:spcPct val="100000"/>
                        </a:lnSpc>
                      </a:pPr>
                      <a:r>
                        <a:rPr sz="950" b="1" dirty="0">
                          <a:latin typeface="Arial"/>
                          <a:cs typeface="Arial"/>
                        </a:rPr>
                        <a:t>Un</a:t>
                      </a:r>
                      <a:r>
                        <a:rPr sz="950" b="1" spc="40" dirty="0">
                          <a:latin typeface="Arial"/>
                          <a:cs typeface="Arial"/>
                        </a:rPr>
                        <a:t>d</a:t>
                      </a:r>
                      <a:r>
                        <a:rPr sz="950" b="1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.</a:t>
                      </a:r>
                      <a:endParaRPr sz="9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141">
                      <a:solidFill>
                        <a:srgbClr val="747474"/>
                      </a:solidFill>
                      <a:prstDash val="solid"/>
                    </a:lnL>
                    <a:lnR w="9141">
                      <a:solidFill>
                        <a:srgbClr val="777777"/>
                      </a:solidFill>
                      <a:prstDash val="solid"/>
                    </a:lnR>
                    <a:lnT w="4570">
                      <a:solidFill>
                        <a:srgbClr val="444444"/>
                      </a:solidFill>
                      <a:prstDash val="solid"/>
                    </a:lnT>
                    <a:lnB w="9141">
                      <a:solidFill>
                        <a:srgbClr val="97979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7945">
                        <a:lnSpc>
                          <a:spcPct val="100000"/>
                        </a:lnSpc>
                      </a:pPr>
                      <a:r>
                        <a:rPr sz="950" b="1" dirty="0">
                          <a:latin typeface="Arial"/>
                          <a:cs typeface="Arial"/>
                        </a:rPr>
                        <a:t>Qtd.</a:t>
                      </a:r>
                      <a:endParaRPr sz="9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141">
                      <a:solidFill>
                        <a:srgbClr val="777777"/>
                      </a:solidFill>
                      <a:prstDash val="solid"/>
                    </a:lnL>
                    <a:lnR w="11426">
                      <a:solidFill>
                        <a:srgbClr val="575757"/>
                      </a:solidFill>
                      <a:prstDash val="solid"/>
                    </a:lnR>
                    <a:lnT w="4570">
                      <a:solidFill>
                        <a:srgbClr val="444444"/>
                      </a:solidFill>
                      <a:prstDash val="solid"/>
                    </a:lnT>
                    <a:lnB w="9141">
                      <a:solidFill>
                        <a:srgbClr val="97979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6040" marR="277495" indent="-9525">
                        <a:lnSpc>
                          <a:spcPct val="101000"/>
                        </a:lnSpc>
                      </a:pPr>
                      <a:r>
                        <a:rPr sz="950" b="1" dirty="0">
                          <a:latin typeface="Arial"/>
                          <a:cs typeface="Arial"/>
                        </a:rPr>
                        <a:t>Valor Un</a:t>
                      </a:r>
                      <a:r>
                        <a:rPr sz="950" b="1" spc="-75" dirty="0">
                          <a:latin typeface="Arial"/>
                          <a:cs typeface="Arial"/>
                        </a:rPr>
                        <a:t>i</a:t>
                      </a:r>
                      <a:r>
                        <a:rPr sz="950" b="1" dirty="0">
                          <a:latin typeface="Arial"/>
                          <a:cs typeface="Arial"/>
                        </a:rPr>
                        <a:t>t.</a:t>
                      </a:r>
                      <a:endParaRPr sz="9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1426">
                      <a:solidFill>
                        <a:srgbClr val="575757"/>
                      </a:solidFill>
                      <a:prstDash val="solid"/>
                    </a:lnL>
                    <a:lnR w="4570">
                      <a:solidFill>
                        <a:srgbClr val="5B5B5B"/>
                      </a:solidFill>
                      <a:prstDash val="solid"/>
                    </a:lnR>
                    <a:lnT w="4570">
                      <a:solidFill>
                        <a:srgbClr val="444444"/>
                      </a:solidFill>
                      <a:prstDash val="solid"/>
                    </a:lnT>
                    <a:lnB w="4570">
                      <a:solidFill>
                        <a:srgbClr val="80808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3500" marR="334010">
                        <a:lnSpc>
                          <a:spcPts val="1120"/>
                        </a:lnSpc>
                      </a:pPr>
                      <a:r>
                        <a:rPr sz="950" b="1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Valor </a:t>
                      </a:r>
                      <a:r>
                        <a:rPr sz="950" b="1" dirty="0">
                          <a:latin typeface="Arial"/>
                          <a:cs typeface="Arial"/>
                        </a:rPr>
                        <a:t>Total</a:t>
                      </a:r>
                      <a:endParaRPr sz="9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4570">
                      <a:solidFill>
                        <a:srgbClr val="5B5B5B"/>
                      </a:solidFill>
                      <a:prstDash val="solid"/>
                    </a:lnL>
                    <a:lnR w="25139">
                      <a:solidFill>
                        <a:srgbClr val="575757"/>
                      </a:solidFill>
                      <a:prstDash val="solid"/>
                    </a:lnR>
                    <a:lnT w="9141">
                      <a:solidFill>
                        <a:srgbClr val="606060"/>
                      </a:solidFill>
                      <a:prstDash val="solid"/>
                    </a:lnT>
                    <a:lnB w="4570">
                      <a:solidFill>
                        <a:srgbClr val="575757"/>
                      </a:solidFill>
                      <a:prstDash val="solid"/>
                    </a:lnB>
                  </a:tcPr>
                </a:tc>
              </a:tr>
              <a:tr h="733770">
                <a:tc>
                  <a:txBody>
                    <a:bodyPr/>
                    <a:lstStyle/>
                    <a:p>
                      <a:pPr marL="66040">
                        <a:lnSpc>
                          <a:spcPct val="100000"/>
                        </a:lnSpc>
                      </a:pPr>
                      <a:r>
                        <a:rPr sz="90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01</a:t>
                      </a:r>
                      <a:endParaRPr sz="9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141">
                      <a:solidFill>
                        <a:srgbClr val="6B6B6B"/>
                      </a:solidFill>
                      <a:prstDash val="solid"/>
                    </a:lnL>
                    <a:lnR w="13712">
                      <a:solidFill>
                        <a:srgbClr val="5B5B5B"/>
                      </a:solidFill>
                      <a:prstDash val="solid"/>
                    </a:lnR>
                    <a:lnT w="9141">
                      <a:solidFill>
                        <a:srgbClr val="777777"/>
                      </a:solidFill>
                      <a:prstDash val="solid"/>
                    </a:lnT>
                    <a:lnB w="9141">
                      <a:solidFill>
                        <a:srgbClr val="57575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6040" marR="62865">
                        <a:lnSpc>
                          <a:spcPts val="1120"/>
                        </a:lnSpc>
                        <a:tabLst>
                          <a:tab pos="605155" algn="l"/>
                          <a:tab pos="975360" algn="l"/>
                        </a:tabLst>
                      </a:pPr>
                      <a:r>
                        <a:rPr sz="1350" baseline="3086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Bolas	</a:t>
                      </a:r>
                      <a:r>
                        <a:rPr sz="9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de	vôlei oficia</a:t>
                      </a:r>
                      <a:r>
                        <a:rPr sz="900" spc="1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9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pró</a:t>
                      </a:r>
                      <a:r>
                        <a:rPr sz="900" spc="-1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00" spc="-20" dirty="0">
                          <a:solidFill>
                            <a:srgbClr val="3D3D3D"/>
                          </a:solidFill>
                          <a:latin typeface="Arial"/>
                          <a:cs typeface="Arial"/>
                        </a:rPr>
                        <a:t>7</a:t>
                      </a:r>
                      <a:r>
                        <a:rPr sz="900" spc="-110" dirty="0">
                          <a:solidFill>
                            <a:srgbClr val="747474"/>
                          </a:solidFill>
                          <a:latin typeface="Arial"/>
                          <a:cs typeface="Arial"/>
                        </a:rPr>
                        <a:t>.</a:t>
                      </a:r>
                      <a:r>
                        <a:rPr sz="95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O</a:t>
                      </a:r>
                      <a:endParaRPr sz="9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3712">
                      <a:solidFill>
                        <a:srgbClr val="5B5B5B"/>
                      </a:solidFill>
                      <a:prstDash val="solid"/>
                    </a:lnL>
                    <a:lnR w="9141">
                      <a:solidFill>
                        <a:srgbClr val="70707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 marL="61594" marR="33655" indent="8890" algn="just">
                        <a:lnSpc>
                          <a:spcPct val="105800"/>
                        </a:lnSpc>
                      </a:pPr>
                      <a:r>
                        <a:rPr sz="90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Bola </a:t>
                      </a:r>
                      <a:r>
                        <a:rPr sz="900" spc="-35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ofici</a:t>
                      </a:r>
                      <a:r>
                        <a:rPr sz="900" spc="65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900" dirty="0">
                          <a:latin typeface="Arial"/>
                          <a:cs typeface="Arial"/>
                        </a:rPr>
                        <a:t>l </a:t>
                      </a:r>
                      <a:r>
                        <a:rPr sz="900" spc="-12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90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de </a:t>
                      </a:r>
                      <a:r>
                        <a:rPr sz="900" spc="-2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v</a:t>
                      </a:r>
                      <a:r>
                        <a:rPr sz="900" spc="8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ô</a:t>
                      </a:r>
                      <a:r>
                        <a:rPr sz="900" spc="-90" dirty="0">
                          <a:latin typeface="Arial"/>
                          <a:cs typeface="Arial"/>
                        </a:rPr>
                        <a:t>l</a:t>
                      </a:r>
                      <a:r>
                        <a:rPr sz="9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900" spc="4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900" dirty="0">
                          <a:solidFill>
                            <a:srgbClr val="747474"/>
                          </a:solidFill>
                          <a:latin typeface="Arial"/>
                          <a:cs typeface="Arial"/>
                        </a:rPr>
                        <a:t>,  </a:t>
                      </a:r>
                      <a:r>
                        <a:rPr sz="90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matrizad</a:t>
                      </a:r>
                      <a:r>
                        <a:rPr sz="900" spc="85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900" dirty="0">
                          <a:solidFill>
                            <a:srgbClr val="4F4F4F"/>
                          </a:solidFill>
                          <a:latin typeface="Arial"/>
                          <a:cs typeface="Arial"/>
                        </a:rPr>
                        <a:t>, </a:t>
                      </a:r>
                      <a:r>
                        <a:rPr sz="900" spc="-95" dirty="0">
                          <a:solidFill>
                            <a:srgbClr val="4F4F4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com </a:t>
                      </a:r>
                      <a:r>
                        <a:rPr sz="900" spc="4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00" spc="-165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1</a:t>
                      </a:r>
                      <a:r>
                        <a:rPr sz="90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6 gomo</a:t>
                      </a:r>
                      <a:r>
                        <a:rPr sz="900" spc="95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s</a:t>
                      </a:r>
                      <a:r>
                        <a:rPr sz="900" dirty="0">
                          <a:solidFill>
                            <a:srgbClr val="747474"/>
                          </a:solidFill>
                          <a:latin typeface="Arial"/>
                          <a:cs typeface="Arial"/>
                        </a:rPr>
                        <a:t>,  </a:t>
                      </a:r>
                      <a:r>
                        <a:rPr sz="900" spc="-95" dirty="0">
                          <a:solidFill>
                            <a:srgbClr val="747474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c</a:t>
                      </a:r>
                      <a:r>
                        <a:rPr sz="900" spc="15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o</a:t>
                      </a:r>
                      <a:r>
                        <a:rPr sz="900" dirty="0">
                          <a:latin typeface="Arial"/>
                          <a:cs typeface="Arial"/>
                        </a:rPr>
                        <a:t>nf</a:t>
                      </a:r>
                      <a:r>
                        <a:rPr sz="900" spc="-60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9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ccionada   com  </a:t>
                      </a:r>
                      <a:r>
                        <a:rPr sz="900" spc="-3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0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microfibr</a:t>
                      </a:r>
                      <a:r>
                        <a:rPr sz="900" spc="85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900" dirty="0">
                          <a:solidFill>
                            <a:srgbClr val="3D3D3D"/>
                          </a:solidFill>
                          <a:latin typeface="Arial"/>
                          <a:cs typeface="Arial"/>
                        </a:rPr>
                        <a:t>. </a:t>
                      </a:r>
                      <a:r>
                        <a:rPr sz="900" spc="-85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B</a:t>
                      </a:r>
                      <a:r>
                        <a:rPr sz="900" spc="5" dirty="0">
                          <a:solidFill>
                            <a:srgbClr val="3D3D3D"/>
                          </a:solidFill>
                          <a:latin typeface="Arial"/>
                          <a:cs typeface="Arial"/>
                        </a:rPr>
                        <a:t>o</a:t>
                      </a:r>
                      <a:r>
                        <a:rPr sz="900" spc="-35" dirty="0">
                          <a:latin typeface="Arial"/>
                          <a:cs typeface="Arial"/>
                        </a:rPr>
                        <a:t>l</a:t>
                      </a:r>
                      <a:r>
                        <a:rPr sz="9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a  </a:t>
                      </a:r>
                      <a:r>
                        <a:rPr sz="900" spc="11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ofic</a:t>
                      </a:r>
                      <a:r>
                        <a:rPr sz="900" spc="-1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900" spc="4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900" dirty="0">
                          <a:latin typeface="Arial"/>
                          <a:cs typeface="Arial"/>
                        </a:rPr>
                        <a:t>l  </a:t>
                      </a:r>
                      <a:r>
                        <a:rPr sz="900" spc="-1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9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aprovada   </a:t>
                      </a:r>
                      <a:r>
                        <a:rPr sz="900" spc="-55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p</a:t>
                      </a:r>
                      <a:r>
                        <a:rPr sz="900" spc="-3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900" spc="-90" dirty="0">
                          <a:latin typeface="Arial"/>
                          <a:cs typeface="Arial"/>
                        </a:rPr>
                        <a:t>l</a:t>
                      </a:r>
                      <a:r>
                        <a:rPr sz="9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a  </a:t>
                      </a:r>
                      <a:r>
                        <a:rPr sz="900" spc="75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0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feder</a:t>
                      </a:r>
                      <a:r>
                        <a:rPr sz="900" spc="6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900" dirty="0">
                          <a:solidFill>
                            <a:srgbClr val="3D3D3D"/>
                          </a:solidFill>
                          <a:latin typeface="Arial"/>
                          <a:cs typeface="Arial"/>
                        </a:rPr>
                        <a:t>ção </a:t>
                      </a:r>
                      <a:r>
                        <a:rPr sz="90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internacional</a:t>
                      </a:r>
                      <a:r>
                        <a:rPr sz="900" spc="7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de</a:t>
                      </a:r>
                      <a:r>
                        <a:rPr sz="900" spc="5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v</a:t>
                      </a:r>
                      <a:r>
                        <a:rPr sz="900" spc="75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o</a:t>
                      </a:r>
                      <a:r>
                        <a:rPr sz="900" dirty="0">
                          <a:latin typeface="Arial"/>
                          <a:cs typeface="Arial"/>
                        </a:rPr>
                        <a:t>le</a:t>
                      </a:r>
                      <a:r>
                        <a:rPr sz="900" spc="-50" dirty="0">
                          <a:latin typeface="Arial"/>
                          <a:cs typeface="Arial"/>
                        </a:rPr>
                        <a:t>i</a:t>
                      </a:r>
                      <a:r>
                        <a:rPr sz="9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b</a:t>
                      </a:r>
                      <a:r>
                        <a:rPr sz="900" spc="2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o</a:t>
                      </a:r>
                      <a:r>
                        <a:rPr sz="900" dirty="0">
                          <a:latin typeface="Arial"/>
                          <a:cs typeface="Arial"/>
                        </a:rPr>
                        <a:t>l</a:t>
                      </a:r>
                      <a:r>
                        <a:rPr sz="900" spc="-1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9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(fivb</a:t>
                      </a:r>
                      <a:r>
                        <a:rPr sz="900" spc="5" dirty="0">
                          <a:solidFill>
                            <a:srgbClr val="4F4F4F"/>
                          </a:solidFill>
                          <a:latin typeface="Arial"/>
                          <a:cs typeface="Arial"/>
                        </a:rPr>
                        <a:t>)</a:t>
                      </a:r>
                      <a:r>
                        <a:rPr sz="900" dirty="0">
                          <a:solidFill>
                            <a:srgbClr val="747474"/>
                          </a:solidFill>
                          <a:latin typeface="Arial"/>
                          <a:cs typeface="Arial"/>
                        </a:rPr>
                        <a:t>.</a:t>
                      </a:r>
                      <a:r>
                        <a:rPr sz="900" spc="-70" dirty="0">
                          <a:solidFill>
                            <a:srgbClr val="747474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0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Tamanh</a:t>
                      </a:r>
                      <a:r>
                        <a:rPr sz="900" spc="10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o</a:t>
                      </a:r>
                      <a:r>
                        <a:rPr sz="900" dirty="0">
                          <a:solidFill>
                            <a:srgbClr val="4F4F4F"/>
                          </a:solidFill>
                          <a:latin typeface="Arial"/>
                          <a:cs typeface="Arial"/>
                        </a:rPr>
                        <a:t>: </a:t>
                      </a:r>
                      <a:r>
                        <a:rPr sz="9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65</a:t>
                      </a:r>
                      <a:r>
                        <a:rPr sz="900" spc="1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0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-</a:t>
                      </a:r>
                      <a:r>
                        <a:rPr sz="900" spc="1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67</a:t>
                      </a:r>
                      <a:r>
                        <a:rPr sz="900" spc="4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cm</a:t>
                      </a:r>
                      <a:r>
                        <a:rPr sz="900" spc="25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de</a:t>
                      </a:r>
                      <a:r>
                        <a:rPr sz="900" spc="-25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0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diâmetr</a:t>
                      </a:r>
                      <a:r>
                        <a:rPr sz="900" spc="105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o</a:t>
                      </a:r>
                      <a:r>
                        <a:rPr sz="900" dirty="0">
                          <a:solidFill>
                            <a:srgbClr val="747474"/>
                          </a:solidFill>
                          <a:latin typeface="Arial"/>
                          <a:cs typeface="Arial"/>
                        </a:rPr>
                        <a:t>.</a:t>
                      </a:r>
                      <a:endParaRPr sz="9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141">
                      <a:solidFill>
                        <a:srgbClr val="707070"/>
                      </a:solidFill>
                      <a:prstDash val="solid"/>
                    </a:lnL>
                    <a:lnR w="9141">
                      <a:solidFill>
                        <a:srgbClr val="747474"/>
                      </a:solidFill>
                      <a:prstDash val="solid"/>
                    </a:lnR>
                    <a:lnT w="9141">
                      <a:solidFill>
                        <a:srgbClr val="979797"/>
                      </a:solidFill>
                      <a:prstDash val="solid"/>
                    </a:lnT>
                    <a:lnB w="9141">
                      <a:solidFill>
                        <a:srgbClr val="70707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73025">
                        <a:lnSpc>
                          <a:spcPct val="100000"/>
                        </a:lnSpc>
                      </a:pPr>
                      <a:r>
                        <a:rPr sz="90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Unid</a:t>
                      </a:r>
                      <a:endParaRPr sz="9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141">
                      <a:solidFill>
                        <a:srgbClr val="747474"/>
                      </a:solidFill>
                      <a:prstDash val="solid"/>
                    </a:lnL>
                    <a:lnR w="9141">
                      <a:solidFill>
                        <a:srgbClr val="777777"/>
                      </a:solidFill>
                      <a:prstDash val="solid"/>
                    </a:lnR>
                    <a:lnT w="9141">
                      <a:solidFill>
                        <a:srgbClr val="979797"/>
                      </a:solidFill>
                      <a:prstDash val="solid"/>
                    </a:lnT>
                    <a:lnB w="9141">
                      <a:solidFill>
                        <a:srgbClr val="70707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3500">
                        <a:lnSpc>
                          <a:spcPct val="100000"/>
                        </a:lnSpc>
                      </a:pPr>
                      <a:r>
                        <a:rPr sz="90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48</a:t>
                      </a:r>
                      <a:endParaRPr sz="9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141">
                      <a:solidFill>
                        <a:srgbClr val="777777"/>
                      </a:solidFill>
                      <a:prstDash val="solid"/>
                    </a:lnL>
                    <a:lnR w="11426">
                      <a:solidFill>
                        <a:srgbClr val="575757"/>
                      </a:solidFill>
                      <a:prstDash val="solid"/>
                    </a:lnR>
                    <a:lnT w="9141">
                      <a:solidFill>
                        <a:srgbClr val="979797"/>
                      </a:solidFill>
                      <a:prstDash val="solid"/>
                    </a:lnT>
                    <a:lnB w="9141">
                      <a:solidFill>
                        <a:srgbClr val="70707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6040">
                        <a:lnSpc>
                          <a:spcPct val="100000"/>
                        </a:lnSpc>
                      </a:pPr>
                      <a:r>
                        <a:rPr sz="90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R$</a:t>
                      </a:r>
                      <a:endParaRPr sz="900">
                        <a:latin typeface="Arial"/>
                        <a:cs typeface="Arial"/>
                      </a:endParaRPr>
                    </a:p>
                    <a:p>
                      <a:pPr marL="61594">
                        <a:lnSpc>
                          <a:spcPct val="100000"/>
                        </a:lnSpc>
                        <a:spcBef>
                          <a:spcPts val="70"/>
                        </a:spcBef>
                      </a:pPr>
                      <a:r>
                        <a:rPr sz="9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29</a:t>
                      </a:r>
                      <a:r>
                        <a:rPr sz="900" spc="7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9</a:t>
                      </a:r>
                      <a:r>
                        <a:rPr sz="900" spc="-85" dirty="0">
                          <a:solidFill>
                            <a:srgbClr val="4F4F4F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9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50</a:t>
                      </a:r>
                      <a:endParaRPr sz="9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1426">
                      <a:solidFill>
                        <a:srgbClr val="575757"/>
                      </a:solidFill>
                      <a:prstDash val="solid"/>
                    </a:lnL>
                    <a:lnR w="9141">
                      <a:solidFill>
                        <a:srgbClr val="383838"/>
                      </a:solidFill>
                      <a:prstDash val="solid"/>
                    </a:lnR>
                    <a:lnT w="4570">
                      <a:solidFill>
                        <a:srgbClr val="808080"/>
                      </a:solidFill>
                      <a:prstDash val="solid"/>
                    </a:lnT>
                    <a:lnB w="9141">
                      <a:solidFill>
                        <a:srgbClr val="70707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70485" marR="74295">
                        <a:lnSpc>
                          <a:spcPct val="106700"/>
                        </a:lnSpc>
                      </a:pPr>
                      <a:r>
                        <a:rPr sz="90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R$ 1</a:t>
                      </a:r>
                      <a:r>
                        <a:rPr sz="900" spc="-35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4</a:t>
                      </a:r>
                      <a:r>
                        <a:rPr sz="900" spc="-45" dirty="0">
                          <a:solidFill>
                            <a:srgbClr val="747474"/>
                          </a:solidFill>
                          <a:latin typeface="Arial"/>
                          <a:cs typeface="Arial"/>
                        </a:rPr>
                        <a:t>.</a:t>
                      </a:r>
                      <a:r>
                        <a:rPr sz="9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37</a:t>
                      </a:r>
                      <a:r>
                        <a:rPr sz="900" spc="55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6</a:t>
                      </a:r>
                      <a:r>
                        <a:rPr sz="900" spc="-160" dirty="0">
                          <a:solidFill>
                            <a:srgbClr val="747474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90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00</a:t>
                      </a:r>
                      <a:endParaRPr sz="9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141">
                      <a:solidFill>
                        <a:srgbClr val="383838"/>
                      </a:solidFill>
                      <a:prstDash val="solid"/>
                    </a:lnL>
                    <a:lnR w="25139">
                      <a:solidFill>
                        <a:srgbClr val="575757"/>
                      </a:solidFill>
                      <a:prstDash val="solid"/>
                    </a:lnR>
                    <a:lnT w="4570">
                      <a:solidFill>
                        <a:srgbClr val="575757"/>
                      </a:solidFill>
                      <a:prstDash val="solid"/>
                    </a:lnT>
                    <a:lnB w="9141">
                      <a:solidFill>
                        <a:srgbClr val="707070"/>
                      </a:solidFill>
                      <a:prstDash val="solid"/>
                    </a:lnB>
                  </a:tcPr>
                </a:tc>
              </a:tr>
              <a:tr h="594332">
                <a:tc>
                  <a:txBody>
                    <a:bodyPr/>
                    <a:lstStyle/>
                    <a:p>
                      <a:pPr marL="66040">
                        <a:lnSpc>
                          <a:spcPct val="100000"/>
                        </a:lnSpc>
                      </a:pPr>
                      <a:r>
                        <a:rPr sz="90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02</a:t>
                      </a:r>
                      <a:endParaRPr sz="9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141">
                      <a:solidFill>
                        <a:srgbClr val="6B6B6B"/>
                      </a:solidFill>
                      <a:prstDash val="solid"/>
                    </a:lnL>
                    <a:lnR w="13712">
                      <a:solidFill>
                        <a:srgbClr val="5B5B5B"/>
                      </a:solidFill>
                      <a:prstDash val="solid"/>
                    </a:lnR>
                    <a:lnT w="9141">
                      <a:solidFill>
                        <a:srgbClr val="575757"/>
                      </a:solidFill>
                      <a:prstDash val="solid"/>
                    </a:lnT>
                    <a:lnB w="9141">
                      <a:solidFill>
                        <a:srgbClr val="77777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1594" marR="58419" indent="4445">
                        <a:lnSpc>
                          <a:spcPct val="106700"/>
                        </a:lnSpc>
                      </a:pPr>
                      <a:r>
                        <a:rPr sz="90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P</a:t>
                      </a:r>
                      <a:r>
                        <a:rPr sz="900" spc="-4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90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into </a:t>
                      </a:r>
                      <a:r>
                        <a:rPr sz="900" spc="-105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0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piram</a:t>
                      </a:r>
                      <a:r>
                        <a:rPr sz="900" spc="-1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90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dal </a:t>
                      </a:r>
                      <a:r>
                        <a:rPr sz="900" spc="-7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com 6</a:t>
                      </a:r>
                      <a:r>
                        <a:rPr sz="900" spc="-5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graduações</a:t>
                      </a:r>
                      <a:endParaRPr sz="9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3712">
                      <a:solidFill>
                        <a:srgbClr val="5B5B5B"/>
                      </a:solidFill>
                      <a:prstDash val="solid"/>
                    </a:lnL>
                    <a:lnR w="9141">
                      <a:solidFill>
                        <a:srgbClr val="70707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 marL="61594" marR="48895" indent="8890" algn="just">
                        <a:lnSpc>
                          <a:spcPct val="107800"/>
                        </a:lnSpc>
                      </a:pPr>
                      <a:r>
                        <a:rPr sz="90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Retangular </a:t>
                      </a:r>
                      <a:r>
                        <a:rPr sz="900" spc="25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c/6 </a:t>
                      </a:r>
                      <a:r>
                        <a:rPr sz="900" spc="-25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graduações </a:t>
                      </a:r>
                      <a:r>
                        <a:rPr sz="900" spc="45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em </a:t>
                      </a:r>
                      <a:r>
                        <a:rPr sz="900" spc="3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madeira </a:t>
                      </a:r>
                      <a:r>
                        <a:rPr sz="1350" baseline="3086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envernizada     </a:t>
                      </a:r>
                      <a:r>
                        <a:rPr sz="1350" spc="22" baseline="3086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350" baseline="3086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na    </a:t>
                      </a:r>
                      <a:r>
                        <a:rPr sz="1350" spc="142" baseline="3086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350" baseline="3086" dirty="0">
                          <a:solidFill>
                            <a:srgbClr val="3D3D3D"/>
                          </a:solidFill>
                          <a:latin typeface="Arial"/>
                          <a:cs typeface="Arial"/>
                        </a:rPr>
                        <a:t>cor     </a:t>
                      </a:r>
                      <a:r>
                        <a:rPr sz="1350" spc="-89" baseline="3086" dirty="0">
                          <a:solidFill>
                            <a:srgbClr val="3D3D3D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0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mogno     </a:t>
                      </a:r>
                      <a:r>
                        <a:rPr sz="900" spc="-11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com </a:t>
                      </a:r>
                      <a:r>
                        <a:rPr sz="1350" baseline="3086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estofamento     </a:t>
                      </a:r>
                      <a:r>
                        <a:rPr sz="1350" spc="52" baseline="3086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de     </a:t>
                      </a:r>
                      <a:r>
                        <a:rPr sz="900" spc="-55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350" baseline="3086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espuma</a:t>
                      </a:r>
                      <a:r>
                        <a:rPr sz="1350" spc="-202" baseline="3086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350" baseline="3086" dirty="0">
                          <a:solidFill>
                            <a:srgbClr val="747474"/>
                          </a:solidFill>
                          <a:latin typeface="Arial"/>
                          <a:cs typeface="Arial"/>
                        </a:rPr>
                        <a:t>,     </a:t>
                      </a:r>
                      <a:r>
                        <a:rPr sz="1350" spc="7" baseline="3086" dirty="0">
                          <a:solidFill>
                            <a:srgbClr val="747474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0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mater</a:t>
                      </a:r>
                      <a:r>
                        <a:rPr sz="900" spc="-5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90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al </a:t>
                      </a:r>
                      <a:r>
                        <a:rPr sz="9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900" spc="-2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n</a:t>
                      </a:r>
                      <a:r>
                        <a:rPr sz="900" spc="55" dirty="0">
                          <a:latin typeface="Arial"/>
                          <a:cs typeface="Arial"/>
                        </a:rPr>
                        <a:t>t</a:t>
                      </a:r>
                      <a:r>
                        <a:rPr sz="9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id</a:t>
                      </a:r>
                      <a:r>
                        <a:rPr sz="900" spc="-15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900" dirty="0">
                          <a:latin typeface="Arial"/>
                          <a:cs typeface="Arial"/>
                        </a:rPr>
                        <a:t>rr</a:t>
                      </a:r>
                      <a:r>
                        <a:rPr sz="900" spc="60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9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pant</a:t>
                      </a:r>
                      <a:r>
                        <a:rPr sz="900" spc="85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900" dirty="0">
                          <a:solidFill>
                            <a:srgbClr val="4F4F4F"/>
                          </a:solidFill>
                          <a:latin typeface="Arial"/>
                          <a:cs typeface="Arial"/>
                        </a:rPr>
                        <a:t>.</a:t>
                      </a:r>
                      <a:endParaRPr sz="9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141">
                      <a:solidFill>
                        <a:srgbClr val="707070"/>
                      </a:solidFill>
                      <a:prstDash val="solid"/>
                    </a:lnL>
                    <a:lnR w="9141">
                      <a:solidFill>
                        <a:srgbClr val="747474"/>
                      </a:solidFill>
                      <a:prstDash val="solid"/>
                    </a:lnR>
                    <a:lnT w="9141">
                      <a:solidFill>
                        <a:srgbClr val="707070"/>
                      </a:solidFill>
                      <a:prstDash val="solid"/>
                    </a:lnT>
                    <a:lnB w="9141">
                      <a:solidFill>
                        <a:srgbClr val="97979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73025">
                        <a:lnSpc>
                          <a:spcPct val="100000"/>
                        </a:lnSpc>
                      </a:pPr>
                      <a:r>
                        <a:rPr sz="90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Unid</a:t>
                      </a:r>
                      <a:endParaRPr sz="9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141">
                      <a:solidFill>
                        <a:srgbClr val="747474"/>
                      </a:solidFill>
                      <a:prstDash val="solid"/>
                    </a:lnL>
                    <a:lnR w="9141">
                      <a:solidFill>
                        <a:srgbClr val="777777"/>
                      </a:solidFill>
                      <a:prstDash val="solid"/>
                    </a:lnR>
                    <a:lnT w="9141">
                      <a:solidFill>
                        <a:srgbClr val="707070"/>
                      </a:solidFill>
                      <a:prstDash val="solid"/>
                    </a:lnT>
                    <a:lnB w="4570">
                      <a:solidFill>
                        <a:srgbClr val="7C7C7C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7945">
                        <a:lnSpc>
                          <a:spcPct val="100000"/>
                        </a:lnSpc>
                      </a:pPr>
                      <a:r>
                        <a:rPr sz="90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01</a:t>
                      </a:r>
                      <a:endParaRPr sz="9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141">
                      <a:solidFill>
                        <a:srgbClr val="777777"/>
                      </a:solidFill>
                      <a:prstDash val="solid"/>
                    </a:lnL>
                    <a:lnR w="11426">
                      <a:solidFill>
                        <a:srgbClr val="575757"/>
                      </a:solidFill>
                      <a:prstDash val="solid"/>
                    </a:lnR>
                    <a:lnT w="9141">
                      <a:solidFill>
                        <a:srgbClr val="707070"/>
                      </a:solidFill>
                      <a:prstDash val="solid"/>
                    </a:lnT>
                    <a:lnB w="4570">
                      <a:solidFill>
                        <a:srgbClr val="7C7C7C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6040">
                        <a:lnSpc>
                          <a:spcPct val="100000"/>
                        </a:lnSpc>
                      </a:pPr>
                      <a:r>
                        <a:rPr sz="90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R$</a:t>
                      </a:r>
                      <a:endParaRPr sz="900">
                        <a:latin typeface="Arial"/>
                        <a:cs typeface="Arial"/>
                      </a:endParaRPr>
                    </a:p>
                    <a:p>
                      <a:pPr marL="70485">
                        <a:lnSpc>
                          <a:spcPct val="100000"/>
                        </a:lnSpc>
                        <a:spcBef>
                          <a:spcPts val="140"/>
                        </a:spcBef>
                      </a:pPr>
                      <a:r>
                        <a:rPr sz="900" spc="-6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1</a:t>
                      </a:r>
                      <a:r>
                        <a:rPr sz="900" spc="20" dirty="0">
                          <a:solidFill>
                            <a:srgbClr val="747474"/>
                          </a:solidFill>
                          <a:latin typeface="Arial"/>
                          <a:cs typeface="Arial"/>
                        </a:rPr>
                        <a:t>.</a:t>
                      </a:r>
                      <a:r>
                        <a:rPr sz="9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624</a:t>
                      </a:r>
                      <a:r>
                        <a:rPr sz="900" spc="-16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00" spc="-65" dirty="0">
                          <a:solidFill>
                            <a:srgbClr val="747474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9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50</a:t>
                      </a:r>
                      <a:endParaRPr sz="9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1426">
                      <a:solidFill>
                        <a:srgbClr val="575757"/>
                      </a:solidFill>
                      <a:prstDash val="solid"/>
                    </a:lnL>
                    <a:lnR w="9141">
                      <a:solidFill>
                        <a:srgbClr val="2B2B2B"/>
                      </a:solidFill>
                      <a:prstDash val="solid"/>
                    </a:lnR>
                    <a:lnT w="9141">
                      <a:solidFill>
                        <a:srgbClr val="707070"/>
                      </a:solidFill>
                      <a:prstDash val="solid"/>
                    </a:lnT>
                    <a:lnB w="4570">
                      <a:solidFill>
                        <a:srgbClr val="7C7C7C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70485" marR="147320">
                        <a:lnSpc>
                          <a:spcPct val="113300"/>
                        </a:lnSpc>
                      </a:pPr>
                      <a:r>
                        <a:rPr sz="90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R$ </a:t>
                      </a:r>
                      <a:r>
                        <a:rPr sz="900" spc="-6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1</a:t>
                      </a:r>
                      <a:r>
                        <a:rPr sz="900" spc="-80" dirty="0">
                          <a:solidFill>
                            <a:srgbClr val="4F4F4F"/>
                          </a:solidFill>
                          <a:latin typeface="Arial"/>
                          <a:cs typeface="Arial"/>
                        </a:rPr>
                        <a:t>.</a:t>
                      </a:r>
                      <a:r>
                        <a:rPr sz="9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62</a:t>
                      </a:r>
                      <a:r>
                        <a:rPr sz="900" spc="45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4</a:t>
                      </a:r>
                      <a:r>
                        <a:rPr sz="900" spc="-25" dirty="0">
                          <a:solidFill>
                            <a:srgbClr val="747474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9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50</a:t>
                      </a:r>
                      <a:endParaRPr sz="9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141">
                      <a:solidFill>
                        <a:srgbClr val="2B2B2B"/>
                      </a:solidFill>
                      <a:prstDash val="solid"/>
                    </a:lnL>
                    <a:lnR w="25139">
                      <a:solidFill>
                        <a:srgbClr val="575757"/>
                      </a:solidFill>
                      <a:prstDash val="solid"/>
                    </a:lnR>
                    <a:lnT w="9141">
                      <a:solidFill>
                        <a:srgbClr val="707070"/>
                      </a:solidFill>
                      <a:prstDash val="solid"/>
                    </a:lnT>
                    <a:lnB w="4570">
                      <a:solidFill>
                        <a:srgbClr val="7C7C7C"/>
                      </a:solidFill>
                      <a:prstDash val="solid"/>
                    </a:lnB>
                  </a:tcPr>
                </a:tc>
              </a:tr>
              <a:tr h="445748">
                <a:tc>
                  <a:txBody>
                    <a:bodyPr/>
                    <a:lstStyle/>
                    <a:p>
                      <a:pPr marL="66040">
                        <a:lnSpc>
                          <a:spcPct val="100000"/>
                        </a:lnSpc>
                      </a:pPr>
                      <a:r>
                        <a:rPr sz="90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03</a:t>
                      </a:r>
                      <a:endParaRPr sz="9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141">
                      <a:solidFill>
                        <a:srgbClr val="6B6B6B"/>
                      </a:solidFill>
                      <a:prstDash val="solid"/>
                    </a:lnL>
                    <a:lnR w="13712">
                      <a:solidFill>
                        <a:srgbClr val="5B5B5B"/>
                      </a:solidFill>
                      <a:prstDash val="solid"/>
                    </a:lnR>
                    <a:lnT w="9141">
                      <a:solidFill>
                        <a:srgbClr val="777777"/>
                      </a:solidFill>
                      <a:prstDash val="solid"/>
                    </a:lnT>
                    <a:lnB w="4570">
                      <a:solidFill>
                        <a:srgbClr val="747474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6040" marR="52069" algn="just">
                        <a:lnSpc>
                          <a:spcPct val="101699"/>
                        </a:lnSpc>
                        <a:tabLst>
                          <a:tab pos="1062355" algn="l"/>
                        </a:tabLst>
                      </a:pPr>
                      <a:r>
                        <a:rPr sz="1350" baseline="3086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C</a:t>
                      </a:r>
                      <a:r>
                        <a:rPr sz="1350" spc="7" baseline="3086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o</a:t>
                      </a:r>
                      <a:r>
                        <a:rPr sz="1350" spc="-52" baseline="3086" dirty="0">
                          <a:latin typeface="Arial"/>
                          <a:cs typeface="Arial"/>
                        </a:rPr>
                        <a:t>l</a:t>
                      </a:r>
                      <a:r>
                        <a:rPr sz="1350" baseline="3086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chonete	</a:t>
                      </a:r>
                      <a:r>
                        <a:rPr sz="900" dirty="0">
                          <a:solidFill>
                            <a:srgbClr val="3D3D3D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90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m </a:t>
                      </a:r>
                      <a:r>
                        <a:rPr sz="9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courvin </a:t>
                      </a:r>
                      <a:r>
                        <a:rPr sz="900" spc="-35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0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100</a:t>
                      </a:r>
                      <a:r>
                        <a:rPr sz="900" spc="1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00" dirty="0">
                          <a:solidFill>
                            <a:srgbClr val="3D3D3D"/>
                          </a:solidFill>
                          <a:latin typeface="Arial"/>
                          <a:cs typeface="Arial"/>
                        </a:rPr>
                        <a:t>x </a:t>
                      </a:r>
                      <a:r>
                        <a:rPr sz="900" spc="-110" dirty="0">
                          <a:solidFill>
                            <a:srgbClr val="3D3D3D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60</a:t>
                      </a:r>
                      <a:r>
                        <a:rPr sz="900" spc="11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x </a:t>
                      </a:r>
                      <a:r>
                        <a:rPr sz="900" spc="-75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3 </a:t>
                      </a:r>
                      <a:r>
                        <a:rPr sz="900" dirty="0">
                          <a:solidFill>
                            <a:srgbClr val="3D3D3D"/>
                          </a:solidFill>
                          <a:latin typeface="Arial"/>
                          <a:cs typeface="Arial"/>
                        </a:rPr>
                        <a:t>cm</a:t>
                      </a:r>
                      <a:endParaRPr sz="9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3712">
                      <a:solidFill>
                        <a:srgbClr val="5B5B5B"/>
                      </a:solidFill>
                      <a:prstDash val="solid"/>
                    </a:lnL>
                    <a:lnR w="9141">
                      <a:solidFill>
                        <a:srgbClr val="70707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 marL="70485">
                        <a:lnSpc>
                          <a:spcPct val="100000"/>
                        </a:lnSpc>
                      </a:pPr>
                      <a:r>
                        <a:rPr sz="90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Em</a:t>
                      </a:r>
                      <a:r>
                        <a:rPr sz="900" spc="-1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courvin</a:t>
                      </a:r>
                      <a:r>
                        <a:rPr sz="900" spc="55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0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náut</a:t>
                      </a:r>
                      <a:r>
                        <a:rPr sz="900" spc="-25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90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co</a:t>
                      </a:r>
                      <a:r>
                        <a:rPr sz="900" spc="15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sint</a:t>
                      </a:r>
                      <a:r>
                        <a:rPr sz="900" spc="-5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é</a:t>
                      </a:r>
                      <a:r>
                        <a:rPr sz="900" spc="50" dirty="0">
                          <a:latin typeface="Arial"/>
                          <a:cs typeface="Arial"/>
                        </a:rPr>
                        <a:t>t</a:t>
                      </a:r>
                      <a:r>
                        <a:rPr sz="900" spc="-145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9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c</a:t>
                      </a:r>
                      <a:r>
                        <a:rPr sz="900" spc="5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o</a:t>
                      </a:r>
                      <a:r>
                        <a:rPr sz="900" dirty="0">
                          <a:solidFill>
                            <a:srgbClr val="747474"/>
                          </a:solidFill>
                          <a:latin typeface="Arial"/>
                          <a:cs typeface="Arial"/>
                        </a:rPr>
                        <a:t>.</a:t>
                      </a:r>
                      <a:endParaRPr sz="9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141">
                      <a:solidFill>
                        <a:srgbClr val="707070"/>
                      </a:solidFill>
                      <a:prstDash val="solid"/>
                    </a:lnL>
                    <a:lnR w="9141">
                      <a:solidFill>
                        <a:srgbClr val="747474"/>
                      </a:solidFill>
                      <a:prstDash val="solid"/>
                    </a:lnR>
                    <a:lnT w="9141">
                      <a:solidFill>
                        <a:srgbClr val="979797"/>
                      </a:solidFill>
                      <a:prstDash val="solid"/>
                    </a:lnT>
                  </a:tcPr>
                </a:tc>
                <a:tc>
                  <a:txBody>
                    <a:bodyPr/>
                    <a:lstStyle/>
                    <a:p>
                      <a:pPr marL="73025">
                        <a:lnSpc>
                          <a:spcPct val="100000"/>
                        </a:lnSpc>
                      </a:pPr>
                      <a:r>
                        <a:rPr sz="90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Unid</a:t>
                      </a:r>
                      <a:endParaRPr sz="9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141">
                      <a:solidFill>
                        <a:srgbClr val="747474"/>
                      </a:solidFill>
                      <a:prstDash val="solid"/>
                    </a:lnL>
                    <a:lnR w="4570">
                      <a:solidFill>
                        <a:srgbClr val="484848"/>
                      </a:solidFill>
                      <a:prstDash val="solid"/>
                    </a:lnR>
                    <a:lnT w="4570">
                      <a:solidFill>
                        <a:srgbClr val="7C7C7C"/>
                      </a:solidFill>
                      <a:prstDash val="solid"/>
                    </a:lnT>
                    <a:lnB w="4570">
                      <a:solidFill>
                        <a:srgbClr val="7C7C7C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70485">
                        <a:lnSpc>
                          <a:spcPct val="100000"/>
                        </a:lnSpc>
                      </a:pPr>
                      <a:r>
                        <a:rPr sz="9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20</a:t>
                      </a:r>
                      <a:endParaRPr sz="9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4570">
                      <a:solidFill>
                        <a:srgbClr val="484848"/>
                      </a:solidFill>
                      <a:prstDash val="solid"/>
                    </a:lnL>
                    <a:lnR w="11426">
                      <a:solidFill>
                        <a:srgbClr val="575757"/>
                      </a:solidFill>
                      <a:prstDash val="solid"/>
                    </a:lnR>
                    <a:lnT w="4570">
                      <a:solidFill>
                        <a:srgbClr val="7C7C7C"/>
                      </a:solidFill>
                      <a:prstDash val="solid"/>
                    </a:lnT>
                    <a:lnB w="4570">
                      <a:solidFill>
                        <a:srgbClr val="7C7C7C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6040">
                        <a:lnSpc>
                          <a:spcPct val="100000"/>
                        </a:lnSpc>
                      </a:pPr>
                      <a:r>
                        <a:rPr sz="90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R$</a:t>
                      </a:r>
                      <a:r>
                        <a:rPr sz="900" spc="-4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2</a:t>
                      </a:r>
                      <a:r>
                        <a:rPr sz="900" spc="5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8</a:t>
                      </a:r>
                      <a:r>
                        <a:rPr sz="900" spc="-85" dirty="0">
                          <a:solidFill>
                            <a:srgbClr val="747474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9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30</a:t>
                      </a:r>
                      <a:endParaRPr sz="9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1426">
                      <a:solidFill>
                        <a:srgbClr val="575757"/>
                      </a:solidFill>
                      <a:prstDash val="solid"/>
                    </a:lnL>
                    <a:lnR w="4570">
                      <a:solidFill>
                        <a:srgbClr val="5B5B5B"/>
                      </a:solidFill>
                      <a:prstDash val="solid"/>
                    </a:lnR>
                    <a:lnT w="4570">
                      <a:solidFill>
                        <a:srgbClr val="7C7C7C"/>
                      </a:solidFill>
                      <a:prstDash val="solid"/>
                    </a:lnT>
                    <a:lnB w="4570">
                      <a:solidFill>
                        <a:srgbClr val="7C7C7C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73025">
                        <a:lnSpc>
                          <a:spcPct val="100000"/>
                        </a:lnSpc>
                      </a:pPr>
                      <a:r>
                        <a:rPr sz="90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R$</a:t>
                      </a:r>
                      <a:endParaRPr sz="900">
                        <a:latin typeface="Arial"/>
                        <a:cs typeface="Arial"/>
                      </a:endParaRPr>
                    </a:p>
                    <a:p>
                      <a:pPr marL="67945">
                        <a:lnSpc>
                          <a:spcPct val="100000"/>
                        </a:lnSpc>
                        <a:spcBef>
                          <a:spcPts val="70"/>
                        </a:spcBef>
                      </a:pPr>
                      <a:r>
                        <a:rPr sz="9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566</a:t>
                      </a:r>
                      <a:r>
                        <a:rPr sz="900" spc="-165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00" spc="-65" dirty="0">
                          <a:solidFill>
                            <a:srgbClr val="747474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9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00</a:t>
                      </a:r>
                      <a:endParaRPr sz="9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4570">
                      <a:solidFill>
                        <a:srgbClr val="5B5B5B"/>
                      </a:solidFill>
                      <a:prstDash val="solid"/>
                    </a:lnL>
                    <a:lnR w="25139">
                      <a:solidFill>
                        <a:srgbClr val="575757"/>
                      </a:solidFill>
                      <a:prstDash val="solid"/>
                    </a:lnR>
                    <a:lnT w="4570">
                      <a:solidFill>
                        <a:srgbClr val="7C7C7C"/>
                      </a:solidFill>
                      <a:prstDash val="solid"/>
                    </a:lnT>
                    <a:lnB w="4570">
                      <a:solidFill>
                        <a:srgbClr val="7C7C7C"/>
                      </a:solidFill>
                      <a:prstDash val="solid"/>
                    </a:lnB>
                  </a:tcPr>
                </a:tc>
              </a:tr>
              <a:tr h="598903">
                <a:tc>
                  <a:txBody>
                    <a:bodyPr/>
                    <a:lstStyle/>
                    <a:p>
                      <a:pPr marL="66040">
                        <a:lnSpc>
                          <a:spcPct val="100000"/>
                        </a:lnSpc>
                      </a:pPr>
                      <a:r>
                        <a:rPr sz="9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04</a:t>
                      </a:r>
                      <a:endParaRPr sz="9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141">
                      <a:solidFill>
                        <a:srgbClr val="6B6B6B"/>
                      </a:solidFill>
                      <a:prstDash val="solid"/>
                    </a:lnL>
                    <a:lnR w="13712">
                      <a:solidFill>
                        <a:srgbClr val="5B5B5B"/>
                      </a:solidFill>
                      <a:prstDash val="solid"/>
                    </a:lnR>
                    <a:lnT w="4570">
                      <a:solidFill>
                        <a:srgbClr val="747474"/>
                      </a:solidFill>
                      <a:prstDash val="solid"/>
                    </a:lnT>
                    <a:lnB w="9141">
                      <a:solidFill>
                        <a:srgbClr val="70707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6040">
                        <a:lnSpc>
                          <a:spcPct val="100000"/>
                        </a:lnSpc>
                        <a:tabLst>
                          <a:tab pos="989330" algn="l"/>
                        </a:tabLst>
                      </a:pPr>
                      <a:r>
                        <a:rPr sz="900" spc="-5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B</a:t>
                      </a:r>
                      <a:r>
                        <a:rPr sz="900" dirty="0">
                          <a:solidFill>
                            <a:srgbClr val="3D3D3D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90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rra	</a:t>
                      </a:r>
                      <a:r>
                        <a:rPr sz="9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para</a:t>
                      </a:r>
                      <a:endParaRPr sz="900">
                        <a:latin typeface="Arial"/>
                        <a:cs typeface="Arial"/>
                      </a:endParaRPr>
                    </a:p>
                    <a:p>
                      <a:pPr marL="66040" marR="481330">
                        <a:lnSpc>
                          <a:spcPts val="1190"/>
                        </a:lnSpc>
                        <a:spcBef>
                          <a:spcPts val="20"/>
                        </a:spcBef>
                      </a:pPr>
                      <a:r>
                        <a:rPr sz="900" spc="-145" dirty="0">
                          <a:latin typeface="Arial"/>
                          <a:cs typeface="Arial"/>
                        </a:rPr>
                        <a:t>l</a:t>
                      </a:r>
                      <a:r>
                        <a:rPr sz="9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evantamento olímp</a:t>
                      </a:r>
                      <a:r>
                        <a:rPr sz="900" spc="2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9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co</a:t>
                      </a:r>
                      <a:endParaRPr sz="9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3712">
                      <a:solidFill>
                        <a:srgbClr val="5B5B5B"/>
                      </a:solidFill>
                      <a:prstDash val="solid"/>
                    </a:lnL>
                    <a:lnR w="9141">
                      <a:solidFill>
                        <a:srgbClr val="70707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 marL="66040" marR="33655" indent="4445" algn="just">
                        <a:lnSpc>
                          <a:spcPct val="105600"/>
                        </a:lnSpc>
                      </a:pPr>
                      <a:r>
                        <a:rPr sz="1350" baseline="3086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M</a:t>
                      </a:r>
                      <a:r>
                        <a:rPr sz="1350" spc="-89" baseline="3086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1350" spc="22" baseline="3086" dirty="0">
                          <a:latin typeface="Arial"/>
                          <a:cs typeface="Arial"/>
                        </a:rPr>
                        <a:t>t</a:t>
                      </a:r>
                      <a:r>
                        <a:rPr sz="1350" baseline="3086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erial:   </a:t>
                      </a:r>
                      <a:r>
                        <a:rPr sz="1350" spc="30" baseline="3086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350" baseline="3086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maciçacompos</a:t>
                      </a:r>
                      <a:r>
                        <a:rPr sz="1350" spc="22" baseline="3086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1350" baseline="3086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çã</a:t>
                      </a:r>
                      <a:r>
                        <a:rPr sz="1350" spc="30" baseline="3086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o</a:t>
                      </a:r>
                      <a:r>
                        <a:rPr sz="1350" baseline="3086" dirty="0">
                          <a:solidFill>
                            <a:srgbClr val="747474"/>
                          </a:solidFill>
                          <a:latin typeface="Arial"/>
                          <a:cs typeface="Arial"/>
                        </a:rPr>
                        <a:t>:  </a:t>
                      </a:r>
                      <a:r>
                        <a:rPr sz="1350" spc="112" baseline="3086" dirty="0">
                          <a:solidFill>
                            <a:srgbClr val="747474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em   </a:t>
                      </a:r>
                      <a:r>
                        <a:rPr sz="900" spc="-75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aço carbono </a:t>
                      </a:r>
                      <a:r>
                        <a:rPr sz="900" spc="-85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com </a:t>
                      </a:r>
                      <a:r>
                        <a:rPr sz="900" spc="-105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ban</a:t>
                      </a:r>
                      <a:r>
                        <a:rPr sz="900" spc="-70" dirty="0">
                          <a:latin typeface="Arial"/>
                          <a:cs typeface="Arial"/>
                        </a:rPr>
                        <a:t>h</a:t>
                      </a:r>
                      <a:r>
                        <a:rPr sz="9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ode </a:t>
                      </a:r>
                      <a:r>
                        <a:rPr sz="900" spc="-12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00" spc="70" dirty="0">
                          <a:solidFill>
                            <a:srgbClr val="3D3D3D"/>
                          </a:solidFill>
                          <a:latin typeface="Arial"/>
                          <a:cs typeface="Arial"/>
                        </a:rPr>
                        <a:t>c</a:t>
                      </a:r>
                      <a:r>
                        <a:rPr sz="90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romo</a:t>
                      </a:r>
                      <a:r>
                        <a:rPr sz="900" spc="12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duro </a:t>
                      </a:r>
                      <a:r>
                        <a:rPr sz="900" spc="-7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00" spc="-30" dirty="0">
                          <a:solidFill>
                            <a:srgbClr val="3D3D3D"/>
                          </a:solidFill>
                          <a:latin typeface="Arial"/>
                          <a:cs typeface="Arial"/>
                        </a:rPr>
                        <a:t>(</a:t>
                      </a:r>
                      <a:r>
                        <a:rPr sz="900" spc="-60" dirty="0">
                          <a:latin typeface="Arial"/>
                          <a:cs typeface="Arial"/>
                        </a:rPr>
                        <a:t>h</a:t>
                      </a:r>
                      <a:r>
                        <a:rPr sz="9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ard chrome)  </a:t>
                      </a:r>
                      <a:r>
                        <a:rPr sz="900" spc="-3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0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pes</a:t>
                      </a:r>
                      <a:r>
                        <a:rPr sz="900" spc="1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o</a:t>
                      </a:r>
                      <a:r>
                        <a:rPr sz="900" dirty="0">
                          <a:solidFill>
                            <a:srgbClr val="747474"/>
                          </a:solidFill>
                          <a:latin typeface="Arial"/>
                          <a:cs typeface="Arial"/>
                        </a:rPr>
                        <a:t>: </a:t>
                      </a:r>
                      <a:r>
                        <a:rPr sz="900" spc="110" dirty="0">
                          <a:solidFill>
                            <a:srgbClr val="747474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18  </a:t>
                      </a:r>
                      <a:r>
                        <a:rPr sz="900" spc="-12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0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kg </a:t>
                      </a:r>
                      <a:r>
                        <a:rPr sz="900" spc="95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0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peso  </a:t>
                      </a:r>
                      <a:r>
                        <a:rPr sz="900" spc="-9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suportad</a:t>
                      </a:r>
                      <a:r>
                        <a:rPr sz="900" spc="1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o</a:t>
                      </a:r>
                      <a:r>
                        <a:rPr sz="900" dirty="0">
                          <a:solidFill>
                            <a:srgbClr val="4F4F4F"/>
                          </a:solidFill>
                          <a:latin typeface="Arial"/>
                          <a:cs typeface="Arial"/>
                        </a:rPr>
                        <a:t>: </a:t>
                      </a:r>
                      <a:r>
                        <a:rPr sz="900" dirty="0">
                          <a:solidFill>
                            <a:srgbClr val="3D3D3D"/>
                          </a:solidFill>
                          <a:latin typeface="Arial"/>
                          <a:cs typeface="Arial"/>
                        </a:rPr>
                        <a:t>315</a:t>
                      </a:r>
                      <a:r>
                        <a:rPr sz="900" spc="55" dirty="0">
                          <a:solidFill>
                            <a:srgbClr val="3D3D3D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kçi</a:t>
                      </a:r>
                      <a:r>
                        <a:rPr sz="900" spc="8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0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Dime</a:t>
                      </a:r>
                      <a:r>
                        <a:rPr sz="900" spc="5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n</a:t>
                      </a:r>
                      <a:r>
                        <a:rPr sz="900" dirty="0">
                          <a:solidFill>
                            <a:srgbClr val="3D3D3D"/>
                          </a:solidFill>
                          <a:latin typeface="Arial"/>
                          <a:cs typeface="Arial"/>
                        </a:rPr>
                        <a:t>sõe</a:t>
                      </a:r>
                      <a:r>
                        <a:rPr sz="900" spc="30" dirty="0">
                          <a:solidFill>
                            <a:srgbClr val="3D3D3D"/>
                          </a:solidFill>
                          <a:latin typeface="Arial"/>
                          <a:cs typeface="Arial"/>
                        </a:rPr>
                        <a:t>s</a:t>
                      </a:r>
                      <a:r>
                        <a:rPr sz="900" dirty="0">
                          <a:solidFill>
                            <a:srgbClr val="858585"/>
                          </a:solidFill>
                          <a:latin typeface="Arial"/>
                          <a:cs typeface="Arial"/>
                        </a:rPr>
                        <a:t>:</a:t>
                      </a:r>
                      <a:r>
                        <a:rPr sz="900" spc="-70" dirty="0">
                          <a:solidFill>
                            <a:srgbClr val="858585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180x24x24</a:t>
                      </a:r>
                      <a:r>
                        <a:rPr sz="900" spc="6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cm</a:t>
                      </a:r>
                      <a:endParaRPr sz="9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141">
                      <a:solidFill>
                        <a:srgbClr val="707070"/>
                      </a:solidFill>
                      <a:prstDash val="solid"/>
                    </a:lnL>
                    <a:lnR w="9141">
                      <a:solidFill>
                        <a:srgbClr val="747474"/>
                      </a:solidFill>
                      <a:prstDash val="solid"/>
                    </a:lnR>
                    <a:lnB w="4570">
                      <a:solidFill>
                        <a:srgbClr val="4F4F4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73025">
                        <a:lnSpc>
                          <a:spcPct val="100000"/>
                        </a:lnSpc>
                      </a:pPr>
                      <a:r>
                        <a:rPr sz="90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Unid</a:t>
                      </a:r>
                      <a:endParaRPr sz="9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141">
                      <a:solidFill>
                        <a:srgbClr val="747474"/>
                      </a:solidFill>
                      <a:prstDash val="solid"/>
                    </a:lnL>
                    <a:lnR w="4570">
                      <a:solidFill>
                        <a:srgbClr val="484848"/>
                      </a:solidFill>
                      <a:prstDash val="solid"/>
                    </a:lnR>
                    <a:lnT w="4570">
                      <a:solidFill>
                        <a:srgbClr val="7C7C7C"/>
                      </a:solidFill>
                      <a:prstDash val="solid"/>
                    </a:lnT>
                    <a:lnB w="9141">
                      <a:solidFill>
                        <a:srgbClr val="6B6B6B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70485">
                        <a:lnSpc>
                          <a:spcPct val="100000"/>
                        </a:lnSpc>
                      </a:pPr>
                      <a:r>
                        <a:rPr sz="9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05</a:t>
                      </a:r>
                      <a:endParaRPr sz="9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4570">
                      <a:solidFill>
                        <a:srgbClr val="484848"/>
                      </a:solidFill>
                      <a:prstDash val="solid"/>
                    </a:lnL>
                    <a:lnR w="11426">
                      <a:solidFill>
                        <a:srgbClr val="575757"/>
                      </a:solidFill>
                      <a:prstDash val="solid"/>
                    </a:lnR>
                    <a:lnT w="4570">
                      <a:solidFill>
                        <a:srgbClr val="7C7C7C"/>
                      </a:solidFill>
                      <a:prstDash val="solid"/>
                    </a:lnT>
                    <a:lnB w="9141">
                      <a:solidFill>
                        <a:srgbClr val="6B6B6B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1594" marR="197485" indent="4445">
                        <a:lnSpc>
                          <a:spcPct val="113300"/>
                        </a:lnSpc>
                      </a:pPr>
                      <a:r>
                        <a:rPr sz="90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R$ </a:t>
                      </a:r>
                      <a:r>
                        <a:rPr sz="9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23</a:t>
                      </a:r>
                      <a:r>
                        <a:rPr sz="900" spc="25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9</a:t>
                      </a:r>
                      <a:r>
                        <a:rPr sz="900" spc="-85" dirty="0">
                          <a:solidFill>
                            <a:srgbClr val="747474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9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00</a:t>
                      </a:r>
                      <a:endParaRPr sz="9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1426">
                      <a:solidFill>
                        <a:srgbClr val="575757"/>
                      </a:solidFill>
                      <a:prstDash val="solid"/>
                    </a:lnL>
                    <a:lnR w="4570">
                      <a:solidFill>
                        <a:srgbClr val="5B5B5B"/>
                      </a:solidFill>
                      <a:prstDash val="solid"/>
                    </a:lnR>
                    <a:lnT w="4570">
                      <a:solidFill>
                        <a:srgbClr val="7C7C7C"/>
                      </a:solidFill>
                      <a:prstDash val="solid"/>
                    </a:lnT>
                    <a:lnB w="9141">
                      <a:solidFill>
                        <a:srgbClr val="6B6B6B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73025" marR="147320">
                        <a:lnSpc>
                          <a:spcPct val="110000"/>
                        </a:lnSpc>
                      </a:pPr>
                      <a:r>
                        <a:rPr sz="9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R$ 1</a:t>
                      </a:r>
                      <a:r>
                        <a:rPr sz="900" spc="3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.</a:t>
                      </a:r>
                      <a:r>
                        <a:rPr sz="900" spc="-130" dirty="0">
                          <a:latin typeface="Arial"/>
                          <a:cs typeface="Arial"/>
                        </a:rPr>
                        <a:t>1</a:t>
                      </a:r>
                      <a:r>
                        <a:rPr sz="9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9</a:t>
                      </a:r>
                      <a:r>
                        <a:rPr sz="900" spc="4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5</a:t>
                      </a:r>
                      <a:r>
                        <a:rPr sz="900" spc="-25" dirty="0">
                          <a:solidFill>
                            <a:srgbClr val="4F4F4F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9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00</a:t>
                      </a:r>
                      <a:endParaRPr sz="9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4570">
                      <a:solidFill>
                        <a:srgbClr val="5B5B5B"/>
                      </a:solidFill>
                      <a:prstDash val="solid"/>
                    </a:lnL>
                    <a:lnR w="25139">
                      <a:solidFill>
                        <a:srgbClr val="575757"/>
                      </a:solidFill>
                      <a:prstDash val="solid"/>
                    </a:lnR>
                    <a:lnT w="4570">
                      <a:solidFill>
                        <a:srgbClr val="7C7C7C"/>
                      </a:solidFill>
                      <a:prstDash val="solid"/>
                    </a:lnT>
                    <a:lnB w="9141">
                      <a:solidFill>
                        <a:srgbClr val="6B6B6B"/>
                      </a:solidFill>
                      <a:prstDash val="solid"/>
                    </a:lnB>
                  </a:tcPr>
                </a:tc>
              </a:tr>
              <a:tr h="590903">
                <a:tc>
                  <a:txBody>
                    <a:bodyPr/>
                    <a:lstStyle/>
                    <a:p>
                      <a:pPr marL="70485">
                        <a:lnSpc>
                          <a:spcPct val="100000"/>
                        </a:lnSpc>
                      </a:pPr>
                      <a:r>
                        <a:rPr sz="90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05</a:t>
                      </a:r>
                      <a:endParaRPr sz="9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141">
                      <a:solidFill>
                        <a:srgbClr val="575757"/>
                      </a:solidFill>
                      <a:prstDash val="solid"/>
                    </a:lnL>
                    <a:lnR w="13712">
                      <a:solidFill>
                        <a:srgbClr val="5B5B5B"/>
                      </a:solidFill>
                      <a:prstDash val="solid"/>
                    </a:lnR>
                    <a:lnT w="9141">
                      <a:solidFill>
                        <a:srgbClr val="707070"/>
                      </a:solidFill>
                      <a:prstDash val="solid"/>
                    </a:lnT>
                    <a:lnB w="4570">
                      <a:solidFill>
                        <a:srgbClr val="57575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6040" marR="62230">
                        <a:lnSpc>
                          <a:spcPct val="113300"/>
                        </a:lnSpc>
                        <a:tabLst>
                          <a:tab pos="550545" algn="l"/>
                          <a:tab pos="879475" algn="l"/>
                        </a:tabLst>
                      </a:pPr>
                      <a:r>
                        <a:rPr sz="900" spc="-1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C</a:t>
                      </a:r>
                      <a:r>
                        <a:rPr sz="900" spc="-145" dirty="0">
                          <a:latin typeface="Arial"/>
                          <a:cs typeface="Arial"/>
                        </a:rPr>
                        <a:t>i</a:t>
                      </a:r>
                      <a:r>
                        <a:rPr sz="900" spc="-60" dirty="0">
                          <a:latin typeface="Arial"/>
                          <a:cs typeface="Arial"/>
                        </a:rPr>
                        <a:t>n</a:t>
                      </a:r>
                      <a:r>
                        <a:rPr sz="9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to	de	tração du</a:t>
                      </a:r>
                      <a:r>
                        <a:rPr sz="900" spc="3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p</a:t>
                      </a:r>
                      <a:r>
                        <a:rPr sz="900" spc="-145" dirty="0">
                          <a:latin typeface="Arial"/>
                          <a:cs typeface="Arial"/>
                        </a:rPr>
                        <a:t>l</a:t>
                      </a:r>
                      <a:r>
                        <a:rPr sz="9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o</a:t>
                      </a:r>
                      <a:endParaRPr sz="9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3712">
                      <a:solidFill>
                        <a:srgbClr val="5B5B5B"/>
                      </a:solidFill>
                      <a:prstDash val="solid"/>
                    </a:lnL>
                    <a:lnR w="9141">
                      <a:solidFill>
                        <a:srgbClr val="70707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 marL="66040" marR="38735" indent="4445">
                        <a:lnSpc>
                          <a:spcPct val="106700"/>
                        </a:lnSpc>
                      </a:pPr>
                      <a:r>
                        <a:rPr sz="9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Conjunto </a:t>
                      </a:r>
                      <a:r>
                        <a:rPr sz="900" spc="35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composto </a:t>
                      </a:r>
                      <a:r>
                        <a:rPr sz="900" spc="3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0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por </a:t>
                      </a:r>
                      <a:r>
                        <a:rPr sz="900" spc="-25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2  </a:t>
                      </a:r>
                      <a:r>
                        <a:rPr sz="900" spc="35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c</a:t>
                      </a:r>
                      <a:r>
                        <a:rPr sz="900" spc="-110" dirty="0">
                          <a:latin typeface="Arial"/>
                          <a:cs typeface="Arial"/>
                        </a:rPr>
                        <a:t>i</a:t>
                      </a:r>
                      <a:r>
                        <a:rPr sz="900" dirty="0">
                          <a:latin typeface="Arial"/>
                          <a:cs typeface="Arial"/>
                        </a:rPr>
                        <a:t>n</a:t>
                      </a:r>
                      <a:r>
                        <a:rPr sz="900" spc="-30" dirty="0">
                          <a:latin typeface="Arial"/>
                          <a:cs typeface="Arial"/>
                        </a:rPr>
                        <a:t>t</a:t>
                      </a:r>
                      <a:r>
                        <a:rPr sz="9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os(du</a:t>
                      </a:r>
                      <a:r>
                        <a:rPr sz="900" spc="6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p</a:t>
                      </a:r>
                      <a:r>
                        <a:rPr sz="900" spc="-145" dirty="0">
                          <a:latin typeface="Arial"/>
                          <a:cs typeface="Arial"/>
                        </a:rPr>
                        <a:t>l</a:t>
                      </a:r>
                      <a:r>
                        <a:rPr sz="9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o</a:t>
                      </a:r>
                      <a:r>
                        <a:rPr sz="900" spc="5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s</a:t>
                      </a:r>
                      <a:r>
                        <a:rPr sz="900" dirty="0">
                          <a:solidFill>
                            <a:srgbClr val="4F4F4F"/>
                          </a:solidFill>
                          <a:latin typeface="Arial"/>
                          <a:cs typeface="Arial"/>
                        </a:rPr>
                        <a:t>, </a:t>
                      </a:r>
                      <a:r>
                        <a:rPr sz="1350" baseline="3086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reforçados)  </a:t>
                      </a:r>
                      <a:r>
                        <a:rPr sz="1350" spc="179" baseline="3086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confeccionados  </a:t>
                      </a:r>
                      <a:r>
                        <a:rPr sz="900" spc="95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em  </a:t>
                      </a:r>
                      <a:r>
                        <a:rPr sz="900" spc="3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900" spc="-180" dirty="0">
                          <a:solidFill>
                            <a:srgbClr val="747474"/>
                          </a:solidFill>
                          <a:latin typeface="Arial"/>
                          <a:cs typeface="Arial"/>
                        </a:rPr>
                        <a:t>.</a:t>
                      </a:r>
                      <a:r>
                        <a:rPr sz="9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v</a:t>
                      </a:r>
                      <a:r>
                        <a:rPr sz="900" spc="-16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00" spc="20" dirty="0">
                          <a:solidFill>
                            <a:srgbClr val="4F4F4F"/>
                          </a:solidFill>
                          <a:latin typeface="Arial"/>
                          <a:cs typeface="Arial"/>
                        </a:rPr>
                        <a:t>.</a:t>
                      </a:r>
                      <a:r>
                        <a:rPr sz="9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900" dirty="0">
                          <a:solidFill>
                            <a:srgbClr val="4F4F4F"/>
                          </a:solidFill>
                          <a:latin typeface="Arial"/>
                          <a:cs typeface="Arial"/>
                        </a:rPr>
                        <a:t>.,</a:t>
                      </a:r>
                      <a:endParaRPr sz="900">
                        <a:latin typeface="Arial"/>
                        <a:cs typeface="Arial"/>
                      </a:endParaRPr>
                    </a:p>
                    <a:p>
                      <a:pPr marL="70485" indent="-5080">
                        <a:lnSpc>
                          <a:spcPts val="1260"/>
                        </a:lnSpc>
                      </a:pPr>
                      <a:r>
                        <a:rPr sz="90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fechamento  </a:t>
                      </a:r>
                      <a:r>
                        <a:rPr sz="900" spc="6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0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ajustável  </a:t>
                      </a:r>
                      <a:r>
                        <a:rPr sz="900" spc="2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com  </a:t>
                      </a:r>
                      <a:r>
                        <a:rPr sz="900" spc="-65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v</a:t>
                      </a:r>
                      <a:r>
                        <a:rPr sz="900" spc="3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900" spc="-145" dirty="0">
                          <a:latin typeface="Arial"/>
                          <a:cs typeface="Arial"/>
                        </a:rPr>
                        <a:t>l</a:t>
                      </a:r>
                      <a:r>
                        <a:rPr sz="900" spc="35" dirty="0">
                          <a:solidFill>
                            <a:srgbClr val="3D3D3D"/>
                          </a:solidFill>
                          <a:latin typeface="Arial"/>
                          <a:cs typeface="Arial"/>
                        </a:rPr>
                        <a:t>c</a:t>
                      </a:r>
                      <a:r>
                        <a:rPr sz="90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ro  </a:t>
                      </a:r>
                      <a:r>
                        <a:rPr sz="900" spc="-9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250" i="1" dirty="0">
                          <a:solidFill>
                            <a:srgbClr val="2A2A2A"/>
                          </a:solidFill>
                          <a:latin typeface="Times New Roman"/>
                          <a:cs typeface="Times New Roman"/>
                        </a:rPr>
                        <a:t>e </a:t>
                      </a:r>
                      <a:r>
                        <a:rPr sz="1250" i="1" spc="85" dirty="0">
                          <a:solidFill>
                            <a:srgbClr val="2A2A2A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9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4</a:t>
                      </a:r>
                      <a:endParaRPr sz="900">
                        <a:latin typeface="Arial"/>
                        <a:cs typeface="Arial"/>
                      </a:endParaRPr>
                    </a:p>
                    <a:p>
                      <a:pPr marL="70485">
                        <a:lnSpc>
                          <a:spcPct val="100000"/>
                        </a:lnSpc>
                      </a:pPr>
                      <a:r>
                        <a:rPr sz="9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borrachas</a:t>
                      </a:r>
                      <a:r>
                        <a:rPr sz="900" spc="65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de</a:t>
                      </a:r>
                      <a:r>
                        <a:rPr sz="900" spc="45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00" spc="-145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9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átex</a:t>
                      </a:r>
                      <a:r>
                        <a:rPr sz="900" spc="7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de</a:t>
                      </a:r>
                      <a:r>
                        <a:rPr sz="900" spc="5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900" dirty="0">
                          <a:latin typeface="Arial"/>
                          <a:cs typeface="Arial"/>
                        </a:rPr>
                        <a:t>l</a:t>
                      </a:r>
                      <a:r>
                        <a:rPr sz="900" spc="-75" dirty="0">
                          <a:latin typeface="Arial"/>
                          <a:cs typeface="Arial"/>
                        </a:rPr>
                        <a:t>t</a:t>
                      </a:r>
                      <a:r>
                        <a:rPr sz="9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a </a:t>
                      </a:r>
                      <a:r>
                        <a:rPr sz="90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tensã</a:t>
                      </a:r>
                      <a:r>
                        <a:rPr sz="900" spc="75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o</a:t>
                      </a:r>
                      <a:r>
                        <a:rPr sz="900" dirty="0">
                          <a:solidFill>
                            <a:srgbClr val="747474"/>
                          </a:solidFill>
                          <a:latin typeface="Arial"/>
                          <a:cs typeface="Arial"/>
                        </a:rPr>
                        <a:t>.</a:t>
                      </a:r>
                      <a:endParaRPr sz="9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141">
                      <a:solidFill>
                        <a:srgbClr val="707070"/>
                      </a:solidFill>
                      <a:prstDash val="solid"/>
                    </a:lnL>
                    <a:lnR w="4570">
                      <a:solidFill>
                        <a:srgbClr val="4F4F4F"/>
                      </a:solidFill>
                      <a:prstDash val="solid"/>
                    </a:lnR>
                    <a:lnT w="4570">
                      <a:solidFill>
                        <a:srgbClr val="4F4F4F"/>
                      </a:solidFill>
                      <a:prstDash val="solid"/>
                    </a:lnT>
                    <a:lnB w="4570">
                      <a:solidFill>
                        <a:srgbClr val="67676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74930">
                        <a:lnSpc>
                          <a:spcPct val="100000"/>
                        </a:lnSpc>
                      </a:pPr>
                      <a:r>
                        <a:rPr sz="90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Unid</a:t>
                      </a:r>
                      <a:endParaRPr sz="9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4570">
                      <a:solidFill>
                        <a:srgbClr val="4F4F4F"/>
                      </a:solidFill>
                      <a:prstDash val="solid"/>
                    </a:lnL>
                    <a:lnR w="4570">
                      <a:solidFill>
                        <a:srgbClr val="484848"/>
                      </a:solidFill>
                      <a:prstDash val="solid"/>
                    </a:lnR>
                    <a:lnT w="9141">
                      <a:solidFill>
                        <a:srgbClr val="6B6B6B"/>
                      </a:solidFill>
                      <a:prstDash val="solid"/>
                    </a:lnT>
                    <a:lnB w="9141">
                      <a:solidFill>
                        <a:srgbClr val="838383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74930">
                        <a:lnSpc>
                          <a:spcPct val="100000"/>
                        </a:lnSpc>
                      </a:pPr>
                      <a:r>
                        <a:rPr sz="9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03</a:t>
                      </a:r>
                      <a:endParaRPr sz="9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4570">
                      <a:solidFill>
                        <a:srgbClr val="484848"/>
                      </a:solidFill>
                      <a:prstDash val="solid"/>
                    </a:lnL>
                    <a:lnR w="11426">
                      <a:solidFill>
                        <a:srgbClr val="575757"/>
                      </a:solidFill>
                      <a:prstDash val="solid"/>
                    </a:lnR>
                    <a:lnT w="9141">
                      <a:solidFill>
                        <a:srgbClr val="6B6B6B"/>
                      </a:solidFill>
                      <a:prstDash val="solid"/>
                    </a:lnT>
                    <a:lnB w="9141">
                      <a:solidFill>
                        <a:srgbClr val="838383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74930" marR="195580" indent="-9525">
                        <a:lnSpc>
                          <a:spcPct val="116700"/>
                        </a:lnSpc>
                      </a:pPr>
                      <a:r>
                        <a:rPr sz="90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R$ </a:t>
                      </a:r>
                      <a:r>
                        <a:rPr sz="9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18</a:t>
                      </a:r>
                      <a:r>
                        <a:rPr sz="900" spc="-55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0</a:t>
                      </a:r>
                      <a:r>
                        <a:rPr sz="900" spc="-85" dirty="0">
                          <a:solidFill>
                            <a:srgbClr val="747474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9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50</a:t>
                      </a:r>
                      <a:endParaRPr sz="9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1426">
                      <a:solidFill>
                        <a:srgbClr val="575757"/>
                      </a:solidFill>
                      <a:prstDash val="solid"/>
                    </a:lnL>
                    <a:lnR w="9142">
                      <a:solidFill>
                        <a:srgbClr val="747474"/>
                      </a:solidFill>
                      <a:prstDash val="solid"/>
                    </a:lnR>
                    <a:lnT w="9141">
                      <a:solidFill>
                        <a:srgbClr val="6B6B6B"/>
                      </a:solidFill>
                      <a:prstDash val="solid"/>
                    </a:lnT>
                    <a:lnB w="9141">
                      <a:solidFill>
                        <a:srgbClr val="838383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70485">
                        <a:lnSpc>
                          <a:spcPct val="100000"/>
                        </a:lnSpc>
                      </a:pPr>
                      <a:r>
                        <a:rPr sz="90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R$</a:t>
                      </a:r>
                      <a:endParaRPr sz="900">
                        <a:latin typeface="Arial"/>
                        <a:cs typeface="Arial"/>
                      </a:endParaRPr>
                    </a:p>
                    <a:p>
                      <a:pPr marL="70485">
                        <a:lnSpc>
                          <a:spcPct val="100000"/>
                        </a:lnSpc>
                        <a:spcBef>
                          <a:spcPts val="140"/>
                        </a:spcBef>
                      </a:pPr>
                      <a:r>
                        <a:rPr sz="9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54</a:t>
                      </a:r>
                      <a:r>
                        <a:rPr sz="900" spc="6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1</a:t>
                      </a:r>
                      <a:r>
                        <a:rPr sz="900" spc="-25" dirty="0">
                          <a:solidFill>
                            <a:srgbClr val="747474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9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50</a:t>
                      </a:r>
                      <a:endParaRPr sz="9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142">
                      <a:solidFill>
                        <a:srgbClr val="747474"/>
                      </a:solidFill>
                      <a:prstDash val="solid"/>
                    </a:lnL>
                    <a:lnR w="25139">
                      <a:solidFill>
                        <a:srgbClr val="575757"/>
                      </a:solidFill>
                      <a:prstDash val="solid"/>
                    </a:lnR>
                    <a:lnT w="9141">
                      <a:solidFill>
                        <a:srgbClr val="6B6B6B"/>
                      </a:solidFill>
                      <a:prstDash val="solid"/>
                    </a:lnT>
                    <a:lnB w="9141">
                      <a:solidFill>
                        <a:srgbClr val="838383"/>
                      </a:solidFill>
                      <a:prstDash val="solid"/>
                    </a:lnB>
                  </a:tcPr>
                </a:tc>
              </a:tr>
              <a:tr h="445748">
                <a:tc>
                  <a:txBody>
                    <a:bodyPr/>
                    <a:lstStyle/>
                    <a:p>
                      <a:pPr marL="70485">
                        <a:lnSpc>
                          <a:spcPct val="100000"/>
                        </a:lnSpc>
                      </a:pPr>
                      <a:r>
                        <a:rPr sz="9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06</a:t>
                      </a:r>
                      <a:endParaRPr sz="9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141">
                      <a:solidFill>
                        <a:srgbClr val="575757"/>
                      </a:solidFill>
                      <a:prstDash val="solid"/>
                    </a:lnL>
                    <a:lnR w="13712">
                      <a:solidFill>
                        <a:srgbClr val="5B5B5B"/>
                      </a:solidFill>
                      <a:prstDash val="solid"/>
                    </a:lnR>
                    <a:lnT w="4570">
                      <a:solidFill>
                        <a:srgbClr val="575757"/>
                      </a:solidFill>
                      <a:prstDash val="solid"/>
                    </a:lnT>
                    <a:lnB w="4570">
                      <a:solidFill>
                        <a:srgbClr val="4B4B4B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6040">
                        <a:lnSpc>
                          <a:spcPct val="100000"/>
                        </a:lnSpc>
                        <a:tabLst>
                          <a:tab pos="989330" algn="l"/>
                        </a:tabLst>
                      </a:pPr>
                      <a:r>
                        <a:rPr sz="90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Tiras	</a:t>
                      </a:r>
                      <a:r>
                        <a:rPr sz="9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para</a:t>
                      </a:r>
                      <a:endParaRPr sz="900">
                        <a:latin typeface="Arial"/>
                        <a:cs typeface="Arial"/>
                      </a:endParaRPr>
                    </a:p>
                    <a:p>
                      <a:pPr marL="66040" marR="133985">
                        <a:lnSpc>
                          <a:spcPct val="106700"/>
                        </a:lnSpc>
                      </a:pPr>
                      <a:r>
                        <a:rPr sz="90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treinamento </a:t>
                      </a:r>
                      <a:r>
                        <a:rPr sz="900" spc="1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s</a:t>
                      </a:r>
                      <a:r>
                        <a:rPr sz="900" spc="-35" dirty="0">
                          <a:latin typeface="Arial"/>
                          <a:cs typeface="Arial"/>
                        </a:rPr>
                        <a:t>u</a:t>
                      </a:r>
                      <a:r>
                        <a:rPr sz="9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spenso</a:t>
                      </a:r>
                      <a:r>
                        <a:rPr sz="900" spc="7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em</a:t>
                      </a:r>
                      <a:r>
                        <a:rPr sz="900" spc="6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0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ny</a:t>
                      </a:r>
                      <a:r>
                        <a:rPr sz="900" spc="-45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90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on</a:t>
                      </a:r>
                      <a:endParaRPr sz="9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3712">
                      <a:solidFill>
                        <a:srgbClr val="5B5B5B"/>
                      </a:solidFill>
                      <a:prstDash val="solid"/>
                    </a:lnL>
                    <a:lnR w="9141">
                      <a:solidFill>
                        <a:srgbClr val="707070"/>
                      </a:solidFill>
                      <a:prstDash val="solid"/>
                    </a:lnR>
                    <a:lnB w="4570">
                      <a:solidFill>
                        <a:srgbClr val="4B4B4B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70485" marR="49530">
                        <a:lnSpc>
                          <a:spcPct val="110000"/>
                        </a:lnSpc>
                      </a:pPr>
                      <a:r>
                        <a:rPr sz="9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Composição  </a:t>
                      </a:r>
                      <a:r>
                        <a:rPr sz="900" spc="-15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do  </a:t>
                      </a:r>
                      <a:r>
                        <a:rPr sz="900" spc="-75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0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materia</a:t>
                      </a:r>
                      <a:r>
                        <a:rPr sz="900" spc="75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900" dirty="0">
                          <a:solidFill>
                            <a:srgbClr val="4F4F4F"/>
                          </a:solidFill>
                          <a:latin typeface="Arial"/>
                          <a:cs typeface="Arial"/>
                        </a:rPr>
                        <a:t>:  </a:t>
                      </a:r>
                      <a:r>
                        <a:rPr sz="900" spc="-85" dirty="0">
                          <a:solidFill>
                            <a:srgbClr val="4F4F4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0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nylo</a:t>
                      </a:r>
                      <a:r>
                        <a:rPr sz="900" spc="2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n</a:t>
                      </a:r>
                      <a:r>
                        <a:rPr sz="900" dirty="0">
                          <a:solidFill>
                            <a:srgbClr val="747474"/>
                          </a:solidFill>
                          <a:latin typeface="Arial"/>
                          <a:cs typeface="Arial"/>
                        </a:rPr>
                        <a:t>, </a:t>
                      </a:r>
                      <a:r>
                        <a:rPr sz="900" spc="120" dirty="0">
                          <a:solidFill>
                            <a:srgbClr val="747474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0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p</a:t>
                      </a:r>
                      <a:r>
                        <a:rPr sz="900" spc="-2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v</a:t>
                      </a:r>
                      <a:r>
                        <a:rPr sz="900" dirty="0">
                          <a:solidFill>
                            <a:srgbClr val="3D3D3D"/>
                          </a:solidFill>
                          <a:latin typeface="Arial"/>
                          <a:cs typeface="Arial"/>
                        </a:rPr>
                        <a:t>c  </a:t>
                      </a:r>
                      <a:r>
                        <a:rPr sz="900" spc="-70" dirty="0">
                          <a:solidFill>
                            <a:srgbClr val="3D3D3D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e espum</a:t>
                      </a:r>
                      <a:r>
                        <a:rPr sz="900" spc="75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900" dirty="0">
                          <a:solidFill>
                            <a:srgbClr val="747474"/>
                          </a:solidFill>
                          <a:latin typeface="Arial"/>
                          <a:cs typeface="Arial"/>
                        </a:rPr>
                        <a:t>;</a:t>
                      </a:r>
                      <a:r>
                        <a:rPr sz="900" spc="-25" dirty="0">
                          <a:solidFill>
                            <a:srgbClr val="747474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comprimento</a:t>
                      </a:r>
                      <a:r>
                        <a:rPr sz="900" spc="75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das</a:t>
                      </a:r>
                      <a:r>
                        <a:rPr sz="900" spc="65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t</a:t>
                      </a:r>
                      <a:r>
                        <a:rPr sz="900" spc="-1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9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ras</a:t>
                      </a:r>
                      <a:r>
                        <a:rPr sz="900" spc="1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00" dirty="0">
                          <a:solidFill>
                            <a:srgbClr val="3D3D3D"/>
                          </a:solidFill>
                          <a:latin typeface="Arial"/>
                          <a:cs typeface="Arial"/>
                        </a:rPr>
                        <a:t>: </a:t>
                      </a:r>
                      <a:r>
                        <a:rPr sz="900" spc="-120" dirty="0">
                          <a:solidFill>
                            <a:srgbClr val="3D3D3D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00" spc="-95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1</a:t>
                      </a:r>
                      <a:r>
                        <a:rPr sz="900" spc="10" dirty="0">
                          <a:solidFill>
                            <a:srgbClr val="747474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9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50</a:t>
                      </a:r>
                      <a:r>
                        <a:rPr sz="900" spc="35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00" spc="2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m</a:t>
                      </a:r>
                      <a:r>
                        <a:rPr sz="900" dirty="0">
                          <a:solidFill>
                            <a:srgbClr val="4F4F4F"/>
                          </a:solidFill>
                          <a:latin typeface="Arial"/>
                          <a:cs typeface="Arial"/>
                        </a:rPr>
                        <a:t>.</a:t>
                      </a:r>
                      <a:endParaRPr sz="9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141">
                      <a:solidFill>
                        <a:srgbClr val="707070"/>
                      </a:solidFill>
                      <a:prstDash val="solid"/>
                    </a:lnL>
                    <a:lnR w="4570">
                      <a:solidFill>
                        <a:srgbClr val="4F4F4F"/>
                      </a:solidFill>
                      <a:prstDash val="solid"/>
                    </a:lnR>
                    <a:lnT w="4570">
                      <a:solidFill>
                        <a:srgbClr val="676767"/>
                      </a:solidFill>
                      <a:prstDash val="solid"/>
                    </a:lnT>
                    <a:lnB w="9141">
                      <a:solidFill>
                        <a:srgbClr val="80808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74930">
                        <a:lnSpc>
                          <a:spcPct val="100000"/>
                        </a:lnSpc>
                      </a:pPr>
                      <a:r>
                        <a:rPr sz="90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Unid</a:t>
                      </a:r>
                      <a:endParaRPr sz="9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4570">
                      <a:solidFill>
                        <a:srgbClr val="4F4F4F"/>
                      </a:solidFill>
                      <a:prstDash val="solid"/>
                    </a:lnL>
                    <a:lnR w="4570">
                      <a:solidFill>
                        <a:srgbClr val="484848"/>
                      </a:solidFill>
                      <a:prstDash val="solid"/>
                    </a:lnR>
                    <a:lnT w="9141">
                      <a:solidFill>
                        <a:srgbClr val="838383"/>
                      </a:solidFill>
                      <a:prstDash val="solid"/>
                    </a:lnT>
                    <a:lnB w="4570">
                      <a:solidFill>
                        <a:srgbClr val="5B5B5B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74930">
                        <a:lnSpc>
                          <a:spcPct val="100000"/>
                        </a:lnSpc>
                      </a:pPr>
                      <a:r>
                        <a:rPr sz="9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05</a:t>
                      </a:r>
                      <a:endParaRPr sz="9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4570">
                      <a:solidFill>
                        <a:srgbClr val="484848"/>
                      </a:solidFill>
                      <a:prstDash val="solid"/>
                    </a:lnL>
                    <a:lnR w="11426">
                      <a:solidFill>
                        <a:srgbClr val="575757"/>
                      </a:solidFill>
                      <a:prstDash val="solid"/>
                    </a:lnR>
                    <a:lnT w="9141">
                      <a:solidFill>
                        <a:srgbClr val="838383"/>
                      </a:solidFill>
                      <a:prstDash val="solid"/>
                    </a:lnT>
                    <a:lnB w="4570">
                      <a:solidFill>
                        <a:srgbClr val="5B5B5B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6040">
                        <a:lnSpc>
                          <a:spcPct val="100000"/>
                        </a:lnSpc>
                      </a:pPr>
                      <a:r>
                        <a:rPr sz="9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R$</a:t>
                      </a:r>
                      <a:endParaRPr sz="900">
                        <a:latin typeface="Arial"/>
                        <a:cs typeface="Arial"/>
                      </a:endParaRPr>
                    </a:p>
                    <a:p>
                      <a:pPr marL="66040">
                        <a:lnSpc>
                          <a:spcPct val="100000"/>
                        </a:lnSpc>
                        <a:spcBef>
                          <a:spcPts val="105"/>
                        </a:spcBef>
                      </a:pPr>
                      <a:r>
                        <a:rPr sz="90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24</a:t>
                      </a:r>
                      <a:r>
                        <a:rPr sz="900" spc="7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7</a:t>
                      </a:r>
                      <a:r>
                        <a:rPr sz="900" spc="-25" dirty="0">
                          <a:solidFill>
                            <a:srgbClr val="747474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9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00</a:t>
                      </a:r>
                      <a:endParaRPr sz="9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1426">
                      <a:solidFill>
                        <a:srgbClr val="575757"/>
                      </a:solidFill>
                      <a:prstDash val="solid"/>
                    </a:lnL>
                    <a:lnR w="9142">
                      <a:solidFill>
                        <a:srgbClr val="747474"/>
                      </a:solidFill>
                      <a:prstDash val="solid"/>
                    </a:lnR>
                    <a:lnT w="9141">
                      <a:solidFill>
                        <a:srgbClr val="838383"/>
                      </a:solidFill>
                      <a:prstDash val="solid"/>
                    </a:lnT>
                    <a:lnB w="4570">
                      <a:solidFill>
                        <a:srgbClr val="5B5B5B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70485" marR="143510">
                        <a:lnSpc>
                          <a:spcPct val="110000"/>
                        </a:lnSpc>
                      </a:pPr>
                      <a:r>
                        <a:rPr sz="9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R$ </a:t>
                      </a:r>
                      <a:r>
                        <a:rPr sz="90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1.23</a:t>
                      </a:r>
                      <a:r>
                        <a:rPr sz="900" spc="5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5</a:t>
                      </a:r>
                      <a:r>
                        <a:rPr sz="900" spc="-25" dirty="0">
                          <a:solidFill>
                            <a:srgbClr val="4F4F4F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9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00</a:t>
                      </a:r>
                      <a:endParaRPr sz="9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142">
                      <a:solidFill>
                        <a:srgbClr val="747474"/>
                      </a:solidFill>
                      <a:prstDash val="solid"/>
                    </a:lnL>
                    <a:lnR w="25139">
                      <a:solidFill>
                        <a:srgbClr val="575757"/>
                      </a:solidFill>
                      <a:prstDash val="solid"/>
                    </a:lnR>
                    <a:lnT w="9141">
                      <a:solidFill>
                        <a:srgbClr val="838383"/>
                      </a:solidFill>
                      <a:prstDash val="solid"/>
                    </a:lnT>
                    <a:lnB w="9141">
                      <a:solidFill>
                        <a:srgbClr val="878787"/>
                      </a:solidFill>
                      <a:prstDash val="solid"/>
                    </a:lnB>
                  </a:tcPr>
                </a:tc>
              </a:tr>
              <a:tr h="590903">
                <a:tc>
                  <a:txBody>
                    <a:bodyPr/>
                    <a:lstStyle/>
                    <a:p>
                      <a:pPr marL="70485">
                        <a:lnSpc>
                          <a:spcPct val="100000"/>
                        </a:lnSpc>
                      </a:pPr>
                      <a:r>
                        <a:rPr sz="9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07</a:t>
                      </a:r>
                      <a:endParaRPr sz="9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141">
                      <a:solidFill>
                        <a:srgbClr val="575757"/>
                      </a:solidFill>
                      <a:prstDash val="solid"/>
                    </a:lnL>
                    <a:lnR w="13712">
                      <a:solidFill>
                        <a:srgbClr val="5B5B5B"/>
                      </a:solidFill>
                      <a:prstDash val="solid"/>
                    </a:lnR>
                    <a:lnT w="4570">
                      <a:solidFill>
                        <a:srgbClr val="4B4B4B"/>
                      </a:solidFill>
                      <a:prstDash val="solid"/>
                    </a:lnT>
                    <a:lnB w="4570">
                      <a:solidFill>
                        <a:srgbClr val="4F4F4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6040" marR="53975">
                        <a:lnSpc>
                          <a:spcPct val="106700"/>
                        </a:lnSpc>
                        <a:tabLst>
                          <a:tab pos="998219" algn="l"/>
                        </a:tabLst>
                      </a:pPr>
                      <a:r>
                        <a:rPr sz="9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Obstác</a:t>
                      </a:r>
                      <a:r>
                        <a:rPr sz="900" spc="9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u</a:t>
                      </a:r>
                      <a:r>
                        <a:rPr sz="900" spc="-90" dirty="0">
                          <a:latin typeface="Arial"/>
                          <a:cs typeface="Arial"/>
                        </a:rPr>
                        <a:t>l</a:t>
                      </a:r>
                      <a:r>
                        <a:rPr sz="9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o	com ajuste</a:t>
                      </a:r>
                      <a:endParaRPr sz="9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3712">
                      <a:solidFill>
                        <a:srgbClr val="5B5B5B"/>
                      </a:solidFill>
                      <a:prstDash val="solid"/>
                    </a:lnL>
                    <a:lnR w="9141">
                      <a:solidFill>
                        <a:srgbClr val="707070"/>
                      </a:solidFill>
                      <a:prstDash val="solid"/>
                    </a:lnR>
                    <a:lnT w="4570">
                      <a:solidFill>
                        <a:srgbClr val="4B4B4B"/>
                      </a:solidFill>
                      <a:prstDash val="solid"/>
                    </a:lnT>
                    <a:lnB w="9141">
                      <a:solidFill>
                        <a:srgbClr val="838383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70485" marR="50165" algn="just">
                        <a:lnSpc>
                          <a:spcPct val="106700"/>
                        </a:lnSpc>
                      </a:pPr>
                      <a:r>
                        <a:rPr sz="1350" baseline="3086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Largur</a:t>
                      </a:r>
                      <a:r>
                        <a:rPr sz="1350" spc="60" baseline="3086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1350" baseline="3086" dirty="0">
                          <a:solidFill>
                            <a:srgbClr val="4F4F4F"/>
                          </a:solidFill>
                          <a:latin typeface="Arial"/>
                          <a:cs typeface="Arial"/>
                        </a:rPr>
                        <a:t>:   </a:t>
                      </a:r>
                      <a:r>
                        <a:rPr sz="1350" spc="-112" baseline="3086" dirty="0">
                          <a:solidFill>
                            <a:srgbClr val="4F4F4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350" baseline="3086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170c</a:t>
                      </a:r>
                      <a:r>
                        <a:rPr sz="1350" spc="44" baseline="3086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m</a:t>
                      </a:r>
                      <a:r>
                        <a:rPr sz="1350" baseline="3086" dirty="0">
                          <a:solidFill>
                            <a:srgbClr val="4F4F4F"/>
                          </a:solidFill>
                          <a:latin typeface="Arial"/>
                          <a:cs typeface="Arial"/>
                        </a:rPr>
                        <a:t>.  </a:t>
                      </a:r>
                      <a:r>
                        <a:rPr sz="1350" spc="52" baseline="3086" dirty="0">
                          <a:solidFill>
                            <a:srgbClr val="4F4F4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350" baseline="3086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Altura   </a:t>
                      </a:r>
                      <a:r>
                        <a:rPr sz="1350" spc="-75" baseline="3086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350" baseline="3086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ajustável   </a:t>
                      </a:r>
                      <a:r>
                        <a:rPr sz="1350" spc="-127" baseline="3086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até 170cm. </a:t>
                      </a:r>
                      <a:r>
                        <a:rPr sz="900" spc="-75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00" spc="5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900" dirty="0">
                          <a:latin typeface="Arial"/>
                          <a:cs typeface="Arial"/>
                        </a:rPr>
                        <a:t>lt</a:t>
                      </a:r>
                      <a:r>
                        <a:rPr sz="900" spc="25" dirty="0">
                          <a:latin typeface="Arial"/>
                          <a:cs typeface="Arial"/>
                        </a:rPr>
                        <a:t>u</a:t>
                      </a:r>
                      <a:r>
                        <a:rPr sz="9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ra </a:t>
                      </a:r>
                      <a:r>
                        <a:rPr sz="900" spc="-25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ajustáv</a:t>
                      </a:r>
                      <a:r>
                        <a:rPr sz="900" spc="55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900" dirty="0">
                          <a:latin typeface="Arial"/>
                          <a:cs typeface="Arial"/>
                        </a:rPr>
                        <a:t>l </a:t>
                      </a:r>
                      <a:r>
                        <a:rPr sz="900" spc="-5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9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de </a:t>
                      </a:r>
                      <a:r>
                        <a:rPr sz="900" spc="-2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até </a:t>
                      </a:r>
                      <a:r>
                        <a:rPr sz="900" spc="9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0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170 </a:t>
                      </a:r>
                      <a:r>
                        <a:rPr sz="900" spc="-5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cm (comprimento  </a:t>
                      </a:r>
                      <a:r>
                        <a:rPr sz="90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das </a:t>
                      </a:r>
                      <a:r>
                        <a:rPr sz="900" spc="-1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barras</a:t>
                      </a:r>
                      <a:r>
                        <a:rPr sz="900" spc="6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)</a:t>
                      </a:r>
                      <a:r>
                        <a:rPr sz="900" spc="-10" dirty="0">
                          <a:solidFill>
                            <a:srgbClr val="4F4F4F"/>
                          </a:solidFill>
                          <a:latin typeface="Arial"/>
                          <a:cs typeface="Arial"/>
                        </a:rPr>
                        <a:t>.</a:t>
                      </a:r>
                      <a:r>
                        <a:rPr sz="9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Conjunto </a:t>
                      </a:r>
                      <a:r>
                        <a:rPr sz="900" spc="-35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com 2</a:t>
                      </a:r>
                      <a:r>
                        <a:rPr sz="900" spc="114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base</a:t>
                      </a:r>
                      <a:r>
                        <a:rPr sz="900" spc="45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s</a:t>
                      </a:r>
                      <a:r>
                        <a:rPr sz="900" dirty="0">
                          <a:solidFill>
                            <a:srgbClr val="4F4F4F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900" spc="10" dirty="0">
                          <a:solidFill>
                            <a:srgbClr val="4F4F4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3</a:t>
                      </a:r>
                      <a:r>
                        <a:rPr sz="900" spc="3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bastões</a:t>
                      </a:r>
                      <a:r>
                        <a:rPr sz="900" spc="25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900" spc="35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2</a:t>
                      </a:r>
                      <a:r>
                        <a:rPr sz="900" spc="35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0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presilha</a:t>
                      </a:r>
                      <a:r>
                        <a:rPr sz="900" spc="7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s</a:t>
                      </a:r>
                      <a:r>
                        <a:rPr sz="900" dirty="0">
                          <a:solidFill>
                            <a:srgbClr val="747474"/>
                          </a:solidFill>
                          <a:latin typeface="Arial"/>
                          <a:cs typeface="Arial"/>
                        </a:rPr>
                        <a:t>.</a:t>
                      </a:r>
                      <a:endParaRPr sz="9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141">
                      <a:solidFill>
                        <a:srgbClr val="707070"/>
                      </a:solidFill>
                      <a:prstDash val="solid"/>
                    </a:lnL>
                    <a:lnR w="4570">
                      <a:solidFill>
                        <a:srgbClr val="4F4F4F"/>
                      </a:solidFill>
                      <a:prstDash val="solid"/>
                    </a:lnR>
                    <a:lnT w="9141">
                      <a:solidFill>
                        <a:srgbClr val="808080"/>
                      </a:solidFill>
                      <a:prstDash val="solid"/>
                    </a:lnT>
                    <a:lnB w="4570">
                      <a:solidFill>
                        <a:srgbClr val="60606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74930">
                        <a:lnSpc>
                          <a:spcPct val="100000"/>
                        </a:lnSpc>
                      </a:pPr>
                      <a:r>
                        <a:rPr sz="90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Unid</a:t>
                      </a:r>
                      <a:endParaRPr sz="9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4570">
                      <a:solidFill>
                        <a:srgbClr val="4F4F4F"/>
                      </a:solidFill>
                      <a:prstDash val="solid"/>
                    </a:lnL>
                    <a:lnR w="4570">
                      <a:solidFill>
                        <a:srgbClr val="484848"/>
                      </a:solidFill>
                      <a:prstDash val="solid"/>
                    </a:lnR>
                    <a:lnT w="4570">
                      <a:solidFill>
                        <a:srgbClr val="5B5B5B"/>
                      </a:solidFill>
                      <a:prstDash val="solid"/>
                    </a:lnT>
                    <a:lnB w="4570">
                      <a:solidFill>
                        <a:srgbClr val="484848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84455">
                        <a:lnSpc>
                          <a:spcPct val="100000"/>
                        </a:lnSpc>
                      </a:pPr>
                      <a:r>
                        <a:rPr sz="9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10</a:t>
                      </a:r>
                      <a:endParaRPr sz="9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4570">
                      <a:solidFill>
                        <a:srgbClr val="484848"/>
                      </a:solidFill>
                      <a:prstDash val="solid"/>
                    </a:lnL>
                    <a:lnR w="11426">
                      <a:solidFill>
                        <a:srgbClr val="777777"/>
                      </a:solidFill>
                      <a:prstDash val="solid"/>
                    </a:lnR>
                    <a:lnT w="4570">
                      <a:solidFill>
                        <a:srgbClr val="5B5B5B"/>
                      </a:solidFill>
                      <a:prstDash val="solid"/>
                    </a:lnT>
                    <a:lnB w="4570">
                      <a:solidFill>
                        <a:srgbClr val="484848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6040">
                        <a:lnSpc>
                          <a:spcPct val="100000"/>
                        </a:lnSpc>
                      </a:pPr>
                      <a:r>
                        <a:rPr sz="900" spc="-1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R</a:t>
                      </a:r>
                      <a:r>
                        <a:rPr sz="900" dirty="0">
                          <a:solidFill>
                            <a:srgbClr val="3D3D3D"/>
                          </a:solidFill>
                          <a:latin typeface="Arial"/>
                          <a:cs typeface="Arial"/>
                        </a:rPr>
                        <a:t>$</a:t>
                      </a:r>
                      <a:r>
                        <a:rPr sz="900" spc="-40" dirty="0">
                          <a:solidFill>
                            <a:srgbClr val="3D3D3D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7</a:t>
                      </a:r>
                      <a:r>
                        <a:rPr sz="900" spc="25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6</a:t>
                      </a:r>
                      <a:r>
                        <a:rPr sz="900" spc="-25" dirty="0">
                          <a:solidFill>
                            <a:srgbClr val="747474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9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00</a:t>
                      </a:r>
                      <a:endParaRPr sz="9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1426">
                      <a:solidFill>
                        <a:srgbClr val="777777"/>
                      </a:solidFill>
                      <a:prstDash val="solid"/>
                    </a:lnL>
                    <a:lnR w="9142">
                      <a:solidFill>
                        <a:srgbClr val="747474"/>
                      </a:solidFill>
                      <a:prstDash val="solid"/>
                    </a:lnR>
                    <a:lnT w="4570">
                      <a:solidFill>
                        <a:srgbClr val="5B5B5B"/>
                      </a:solidFill>
                      <a:prstDash val="solid"/>
                    </a:lnT>
                    <a:lnB w="9141">
                      <a:solidFill>
                        <a:srgbClr val="646464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70485" marR="248920">
                        <a:lnSpc>
                          <a:spcPct val="110000"/>
                        </a:lnSpc>
                      </a:pPr>
                      <a:r>
                        <a:rPr sz="900" spc="-5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R</a:t>
                      </a:r>
                      <a:r>
                        <a:rPr sz="900" dirty="0">
                          <a:solidFill>
                            <a:srgbClr val="3D3D3D"/>
                          </a:solidFill>
                          <a:latin typeface="Arial"/>
                          <a:cs typeface="Arial"/>
                        </a:rPr>
                        <a:t>$ </a:t>
                      </a:r>
                      <a:r>
                        <a:rPr sz="9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76</a:t>
                      </a:r>
                      <a:r>
                        <a:rPr sz="900" spc="45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0</a:t>
                      </a:r>
                      <a:r>
                        <a:rPr sz="900" spc="-25" dirty="0">
                          <a:solidFill>
                            <a:srgbClr val="747474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9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00</a:t>
                      </a:r>
                      <a:endParaRPr sz="9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142">
                      <a:solidFill>
                        <a:srgbClr val="747474"/>
                      </a:solidFill>
                      <a:prstDash val="solid"/>
                    </a:lnL>
                    <a:lnR w="25139">
                      <a:solidFill>
                        <a:srgbClr val="575757"/>
                      </a:solidFill>
                      <a:prstDash val="solid"/>
                    </a:lnR>
                    <a:lnT w="9141">
                      <a:solidFill>
                        <a:srgbClr val="878787"/>
                      </a:solidFill>
                      <a:prstDash val="solid"/>
                    </a:lnT>
                    <a:lnB w="9141">
                      <a:solidFill>
                        <a:srgbClr val="646464"/>
                      </a:solidFill>
                      <a:prstDash val="solid"/>
                    </a:lnB>
                  </a:tcPr>
                </a:tc>
              </a:tr>
              <a:tr h="1163517">
                <a:tc>
                  <a:txBody>
                    <a:bodyPr/>
                    <a:lstStyle/>
                    <a:p>
                      <a:pPr marL="74930">
                        <a:lnSpc>
                          <a:spcPct val="100000"/>
                        </a:lnSpc>
                      </a:pPr>
                      <a:r>
                        <a:rPr sz="9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08</a:t>
                      </a:r>
                      <a:endParaRPr sz="9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141">
                      <a:solidFill>
                        <a:srgbClr val="575757"/>
                      </a:solidFill>
                      <a:prstDash val="solid"/>
                    </a:lnL>
                    <a:lnR w="13712">
                      <a:solidFill>
                        <a:srgbClr val="5B5B5B"/>
                      </a:solidFill>
                      <a:prstDash val="solid"/>
                    </a:lnR>
                    <a:lnT w="4570">
                      <a:solidFill>
                        <a:srgbClr val="4F4F4F"/>
                      </a:solidFill>
                      <a:prstDash val="solid"/>
                    </a:lnT>
                    <a:lnB w="9141">
                      <a:solidFill>
                        <a:srgbClr val="70707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6040" marR="47625" algn="just">
                        <a:lnSpc>
                          <a:spcPct val="103299"/>
                        </a:lnSpc>
                      </a:pPr>
                      <a:r>
                        <a:rPr sz="900" spc="35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T</a:t>
                      </a:r>
                      <a:r>
                        <a:rPr sz="900" spc="-35" dirty="0">
                          <a:solidFill>
                            <a:srgbClr val="3D3D3D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90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ta</a:t>
                      </a:r>
                      <a:r>
                        <a:rPr sz="900" spc="2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m</a:t>
                      </a:r>
                      <a:r>
                        <a:rPr sz="900" dirty="0">
                          <a:solidFill>
                            <a:srgbClr val="3D3D3D"/>
                          </a:solidFill>
                          <a:latin typeface="Arial"/>
                          <a:cs typeface="Arial"/>
                        </a:rPr>
                        <a:t>e </a:t>
                      </a:r>
                      <a:r>
                        <a:rPr sz="900" spc="-114" dirty="0">
                          <a:solidFill>
                            <a:srgbClr val="3D3D3D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de </a:t>
                      </a:r>
                      <a:r>
                        <a:rPr sz="900" spc="-9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00" dirty="0">
                          <a:solidFill>
                            <a:srgbClr val="4F4F4F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9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va </a:t>
                      </a:r>
                      <a:r>
                        <a:rPr sz="900" spc="-7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00" dirty="0">
                          <a:solidFill>
                            <a:srgbClr val="3D3D3D"/>
                          </a:solidFill>
                          <a:latin typeface="Arial"/>
                          <a:cs typeface="Arial"/>
                        </a:rPr>
                        <a:t>c</a:t>
                      </a:r>
                      <a:r>
                        <a:rPr sz="900" spc="15" dirty="0">
                          <a:solidFill>
                            <a:srgbClr val="3D3D3D"/>
                          </a:solidFill>
                          <a:latin typeface="Arial"/>
                          <a:cs typeface="Arial"/>
                        </a:rPr>
                        <a:t>o</a:t>
                      </a:r>
                      <a:r>
                        <a:rPr sz="90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m </a:t>
                      </a:r>
                      <a:r>
                        <a:rPr sz="9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encaixe  </a:t>
                      </a:r>
                      <a:r>
                        <a:rPr sz="900" spc="-6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00" dirty="0">
                          <a:solidFill>
                            <a:srgbClr val="3D3D3D"/>
                          </a:solidFill>
                          <a:latin typeface="Arial"/>
                          <a:cs typeface="Arial"/>
                        </a:rPr>
                        <a:t>3</a:t>
                      </a:r>
                      <a:r>
                        <a:rPr sz="900" spc="30" dirty="0">
                          <a:solidFill>
                            <a:srgbClr val="3D3D3D"/>
                          </a:solidFill>
                          <a:latin typeface="Arial"/>
                          <a:cs typeface="Arial"/>
                        </a:rPr>
                        <a:t>0</a:t>
                      </a:r>
                      <a:r>
                        <a:rPr sz="90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0  </a:t>
                      </a:r>
                      <a:r>
                        <a:rPr sz="900" spc="-114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x  </a:t>
                      </a:r>
                      <a:r>
                        <a:rPr sz="900" spc="-4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00" dirty="0">
                          <a:solidFill>
                            <a:srgbClr val="3D3D3D"/>
                          </a:solidFill>
                          <a:latin typeface="Arial"/>
                          <a:cs typeface="Arial"/>
                        </a:rPr>
                        <a:t>200 cm</a:t>
                      </a:r>
                      <a:endParaRPr sz="9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3712">
                      <a:solidFill>
                        <a:srgbClr val="5B5B5B"/>
                      </a:solidFill>
                      <a:prstDash val="solid"/>
                    </a:lnL>
                    <a:lnR w="9141">
                      <a:solidFill>
                        <a:srgbClr val="707070"/>
                      </a:solidFill>
                      <a:prstDash val="solid"/>
                    </a:lnR>
                    <a:lnT w="9141">
                      <a:solidFill>
                        <a:srgbClr val="838383"/>
                      </a:solidFill>
                      <a:prstDash val="solid"/>
                    </a:lnT>
                  </a:tcPr>
                </a:tc>
                <a:tc>
                  <a:txBody>
                    <a:bodyPr/>
                    <a:lstStyle/>
                    <a:p>
                      <a:pPr marL="70485" marR="38735" indent="-5080" algn="just">
                        <a:lnSpc>
                          <a:spcPct val="105200"/>
                        </a:lnSpc>
                      </a:pPr>
                      <a:r>
                        <a:rPr sz="90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Tatam</a:t>
                      </a:r>
                      <a:r>
                        <a:rPr sz="900" spc="65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900" dirty="0">
                          <a:solidFill>
                            <a:srgbClr val="3D3D3D"/>
                          </a:solidFill>
                          <a:latin typeface="Arial"/>
                          <a:cs typeface="Arial"/>
                        </a:rPr>
                        <a:t>s   </a:t>
                      </a:r>
                      <a:r>
                        <a:rPr sz="900" spc="-125" dirty="0">
                          <a:solidFill>
                            <a:srgbClr val="3D3D3D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00" dirty="0">
                          <a:solidFill>
                            <a:srgbClr val="3D3D3D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900" spc="50" dirty="0">
                          <a:solidFill>
                            <a:srgbClr val="3D3D3D"/>
                          </a:solidFill>
                          <a:latin typeface="Arial"/>
                          <a:cs typeface="Arial"/>
                        </a:rPr>
                        <a:t>s</a:t>
                      </a:r>
                      <a:r>
                        <a:rPr sz="90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pecia</a:t>
                      </a:r>
                      <a:r>
                        <a:rPr sz="900" spc="-1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90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men</a:t>
                      </a:r>
                      <a:r>
                        <a:rPr sz="900" spc="-1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t</a:t>
                      </a:r>
                      <a:r>
                        <a:rPr sz="900" dirty="0">
                          <a:solidFill>
                            <a:srgbClr val="3D3D3D"/>
                          </a:solidFill>
                          <a:latin typeface="Arial"/>
                          <a:cs typeface="Arial"/>
                        </a:rPr>
                        <a:t>e  </a:t>
                      </a:r>
                      <a:r>
                        <a:rPr sz="900" spc="110" dirty="0">
                          <a:solidFill>
                            <a:srgbClr val="3D3D3D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desenvolvidos em   </a:t>
                      </a:r>
                      <a:r>
                        <a:rPr sz="900" spc="-4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00" spc="35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900" spc="-80" dirty="0">
                          <a:solidFill>
                            <a:srgbClr val="747474"/>
                          </a:solidFill>
                          <a:latin typeface="Arial"/>
                          <a:cs typeface="Arial"/>
                        </a:rPr>
                        <a:t>.</a:t>
                      </a:r>
                      <a:r>
                        <a:rPr sz="90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v.a   </a:t>
                      </a:r>
                      <a:r>
                        <a:rPr sz="900" spc="15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(eti</a:t>
                      </a:r>
                      <a:r>
                        <a:rPr sz="900" dirty="0">
                          <a:latin typeface="Arial"/>
                          <a:cs typeface="Arial"/>
                        </a:rPr>
                        <a:t>l   </a:t>
                      </a:r>
                      <a:r>
                        <a:rPr sz="900" spc="-8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9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vin</a:t>
                      </a:r>
                      <a:r>
                        <a:rPr sz="900" spc="9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900" dirty="0">
                          <a:latin typeface="Arial"/>
                          <a:cs typeface="Arial"/>
                        </a:rPr>
                        <a:t>l   </a:t>
                      </a:r>
                      <a:r>
                        <a:rPr sz="900" spc="-12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9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acetato   </a:t>
                      </a:r>
                      <a:r>
                        <a:rPr sz="900" spc="3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00" spc="6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)</a:t>
                      </a:r>
                      <a:r>
                        <a:rPr sz="900" dirty="0">
                          <a:solidFill>
                            <a:srgbClr val="747474"/>
                          </a:solidFill>
                          <a:latin typeface="Arial"/>
                          <a:cs typeface="Arial"/>
                        </a:rPr>
                        <a:t>,   </a:t>
                      </a:r>
                      <a:r>
                        <a:rPr sz="900" spc="-90" dirty="0">
                          <a:solidFill>
                            <a:srgbClr val="747474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00" dirty="0">
                          <a:solidFill>
                            <a:srgbClr val="3D3D3D"/>
                          </a:solidFill>
                          <a:latin typeface="Arial"/>
                          <a:cs typeface="Arial"/>
                        </a:rPr>
                        <a:t>com </a:t>
                      </a:r>
                      <a:r>
                        <a:rPr sz="9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composição       </a:t>
                      </a:r>
                      <a:r>
                        <a:rPr sz="900" spc="105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extra       </a:t>
                      </a:r>
                      <a:r>
                        <a:rPr sz="900" spc="45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do       </a:t>
                      </a:r>
                      <a:r>
                        <a:rPr sz="900" spc="3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0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produt</a:t>
                      </a:r>
                      <a:r>
                        <a:rPr sz="900" spc="25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o</a:t>
                      </a:r>
                      <a:r>
                        <a:rPr sz="900" dirty="0">
                          <a:solidFill>
                            <a:srgbClr val="4F4F4F"/>
                          </a:solidFill>
                          <a:latin typeface="Arial"/>
                          <a:cs typeface="Arial"/>
                        </a:rPr>
                        <a:t>, </a:t>
                      </a:r>
                      <a:r>
                        <a:rPr sz="1350" baseline="3086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propo</a:t>
                      </a:r>
                      <a:r>
                        <a:rPr sz="1350" spc="60" baseline="3086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r</a:t>
                      </a:r>
                      <a:r>
                        <a:rPr sz="1350" spc="52" baseline="3086" dirty="0">
                          <a:solidFill>
                            <a:srgbClr val="4F4F4F"/>
                          </a:solidFill>
                          <a:latin typeface="Arial"/>
                          <a:cs typeface="Arial"/>
                        </a:rPr>
                        <a:t>c</a:t>
                      </a:r>
                      <a:r>
                        <a:rPr sz="1350" spc="-217" baseline="3086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1350" baseline="3086" dirty="0">
                          <a:solidFill>
                            <a:srgbClr val="3D3D3D"/>
                          </a:solidFill>
                          <a:latin typeface="Arial"/>
                          <a:cs typeface="Arial"/>
                        </a:rPr>
                        <a:t>onando     </a:t>
                      </a:r>
                      <a:r>
                        <a:rPr sz="1350" spc="-89" baseline="3086" dirty="0">
                          <a:solidFill>
                            <a:srgbClr val="3D3D3D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350" baseline="3086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1350" spc="-30" baseline="3086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n</a:t>
                      </a:r>
                      <a:r>
                        <a:rPr sz="1350" spc="52" baseline="3086" dirty="0">
                          <a:solidFill>
                            <a:srgbClr val="4F4F4F"/>
                          </a:solidFill>
                          <a:latin typeface="Arial"/>
                          <a:cs typeface="Arial"/>
                        </a:rPr>
                        <a:t>c</a:t>
                      </a:r>
                      <a:r>
                        <a:rPr sz="1350" spc="60" baseline="3086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1350" baseline="3086" dirty="0">
                          <a:solidFill>
                            <a:srgbClr val="4F4F4F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1350" spc="-37" baseline="3086" dirty="0">
                          <a:solidFill>
                            <a:srgbClr val="4F4F4F"/>
                          </a:solidFill>
                          <a:latin typeface="Arial"/>
                          <a:cs typeface="Arial"/>
                        </a:rPr>
                        <a:t>x</a:t>
                      </a:r>
                      <a:r>
                        <a:rPr sz="1350" baseline="3086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e     </a:t>
                      </a:r>
                      <a:r>
                        <a:rPr sz="1350" spc="-150" baseline="3086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350" baseline="3086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perfeito     </a:t>
                      </a:r>
                      <a:r>
                        <a:rPr sz="1350" spc="-142" baseline="3086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e </a:t>
                      </a:r>
                      <a:r>
                        <a:rPr sz="900" spc="-4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900" spc="30" dirty="0">
                          <a:solidFill>
                            <a:srgbClr val="4F4F4F"/>
                          </a:solidFill>
                          <a:latin typeface="Arial"/>
                          <a:cs typeface="Arial"/>
                        </a:rPr>
                        <a:t>x</a:t>
                      </a:r>
                      <a:r>
                        <a:rPr sz="9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c</a:t>
                      </a:r>
                      <a:r>
                        <a:rPr sz="900" spc="5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900" spc="-90" dirty="0">
                          <a:latin typeface="Arial"/>
                          <a:cs typeface="Arial"/>
                        </a:rPr>
                        <a:t>l</a:t>
                      </a:r>
                      <a:r>
                        <a:rPr sz="9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ente </a:t>
                      </a:r>
                      <a:r>
                        <a:rPr sz="900" spc="-15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efeito </a:t>
                      </a:r>
                      <a:r>
                        <a:rPr sz="900" spc="8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memór</a:t>
                      </a:r>
                      <a:r>
                        <a:rPr sz="900" spc="-2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9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a </a:t>
                      </a:r>
                      <a:r>
                        <a:rPr sz="900" spc="5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00" dirty="0">
                          <a:solidFill>
                            <a:srgbClr val="4F4F4F"/>
                          </a:solidFill>
                          <a:latin typeface="Arial"/>
                          <a:cs typeface="Arial"/>
                        </a:rPr>
                        <a:t>( </a:t>
                      </a:r>
                      <a:r>
                        <a:rPr sz="900" spc="10" dirty="0">
                          <a:solidFill>
                            <a:srgbClr val="4F4F4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0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resp</a:t>
                      </a:r>
                      <a:r>
                        <a:rPr sz="900" spc="5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o</a:t>
                      </a:r>
                      <a:r>
                        <a:rPr sz="900" spc="-25" dirty="0">
                          <a:solidFill>
                            <a:srgbClr val="3D3D3D"/>
                          </a:solidFill>
                          <a:latin typeface="Arial"/>
                          <a:cs typeface="Arial"/>
                        </a:rPr>
                        <a:t>s</a:t>
                      </a:r>
                      <a:r>
                        <a:rPr sz="90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ta </a:t>
                      </a:r>
                      <a:r>
                        <a:rPr sz="900" spc="35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ao </a:t>
                      </a:r>
                      <a:r>
                        <a:rPr sz="900" spc="-145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9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mpacto </a:t>
                      </a:r>
                      <a:r>
                        <a:rPr sz="900" spc="-7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00" spc="-1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r</a:t>
                      </a:r>
                      <a:r>
                        <a:rPr sz="900" dirty="0">
                          <a:solidFill>
                            <a:srgbClr val="3D3D3D"/>
                          </a:solidFill>
                          <a:latin typeface="Arial"/>
                          <a:cs typeface="Arial"/>
                        </a:rPr>
                        <a:t>ec</a:t>
                      </a:r>
                      <a:r>
                        <a:rPr sz="900" spc="20" dirty="0">
                          <a:solidFill>
                            <a:srgbClr val="3D3D3D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90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b</a:t>
                      </a:r>
                      <a:r>
                        <a:rPr sz="900" spc="-6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90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do </a:t>
                      </a:r>
                      <a:r>
                        <a:rPr sz="900" spc="-8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00" spc="5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)</a:t>
                      </a:r>
                      <a:r>
                        <a:rPr sz="900" spc="-10" dirty="0">
                          <a:solidFill>
                            <a:srgbClr val="747474"/>
                          </a:solidFill>
                          <a:latin typeface="Arial"/>
                          <a:cs typeface="Arial"/>
                        </a:rPr>
                        <a:t>.</a:t>
                      </a:r>
                      <a:r>
                        <a:rPr sz="9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película </a:t>
                      </a:r>
                      <a:r>
                        <a:rPr sz="900" spc="-11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texturizada </a:t>
                      </a:r>
                      <a:r>
                        <a:rPr sz="900" spc="-15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e </a:t>
                      </a:r>
                      <a:r>
                        <a:rPr sz="900" spc="10" dirty="0">
                          <a:solidFill>
                            <a:srgbClr val="3D3D3D"/>
                          </a:solidFill>
                          <a:latin typeface="Arial"/>
                          <a:cs typeface="Arial"/>
                        </a:rPr>
                        <a:t>s</a:t>
                      </a:r>
                      <a:r>
                        <a:rPr sz="900" spc="-145" dirty="0">
                          <a:latin typeface="Arial"/>
                          <a:cs typeface="Arial"/>
                        </a:rPr>
                        <a:t>ili</a:t>
                      </a:r>
                      <a:r>
                        <a:rPr sz="900" dirty="0">
                          <a:solidFill>
                            <a:srgbClr val="3D3D3D"/>
                          </a:solidFill>
                          <a:latin typeface="Arial"/>
                          <a:cs typeface="Arial"/>
                        </a:rPr>
                        <a:t>conizada </a:t>
                      </a:r>
                      <a:r>
                        <a:rPr sz="900" spc="-40" dirty="0">
                          <a:solidFill>
                            <a:srgbClr val="3D3D3D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"não </a:t>
                      </a:r>
                      <a:r>
                        <a:rPr sz="900" spc="-11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0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q</a:t>
                      </a:r>
                      <a:r>
                        <a:rPr sz="900" spc="-2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u</a:t>
                      </a:r>
                      <a:r>
                        <a:rPr sz="900" dirty="0">
                          <a:solidFill>
                            <a:srgbClr val="3D3D3D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900" spc="-30" dirty="0">
                          <a:solidFill>
                            <a:srgbClr val="3D3D3D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900" dirty="0">
                          <a:solidFill>
                            <a:srgbClr val="3D3D3D"/>
                          </a:solidFill>
                          <a:latin typeface="Arial"/>
                          <a:cs typeface="Arial"/>
                        </a:rPr>
                        <a:t>ma". </a:t>
                      </a:r>
                      <a:r>
                        <a:rPr sz="900" spc="-110" dirty="0">
                          <a:solidFill>
                            <a:srgbClr val="3D3D3D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Corte </a:t>
                      </a:r>
                      <a:r>
                        <a:rPr sz="900" spc="-45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perfeito em</a:t>
                      </a:r>
                      <a:r>
                        <a:rPr sz="900" spc="3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90</a:t>
                      </a:r>
                      <a:r>
                        <a:rPr sz="900" spc="-35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00" spc="25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º</a:t>
                      </a:r>
                      <a:r>
                        <a:rPr sz="900" dirty="0">
                          <a:solidFill>
                            <a:srgbClr val="747474"/>
                          </a:solidFill>
                          <a:latin typeface="Arial"/>
                          <a:cs typeface="Arial"/>
                        </a:rPr>
                        <a:t>.</a:t>
                      </a:r>
                      <a:endParaRPr sz="9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141">
                      <a:solidFill>
                        <a:srgbClr val="707070"/>
                      </a:solidFill>
                      <a:prstDash val="solid"/>
                    </a:lnL>
                    <a:lnR w="4570">
                      <a:solidFill>
                        <a:srgbClr val="4F4F4F"/>
                      </a:solidFill>
                      <a:prstDash val="solid"/>
                    </a:lnR>
                    <a:lnT w="4570">
                      <a:solidFill>
                        <a:srgbClr val="606060"/>
                      </a:solidFill>
                      <a:prstDash val="solid"/>
                    </a:lnT>
                  </a:tcPr>
                </a:tc>
                <a:tc>
                  <a:txBody>
                    <a:bodyPr/>
                    <a:lstStyle/>
                    <a:p>
                      <a:pPr marL="79375">
                        <a:lnSpc>
                          <a:spcPct val="100000"/>
                        </a:lnSpc>
                      </a:pPr>
                      <a:r>
                        <a:rPr sz="90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Unid</a:t>
                      </a:r>
                      <a:endParaRPr sz="9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4570">
                      <a:solidFill>
                        <a:srgbClr val="4F4F4F"/>
                      </a:solidFill>
                      <a:prstDash val="solid"/>
                    </a:lnL>
                    <a:lnR w="9141">
                      <a:solidFill>
                        <a:srgbClr val="808080"/>
                      </a:solidFill>
                      <a:prstDash val="solid"/>
                    </a:lnR>
                    <a:lnT w="4570">
                      <a:solidFill>
                        <a:srgbClr val="484848"/>
                      </a:solidFill>
                      <a:prstDash val="solid"/>
                    </a:lnT>
                    <a:lnB w="4570">
                      <a:solidFill>
                        <a:srgbClr val="3F3F3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81915">
                        <a:lnSpc>
                          <a:spcPct val="100000"/>
                        </a:lnSpc>
                      </a:pPr>
                      <a:r>
                        <a:rPr sz="900" spc="-165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1</a:t>
                      </a:r>
                      <a:r>
                        <a:rPr sz="90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6</a:t>
                      </a:r>
                      <a:endParaRPr sz="9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141">
                      <a:solidFill>
                        <a:srgbClr val="808080"/>
                      </a:solidFill>
                      <a:prstDash val="solid"/>
                    </a:lnL>
                    <a:lnR w="11426">
                      <a:solidFill>
                        <a:srgbClr val="575757"/>
                      </a:solidFill>
                      <a:prstDash val="solid"/>
                    </a:lnR>
                    <a:lnT w="4570">
                      <a:solidFill>
                        <a:srgbClr val="484848"/>
                      </a:solidFill>
                      <a:prstDash val="solid"/>
                    </a:lnT>
                    <a:lnB w="4570">
                      <a:solidFill>
                        <a:srgbClr val="3F3F3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74930" marR="193675" indent="-5080">
                        <a:lnSpc>
                          <a:spcPct val="110000"/>
                        </a:lnSpc>
                      </a:pPr>
                      <a:r>
                        <a:rPr sz="9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R$ </a:t>
                      </a:r>
                      <a:r>
                        <a:rPr sz="900" spc="-20" dirty="0">
                          <a:latin typeface="Arial"/>
                          <a:cs typeface="Arial"/>
                        </a:rPr>
                        <a:t>1</a:t>
                      </a:r>
                      <a:r>
                        <a:rPr sz="9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1</a:t>
                      </a:r>
                      <a:r>
                        <a:rPr sz="900" spc="-3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4</a:t>
                      </a:r>
                      <a:r>
                        <a:rPr sz="900" spc="-25" dirty="0">
                          <a:solidFill>
                            <a:srgbClr val="4F4F4F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9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60</a:t>
                      </a:r>
                      <a:endParaRPr sz="9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1426">
                      <a:solidFill>
                        <a:srgbClr val="575757"/>
                      </a:solidFill>
                      <a:prstDash val="solid"/>
                    </a:lnL>
                    <a:lnR w="4570">
                      <a:solidFill>
                        <a:srgbClr val="5B5B5B"/>
                      </a:solidFill>
                      <a:prstDash val="solid"/>
                    </a:lnR>
                    <a:lnT w="9141">
                      <a:solidFill>
                        <a:srgbClr val="646464"/>
                      </a:solidFill>
                      <a:prstDash val="solid"/>
                    </a:lnT>
                    <a:lnB w="9141">
                      <a:solidFill>
                        <a:srgbClr val="57575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73025">
                        <a:lnSpc>
                          <a:spcPct val="100000"/>
                        </a:lnSpc>
                      </a:pPr>
                      <a:r>
                        <a:rPr sz="900" spc="3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R</a:t>
                      </a:r>
                      <a:r>
                        <a:rPr sz="900" dirty="0">
                          <a:solidFill>
                            <a:srgbClr val="3D3D3D"/>
                          </a:solidFill>
                          <a:latin typeface="Arial"/>
                          <a:cs typeface="Arial"/>
                        </a:rPr>
                        <a:t>$</a:t>
                      </a:r>
                      <a:endParaRPr sz="900">
                        <a:latin typeface="Arial"/>
                        <a:cs typeface="Arial"/>
                      </a:endParaRPr>
                    </a:p>
                    <a:p>
                      <a:pPr marL="77470">
                        <a:lnSpc>
                          <a:spcPct val="100000"/>
                        </a:lnSpc>
                        <a:spcBef>
                          <a:spcPts val="105"/>
                        </a:spcBef>
                      </a:pPr>
                      <a:r>
                        <a:rPr sz="900" spc="-6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1</a:t>
                      </a:r>
                      <a:r>
                        <a:rPr sz="900" spc="-80" dirty="0">
                          <a:solidFill>
                            <a:srgbClr val="4F4F4F"/>
                          </a:solidFill>
                          <a:latin typeface="Arial"/>
                          <a:cs typeface="Arial"/>
                        </a:rPr>
                        <a:t>.</a:t>
                      </a:r>
                      <a:r>
                        <a:rPr sz="9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833</a:t>
                      </a:r>
                      <a:r>
                        <a:rPr sz="900" spc="-16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00" spc="-65" dirty="0">
                          <a:solidFill>
                            <a:srgbClr val="747474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9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60</a:t>
                      </a:r>
                      <a:endParaRPr sz="9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4570">
                      <a:solidFill>
                        <a:srgbClr val="5B5B5B"/>
                      </a:solidFill>
                      <a:prstDash val="solid"/>
                    </a:lnL>
                    <a:lnR w="25139">
                      <a:solidFill>
                        <a:srgbClr val="575757"/>
                      </a:solidFill>
                      <a:prstDash val="solid"/>
                    </a:lnR>
                    <a:lnT w="9141">
                      <a:solidFill>
                        <a:srgbClr val="646464"/>
                      </a:solidFill>
                      <a:prstDash val="solid"/>
                    </a:lnT>
                    <a:lnB w="9141">
                      <a:solidFill>
                        <a:srgbClr val="575757"/>
                      </a:solidFill>
                      <a:prstDash val="solid"/>
                    </a:lnB>
                  </a:tcPr>
                </a:tc>
              </a:tr>
              <a:tr h="754344">
                <a:tc>
                  <a:txBody>
                    <a:bodyPr/>
                    <a:lstStyle/>
                    <a:p>
                      <a:pPr marL="74930">
                        <a:lnSpc>
                          <a:spcPct val="100000"/>
                        </a:lnSpc>
                      </a:pPr>
                      <a:r>
                        <a:rPr sz="9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09</a:t>
                      </a:r>
                      <a:endParaRPr sz="9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141">
                      <a:solidFill>
                        <a:srgbClr val="575757"/>
                      </a:solidFill>
                      <a:prstDash val="solid"/>
                    </a:lnL>
                    <a:lnR w="15997">
                      <a:solidFill>
                        <a:srgbClr val="777777"/>
                      </a:solidFill>
                      <a:prstDash val="solid"/>
                    </a:lnR>
                    <a:lnT w="9141">
                      <a:solidFill>
                        <a:srgbClr val="707070"/>
                      </a:solidFill>
                      <a:prstDash val="solid"/>
                    </a:lnT>
                    <a:lnB w="9141">
                      <a:solidFill>
                        <a:srgbClr val="5B5B5B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9215">
                        <a:lnSpc>
                          <a:spcPct val="100000"/>
                        </a:lnSpc>
                      </a:pPr>
                      <a:r>
                        <a:rPr sz="9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Step</a:t>
                      </a:r>
                      <a:r>
                        <a:rPr sz="900" spc="5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00" spc="-45" dirty="0">
                          <a:latin typeface="Arial"/>
                          <a:cs typeface="Arial"/>
                        </a:rPr>
                        <a:t>r</a:t>
                      </a:r>
                      <a:r>
                        <a:rPr sz="9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eguláv</a:t>
                      </a:r>
                      <a:r>
                        <a:rPr sz="900" spc="6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900" dirty="0">
                          <a:latin typeface="Arial"/>
                          <a:cs typeface="Arial"/>
                        </a:rPr>
                        <a:t>l</a:t>
                      </a:r>
                      <a:endParaRPr sz="9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5997">
                      <a:solidFill>
                        <a:srgbClr val="777777"/>
                      </a:solidFill>
                      <a:prstDash val="solid"/>
                    </a:lnL>
                    <a:lnR w="9141">
                      <a:solidFill>
                        <a:srgbClr val="707070"/>
                      </a:solidFill>
                      <a:prstDash val="solid"/>
                    </a:lnR>
                    <a:lnB w="9141">
                      <a:solidFill>
                        <a:srgbClr val="747474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70485">
                        <a:lnSpc>
                          <a:spcPct val="100000"/>
                        </a:lnSpc>
                      </a:pPr>
                      <a:r>
                        <a:rPr sz="9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Caracterís</a:t>
                      </a:r>
                      <a:r>
                        <a:rPr sz="900" spc="55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t</a:t>
                      </a:r>
                      <a:r>
                        <a:rPr sz="900" spc="-145" dirty="0">
                          <a:latin typeface="Arial"/>
                          <a:cs typeface="Arial"/>
                        </a:rPr>
                        <a:t>i</a:t>
                      </a:r>
                      <a:r>
                        <a:rPr sz="9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c</a:t>
                      </a:r>
                      <a:r>
                        <a:rPr sz="900" spc="4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900" dirty="0">
                          <a:solidFill>
                            <a:srgbClr val="4F4F4F"/>
                          </a:solidFill>
                          <a:latin typeface="Arial"/>
                          <a:cs typeface="Arial"/>
                        </a:rPr>
                        <a:t>:</a:t>
                      </a:r>
                      <a:r>
                        <a:rPr sz="900" spc="-105" dirty="0">
                          <a:solidFill>
                            <a:srgbClr val="4F4F4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0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regulável</a:t>
                      </a:r>
                      <a:endParaRPr sz="900">
                        <a:latin typeface="Arial"/>
                        <a:cs typeface="Arial"/>
                      </a:endParaRPr>
                    </a:p>
                    <a:p>
                      <a:pPr marL="70485" marR="45720" indent="4445">
                        <a:lnSpc>
                          <a:spcPts val="1190"/>
                        </a:lnSpc>
                        <a:spcBef>
                          <a:spcPts val="20"/>
                        </a:spcBef>
                        <a:tabLst>
                          <a:tab pos="948055" algn="l"/>
                          <a:tab pos="2227580" algn="l"/>
                        </a:tabLst>
                      </a:pPr>
                      <a:r>
                        <a:rPr sz="90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Dobráve</a:t>
                      </a:r>
                      <a:r>
                        <a:rPr sz="900" spc="3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900" dirty="0">
                          <a:solidFill>
                            <a:srgbClr val="747474"/>
                          </a:solidFill>
                          <a:latin typeface="Arial"/>
                          <a:cs typeface="Arial"/>
                        </a:rPr>
                        <a:t>:	</a:t>
                      </a:r>
                      <a:r>
                        <a:rPr sz="90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nãoCompos</a:t>
                      </a:r>
                      <a:r>
                        <a:rPr sz="900" spc="55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90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çã</a:t>
                      </a:r>
                      <a:r>
                        <a:rPr sz="900" spc="55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o</a:t>
                      </a:r>
                      <a:r>
                        <a:rPr sz="900" dirty="0">
                          <a:solidFill>
                            <a:srgbClr val="4F4F4F"/>
                          </a:solidFill>
                          <a:latin typeface="Arial"/>
                          <a:cs typeface="Arial"/>
                        </a:rPr>
                        <a:t>:	</a:t>
                      </a:r>
                      <a:r>
                        <a:rPr sz="9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em </a:t>
                      </a:r>
                      <a:r>
                        <a:rPr sz="90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polipropilenoPeso</a:t>
                      </a:r>
                      <a:r>
                        <a:rPr sz="900" spc="-13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00" dirty="0">
                          <a:solidFill>
                            <a:srgbClr val="747474"/>
                          </a:solidFill>
                          <a:latin typeface="Arial"/>
                          <a:cs typeface="Arial"/>
                        </a:rPr>
                        <a:t>: </a:t>
                      </a:r>
                      <a:r>
                        <a:rPr sz="900" spc="30" dirty="0">
                          <a:solidFill>
                            <a:srgbClr val="747474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00" spc="3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3</a:t>
                      </a:r>
                      <a:r>
                        <a:rPr sz="900" spc="-25" dirty="0">
                          <a:solidFill>
                            <a:srgbClr val="747474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9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5 </a:t>
                      </a:r>
                      <a:r>
                        <a:rPr sz="900" spc="11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k</a:t>
                      </a:r>
                      <a:r>
                        <a:rPr sz="900" spc="2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g</a:t>
                      </a:r>
                      <a:r>
                        <a:rPr sz="900" spc="55" dirty="0">
                          <a:solidFill>
                            <a:srgbClr val="4F4F4F"/>
                          </a:solidFill>
                          <a:latin typeface="Arial"/>
                          <a:cs typeface="Arial"/>
                        </a:rPr>
                        <a:t>.</a:t>
                      </a:r>
                      <a:r>
                        <a:rPr sz="9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Peso </a:t>
                      </a:r>
                      <a:r>
                        <a:rPr sz="900" spc="105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máximo</a:t>
                      </a:r>
                      <a:endParaRPr sz="900">
                        <a:latin typeface="Arial"/>
                        <a:cs typeface="Arial"/>
                      </a:endParaRPr>
                    </a:p>
                    <a:p>
                      <a:pPr marL="79375" marR="48895" indent="-9525">
                        <a:lnSpc>
                          <a:spcPts val="1150"/>
                        </a:lnSpc>
                        <a:spcBef>
                          <a:spcPts val="30"/>
                        </a:spcBef>
                      </a:pPr>
                      <a:r>
                        <a:rPr sz="90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do </a:t>
                      </a:r>
                      <a:r>
                        <a:rPr sz="900" spc="-1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0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usuário </a:t>
                      </a:r>
                      <a:r>
                        <a:rPr sz="900" spc="-5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suportado </a:t>
                      </a:r>
                      <a:r>
                        <a:rPr sz="900" spc="3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p</a:t>
                      </a:r>
                      <a:r>
                        <a:rPr sz="900" spc="1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900" spc="-90" dirty="0">
                          <a:latin typeface="Arial"/>
                          <a:cs typeface="Arial"/>
                        </a:rPr>
                        <a:t>l</a:t>
                      </a:r>
                      <a:r>
                        <a:rPr sz="9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o </a:t>
                      </a:r>
                      <a:r>
                        <a:rPr sz="900" spc="-6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0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aparelh</a:t>
                      </a:r>
                      <a:r>
                        <a:rPr sz="900" spc="65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o</a:t>
                      </a:r>
                      <a:r>
                        <a:rPr sz="900" dirty="0">
                          <a:solidFill>
                            <a:srgbClr val="4F4F4F"/>
                          </a:solidFill>
                          <a:latin typeface="Arial"/>
                          <a:cs typeface="Arial"/>
                        </a:rPr>
                        <a:t>:</a:t>
                      </a:r>
                      <a:r>
                        <a:rPr sz="900" spc="35" dirty="0">
                          <a:solidFill>
                            <a:srgbClr val="4F4F4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até </a:t>
                      </a:r>
                      <a:r>
                        <a:rPr sz="90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120</a:t>
                      </a:r>
                      <a:r>
                        <a:rPr sz="900" spc="-15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0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k</a:t>
                      </a:r>
                      <a:r>
                        <a:rPr sz="900" spc="-25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q</a:t>
                      </a:r>
                      <a:r>
                        <a:rPr sz="900" spc="-110" dirty="0">
                          <a:solidFill>
                            <a:srgbClr val="747474"/>
                          </a:solidFill>
                          <a:latin typeface="Arial"/>
                          <a:cs typeface="Arial"/>
                        </a:rPr>
                        <a:t>.</a:t>
                      </a:r>
                      <a:r>
                        <a:rPr sz="90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Di</a:t>
                      </a:r>
                      <a:r>
                        <a:rPr sz="900" spc="-35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m</a:t>
                      </a:r>
                      <a:r>
                        <a:rPr sz="900" spc="35" dirty="0">
                          <a:solidFill>
                            <a:srgbClr val="3D3D3D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900" spc="-25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n</a:t>
                      </a:r>
                      <a:r>
                        <a:rPr sz="900" spc="-25" dirty="0">
                          <a:solidFill>
                            <a:srgbClr val="4F4F4F"/>
                          </a:solidFill>
                          <a:latin typeface="Arial"/>
                          <a:cs typeface="Arial"/>
                        </a:rPr>
                        <a:t>s</a:t>
                      </a:r>
                      <a:r>
                        <a:rPr sz="9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ões</a:t>
                      </a:r>
                      <a:r>
                        <a:rPr sz="900" spc="-155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00" dirty="0">
                          <a:solidFill>
                            <a:srgbClr val="4F4F4F"/>
                          </a:solidFill>
                          <a:latin typeface="Arial"/>
                          <a:cs typeface="Arial"/>
                        </a:rPr>
                        <a:t>: </a:t>
                      </a:r>
                      <a:r>
                        <a:rPr sz="900" spc="-120" dirty="0">
                          <a:solidFill>
                            <a:srgbClr val="4F4F4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15</a:t>
                      </a:r>
                      <a:r>
                        <a:rPr sz="900" spc="-2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00" spc="35" dirty="0">
                          <a:solidFill>
                            <a:srgbClr val="3D3D3D"/>
                          </a:solidFill>
                          <a:latin typeface="Arial"/>
                          <a:cs typeface="Arial"/>
                        </a:rPr>
                        <a:t>c</a:t>
                      </a:r>
                      <a:r>
                        <a:rPr sz="90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m</a:t>
                      </a:r>
                      <a:endParaRPr sz="9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141">
                      <a:solidFill>
                        <a:srgbClr val="707070"/>
                      </a:solidFill>
                      <a:prstDash val="solid"/>
                    </a:lnL>
                    <a:lnR w="9141">
                      <a:solidFill>
                        <a:srgbClr val="878787"/>
                      </a:solidFill>
                      <a:prstDash val="solid"/>
                    </a:lnR>
                    <a:lnB w="4570">
                      <a:solidFill>
                        <a:srgbClr val="57575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77470">
                        <a:lnSpc>
                          <a:spcPct val="100000"/>
                        </a:lnSpc>
                      </a:pPr>
                      <a:r>
                        <a:rPr sz="90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Unid</a:t>
                      </a:r>
                      <a:endParaRPr sz="9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141">
                      <a:solidFill>
                        <a:srgbClr val="878787"/>
                      </a:solidFill>
                      <a:prstDash val="solid"/>
                    </a:lnL>
                    <a:lnR w="9141">
                      <a:solidFill>
                        <a:srgbClr val="808080"/>
                      </a:solidFill>
                      <a:prstDash val="solid"/>
                    </a:lnR>
                    <a:lnT w="4570">
                      <a:solidFill>
                        <a:srgbClr val="3F3F3F"/>
                      </a:solidFill>
                      <a:prstDash val="solid"/>
                    </a:lnT>
                    <a:lnB w="9141">
                      <a:solidFill>
                        <a:srgbClr val="747474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73025">
                        <a:lnSpc>
                          <a:spcPct val="100000"/>
                        </a:lnSpc>
                      </a:pPr>
                      <a:r>
                        <a:rPr sz="9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06</a:t>
                      </a:r>
                      <a:endParaRPr sz="9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141">
                      <a:solidFill>
                        <a:srgbClr val="808080"/>
                      </a:solidFill>
                      <a:prstDash val="solid"/>
                    </a:lnL>
                    <a:lnR w="11426">
                      <a:solidFill>
                        <a:srgbClr val="575757"/>
                      </a:solidFill>
                      <a:prstDash val="solid"/>
                    </a:lnR>
                    <a:lnT w="4570">
                      <a:solidFill>
                        <a:srgbClr val="3F3F3F"/>
                      </a:solidFill>
                      <a:prstDash val="solid"/>
                    </a:lnT>
                    <a:lnB w="9141">
                      <a:solidFill>
                        <a:srgbClr val="747474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70485">
                        <a:lnSpc>
                          <a:spcPct val="100000"/>
                        </a:lnSpc>
                      </a:pPr>
                      <a:r>
                        <a:rPr sz="9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R$</a:t>
                      </a:r>
                      <a:endParaRPr sz="900">
                        <a:latin typeface="Arial"/>
                        <a:cs typeface="Arial"/>
                      </a:endParaRPr>
                    </a:p>
                    <a:p>
                      <a:pPr marL="66040">
                        <a:lnSpc>
                          <a:spcPct val="100000"/>
                        </a:lnSpc>
                        <a:spcBef>
                          <a:spcPts val="70"/>
                        </a:spcBef>
                      </a:pPr>
                      <a:r>
                        <a:rPr sz="9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283</a:t>
                      </a:r>
                      <a:r>
                        <a:rPr sz="900" spc="-145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00" spc="30" dirty="0">
                          <a:solidFill>
                            <a:srgbClr val="4F4F4F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9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00</a:t>
                      </a:r>
                      <a:endParaRPr sz="9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1426">
                      <a:solidFill>
                        <a:srgbClr val="575757"/>
                      </a:solidFill>
                      <a:prstDash val="solid"/>
                    </a:lnL>
                    <a:lnR w="4570">
                      <a:solidFill>
                        <a:srgbClr val="5B5B5B"/>
                      </a:solidFill>
                      <a:prstDash val="solid"/>
                    </a:lnR>
                    <a:lnT w="9141">
                      <a:solidFill>
                        <a:srgbClr val="575757"/>
                      </a:solidFill>
                      <a:prstDash val="solid"/>
                    </a:lnT>
                    <a:lnB w="9141">
                      <a:solidFill>
                        <a:srgbClr val="747474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81915" marR="143510" indent="-9525">
                        <a:lnSpc>
                          <a:spcPct val="106700"/>
                        </a:lnSpc>
                      </a:pPr>
                      <a:r>
                        <a:rPr sz="90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R$ </a:t>
                      </a:r>
                      <a:r>
                        <a:rPr sz="900" spc="-95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1</a:t>
                      </a:r>
                      <a:r>
                        <a:rPr sz="900" spc="-80" dirty="0">
                          <a:solidFill>
                            <a:srgbClr val="747474"/>
                          </a:solidFill>
                          <a:latin typeface="Arial"/>
                          <a:cs typeface="Arial"/>
                        </a:rPr>
                        <a:t>.</a:t>
                      </a:r>
                      <a:r>
                        <a:rPr sz="9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69</a:t>
                      </a:r>
                      <a:r>
                        <a:rPr sz="900" spc="6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8</a:t>
                      </a:r>
                      <a:r>
                        <a:rPr sz="900" spc="-65" dirty="0">
                          <a:solidFill>
                            <a:srgbClr val="747474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9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00</a:t>
                      </a:r>
                      <a:endParaRPr sz="9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4570">
                      <a:solidFill>
                        <a:srgbClr val="5B5B5B"/>
                      </a:solidFill>
                      <a:prstDash val="solid"/>
                    </a:lnL>
                    <a:lnR w="25139">
                      <a:solidFill>
                        <a:srgbClr val="575757"/>
                      </a:solidFill>
                      <a:prstDash val="solid"/>
                    </a:lnR>
                    <a:lnT w="9141">
                      <a:solidFill>
                        <a:srgbClr val="575757"/>
                      </a:solidFill>
                      <a:prstDash val="solid"/>
                    </a:lnT>
                    <a:lnB w="9141">
                      <a:solidFill>
                        <a:srgbClr val="747474"/>
                      </a:solidFill>
                      <a:prstDash val="solid"/>
                    </a:lnB>
                  </a:tcPr>
                </a:tc>
              </a:tr>
              <a:tr h="450320">
                <a:tc>
                  <a:txBody>
                    <a:bodyPr/>
                    <a:lstStyle/>
                    <a:p>
                      <a:pPr marL="84455">
                        <a:lnSpc>
                          <a:spcPct val="100000"/>
                        </a:lnSpc>
                      </a:pPr>
                      <a:r>
                        <a:rPr sz="9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10</a:t>
                      </a:r>
                      <a:endParaRPr sz="9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141">
                      <a:solidFill>
                        <a:srgbClr val="575757"/>
                      </a:solidFill>
                      <a:prstDash val="solid"/>
                    </a:lnL>
                    <a:lnR w="15997">
                      <a:solidFill>
                        <a:srgbClr val="777777"/>
                      </a:solidFill>
                      <a:prstDash val="solid"/>
                    </a:lnR>
                    <a:lnT w="9141">
                      <a:solidFill>
                        <a:srgbClr val="5B5B5B"/>
                      </a:solidFill>
                      <a:prstDash val="solid"/>
                    </a:lnT>
                    <a:lnB w="9141">
                      <a:solidFill>
                        <a:srgbClr val="6B6B6B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4769" marR="53340" indent="8890">
                        <a:lnSpc>
                          <a:spcPct val="106700"/>
                        </a:lnSpc>
                        <a:tabLst>
                          <a:tab pos="530860" algn="l"/>
                          <a:tab pos="905510" algn="l"/>
                        </a:tabLst>
                      </a:pPr>
                      <a:r>
                        <a:rPr sz="9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Kit	</a:t>
                      </a:r>
                      <a:r>
                        <a:rPr sz="900" dirty="0">
                          <a:solidFill>
                            <a:srgbClr val="4F4F4F"/>
                          </a:solidFill>
                          <a:latin typeface="Arial"/>
                          <a:cs typeface="Arial"/>
                        </a:rPr>
                        <a:t>3	</a:t>
                      </a:r>
                      <a:r>
                        <a:rPr sz="900" spc="25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f</a:t>
                      </a:r>
                      <a:r>
                        <a:rPr sz="900" dirty="0">
                          <a:solidFill>
                            <a:srgbClr val="3D3D3D"/>
                          </a:solidFill>
                          <a:latin typeface="Arial"/>
                          <a:cs typeface="Arial"/>
                        </a:rPr>
                        <a:t>aixas </a:t>
                      </a:r>
                      <a:r>
                        <a:rPr sz="9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900" spc="-145" dirty="0">
                          <a:latin typeface="Arial"/>
                          <a:cs typeface="Arial"/>
                        </a:rPr>
                        <a:t>l</a:t>
                      </a:r>
                      <a:r>
                        <a:rPr sz="9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asticastheraband</a:t>
                      </a:r>
                      <a:endParaRPr sz="9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5997">
                      <a:solidFill>
                        <a:srgbClr val="777777"/>
                      </a:solidFill>
                      <a:prstDash val="solid"/>
                    </a:lnL>
                    <a:lnR w="11427">
                      <a:solidFill>
                        <a:srgbClr val="838383"/>
                      </a:solidFill>
                      <a:prstDash val="solid"/>
                    </a:lnR>
                    <a:lnT w="9141">
                      <a:solidFill>
                        <a:srgbClr val="747474"/>
                      </a:solidFill>
                      <a:prstDash val="solid"/>
                    </a:lnT>
                    <a:lnB w="9141">
                      <a:solidFill>
                        <a:srgbClr val="6B6B6B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9215" marR="50165" algn="just">
                        <a:lnSpc>
                          <a:spcPct val="98300"/>
                        </a:lnSpc>
                      </a:pPr>
                      <a:r>
                        <a:rPr sz="1350" baseline="3086" dirty="0">
                          <a:solidFill>
                            <a:srgbClr val="4F4F4F"/>
                          </a:solidFill>
                          <a:latin typeface="Arial"/>
                          <a:cs typeface="Arial"/>
                        </a:rPr>
                        <a:t>São   </a:t>
                      </a:r>
                      <a:r>
                        <a:rPr sz="1350" spc="-67" baseline="3086" dirty="0">
                          <a:solidFill>
                            <a:srgbClr val="4F4F4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350" baseline="3086" dirty="0">
                          <a:solidFill>
                            <a:srgbClr val="4F4F4F"/>
                          </a:solidFill>
                          <a:latin typeface="Arial"/>
                          <a:cs typeface="Arial"/>
                        </a:rPr>
                        <a:t>c</a:t>
                      </a:r>
                      <a:r>
                        <a:rPr sz="1350" spc="22" baseline="3086" dirty="0">
                          <a:solidFill>
                            <a:srgbClr val="4F4F4F"/>
                          </a:solidFill>
                          <a:latin typeface="Arial"/>
                          <a:cs typeface="Arial"/>
                        </a:rPr>
                        <a:t>o</a:t>
                      </a:r>
                      <a:r>
                        <a:rPr sz="1350" baseline="3086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nf</a:t>
                      </a:r>
                      <a:r>
                        <a:rPr sz="1350" spc="-15" baseline="3086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1350" baseline="3086" dirty="0">
                          <a:solidFill>
                            <a:srgbClr val="4F4F4F"/>
                          </a:solidFill>
                          <a:latin typeface="Arial"/>
                          <a:cs typeface="Arial"/>
                        </a:rPr>
                        <a:t>c</a:t>
                      </a:r>
                      <a:r>
                        <a:rPr sz="1350" spc="60" baseline="3086" dirty="0">
                          <a:solidFill>
                            <a:srgbClr val="4F4F4F"/>
                          </a:solidFill>
                          <a:latin typeface="Arial"/>
                          <a:cs typeface="Arial"/>
                        </a:rPr>
                        <a:t>c</a:t>
                      </a:r>
                      <a:r>
                        <a:rPr sz="1350" spc="-217" baseline="3086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1350" spc="15" baseline="3086" dirty="0">
                          <a:solidFill>
                            <a:srgbClr val="4F4F4F"/>
                          </a:solidFill>
                          <a:latin typeface="Arial"/>
                          <a:cs typeface="Arial"/>
                        </a:rPr>
                        <a:t>o</a:t>
                      </a:r>
                      <a:r>
                        <a:rPr sz="1350" spc="-89" baseline="3086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n</a:t>
                      </a:r>
                      <a:r>
                        <a:rPr sz="1350" baseline="3086" dirty="0">
                          <a:solidFill>
                            <a:srgbClr val="4F4F4F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1350" spc="7" baseline="3086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d</a:t>
                      </a:r>
                      <a:r>
                        <a:rPr sz="1350" baseline="3086" dirty="0">
                          <a:solidFill>
                            <a:srgbClr val="4F4F4F"/>
                          </a:solidFill>
                          <a:latin typeface="Arial"/>
                          <a:cs typeface="Arial"/>
                        </a:rPr>
                        <a:t>as   </a:t>
                      </a:r>
                      <a:r>
                        <a:rPr sz="1350" spc="-22" baseline="3086" dirty="0">
                          <a:solidFill>
                            <a:srgbClr val="4F4F4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350" baseline="3086" dirty="0">
                          <a:solidFill>
                            <a:srgbClr val="3D3D3D"/>
                          </a:solidFill>
                          <a:latin typeface="Arial"/>
                          <a:cs typeface="Arial"/>
                        </a:rPr>
                        <a:t>em   </a:t>
                      </a:r>
                      <a:r>
                        <a:rPr sz="1350" spc="-7" baseline="3086" dirty="0">
                          <a:solidFill>
                            <a:srgbClr val="3D3D3D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350" baseline="3086" dirty="0">
                          <a:solidFill>
                            <a:srgbClr val="3D3D3D"/>
                          </a:solidFill>
                          <a:latin typeface="Arial"/>
                          <a:cs typeface="Arial"/>
                        </a:rPr>
                        <a:t>borracha   </a:t>
                      </a:r>
                      <a:r>
                        <a:rPr sz="1350" spc="-22" baseline="3086" dirty="0">
                          <a:solidFill>
                            <a:srgbClr val="3D3D3D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250" i="1" dirty="0">
                          <a:solidFill>
                            <a:srgbClr val="3D3D3D"/>
                          </a:solidFill>
                          <a:latin typeface="Times New Roman"/>
                          <a:cs typeface="Times New Roman"/>
                        </a:rPr>
                        <a:t>e </a:t>
                      </a:r>
                      <a:r>
                        <a:rPr sz="900" dirty="0">
                          <a:solidFill>
                            <a:srgbClr val="4F4F4F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9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pr</a:t>
                      </a:r>
                      <a:r>
                        <a:rPr sz="900" spc="-2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900" spc="10" dirty="0">
                          <a:solidFill>
                            <a:srgbClr val="4F4F4F"/>
                          </a:solidFill>
                          <a:latin typeface="Arial"/>
                          <a:cs typeface="Arial"/>
                        </a:rPr>
                        <a:t>s</a:t>
                      </a:r>
                      <a:r>
                        <a:rPr sz="9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entam  </a:t>
                      </a:r>
                      <a:r>
                        <a:rPr sz="900" spc="95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50" dirty="0">
                          <a:solidFill>
                            <a:srgbClr val="2A2A2A"/>
                          </a:solidFill>
                          <a:latin typeface="Times New Roman"/>
                          <a:cs typeface="Times New Roman"/>
                        </a:rPr>
                        <a:t>8  </a:t>
                      </a:r>
                      <a:r>
                        <a:rPr sz="950" spc="45" dirty="0">
                          <a:solidFill>
                            <a:srgbClr val="2A2A2A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9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níve</a:t>
                      </a:r>
                      <a:r>
                        <a:rPr sz="900" spc="-25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900" dirty="0">
                          <a:solidFill>
                            <a:srgbClr val="4F4F4F"/>
                          </a:solidFill>
                          <a:latin typeface="Arial"/>
                          <a:cs typeface="Arial"/>
                        </a:rPr>
                        <a:t>s  </a:t>
                      </a:r>
                      <a:r>
                        <a:rPr sz="900" spc="90" dirty="0">
                          <a:solidFill>
                            <a:srgbClr val="4F4F4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de  </a:t>
                      </a:r>
                      <a:r>
                        <a:rPr sz="900" spc="9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00" dirty="0">
                          <a:solidFill>
                            <a:srgbClr val="3D3D3D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900" spc="-90" dirty="0">
                          <a:latin typeface="Arial"/>
                          <a:cs typeface="Arial"/>
                        </a:rPr>
                        <a:t>l</a:t>
                      </a:r>
                      <a:r>
                        <a:rPr sz="9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asticidade</a:t>
                      </a:r>
                      <a:r>
                        <a:rPr sz="900" spc="-95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00" dirty="0">
                          <a:solidFill>
                            <a:srgbClr val="858585"/>
                          </a:solidFill>
                          <a:latin typeface="Arial"/>
                          <a:cs typeface="Arial"/>
                        </a:rPr>
                        <a:t>, </a:t>
                      </a:r>
                      <a:r>
                        <a:rPr sz="900" dirty="0">
                          <a:solidFill>
                            <a:srgbClr val="3D3D3D"/>
                          </a:solidFill>
                          <a:latin typeface="Arial"/>
                          <a:cs typeface="Arial"/>
                        </a:rPr>
                        <a:t>cada</a:t>
                      </a:r>
                      <a:r>
                        <a:rPr sz="900" spc="70" dirty="0">
                          <a:solidFill>
                            <a:srgbClr val="3D3D3D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qu</a:t>
                      </a:r>
                      <a:r>
                        <a:rPr sz="900" spc="55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900" dirty="0">
                          <a:latin typeface="Arial"/>
                          <a:cs typeface="Arial"/>
                        </a:rPr>
                        <a:t>l</a:t>
                      </a:r>
                      <a:r>
                        <a:rPr sz="900" spc="-5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900" spc="35" dirty="0">
                          <a:solidFill>
                            <a:srgbClr val="4F4F4F"/>
                          </a:solidFill>
                          <a:latin typeface="Arial"/>
                          <a:cs typeface="Arial"/>
                        </a:rPr>
                        <a:t>c</a:t>
                      </a:r>
                      <a:r>
                        <a:rPr sz="9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om</a:t>
                      </a:r>
                      <a:r>
                        <a:rPr sz="900" spc="11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0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u</a:t>
                      </a:r>
                      <a:r>
                        <a:rPr sz="900" spc="5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m</a:t>
                      </a:r>
                      <a:r>
                        <a:rPr sz="900" dirty="0">
                          <a:solidFill>
                            <a:srgbClr val="3D3D3D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900" spc="5" dirty="0">
                          <a:solidFill>
                            <a:srgbClr val="3D3D3D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00" dirty="0">
                          <a:solidFill>
                            <a:srgbClr val="3D3D3D"/>
                          </a:solidFill>
                          <a:latin typeface="Arial"/>
                          <a:cs typeface="Arial"/>
                        </a:rPr>
                        <a:t>c</a:t>
                      </a:r>
                      <a:r>
                        <a:rPr sz="900" spc="15" dirty="0">
                          <a:solidFill>
                            <a:srgbClr val="3D3D3D"/>
                          </a:solidFill>
                          <a:latin typeface="Arial"/>
                          <a:cs typeface="Arial"/>
                        </a:rPr>
                        <a:t>o</a:t>
                      </a:r>
                      <a:r>
                        <a:rPr sz="90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r</a:t>
                      </a:r>
                      <a:r>
                        <a:rPr sz="900" spc="-1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0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di</a:t>
                      </a:r>
                      <a:r>
                        <a:rPr sz="900" spc="-15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f</a:t>
                      </a:r>
                      <a:r>
                        <a:rPr sz="900" dirty="0">
                          <a:solidFill>
                            <a:srgbClr val="4F4F4F"/>
                          </a:solidFill>
                          <a:latin typeface="Arial"/>
                          <a:cs typeface="Arial"/>
                        </a:rPr>
                        <a:t>er</a:t>
                      </a:r>
                      <a:r>
                        <a:rPr sz="900" spc="15" dirty="0">
                          <a:solidFill>
                            <a:srgbClr val="4F4F4F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9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n</a:t>
                      </a:r>
                      <a:r>
                        <a:rPr sz="900" spc="-65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t</a:t>
                      </a:r>
                      <a:r>
                        <a:rPr sz="900" dirty="0">
                          <a:solidFill>
                            <a:srgbClr val="4F4F4F"/>
                          </a:solidFill>
                          <a:latin typeface="Arial"/>
                          <a:cs typeface="Arial"/>
                        </a:rPr>
                        <a:t>e</a:t>
                      </a:r>
                      <a:endParaRPr sz="9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1427">
                      <a:solidFill>
                        <a:srgbClr val="838383"/>
                      </a:solidFill>
                      <a:prstDash val="solid"/>
                    </a:lnL>
                    <a:lnR w="9141">
                      <a:solidFill>
                        <a:srgbClr val="878787"/>
                      </a:solidFill>
                      <a:prstDash val="solid"/>
                    </a:lnR>
                    <a:lnT w="4570">
                      <a:solidFill>
                        <a:srgbClr val="575757"/>
                      </a:solidFill>
                      <a:prstDash val="solid"/>
                    </a:lnT>
                    <a:lnB w="9141">
                      <a:solidFill>
                        <a:srgbClr val="6B6B6B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77470">
                        <a:lnSpc>
                          <a:spcPct val="100000"/>
                        </a:lnSpc>
                      </a:pPr>
                      <a:r>
                        <a:rPr sz="9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U</a:t>
                      </a:r>
                      <a:r>
                        <a:rPr sz="900" spc="-2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n</a:t>
                      </a:r>
                      <a:r>
                        <a:rPr sz="900" spc="-145" dirty="0">
                          <a:solidFill>
                            <a:srgbClr val="4F4F4F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9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d</a:t>
                      </a:r>
                      <a:endParaRPr sz="9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141">
                      <a:solidFill>
                        <a:srgbClr val="878787"/>
                      </a:solidFill>
                      <a:prstDash val="solid"/>
                    </a:lnL>
                    <a:lnT w="9141">
                      <a:solidFill>
                        <a:srgbClr val="747474"/>
                      </a:solidFill>
                      <a:prstDash val="solid"/>
                    </a:lnT>
                    <a:lnB w="9141">
                      <a:solidFill>
                        <a:srgbClr val="6B6B6B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77470">
                        <a:lnSpc>
                          <a:spcPct val="100000"/>
                        </a:lnSpc>
                      </a:pPr>
                      <a:r>
                        <a:rPr sz="900" dirty="0">
                          <a:solidFill>
                            <a:srgbClr val="3D3D3D"/>
                          </a:solidFill>
                          <a:latin typeface="Arial"/>
                          <a:cs typeface="Arial"/>
                        </a:rPr>
                        <a:t>03</a:t>
                      </a:r>
                      <a:endParaRPr sz="9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R w="11426">
                      <a:solidFill>
                        <a:srgbClr val="575757"/>
                      </a:solidFill>
                      <a:prstDash val="solid"/>
                    </a:lnR>
                    <a:lnT w="9141">
                      <a:solidFill>
                        <a:srgbClr val="747474"/>
                      </a:solidFill>
                      <a:prstDash val="solid"/>
                    </a:lnT>
                    <a:lnB w="9141">
                      <a:solidFill>
                        <a:srgbClr val="6B6B6B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74930">
                        <a:lnSpc>
                          <a:spcPct val="100000"/>
                        </a:lnSpc>
                      </a:pPr>
                      <a:r>
                        <a:rPr sz="9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R$</a:t>
                      </a:r>
                      <a:r>
                        <a:rPr sz="900" spc="5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00" dirty="0">
                          <a:solidFill>
                            <a:srgbClr val="4F4F4F"/>
                          </a:solidFill>
                          <a:latin typeface="Arial"/>
                          <a:cs typeface="Arial"/>
                        </a:rPr>
                        <a:t>75</a:t>
                      </a:r>
                      <a:r>
                        <a:rPr sz="900" spc="-170" dirty="0">
                          <a:solidFill>
                            <a:srgbClr val="4F4F4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00" spc="-65" dirty="0">
                          <a:solidFill>
                            <a:srgbClr val="858585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900" dirty="0">
                          <a:solidFill>
                            <a:srgbClr val="3D3D3D"/>
                          </a:solidFill>
                          <a:latin typeface="Arial"/>
                          <a:cs typeface="Arial"/>
                        </a:rPr>
                        <a:t>00</a:t>
                      </a:r>
                      <a:endParaRPr sz="9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1426">
                      <a:solidFill>
                        <a:srgbClr val="575757"/>
                      </a:solidFill>
                      <a:prstDash val="solid"/>
                    </a:lnL>
                    <a:lnR w="4570">
                      <a:solidFill>
                        <a:srgbClr val="444444"/>
                      </a:solidFill>
                      <a:prstDash val="solid"/>
                    </a:lnR>
                    <a:lnT w="9141">
                      <a:solidFill>
                        <a:srgbClr val="747474"/>
                      </a:solidFill>
                      <a:prstDash val="solid"/>
                    </a:lnT>
                    <a:lnB w="9141">
                      <a:solidFill>
                        <a:srgbClr val="6B6B6B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73025" marR="258445">
                        <a:lnSpc>
                          <a:spcPct val="106700"/>
                        </a:lnSpc>
                      </a:pPr>
                      <a:r>
                        <a:rPr sz="900" spc="3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R</a:t>
                      </a:r>
                      <a:r>
                        <a:rPr sz="900" dirty="0">
                          <a:solidFill>
                            <a:srgbClr val="4F4F4F"/>
                          </a:solidFill>
                          <a:latin typeface="Arial"/>
                          <a:cs typeface="Arial"/>
                        </a:rPr>
                        <a:t>$ 225</a:t>
                      </a:r>
                      <a:r>
                        <a:rPr sz="900" spc="70" dirty="0">
                          <a:solidFill>
                            <a:srgbClr val="4F4F4F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9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00</a:t>
                      </a:r>
                      <a:endParaRPr sz="9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4570">
                      <a:solidFill>
                        <a:srgbClr val="444444"/>
                      </a:solidFill>
                      <a:prstDash val="solid"/>
                    </a:lnL>
                    <a:lnR w="4570">
                      <a:solidFill>
                        <a:srgbClr val="575757"/>
                      </a:solidFill>
                      <a:prstDash val="solid"/>
                    </a:lnR>
                    <a:lnT w="9141">
                      <a:solidFill>
                        <a:srgbClr val="747474"/>
                      </a:solidFill>
                      <a:prstDash val="solid"/>
                    </a:lnT>
                    <a:lnB w="4570">
                      <a:solidFill>
                        <a:srgbClr val="444444"/>
                      </a:solidFill>
                      <a:prstDash val="solid"/>
                    </a:lnB>
                  </a:tcPr>
                </a:tc>
              </a:tr>
              <a:tr h="150869">
                <a:tc>
                  <a:txBody>
                    <a:bodyPr/>
                    <a:lstStyle/>
                    <a:p>
                      <a:pPr marL="84455">
                        <a:lnSpc>
                          <a:spcPct val="100000"/>
                        </a:lnSpc>
                      </a:pPr>
                      <a:r>
                        <a:rPr sz="90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11</a:t>
                      </a:r>
                      <a:endParaRPr sz="9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141">
                      <a:solidFill>
                        <a:srgbClr val="575757"/>
                      </a:solidFill>
                      <a:prstDash val="solid"/>
                    </a:lnL>
                    <a:lnR w="13712">
                      <a:solidFill>
                        <a:srgbClr val="5B5B5B"/>
                      </a:solidFill>
                      <a:prstDash val="solid"/>
                    </a:lnR>
                    <a:lnT w="9141">
                      <a:solidFill>
                        <a:srgbClr val="6B6B6B"/>
                      </a:solidFill>
                      <a:prstDash val="solid"/>
                    </a:lnT>
                    <a:lnB w="9142">
                      <a:solidFill>
                        <a:srgbClr val="7C7C7C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74930">
                        <a:lnSpc>
                          <a:spcPct val="100000"/>
                        </a:lnSpc>
                        <a:tabLst>
                          <a:tab pos="989330" algn="l"/>
                        </a:tabLst>
                      </a:pPr>
                      <a:r>
                        <a:rPr sz="900" spc="-85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B</a:t>
                      </a:r>
                      <a:r>
                        <a:rPr sz="900" dirty="0">
                          <a:solidFill>
                            <a:srgbClr val="4F4F4F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9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nco	</a:t>
                      </a:r>
                      <a:r>
                        <a:rPr sz="900" spc="-35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p</a:t>
                      </a:r>
                      <a:r>
                        <a:rPr sz="900" spc="40" dirty="0">
                          <a:solidFill>
                            <a:srgbClr val="4F4F4F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900" spc="-45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r</a:t>
                      </a:r>
                      <a:r>
                        <a:rPr sz="900" dirty="0">
                          <a:solidFill>
                            <a:srgbClr val="4F4F4F"/>
                          </a:solidFill>
                          <a:latin typeface="Arial"/>
                          <a:cs typeface="Arial"/>
                        </a:rPr>
                        <a:t>a</a:t>
                      </a:r>
                      <a:endParaRPr sz="9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3712">
                      <a:solidFill>
                        <a:srgbClr val="5B5B5B"/>
                      </a:solidFill>
                      <a:prstDash val="solid"/>
                    </a:lnL>
                    <a:lnR w="9141">
                      <a:solidFill>
                        <a:srgbClr val="707070"/>
                      </a:solidFill>
                      <a:prstDash val="solid"/>
                    </a:lnR>
                    <a:lnT w="9141">
                      <a:solidFill>
                        <a:srgbClr val="6B6B6B"/>
                      </a:solidFill>
                      <a:prstDash val="solid"/>
                    </a:lnT>
                    <a:lnB w="9141">
                      <a:solidFill>
                        <a:srgbClr val="7C7C7C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79375">
                        <a:lnSpc>
                          <a:spcPct val="100000"/>
                        </a:lnSpc>
                      </a:pPr>
                      <a:r>
                        <a:rPr sz="90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Pl</a:t>
                      </a:r>
                      <a:r>
                        <a:rPr sz="900" spc="-3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y</a:t>
                      </a:r>
                      <a:r>
                        <a:rPr sz="900" dirty="0">
                          <a:solidFill>
                            <a:srgbClr val="3D3D3D"/>
                          </a:solidFill>
                          <a:latin typeface="Arial"/>
                          <a:cs typeface="Arial"/>
                        </a:rPr>
                        <a:t>obox  </a:t>
                      </a:r>
                      <a:r>
                        <a:rPr sz="900" spc="-110" dirty="0">
                          <a:solidFill>
                            <a:srgbClr val="3D3D3D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00" spc="-5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f</a:t>
                      </a:r>
                      <a:r>
                        <a:rPr sz="900" dirty="0">
                          <a:solidFill>
                            <a:srgbClr val="4F4F4F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900" spc="-145" dirty="0">
                          <a:latin typeface="Arial"/>
                          <a:cs typeface="Arial"/>
                        </a:rPr>
                        <a:t>i</a:t>
                      </a:r>
                      <a:r>
                        <a:rPr sz="9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to  </a:t>
                      </a:r>
                      <a:r>
                        <a:rPr sz="900" spc="-11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0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in</a:t>
                      </a:r>
                      <a:r>
                        <a:rPr sz="900" spc="-2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t</a:t>
                      </a:r>
                      <a:r>
                        <a:rPr sz="900" dirty="0">
                          <a:solidFill>
                            <a:srgbClr val="4F4F4F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9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900" spc="-45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r</a:t>
                      </a:r>
                      <a:r>
                        <a:rPr sz="900" dirty="0">
                          <a:solidFill>
                            <a:srgbClr val="4F4F4F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900" spc="-15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m</a:t>
                      </a:r>
                      <a:r>
                        <a:rPr sz="900" dirty="0">
                          <a:solidFill>
                            <a:srgbClr val="4F4F4F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90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n</a:t>
                      </a:r>
                      <a:r>
                        <a:rPr sz="900" spc="-3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t</a:t>
                      </a:r>
                      <a:r>
                        <a:rPr sz="900" dirty="0">
                          <a:solidFill>
                            <a:srgbClr val="4F4F4F"/>
                          </a:solidFill>
                          <a:latin typeface="Arial"/>
                          <a:cs typeface="Arial"/>
                        </a:rPr>
                        <a:t>e </a:t>
                      </a:r>
                      <a:r>
                        <a:rPr sz="900" spc="75" dirty="0">
                          <a:solidFill>
                            <a:srgbClr val="4F4F4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00" spc="5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d</a:t>
                      </a:r>
                      <a:r>
                        <a:rPr sz="900" dirty="0">
                          <a:solidFill>
                            <a:srgbClr val="4F4F4F"/>
                          </a:solidFill>
                          <a:latin typeface="Arial"/>
                          <a:cs typeface="Arial"/>
                        </a:rPr>
                        <a:t>e </a:t>
                      </a:r>
                      <a:r>
                        <a:rPr sz="900" spc="110" dirty="0">
                          <a:solidFill>
                            <a:srgbClr val="4F4F4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ma</a:t>
                      </a:r>
                      <a:r>
                        <a:rPr sz="900" spc="-4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d</a:t>
                      </a:r>
                      <a:r>
                        <a:rPr sz="900" dirty="0">
                          <a:solidFill>
                            <a:srgbClr val="4F4F4F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900" spc="-145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900" spc="-1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r</a:t>
                      </a:r>
                      <a:r>
                        <a:rPr sz="900" spc="75" dirty="0">
                          <a:solidFill>
                            <a:srgbClr val="4F4F4F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9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.</a:t>
                      </a:r>
                      <a:endParaRPr sz="9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141">
                      <a:solidFill>
                        <a:srgbClr val="707070"/>
                      </a:solidFill>
                      <a:prstDash val="solid"/>
                    </a:lnL>
                    <a:lnR w="4570">
                      <a:solidFill>
                        <a:srgbClr val="5B5B5B"/>
                      </a:solidFill>
                      <a:prstDash val="solid"/>
                    </a:lnR>
                    <a:lnT w="9141">
                      <a:solidFill>
                        <a:srgbClr val="6B6B6B"/>
                      </a:solidFill>
                      <a:prstDash val="solid"/>
                    </a:lnT>
                    <a:lnB w="9141">
                      <a:solidFill>
                        <a:srgbClr val="7C7C7C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84455">
                        <a:lnSpc>
                          <a:spcPct val="100000"/>
                        </a:lnSpc>
                      </a:pPr>
                      <a:r>
                        <a:rPr sz="9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Un</a:t>
                      </a:r>
                      <a:r>
                        <a:rPr sz="900" spc="-5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9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d</a:t>
                      </a:r>
                      <a:endParaRPr sz="9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4570">
                      <a:solidFill>
                        <a:srgbClr val="5B5B5B"/>
                      </a:solidFill>
                      <a:prstDash val="solid"/>
                    </a:lnL>
                    <a:lnR w="4570">
                      <a:solidFill>
                        <a:srgbClr val="484848"/>
                      </a:solidFill>
                      <a:prstDash val="solid"/>
                    </a:lnR>
                    <a:lnT w="9141">
                      <a:solidFill>
                        <a:srgbClr val="6B6B6B"/>
                      </a:solidFill>
                      <a:prstDash val="solid"/>
                    </a:lnT>
                    <a:lnB w="9141">
                      <a:solidFill>
                        <a:srgbClr val="7C7C7C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74930">
                        <a:lnSpc>
                          <a:spcPct val="100000"/>
                        </a:lnSpc>
                      </a:pPr>
                      <a:r>
                        <a:rPr sz="9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04</a:t>
                      </a:r>
                      <a:endParaRPr sz="9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4570">
                      <a:solidFill>
                        <a:srgbClr val="484848"/>
                      </a:solidFill>
                      <a:prstDash val="solid"/>
                    </a:lnL>
                    <a:lnR w="11426">
                      <a:solidFill>
                        <a:srgbClr val="575757"/>
                      </a:solidFill>
                      <a:prstDash val="solid"/>
                    </a:lnR>
                    <a:lnT w="9141">
                      <a:solidFill>
                        <a:srgbClr val="6B6B6B"/>
                      </a:solidFill>
                      <a:prstDash val="solid"/>
                    </a:lnT>
                    <a:lnB w="9141">
                      <a:solidFill>
                        <a:srgbClr val="7C7C7C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74930">
                        <a:lnSpc>
                          <a:spcPct val="100000"/>
                        </a:lnSpc>
                      </a:pPr>
                      <a:r>
                        <a:rPr sz="900" spc="-5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R</a:t>
                      </a:r>
                      <a:r>
                        <a:rPr sz="900" dirty="0">
                          <a:solidFill>
                            <a:srgbClr val="3D3D3D"/>
                          </a:solidFill>
                          <a:latin typeface="Arial"/>
                          <a:cs typeface="Arial"/>
                        </a:rPr>
                        <a:t>$</a:t>
                      </a:r>
                      <a:endParaRPr sz="9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1426">
                      <a:solidFill>
                        <a:srgbClr val="575757"/>
                      </a:solidFill>
                      <a:prstDash val="solid"/>
                    </a:lnL>
                    <a:lnR w="4570">
                      <a:solidFill>
                        <a:srgbClr val="5B5B5B"/>
                      </a:solidFill>
                      <a:prstDash val="solid"/>
                    </a:lnR>
                    <a:lnT w="9141">
                      <a:solidFill>
                        <a:srgbClr val="6B6B6B"/>
                      </a:solidFill>
                      <a:prstDash val="solid"/>
                    </a:lnT>
                    <a:lnB w="9141">
                      <a:solidFill>
                        <a:srgbClr val="7C7C7C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77470">
                        <a:lnSpc>
                          <a:spcPct val="100000"/>
                        </a:lnSpc>
                      </a:pPr>
                      <a:r>
                        <a:rPr sz="900" spc="-5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R</a:t>
                      </a:r>
                      <a:r>
                        <a:rPr sz="900" dirty="0">
                          <a:solidFill>
                            <a:srgbClr val="3D3D3D"/>
                          </a:solidFill>
                          <a:latin typeface="Arial"/>
                          <a:cs typeface="Arial"/>
                        </a:rPr>
                        <a:t>$</a:t>
                      </a:r>
                      <a:endParaRPr sz="9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4570">
                      <a:solidFill>
                        <a:srgbClr val="5B5B5B"/>
                      </a:solidFill>
                      <a:prstDash val="solid"/>
                    </a:lnL>
                    <a:lnR w="4570">
                      <a:solidFill>
                        <a:srgbClr val="575757"/>
                      </a:solidFill>
                      <a:prstDash val="solid"/>
                    </a:lnR>
                    <a:lnT w="4570">
                      <a:solidFill>
                        <a:srgbClr val="444444"/>
                      </a:solidFill>
                      <a:prstDash val="solid"/>
                    </a:lnT>
                    <a:lnB w="9141">
                      <a:solidFill>
                        <a:srgbClr val="646464"/>
                      </a:solidFill>
                      <a:prstDash val="soli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813816" y="548640"/>
            <a:ext cx="713232" cy="795527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699181" y="1627158"/>
            <a:ext cx="180975" cy="0"/>
          </a:xfrm>
          <a:custGeom>
            <a:avLst/>
            <a:gdLst/>
            <a:ahLst/>
            <a:cxnLst/>
            <a:rect l="l" t="t" r="r" b="b"/>
            <a:pathLst>
              <a:path w="180975">
                <a:moveTo>
                  <a:pt x="0" y="0"/>
                </a:moveTo>
                <a:lnTo>
                  <a:pt x="180433" y="0"/>
                </a:lnTo>
              </a:path>
            </a:pathLst>
          </a:custGeom>
          <a:ln w="4510">
            <a:solidFill>
              <a:srgbClr val="9C9C9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672116" y="1606732"/>
            <a:ext cx="0" cy="8333740"/>
          </a:xfrm>
          <a:custGeom>
            <a:avLst/>
            <a:gdLst/>
            <a:ahLst/>
            <a:cxnLst/>
            <a:rect l="l" t="t" r="r" b="b"/>
            <a:pathLst>
              <a:path h="8333740">
                <a:moveTo>
                  <a:pt x="0" y="8333226"/>
                </a:moveTo>
                <a:lnTo>
                  <a:pt x="0" y="0"/>
                </a:lnTo>
              </a:path>
            </a:pathLst>
          </a:custGeom>
          <a:ln w="451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4330412" y="1627158"/>
            <a:ext cx="230504" cy="0"/>
          </a:xfrm>
          <a:custGeom>
            <a:avLst/>
            <a:gdLst/>
            <a:ahLst/>
            <a:cxnLst/>
            <a:rect l="l" t="t" r="r" b="b"/>
            <a:pathLst>
              <a:path w="230504">
                <a:moveTo>
                  <a:pt x="0" y="0"/>
                </a:moveTo>
                <a:lnTo>
                  <a:pt x="230052" y="0"/>
                </a:lnTo>
              </a:path>
            </a:pathLst>
          </a:custGeom>
          <a:ln w="4510">
            <a:solidFill>
              <a:srgbClr val="A3A3A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4758942" y="1627158"/>
            <a:ext cx="325120" cy="0"/>
          </a:xfrm>
          <a:custGeom>
            <a:avLst/>
            <a:gdLst/>
            <a:ahLst/>
            <a:cxnLst/>
            <a:rect l="l" t="t" r="r" b="b"/>
            <a:pathLst>
              <a:path w="325120">
                <a:moveTo>
                  <a:pt x="0" y="0"/>
                </a:moveTo>
                <a:lnTo>
                  <a:pt x="324780" y="0"/>
                </a:lnTo>
              </a:path>
            </a:pathLst>
          </a:custGeom>
          <a:ln w="4510">
            <a:solidFill>
              <a:srgbClr val="979797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6894828" y="8605554"/>
            <a:ext cx="0" cy="77470"/>
          </a:xfrm>
          <a:custGeom>
            <a:avLst/>
            <a:gdLst/>
            <a:ahLst/>
            <a:cxnLst/>
            <a:rect l="l" t="t" r="r" b="b"/>
            <a:pathLst>
              <a:path h="77470">
                <a:moveTo>
                  <a:pt x="0" y="77160"/>
                </a:moveTo>
                <a:lnTo>
                  <a:pt x="0" y="0"/>
                </a:lnTo>
              </a:path>
            </a:pathLst>
          </a:custGeom>
          <a:ln w="4510">
            <a:solidFill>
              <a:srgbClr val="90909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 txBox="1"/>
          <p:nvPr/>
        </p:nvSpPr>
        <p:spPr>
          <a:xfrm>
            <a:off x="1800660" y="659579"/>
            <a:ext cx="1793875" cy="55372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200" b="1" spc="70" dirty="0">
                <a:latin typeface="Arial"/>
                <a:cs typeface="Arial"/>
              </a:rPr>
              <a:t>MACKENZIE</a:t>
            </a:r>
            <a:endParaRPr sz="22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30"/>
              </a:spcBef>
            </a:pPr>
            <a:r>
              <a:rPr sz="1600" b="1" spc="20" dirty="0">
                <a:latin typeface="Arial"/>
                <a:cs typeface="Arial"/>
              </a:rPr>
              <a:t>ESPORTE</a:t>
            </a:r>
            <a:r>
              <a:rPr sz="1600" b="1" spc="105" dirty="0">
                <a:latin typeface="Arial"/>
                <a:cs typeface="Arial"/>
              </a:rPr>
              <a:t> </a:t>
            </a:r>
            <a:r>
              <a:rPr sz="1600" b="1" spc="-15" dirty="0">
                <a:latin typeface="Arial"/>
                <a:cs typeface="Arial"/>
              </a:rPr>
              <a:t>CLUBE</a:t>
            </a:r>
            <a:endParaRPr sz="1600">
              <a:latin typeface="Arial"/>
              <a:cs typeface="Arial"/>
            </a:endParaRPr>
          </a:p>
        </p:txBody>
      </p:sp>
      <p:graphicFrame>
        <p:nvGraphicFramePr>
          <p:cNvPr id="8" name="object 8"/>
          <p:cNvGraphicFramePr>
            <a:graphicFrameLocks noGrp="1"/>
          </p:cNvGraphicFramePr>
          <p:nvPr/>
        </p:nvGraphicFramePr>
        <p:xfrm>
          <a:off x="690159" y="1604477"/>
          <a:ext cx="6229985" cy="8317865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90949"/>
                <a:gridCol w="1296868"/>
                <a:gridCol w="2433601"/>
                <a:gridCol w="418381"/>
                <a:gridCol w="48491"/>
                <a:gridCol w="348462"/>
                <a:gridCol w="648434"/>
                <a:gridCol w="735267"/>
              </a:tblGrid>
              <a:tr h="621814">
                <a:tc>
                  <a:txBody>
                    <a:bodyPr/>
                    <a:lstStyle/>
                    <a:p>
                      <a:endParaRPr sz="9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R w="4510">
                      <a:solidFill>
                        <a:srgbClr val="7C7C7C"/>
                      </a:solidFill>
                      <a:prstDash val="solid"/>
                    </a:lnR>
                    <a:lnB w="9021">
                      <a:solidFill>
                        <a:srgbClr val="80808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8419">
                        <a:lnSpc>
                          <a:spcPct val="100000"/>
                        </a:lnSpc>
                      </a:pPr>
                      <a:r>
                        <a:rPr sz="95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po</a:t>
                      </a:r>
                      <a:r>
                        <a:rPr sz="950" spc="-4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950" spc="-145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95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metr</a:t>
                      </a:r>
                      <a:r>
                        <a:rPr sz="950" spc="-15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95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a</a:t>
                      </a:r>
                      <a:endParaRPr sz="9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4510">
                      <a:solidFill>
                        <a:srgbClr val="7C7C7C"/>
                      </a:solidFill>
                      <a:prstDash val="solid"/>
                    </a:lnL>
                  </a:tcPr>
                </a:tc>
                <a:tc>
                  <a:txBody>
                    <a:bodyPr/>
                    <a:lstStyle/>
                    <a:p>
                      <a:pPr marL="53975" marR="61594" indent="8890" algn="just">
                        <a:lnSpc>
                          <a:spcPct val="100299"/>
                        </a:lnSpc>
                      </a:pPr>
                      <a:r>
                        <a:rPr sz="1425" baseline="2923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Formato   </a:t>
                      </a:r>
                      <a:r>
                        <a:rPr sz="1425" spc="-127" baseline="2923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5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de   </a:t>
                      </a:r>
                      <a:r>
                        <a:rPr sz="950" spc="-5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425" baseline="2923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pirâmide   </a:t>
                      </a:r>
                      <a:r>
                        <a:rPr sz="1425" spc="-22" baseline="2923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425" baseline="2923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perm</a:t>
                      </a:r>
                      <a:r>
                        <a:rPr sz="1425" spc="-82" baseline="2923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1425" baseline="2923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te   </a:t>
                      </a:r>
                      <a:r>
                        <a:rPr sz="1425" spc="-104" baseline="2923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425" baseline="2923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ma</a:t>
                      </a:r>
                      <a:r>
                        <a:rPr sz="1425" spc="-112" baseline="2923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1425" baseline="2923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or </a:t>
                      </a:r>
                      <a:r>
                        <a:rPr sz="95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estabilidade      </a:t>
                      </a:r>
                      <a:r>
                        <a:rPr sz="950" spc="3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50" dirty="0">
                          <a:solidFill>
                            <a:srgbClr val="181818"/>
                          </a:solidFill>
                          <a:latin typeface="Arial"/>
                          <a:cs typeface="Arial"/>
                        </a:rPr>
                        <a:t>do      </a:t>
                      </a:r>
                      <a:r>
                        <a:rPr sz="950" spc="-25" dirty="0">
                          <a:solidFill>
                            <a:srgbClr val="181818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425" baseline="2923" dirty="0">
                          <a:solidFill>
                            <a:srgbClr val="181818"/>
                          </a:solidFill>
                          <a:latin typeface="Arial"/>
                          <a:cs typeface="Arial"/>
                        </a:rPr>
                        <a:t>produt</a:t>
                      </a:r>
                      <a:r>
                        <a:rPr sz="1425" spc="75" baseline="2923" dirty="0">
                          <a:solidFill>
                            <a:srgbClr val="181818"/>
                          </a:solidFill>
                          <a:latin typeface="Arial"/>
                          <a:cs typeface="Arial"/>
                        </a:rPr>
                        <a:t>o</a:t>
                      </a:r>
                      <a:r>
                        <a:rPr sz="1425" baseline="2923" dirty="0">
                          <a:solidFill>
                            <a:srgbClr val="797979"/>
                          </a:solidFill>
                          <a:latin typeface="Arial"/>
                          <a:cs typeface="Arial"/>
                        </a:rPr>
                        <a:t>,      </a:t>
                      </a:r>
                      <a:r>
                        <a:rPr sz="1425" spc="-150" baseline="2923" dirty="0">
                          <a:solidFill>
                            <a:srgbClr val="797979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425" baseline="2923" dirty="0">
                          <a:solidFill>
                            <a:srgbClr val="181818"/>
                          </a:solidFill>
                          <a:latin typeface="Arial"/>
                          <a:cs typeface="Arial"/>
                        </a:rPr>
                        <a:t>tampa </a:t>
                      </a:r>
                      <a:r>
                        <a:rPr sz="95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antiderrapant</a:t>
                      </a:r>
                      <a:r>
                        <a:rPr sz="950" spc="85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950" dirty="0">
                          <a:solidFill>
                            <a:srgbClr val="696969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950" spc="-135" dirty="0">
                          <a:solidFill>
                            <a:srgbClr val="696969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50" dirty="0">
                          <a:solidFill>
                            <a:srgbClr val="181818"/>
                          </a:solidFill>
                          <a:latin typeface="Arial"/>
                          <a:cs typeface="Arial"/>
                        </a:rPr>
                        <a:t>abertura     </a:t>
                      </a:r>
                      <a:r>
                        <a:rPr sz="950" spc="-45" dirty="0">
                          <a:solidFill>
                            <a:srgbClr val="181818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50" spc="-145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95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ateral     </a:t>
                      </a:r>
                      <a:r>
                        <a:rPr sz="950" spc="-55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5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para fac</a:t>
                      </a:r>
                      <a:r>
                        <a:rPr sz="950" spc="25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950" spc="-145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95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itar</a:t>
                      </a:r>
                      <a:r>
                        <a:rPr sz="950" spc="-5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5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o</a:t>
                      </a:r>
                      <a:r>
                        <a:rPr sz="950" spc="-1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5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transporte</a:t>
                      </a:r>
                      <a:r>
                        <a:rPr sz="950" spc="-114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50" dirty="0">
                          <a:solidFill>
                            <a:srgbClr val="797979"/>
                          </a:solidFill>
                          <a:latin typeface="Arial"/>
                          <a:cs typeface="Arial"/>
                        </a:rPr>
                        <a:t>.</a:t>
                      </a:r>
                      <a:endParaRPr sz="950">
                        <a:latin typeface="Arial"/>
                        <a:cs typeface="Arial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endParaRPr sz="9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R w="15787">
                      <a:solidFill>
                        <a:srgbClr val="838383"/>
                      </a:solidFill>
                      <a:prstDash val="solid"/>
                    </a:lnR>
                    <a:lnB w="9021">
                      <a:solidFill>
                        <a:srgbClr val="87878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endParaRPr sz="9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5787">
                      <a:solidFill>
                        <a:srgbClr val="838383"/>
                      </a:solidFill>
                      <a:prstDash val="solid"/>
                    </a:lnL>
                    <a:lnB w="9021">
                      <a:solidFill>
                        <a:srgbClr val="87878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endParaRPr sz="9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T w="4510">
                      <a:solidFill>
                        <a:srgbClr val="777777"/>
                      </a:solidFill>
                      <a:prstDash val="solid"/>
                    </a:lnT>
                    <a:lnB w="9021">
                      <a:solidFill>
                        <a:srgbClr val="87878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2705">
                        <a:lnSpc>
                          <a:spcPct val="100000"/>
                        </a:lnSpc>
                      </a:pPr>
                      <a:r>
                        <a:rPr sz="95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8.550,00</a:t>
                      </a:r>
                      <a:endParaRPr sz="9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R w="4510">
                      <a:solidFill>
                        <a:srgbClr val="808080"/>
                      </a:solidFill>
                      <a:prstDash val="solid"/>
                    </a:lnR>
                    <a:lnB w="9021">
                      <a:solidFill>
                        <a:srgbClr val="A0A0A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0325">
                        <a:lnSpc>
                          <a:spcPct val="100000"/>
                        </a:lnSpc>
                      </a:pPr>
                      <a:r>
                        <a:rPr sz="95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3</a:t>
                      </a:r>
                      <a:r>
                        <a:rPr sz="950" spc="4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4</a:t>
                      </a:r>
                      <a:r>
                        <a:rPr sz="950" spc="-45" dirty="0">
                          <a:solidFill>
                            <a:srgbClr val="696969"/>
                          </a:solidFill>
                          <a:latin typeface="Arial"/>
                          <a:cs typeface="Arial"/>
                        </a:rPr>
                        <a:t>.</a:t>
                      </a:r>
                      <a:r>
                        <a:rPr sz="95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20</a:t>
                      </a:r>
                      <a:r>
                        <a:rPr sz="950" spc="65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0</a:t>
                      </a:r>
                      <a:r>
                        <a:rPr sz="950" spc="-25" dirty="0">
                          <a:solidFill>
                            <a:srgbClr val="797979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95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00</a:t>
                      </a:r>
                      <a:endParaRPr sz="9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4510">
                      <a:solidFill>
                        <a:srgbClr val="808080"/>
                      </a:solidFill>
                      <a:prstDash val="solid"/>
                    </a:lnL>
                    <a:lnR w="4510">
                      <a:solidFill>
                        <a:srgbClr val="000000"/>
                      </a:solidFill>
                      <a:prstDash val="solid"/>
                    </a:lnR>
                    <a:lnT w="4510">
                      <a:solidFill>
                        <a:srgbClr val="000000"/>
                      </a:solidFill>
                      <a:prstDash val="solid"/>
                    </a:lnT>
                    <a:lnB w="9021">
                      <a:solidFill>
                        <a:srgbClr val="A0A0A0"/>
                      </a:solidFill>
                      <a:prstDash val="solid"/>
                    </a:lnB>
                  </a:tcPr>
                </a:tc>
              </a:tr>
              <a:tr h="298426">
                <a:tc>
                  <a:txBody>
                    <a:bodyPr/>
                    <a:lstStyle/>
                    <a:p>
                      <a:pPr marL="80645">
                        <a:lnSpc>
                          <a:spcPct val="100000"/>
                        </a:lnSpc>
                      </a:pPr>
                      <a:r>
                        <a:rPr sz="95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12</a:t>
                      </a:r>
                      <a:endParaRPr sz="9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R w="22554">
                      <a:solidFill>
                        <a:srgbClr val="808080"/>
                      </a:solidFill>
                      <a:prstDash val="solid"/>
                    </a:lnR>
                    <a:lnT w="9021">
                      <a:solidFill>
                        <a:srgbClr val="808080"/>
                      </a:solidFill>
                      <a:prstDash val="solid"/>
                    </a:lnT>
                    <a:lnB w="9021">
                      <a:solidFill>
                        <a:srgbClr val="70707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9530" marR="68580" indent="-5080">
                        <a:lnSpc>
                          <a:spcPct val="100000"/>
                        </a:lnSpc>
                      </a:pPr>
                      <a:r>
                        <a:rPr sz="95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Tubos</a:t>
                      </a:r>
                      <a:r>
                        <a:rPr sz="950" spc="105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5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com</a:t>
                      </a:r>
                      <a:r>
                        <a:rPr sz="950" spc="12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5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bo</a:t>
                      </a:r>
                      <a:r>
                        <a:rPr sz="950" spc="-4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95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as</a:t>
                      </a:r>
                      <a:r>
                        <a:rPr sz="950" spc="65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5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de tên</a:t>
                      </a:r>
                      <a:r>
                        <a:rPr sz="950" spc="15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95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s</a:t>
                      </a:r>
                      <a:endParaRPr sz="9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22554">
                      <a:solidFill>
                        <a:srgbClr val="808080"/>
                      </a:solidFill>
                      <a:prstDash val="solid"/>
                    </a:lnL>
                    <a:lnR w="4510">
                      <a:solidFill>
                        <a:srgbClr val="70707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 marL="60325" marR="62230">
                        <a:lnSpc>
                          <a:spcPct val="103499"/>
                        </a:lnSpc>
                      </a:pPr>
                      <a:r>
                        <a:rPr sz="95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Mater</a:t>
                      </a:r>
                      <a:r>
                        <a:rPr sz="950" spc="-2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95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950" spc="1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950" dirty="0">
                          <a:solidFill>
                            <a:srgbClr val="696969"/>
                          </a:solidFill>
                          <a:latin typeface="Arial"/>
                          <a:cs typeface="Arial"/>
                        </a:rPr>
                        <a:t>:</a:t>
                      </a:r>
                      <a:r>
                        <a:rPr sz="950" spc="90" dirty="0">
                          <a:solidFill>
                            <a:srgbClr val="696969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5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em  borracha </a:t>
                      </a:r>
                      <a:r>
                        <a:rPr sz="950" spc="5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5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e </a:t>
                      </a:r>
                      <a:r>
                        <a:rPr sz="950" spc="-65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5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feltro </a:t>
                      </a:r>
                      <a:r>
                        <a:rPr sz="950" spc="3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50" dirty="0">
                          <a:solidFill>
                            <a:srgbClr val="414141"/>
                          </a:solidFill>
                          <a:latin typeface="Arial"/>
                          <a:cs typeface="Arial"/>
                        </a:rPr>
                        <a:t>sintétic</a:t>
                      </a:r>
                      <a:r>
                        <a:rPr sz="950" spc="105" dirty="0">
                          <a:solidFill>
                            <a:srgbClr val="414141"/>
                          </a:solidFill>
                          <a:latin typeface="Arial"/>
                          <a:cs typeface="Arial"/>
                        </a:rPr>
                        <a:t>o</a:t>
                      </a:r>
                      <a:r>
                        <a:rPr sz="950" dirty="0">
                          <a:solidFill>
                            <a:srgbClr val="696969"/>
                          </a:solidFill>
                          <a:latin typeface="Arial"/>
                          <a:cs typeface="Arial"/>
                        </a:rPr>
                        <a:t>. </a:t>
                      </a:r>
                      <a:r>
                        <a:rPr sz="950" dirty="0">
                          <a:solidFill>
                            <a:srgbClr val="181818"/>
                          </a:solidFill>
                          <a:latin typeface="Arial"/>
                          <a:cs typeface="Arial"/>
                        </a:rPr>
                        <a:t>Peso</a:t>
                      </a:r>
                      <a:r>
                        <a:rPr sz="950" spc="10" dirty="0">
                          <a:solidFill>
                            <a:srgbClr val="181818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5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aproximad</a:t>
                      </a:r>
                      <a:r>
                        <a:rPr sz="950" spc="7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o</a:t>
                      </a:r>
                      <a:r>
                        <a:rPr sz="950" dirty="0">
                          <a:solidFill>
                            <a:srgbClr val="696969"/>
                          </a:solidFill>
                          <a:latin typeface="Arial"/>
                          <a:cs typeface="Arial"/>
                        </a:rPr>
                        <a:t>:</a:t>
                      </a:r>
                      <a:r>
                        <a:rPr sz="950" spc="-60" dirty="0">
                          <a:solidFill>
                            <a:srgbClr val="696969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5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220</a:t>
                      </a:r>
                      <a:r>
                        <a:rPr sz="950" spc="5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5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q</a:t>
                      </a:r>
                      <a:endParaRPr sz="9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4510">
                      <a:solidFill>
                        <a:srgbClr val="707070"/>
                      </a:solidFill>
                      <a:prstDash val="solid"/>
                    </a:lnL>
                    <a:lnR w="4510">
                      <a:solidFill>
                        <a:srgbClr val="6B6B6B"/>
                      </a:solidFill>
                      <a:prstDash val="solid"/>
                    </a:lnR>
                    <a:lnB w="9021">
                      <a:solidFill>
                        <a:srgbClr val="80808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71755">
                        <a:lnSpc>
                          <a:spcPct val="100000"/>
                        </a:lnSpc>
                      </a:pPr>
                      <a:r>
                        <a:rPr sz="950" dirty="0">
                          <a:solidFill>
                            <a:srgbClr val="181818"/>
                          </a:solidFill>
                          <a:latin typeface="Arial"/>
                          <a:cs typeface="Arial"/>
                        </a:rPr>
                        <a:t>Un</a:t>
                      </a:r>
                      <a:r>
                        <a:rPr sz="950" spc="-50" dirty="0">
                          <a:solidFill>
                            <a:srgbClr val="181818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950" dirty="0">
                          <a:solidFill>
                            <a:srgbClr val="181818"/>
                          </a:solidFill>
                          <a:latin typeface="Arial"/>
                          <a:cs typeface="Arial"/>
                        </a:rPr>
                        <a:t>d</a:t>
                      </a:r>
                      <a:endParaRPr sz="9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4510">
                      <a:solidFill>
                        <a:srgbClr val="6B6B6B"/>
                      </a:solidFill>
                      <a:prstDash val="solid"/>
                    </a:lnL>
                    <a:lnR w="18042">
                      <a:solidFill>
                        <a:srgbClr val="838383"/>
                      </a:solidFill>
                      <a:prstDash val="solid"/>
                    </a:lnR>
                    <a:lnT w="9021">
                      <a:solidFill>
                        <a:srgbClr val="878787"/>
                      </a:solidFill>
                      <a:prstDash val="solid"/>
                    </a:lnT>
                    <a:lnB w="9021">
                      <a:solidFill>
                        <a:srgbClr val="9C9C9C"/>
                      </a:solidFill>
                      <a:prstDash val="solid"/>
                    </a:lnB>
                  </a:tcPr>
                </a:tc>
                <a:tc gridSpan="2">
                  <a:txBody>
                    <a:bodyPr/>
                    <a:lstStyle/>
                    <a:p>
                      <a:pPr marL="52705">
                        <a:lnSpc>
                          <a:spcPct val="100000"/>
                        </a:lnSpc>
                      </a:pPr>
                      <a:r>
                        <a:rPr sz="95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03</a:t>
                      </a:r>
                      <a:endParaRPr sz="9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8042">
                      <a:solidFill>
                        <a:srgbClr val="838383"/>
                      </a:solidFill>
                      <a:prstDash val="solid"/>
                    </a:lnL>
                    <a:lnR w="9021">
                      <a:solidFill>
                        <a:srgbClr val="838383"/>
                      </a:solidFill>
                      <a:prstDash val="solid"/>
                    </a:lnR>
                    <a:lnT w="9021">
                      <a:solidFill>
                        <a:srgbClr val="878787"/>
                      </a:solidFill>
                      <a:prstDash val="solid"/>
                    </a:lnT>
                    <a:lnB w="9021">
                      <a:solidFill>
                        <a:srgbClr val="9C9C9C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57150">
                        <a:lnSpc>
                          <a:spcPct val="100000"/>
                        </a:lnSpc>
                      </a:pPr>
                      <a:r>
                        <a:rPr sz="95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R$</a:t>
                      </a:r>
                      <a:r>
                        <a:rPr sz="950" spc="-15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5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3</a:t>
                      </a:r>
                      <a:r>
                        <a:rPr sz="950" spc="8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0</a:t>
                      </a:r>
                      <a:r>
                        <a:rPr sz="950" spc="-65" dirty="0">
                          <a:solidFill>
                            <a:srgbClr val="797979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950" dirty="0">
                          <a:solidFill>
                            <a:srgbClr val="181818"/>
                          </a:solidFill>
                          <a:latin typeface="Arial"/>
                          <a:cs typeface="Arial"/>
                        </a:rPr>
                        <a:t>00</a:t>
                      </a:r>
                      <a:endParaRPr sz="9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021">
                      <a:solidFill>
                        <a:srgbClr val="838383"/>
                      </a:solidFill>
                      <a:prstDash val="solid"/>
                    </a:lnL>
                    <a:lnR w="15788">
                      <a:solidFill>
                        <a:srgbClr val="838383"/>
                      </a:solidFill>
                      <a:prstDash val="solid"/>
                    </a:lnR>
                    <a:lnT w="9021">
                      <a:solidFill>
                        <a:srgbClr val="A0A0A0"/>
                      </a:solidFill>
                      <a:prstDash val="solid"/>
                    </a:lnT>
                    <a:lnB w="9021">
                      <a:solidFill>
                        <a:srgbClr val="9C9C9C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5244">
                        <a:lnSpc>
                          <a:spcPct val="100000"/>
                        </a:lnSpc>
                      </a:pPr>
                      <a:r>
                        <a:rPr sz="950" dirty="0">
                          <a:solidFill>
                            <a:srgbClr val="181818"/>
                          </a:solidFill>
                          <a:latin typeface="Arial"/>
                          <a:cs typeface="Arial"/>
                        </a:rPr>
                        <a:t>R$</a:t>
                      </a:r>
                      <a:r>
                        <a:rPr sz="950" spc="-50" dirty="0">
                          <a:solidFill>
                            <a:srgbClr val="181818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5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9</a:t>
                      </a:r>
                      <a:r>
                        <a:rPr sz="950" spc="-5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0</a:t>
                      </a:r>
                      <a:r>
                        <a:rPr sz="950" spc="-120" dirty="0">
                          <a:solidFill>
                            <a:srgbClr val="575757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95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00</a:t>
                      </a:r>
                      <a:endParaRPr sz="9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5788">
                      <a:solidFill>
                        <a:srgbClr val="838383"/>
                      </a:solidFill>
                      <a:prstDash val="solid"/>
                    </a:lnL>
                    <a:lnR w="4510">
                      <a:solidFill>
                        <a:srgbClr val="000000"/>
                      </a:solidFill>
                      <a:prstDash val="solid"/>
                    </a:lnR>
                    <a:lnT w="9021">
                      <a:solidFill>
                        <a:srgbClr val="A0A0A0"/>
                      </a:solidFill>
                      <a:prstDash val="solid"/>
                    </a:lnT>
                    <a:lnB w="9021">
                      <a:solidFill>
                        <a:srgbClr val="9C9C9C"/>
                      </a:solidFill>
                      <a:prstDash val="solid"/>
                    </a:lnB>
                  </a:tcPr>
                </a:tc>
              </a:tr>
              <a:tr h="441398">
                <a:tc>
                  <a:txBody>
                    <a:bodyPr/>
                    <a:lstStyle/>
                    <a:p>
                      <a:pPr marL="80645">
                        <a:lnSpc>
                          <a:spcPct val="100000"/>
                        </a:lnSpc>
                      </a:pPr>
                      <a:r>
                        <a:rPr sz="950" spc="-165" dirty="0">
                          <a:solidFill>
                            <a:srgbClr val="414141"/>
                          </a:solidFill>
                          <a:latin typeface="Arial"/>
                          <a:cs typeface="Arial"/>
                        </a:rPr>
                        <a:t>1</a:t>
                      </a:r>
                      <a:r>
                        <a:rPr sz="950" dirty="0">
                          <a:solidFill>
                            <a:srgbClr val="414141"/>
                          </a:solidFill>
                          <a:latin typeface="Arial"/>
                          <a:cs typeface="Arial"/>
                        </a:rPr>
                        <a:t>3</a:t>
                      </a:r>
                      <a:endParaRPr sz="9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R w="22554">
                      <a:solidFill>
                        <a:srgbClr val="808080"/>
                      </a:solidFill>
                      <a:prstDash val="solid"/>
                    </a:lnR>
                    <a:lnT w="9021">
                      <a:solidFill>
                        <a:srgbClr val="707070"/>
                      </a:solidFill>
                      <a:prstDash val="solid"/>
                    </a:lnT>
                    <a:lnB w="9021">
                      <a:solidFill>
                        <a:srgbClr val="5B5B5B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9530">
                        <a:lnSpc>
                          <a:spcPct val="100000"/>
                        </a:lnSpc>
                      </a:pPr>
                      <a:r>
                        <a:rPr sz="95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Corda</a:t>
                      </a:r>
                      <a:r>
                        <a:rPr sz="950" spc="45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5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navalc/</a:t>
                      </a:r>
                      <a:r>
                        <a:rPr sz="950" spc="15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1</a:t>
                      </a:r>
                      <a:r>
                        <a:rPr sz="95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O</a:t>
                      </a:r>
                      <a:r>
                        <a:rPr sz="950" spc="4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5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mts</a:t>
                      </a:r>
                      <a:endParaRPr sz="9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22554">
                      <a:solidFill>
                        <a:srgbClr val="808080"/>
                      </a:solidFill>
                      <a:prstDash val="solid"/>
                    </a:lnL>
                    <a:lnR w="18043">
                      <a:solidFill>
                        <a:srgbClr val="878787"/>
                      </a:solidFill>
                      <a:prstDash val="solid"/>
                    </a:lnR>
                    <a:lnB w="9021">
                      <a:solidFill>
                        <a:srgbClr val="87878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3975">
                        <a:lnSpc>
                          <a:spcPct val="100000"/>
                        </a:lnSpc>
                      </a:pPr>
                      <a:r>
                        <a:rPr sz="95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Mater</a:t>
                      </a:r>
                      <a:r>
                        <a:rPr sz="950" spc="-2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95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950" spc="-25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950" dirty="0">
                          <a:solidFill>
                            <a:srgbClr val="8A8A8A"/>
                          </a:solidFill>
                          <a:latin typeface="Arial"/>
                          <a:cs typeface="Arial"/>
                        </a:rPr>
                        <a:t>:</a:t>
                      </a:r>
                      <a:r>
                        <a:rPr sz="950" spc="-90" dirty="0">
                          <a:solidFill>
                            <a:srgbClr val="8A8A8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5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po</a:t>
                      </a:r>
                      <a:r>
                        <a:rPr sz="950" spc="-4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950" spc="-145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95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et</a:t>
                      </a:r>
                      <a:r>
                        <a:rPr sz="950" spc="-2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950" spc="-145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95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eno</a:t>
                      </a:r>
                      <a:endParaRPr sz="950">
                        <a:latin typeface="Arial"/>
                        <a:cs typeface="Arial"/>
                      </a:endParaRPr>
                    </a:p>
                    <a:p>
                      <a:pPr marL="45085" marR="56515" indent="8890">
                        <a:lnSpc>
                          <a:spcPct val="100000"/>
                        </a:lnSpc>
                        <a:tabLst>
                          <a:tab pos="856615" algn="l"/>
                          <a:tab pos="1199515" algn="l"/>
                          <a:tab pos="1975485" algn="l"/>
                        </a:tabLst>
                      </a:pPr>
                      <a:r>
                        <a:rPr sz="95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Medida</a:t>
                      </a:r>
                      <a:r>
                        <a:rPr sz="950" spc="65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s</a:t>
                      </a:r>
                      <a:r>
                        <a:rPr sz="950" dirty="0">
                          <a:solidFill>
                            <a:srgbClr val="797979"/>
                          </a:solidFill>
                          <a:latin typeface="Arial"/>
                          <a:cs typeface="Arial"/>
                        </a:rPr>
                        <a:t>:</a:t>
                      </a:r>
                      <a:r>
                        <a:rPr sz="950" spc="-95" dirty="0">
                          <a:solidFill>
                            <a:srgbClr val="797979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5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40	mm	</a:t>
                      </a:r>
                      <a:r>
                        <a:rPr sz="1425" baseline="2923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diâmetrox</a:t>
                      </a:r>
                      <a:r>
                        <a:rPr sz="1425" spc="104" baseline="2923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425" baseline="2923" dirty="0">
                          <a:solidFill>
                            <a:srgbClr val="414141"/>
                          </a:solidFill>
                          <a:latin typeface="Arial"/>
                          <a:cs typeface="Arial"/>
                        </a:rPr>
                        <a:t>7	</a:t>
                      </a:r>
                      <a:r>
                        <a:rPr sz="1425" baseline="2923" dirty="0">
                          <a:solidFill>
                            <a:srgbClr val="181818"/>
                          </a:solidFill>
                          <a:latin typeface="Arial"/>
                          <a:cs typeface="Arial"/>
                        </a:rPr>
                        <a:t>metros </a:t>
                      </a:r>
                      <a:r>
                        <a:rPr sz="95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compriment</a:t>
                      </a:r>
                      <a:r>
                        <a:rPr sz="950" spc="1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o</a:t>
                      </a:r>
                      <a:r>
                        <a:rPr sz="950" spc="-85" dirty="0">
                          <a:solidFill>
                            <a:srgbClr val="797979"/>
                          </a:solidFill>
                          <a:latin typeface="Arial"/>
                          <a:cs typeface="Arial"/>
                        </a:rPr>
                        <a:t>;</a:t>
                      </a:r>
                      <a:r>
                        <a:rPr sz="95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peso</a:t>
                      </a:r>
                      <a:r>
                        <a:rPr sz="950" spc="-45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5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aproximad</a:t>
                      </a:r>
                      <a:r>
                        <a:rPr sz="950" spc="7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o</a:t>
                      </a:r>
                      <a:r>
                        <a:rPr sz="950" dirty="0">
                          <a:solidFill>
                            <a:srgbClr val="696969"/>
                          </a:solidFill>
                          <a:latin typeface="Arial"/>
                          <a:cs typeface="Arial"/>
                        </a:rPr>
                        <a:t>:</a:t>
                      </a:r>
                      <a:r>
                        <a:rPr sz="950" spc="-160" dirty="0">
                          <a:solidFill>
                            <a:srgbClr val="696969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5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6</a:t>
                      </a:r>
                      <a:r>
                        <a:rPr sz="950" spc="45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5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kq</a:t>
                      </a:r>
                      <a:endParaRPr sz="9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8043">
                      <a:solidFill>
                        <a:srgbClr val="878787"/>
                      </a:solidFill>
                      <a:prstDash val="solid"/>
                    </a:lnL>
                    <a:lnR w="9021">
                      <a:solidFill>
                        <a:srgbClr val="8C8C8C"/>
                      </a:solidFill>
                      <a:prstDash val="solid"/>
                    </a:lnR>
                    <a:lnT w="9021">
                      <a:solidFill>
                        <a:srgbClr val="808080"/>
                      </a:solidFill>
                      <a:prstDash val="solid"/>
                    </a:lnT>
                    <a:lnB w="9021">
                      <a:solidFill>
                        <a:srgbClr val="87878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9850">
                        <a:lnSpc>
                          <a:spcPct val="100000"/>
                        </a:lnSpc>
                      </a:pPr>
                      <a:r>
                        <a:rPr sz="950" dirty="0">
                          <a:solidFill>
                            <a:srgbClr val="181818"/>
                          </a:solidFill>
                          <a:latin typeface="Arial"/>
                          <a:cs typeface="Arial"/>
                        </a:rPr>
                        <a:t>Unid</a:t>
                      </a:r>
                      <a:endParaRPr sz="9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021">
                      <a:solidFill>
                        <a:srgbClr val="8C8C8C"/>
                      </a:solidFill>
                      <a:prstDash val="solid"/>
                    </a:lnL>
                    <a:lnR w="15787">
                      <a:solidFill>
                        <a:srgbClr val="838383"/>
                      </a:solidFill>
                      <a:prstDash val="solid"/>
                    </a:lnR>
                    <a:lnT w="9021">
                      <a:solidFill>
                        <a:srgbClr val="9C9C9C"/>
                      </a:solidFill>
                      <a:prstDash val="solid"/>
                    </a:lnT>
                    <a:lnB w="9021">
                      <a:solidFill>
                        <a:srgbClr val="979797"/>
                      </a:solidFill>
                      <a:prstDash val="solid"/>
                    </a:lnB>
                  </a:tcPr>
                </a:tc>
                <a:tc gridSpan="2">
                  <a:txBody>
                    <a:bodyPr/>
                    <a:lstStyle/>
                    <a:p>
                      <a:pPr marL="53975">
                        <a:lnSpc>
                          <a:spcPct val="100000"/>
                        </a:lnSpc>
                      </a:pPr>
                      <a:r>
                        <a:rPr sz="95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01</a:t>
                      </a:r>
                      <a:endParaRPr sz="9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5787">
                      <a:solidFill>
                        <a:srgbClr val="838383"/>
                      </a:solidFill>
                      <a:prstDash val="solid"/>
                    </a:lnL>
                    <a:lnR w="20299">
                      <a:solidFill>
                        <a:srgbClr val="838383"/>
                      </a:solidFill>
                      <a:prstDash val="solid"/>
                    </a:lnR>
                    <a:lnT w="9021">
                      <a:solidFill>
                        <a:srgbClr val="9C9C9C"/>
                      </a:solidFill>
                      <a:prstDash val="solid"/>
                    </a:lnT>
                    <a:lnB w="9021">
                      <a:solidFill>
                        <a:srgbClr val="979797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46990" marR="191770" indent="4445">
                        <a:lnSpc>
                          <a:spcPct val="106600"/>
                        </a:lnSpc>
                      </a:pPr>
                      <a:r>
                        <a:rPr sz="950" dirty="0">
                          <a:solidFill>
                            <a:srgbClr val="181818"/>
                          </a:solidFill>
                          <a:latin typeface="Arial"/>
                          <a:cs typeface="Arial"/>
                        </a:rPr>
                        <a:t>R$ </a:t>
                      </a:r>
                      <a:r>
                        <a:rPr sz="95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38</a:t>
                      </a:r>
                      <a:r>
                        <a:rPr sz="950" spc="5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0</a:t>
                      </a:r>
                      <a:r>
                        <a:rPr sz="950" spc="-120" dirty="0">
                          <a:solidFill>
                            <a:srgbClr val="797979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95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00</a:t>
                      </a:r>
                      <a:endParaRPr sz="9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20299">
                      <a:solidFill>
                        <a:srgbClr val="838383"/>
                      </a:solidFill>
                      <a:prstDash val="solid"/>
                    </a:lnL>
                    <a:lnR w="15788">
                      <a:solidFill>
                        <a:srgbClr val="838383"/>
                      </a:solidFill>
                      <a:prstDash val="solid"/>
                    </a:lnR>
                    <a:lnT w="9021">
                      <a:solidFill>
                        <a:srgbClr val="9C9C9C"/>
                      </a:solidFill>
                      <a:prstDash val="solid"/>
                    </a:lnT>
                    <a:lnB w="9021">
                      <a:solidFill>
                        <a:srgbClr val="97979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5244" marR="278765" indent="4445">
                        <a:lnSpc>
                          <a:spcPct val="103499"/>
                        </a:lnSpc>
                      </a:pPr>
                      <a:r>
                        <a:rPr sz="950" dirty="0">
                          <a:solidFill>
                            <a:srgbClr val="181818"/>
                          </a:solidFill>
                          <a:latin typeface="Arial"/>
                          <a:cs typeface="Arial"/>
                        </a:rPr>
                        <a:t>R$ </a:t>
                      </a:r>
                      <a:r>
                        <a:rPr sz="95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38</a:t>
                      </a:r>
                      <a:r>
                        <a:rPr sz="950" spc="5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0</a:t>
                      </a:r>
                      <a:r>
                        <a:rPr sz="950" spc="-25" dirty="0">
                          <a:solidFill>
                            <a:srgbClr val="575757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95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00</a:t>
                      </a:r>
                      <a:endParaRPr sz="9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5788">
                      <a:solidFill>
                        <a:srgbClr val="838383"/>
                      </a:solidFill>
                      <a:prstDash val="solid"/>
                    </a:lnL>
                    <a:lnR w="4510">
                      <a:solidFill>
                        <a:srgbClr val="000000"/>
                      </a:solidFill>
                      <a:prstDash val="solid"/>
                    </a:lnR>
                    <a:lnT w="9021">
                      <a:solidFill>
                        <a:srgbClr val="9C9C9C"/>
                      </a:solidFill>
                      <a:prstDash val="solid"/>
                    </a:lnT>
                    <a:lnB w="9021">
                      <a:solidFill>
                        <a:srgbClr val="979797"/>
                      </a:solidFill>
                      <a:prstDash val="solid"/>
                    </a:lnB>
                  </a:tcPr>
                </a:tc>
              </a:tr>
              <a:tr h="299559">
                <a:tc>
                  <a:txBody>
                    <a:bodyPr/>
                    <a:lstStyle/>
                    <a:p>
                      <a:pPr marL="80645">
                        <a:lnSpc>
                          <a:spcPct val="100000"/>
                        </a:lnSpc>
                      </a:pPr>
                      <a:r>
                        <a:rPr sz="95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14</a:t>
                      </a:r>
                      <a:endParaRPr sz="9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R w="22554">
                      <a:solidFill>
                        <a:srgbClr val="808080"/>
                      </a:solidFill>
                      <a:prstDash val="solid"/>
                    </a:lnR>
                    <a:lnT w="9021">
                      <a:solidFill>
                        <a:srgbClr val="5B5B5B"/>
                      </a:solidFill>
                      <a:prstDash val="solid"/>
                    </a:lnT>
                    <a:lnB w="9021">
                      <a:solidFill>
                        <a:srgbClr val="60606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9530">
                        <a:lnSpc>
                          <a:spcPct val="100000"/>
                        </a:lnSpc>
                      </a:pPr>
                      <a:r>
                        <a:rPr sz="95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Mini</a:t>
                      </a:r>
                      <a:r>
                        <a:rPr sz="950" spc="-15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5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band</a:t>
                      </a:r>
                      <a:r>
                        <a:rPr sz="950" spc="-15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5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c/3</a:t>
                      </a:r>
                      <a:r>
                        <a:rPr sz="950" spc="-1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50" dirty="0">
                          <a:solidFill>
                            <a:srgbClr val="181818"/>
                          </a:solidFill>
                          <a:latin typeface="Arial"/>
                          <a:cs typeface="Arial"/>
                        </a:rPr>
                        <a:t>fa</a:t>
                      </a:r>
                      <a:r>
                        <a:rPr sz="950" spc="10" dirty="0">
                          <a:solidFill>
                            <a:srgbClr val="181818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950" spc="65" dirty="0">
                          <a:solidFill>
                            <a:srgbClr val="414141"/>
                          </a:solidFill>
                          <a:latin typeface="Arial"/>
                          <a:cs typeface="Arial"/>
                        </a:rPr>
                        <a:t>x</a:t>
                      </a:r>
                      <a:r>
                        <a:rPr sz="950" dirty="0">
                          <a:solidFill>
                            <a:srgbClr val="181818"/>
                          </a:solidFill>
                          <a:latin typeface="Arial"/>
                          <a:cs typeface="Arial"/>
                        </a:rPr>
                        <a:t>as</a:t>
                      </a:r>
                      <a:endParaRPr sz="9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22554">
                      <a:solidFill>
                        <a:srgbClr val="808080"/>
                      </a:solidFill>
                      <a:prstDash val="solid"/>
                    </a:lnL>
                    <a:lnR w="18043">
                      <a:solidFill>
                        <a:srgbClr val="878787"/>
                      </a:solidFill>
                      <a:prstDash val="solid"/>
                    </a:lnR>
                    <a:lnT w="9021">
                      <a:solidFill>
                        <a:srgbClr val="878787"/>
                      </a:solidFill>
                      <a:prstDash val="solid"/>
                    </a:lnT>
                    <a:lnB w="9021">
                      <a:solidFill>
                        <a:srgbClr val="8C8C8C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5085" marR="46355" indent="8890">
                        <a:lnSpc>
                          <a:spcPct val="103499"/>
                        </a:lnSpc>
                        <a:tabLst>
                          <a:tab pos="744220" algn="l"/>
                          <a:tab pos="1988820" algn="l"/>
                        </a:tabLst>
                      </a:pPr>
                      <a:r>
                        <a:rPr sz="95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Mater</a:t>
                      </a:r>
                      <a:r>
                        <a:rPr sz="950" spc="-2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95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950" spc="-25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950" dirty="0">
                          <a:solidFill>
                            <a:srgbClr val="8A8A8A"/>
                          </a:solidFill>
                          <a:latin typeface="Arial"/>
                          <a:cs typeface="Arial"/>
                        </a:rPr>
                        <a:t>:	</a:t>
                      </a:r>
                      <a:r>
                        <a:rPr sz="95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láte</a:t>
                      </a:r>
                      <a:r>
                        <a:rPr sz="950" spc="7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x</a:t>
                      </a:r>
                      <a:r>
                        <a:rPr sz="950" spc="-65" dirty="0">
                          <a:solidFill>
                            <a:srgbClr val="8A8A8A"/>
                          </a:solidFill>
                          <a:latin typeface="Arial"/>
                          <a:cs typeface="Arial"/>
                        </a:rPr>
                        <a:t>;</a:t>
                      </a:r>
                      <a:r>
                        <a:rPr sz="95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tamanho	100cm </a:t>
                      </a:r>
                      <a:r>
                        <a:rPr sz="950" dirty="0">
                          <a:solidFill>
                            <a:srgbClr val="414141"/>
                          </a:solidFill>
                          <a:latin typeface="Arial"/>
                          <a:cs typeface="Arial"/>
                        </a:rPr>
                        <a:t>cumprimento</a:t>
                      </a:r>
                      <a:r>
                        <a:rPr sz="950" spc="120" dirty="0">
                          <a:solidFill>
                            <a:srgbClr val="41414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50" dirty="0">
                          <a:solidFill>
                            <a:srgbClr val="797979"/>
                          </a:solidFill>
                          <a:latin typeface="Arial"/>
                          <a:cs typeface="Arial"/>
                        </a:rPr>
                        <a:t>;</a:t>
                      </a:r>
                      <a:r>
                        <a:rPr sz="950" spc="-100" dirty="0">
                          <a:solidFill>
                            <a:srgbClr val="797979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5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intensidad</a:t>
                      </a:r>
                      <a:r>
                        <a:rPr sz="950" spc="75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950" dirty="0">
                          <a:solidFill>
                            <a:srgbClr val="8A8A8A"/>
                          </a:solidFill>
                          <a:latin typeface="Arial"/>
                          <a:cs typeface="Arial"/>
                        </a:rPr>
                        <a:t>:</a:t>
                      </a:r>
                      <a:r>
                        <a:rPr sz="950" spc="40" dirty="0">
                          <a:solidFill>
                            <a:srgbClr val="8A8A8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5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forte</a:t>
                      </a:r>
                      <a:endParaRPr sz="9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8043">
                      <a:solidFill>
                        <a:srgbClr val="878787"/>
                      </a:solidFill>
                      <a:prstDash val="solid"/>
                    </a:lnL>
                    <a:lnR w="9021">
                      <a:solidFill>
                        <a:srgbClr val="8C8C8C"/>
                      </a:solidFill>
                      <a:prstDash val="solid"/>
                    </a:lnR>
                    <a:lnT w="9021">
                      <a:solidFill>
                        <a:srgbClr val="878787"/>
                      </a:solidFill>
                      <a:prstDash val="solid"/>
                    </a:lnT>
                    <a:lnB w="9021">
                      <a:solidFill>
                        <a:srgbClr val="8C8C8C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9850">
                        <a:lnSpc>
                          <a:spcPct val="100000"/>
                        </a:lnSpc>
                      </a:pPr>
                      <a:r>
                        <a:rPr sz="95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Unid</a:t>
                      </a:r>
                      <a:endParaRPr sz="9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021">
                      <a:solidFill>
                        <a:srgbClr val="8C8C8C"/>
                      </a:solidFill>
                      <a:prstDash val="solid"/>
                    </a:lnL>
                    <a:lnR w="15787">
                      <a:solidFill>
                        <a:srgbClr val="838383"/>
                      </a:solidFill>
                      <a:prstDash val="solid"/>
                    </a:lnR>
                    <a:lnT w="9021">
                      <a:solidFill>
                        <a:srgbClr val="979797"/>
                      </a:solidFill>
                      <a:prstDash val="solid"/>
                    </a:lnT>
                    <a:lnB w="9021">
                      <a:solidFill>
                        <a:srgbClr val="8C8C8C"/>
                      </a:solidFill>
                      <a:prstDash val="solid"/>
                    </a:lnB>
                  </a:tcPr>
                </a:tc>
                <a:tc gridSpan="2">
                  <a:txBody>
                    <a:bodyPr/>
                    <a:lstStyle/>
                    <a:p>
                      <a:pPr marL="62865">
                        <a:lnSpc>
                          <a:spcPct val="100000"/>
                        </a:lnSpc>
                      </a:pPr>
                      <a:r>
                        <a:rPr sz="950" spc="-165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1</a:t>
                      </a:r>
                      <a:r>
                        <a:rPr sz="95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0</a:t>
                      </a:r>
                      <a:endParaRPr sz="9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5787">
                      <a:solidFill>
                        <a:srgbClr val="838383"/>
                      </a:solidFill>
                      <a:prstDash val="solid"/>
                    </a:lnL>
                    <a:lnR w="20299">
                      <a:solidFill>
                        <a:srgbClr val="838383"/>
                      </a:solidFill>
                      <a:prstDash val="solid"/>
                    </a:lnR>
                    <a:lnT w="9021">
                      <a:solidFill>
                        <a:srgbClr val="979797"/>
                      </a:solidFill>
                      <a:prstDash val="solid"/>
                    </a:lnT>
                    <a:lnB w="9021">
                      <a:solidFill>
                        <a:srgbClr val="8C8C8C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51435" marR="191770">
                        <a:lnSpc>
                          <a:spcPct val="103499"/>
                        </a:lnSpc>
                      </a:pPr>
                      <a:r>
                        <a:rPr sz="95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R$ </a:t>
                      </a:r>
                      <a:r>
                        <a:rPr sz="950" dirty="0">
                          <a:solidFill>
                            <a:srgbClr val="181818"/>
                          </a:solidFill>
                          <a:latin typeface="Arial"/>
                          <a:cs typeface="Arial"/>
                        </a:rPr>
                        <a:t>11</a:t>
                      </a:r>
                      <a:r>
                        <a:rPr sz="950" spc="-15" dirty="0">
                          <a:solidFill>
                            <a:srgbClr val="181818"/>
                          </a:solidFill>
                          <a:latin typeface="Arial"/>
                          <a:cs typeface="Arial"/>
                        </a:rPr>
                        <a:t>0</a:t>
                      </a:r>
                      <a:r>
                        <a:rPr sz="950" spc="-120" dirty="0">
                          <a:solidFill>
                            <a:srgbClr val="696969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95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00</a:t>
                      </a:r>
                      <a:endParaRPr sz="9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20299">
                      <a:solidFill>
                        <a:srgbClr val="838383"/>
                      </a:solidFill>
                      <a:prstDash val="solid"/>
                    </a:lnL>
                    <a:lnR w="15788">
                      <a:solidFill>
                        <a:srgbClr val="838383"/>
                      </a:solidFill>
                      <a:prstDash val="solid"/>
                    </a:lnR>
                    <a:lnT w="9021">
                      <a:solidFill>
                        <a:srgbClr val="979797"/>
                      </a:solidFill>
                      <a:prstDash val="solid"/>
                    </a:lnT>
                    <a:lnB w="9021">
                      <a:solidFill>
                        <a:srgbClr val="8C8C8C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4135" marR="175260" indent="-5080">
                        <a:lnSpc>
                          <a:spcPct val="100000"/>
                        </a:lnSpc>
                      </a:pPr>
                      <a:r>
                        <a:rPr sz="95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R$ </a:t>
                      </a:r>
                      <a:r>
                        <a:rPr sz="950" spc="-9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1</a:t>
                      </a:r>
                      <a:r>
                        <a:rPr sz="950" spc="-70" dirty="0">
                          <a:solidFill>
                            <a:srgbClr val="8A8A8A"/>
                          </a:solidFill>
                          <a:latin typeface="Arial"/>
                          <a:cs typeface="Arial"/>
                        </a:rPr>
                        <a:t>.</a:t>
                      </a:r>
                      <a:r>
                        <a:rPr sz="95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10</a:t>
                      </a:r>
                      <a:r>
                        <a:rPr sz="950" spc="-5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0</a:t>
                      </a:r>
                      <a:r>
                        <a:rPr sz="950" spc="-120" dirty="0">
                          <a:solidFill>
                            <a:srgbClr val="696969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95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00</a:t>
                      </a:r>
                      <a:endParaRPr sz="9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5788">
                      <a:solidFill>
                        <a:srgbClr val="838383"/>
                      </a:solidFill>
                      <a:prstDash val="solid"/>
                    </a:lnL>
                    <a:lnR w="4510">
                      <a:solidFill>
                        <a:srgbClr val="000000"/>
                      </a:solidFill>
                      <a:prstDash val="solid"/>
                    </a:lnR>
                    <a:lnT w="9021">
                      <a:solidFill>
                        <a:srgbClr val="979797"/>
                      </a:solidFill>
                      <a:prstDash val="solid"/>
                    </a:lnT>
                    <a:lnB w="9021">
                      <a:solidFill>
                        <a:srgbClr val="8C8C8C"/>
                      </a:solidFill>
                      <a:prstDash val="solid"/>
                    </a:lnB>
                  </a:tcPr>
                </a:tc>
              </a:tr>
              <a:tr h="299559">
                <a:tc>
                  <a:txBody>
                    <a:bodyPr/>
                    <a:lstStyle/>
                    <a:p>
                      <a:pPr marL="85090">
                        <a:lnSpc>
                          <a:spcPct val="100000"/>
                        </a:lnSpc>
                      </a:pPr>
                      <a:r>
                        <a:rPr sz="950" dirty="0">
                          <a:solidFill>
                            <a:srgbClr val="181818"/>
                          </a:solidFill>
                          <a:latin typeface="Arial"/>
                          <a:cs typeface="Arial"/>
                        </a:rPr>
                        <a:t>15</a:t>
                      </a:r>
                      <a:endParaRPr sz="9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R w="22554">
                      <a:solidFill>
                        <a:srgbClr val="808080"/>
                      </a:solidFill>
                      <a:prstDash val="solid"/>
                    </a:lnR>
                    <a:lnT w="9021">
                      <a:solidFill>
                        <a:srgbClr val="606060"/>
                      </a:solidFill>
                      <a:prstDash val="solid"/>
                    </a:lnT>
                    <a:lnB w="9021">
                      <a:solidFill>
                        <a:srgbClr val="7C7C7C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3975">
                        <a:lnSpc>
                          <a:spcPct val="100000"/>
                        </a:lnSpc>
                      </a:pPr>
                      <a:r>
                        <a:rPr sz="95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Escada</a:t>
                      </a:r>
                      <a:r>
                        <a:rPr sz="950" spc="2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5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de</a:t>
                      </a:r>
                      <a:r>
                        <a:rPr sz="950" spc="-5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5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chão</a:t>
                      </a:r>
                      <a:endParaRPr sz="9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22554">
                      <a:solidFill>
                        <a:srgbClr val="808080"/>
                      </a:solidFill>
                      <a:prstDash val="solid"/>
                    </a:lnL>
                    <a:lnR w="18043">
                      <a:solidFill>
                        <a:srgbClr val="878787"/>
                      </a:solidFill>
                      <a:prstDash val="solid"/>
                    </a:lnR>
                    <a:lnT w="9021">
                      <a:solidFill>
                        <a:srgbClr val="8C8C8C"/>
                      </a:solidFill>
                      <a:prstDash val="solid"/>
                    </a:lnT>
                    <a:lnB w="9021">
                      <a:solidFill>
                        <a:srgbClr val="7C7C7C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3975" marR="52705">
                        <a:lnSpc>
                          <a:spcPts val="1110"/>
                        </a:lnSpc>
                        <a:tabLst>
                          <a:tab pos="685165" algn="l"/>
                          <a:tab pos="2183130" algn="l"/>
                        </a:tabLst>
                      </a:pPr>
                      <a:r>
                        <a:rPr sz="950" dirty="0">
                          <a:solidFill>
                            <a:srgbClr val="181818"/>
                          </a:solidFill>
                          <a:latin typeface="Arial"/>
                          <a:cs typeface="Arial"/>
                        </a:rPr>
                        <a:t>Materia</a:t>
                      </a:r>
                      <a:r>
                        <a:rPr sz="950" spc="35" dirty="0">
                          <a:solidFill>
                            <a:srgbClr val="181818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950" dirty="0">
                          <a:solidFill>
                            <a:srgbClr val="8A8A8A"/>
                          </a:solidFill>
                          <a:latin typeface="Arial"/>
                          <a:cs typeface="Arial"/>
                        </a:rPr>
                        <a:t>:	</a:t>
                      </a:r>
                      <a:r>
                        <a:rPr sz="95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plástico/nay</a:t>
                      </a:r>
                      <a:r>
                        <a:rPr sz="950" spc="15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95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o</a:t>
                      </a:r>
                      <a:r>
                        <a:rPr sz="950" spc="55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n</a:t>
                      </a:r>
                      <a:r>
                        <a:rPr sz="950" spc="-65" dirty="0">
                          <a:solidFill>
                            <a:srgbClr val="797979"/>
                          </a:solidFill>
                          <a:latin typeface="Arial"/>
                          <a:cs typeface="Arial"/>
                        </a:rPr>
                        <a:t>;</a:t>
                      </a:r>
                      <a:r>
                        <a:rPr sz="950" dirty="0">
                          <a:solidFill>
                            <a:srgbClr val="181818"/>
                          </a:solidFill>
                          <a:latin typeface="Arial"/>
                          <a:cs typeface="Arial"/>
                        </a:rPr>
                        <a:t>taman</a:t>
                      </a:r>
                      <a:r>
                        <a:rPr sz="950" spc="40" dirty="0">
                          <a:solidFill>
                            <a:srgbClr val="181818"/>
                          </a:solidFill>
                          <a:latin typeface="Arial"/>
                          <a:cs typeface="Arial"/>
                        </a:rPr>
                        <a:t>h</a:t>
                      </a:r>
                      <a:r>
                        <a:rPr sz="950" dirty="0">
                          <a:solidFill>
                            <a:srgbClr val="414141"/>
                          </a:solidFill>
                          <a:latin typeface="Arial"/>
                          <a:cs typeface="Arial"/>
                        </a:rPr>
                        <a:t>o	</a:t>
                      </a:r>
                      <a:r>
                        <a:rPr sz="1425" spc="22" baseline="2923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4</a:t>
                      </a:r>
                      <a:r>
                        <a:rPr sz="1425" spc="-127" baseline="2923" dirty="0">
                          <a:solidFill>
                            <a:srgbClr val="696969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1425" baseline="2923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5 </a:t>
                      </a:r>
                      <a:r>
                        <a:rPr sz="95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mts</a:t>
                      </a:r>
                      <a:endParaRPr sz="9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8043">
                      <a:solidFill>
                        <a:srgbClr val="878787"/>
                      </a:solidFill>
                      <a:prstDash val="solid"/>
                    </a:lnL>
                    <a:lnR w="9021">
                      <a:solidFill>
                        <a:srgbClr val="8C8C8C"/>
                      </a:solidFill>
                      <a:prstDash val="solid"/>
                    </a:lnR>
                    <a:lnT w="9021">
                      <a:solidFill>
                        <a:srgbClr val="8C8C8C"/>
                      </a:solidFill>
                      <a:prstDash val="solid"/>
                    </a:lnT>
                    <a:lnB w="9021">
                      <a:solidFill>
                        <a:srgbClr val="939393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9850">
                        <a:lnSpc>
                          <a:spcPct val="100000"/>
                        </a:lnSpc>
                      </a:pPr>
                      <a:r>
                        <a:rPr sz="95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Unid</a:t>
                      </a:r>
                      <a:endParaRPr sz="9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021">
                      <a:solidFill>
                        <a:srgbClr val="8C8C8C"/>
                      </a:solidFill>
                      <a:prstDash val="solid"/>
                    </a:lnL>
                    <a:lnR w="15787">
                      <a:solidFill>
                        <a:srgbClr val="838383"/>
                      </a:solidFill>
                      <a:prstDash val="solid"/>
                    </a:lnR>
                    <a:lnT w="9021">
                      <a:solidFill>
                        <a:srgbClr val="8C8C8C"/>
                      </a:solidFill>
                      <a:prstDash val="solid"/>
                    </a:lnT>
                    <a:lnB w="11291">
                      <a:solidFill>
                        <a:srgbClr val="777777"/>
                      </a:solidFill>
                      <a:prstDash val="solid"/>
                    </a:lnB>
                  </a:tcPr>
                </a:tc>
                <a:tc gridSpan="2">
                  <a:txBody>
                    <a:bodyPr/>
                    <a:lstStyle/>
                    <a:p>
                      <a:pPr marL="58419">
                        <a:lnSpc>
                          <a:spcPct val="100000"/>
                        </a:lnSpc>
                      </a:pPr>
                      <a:r>
                        <a:rPr sz="950" dirty="0">
                          <a:solidFill>
                            <a:srgbClr val="414141"/>
                          </a:solidFill>
                          <a:latin typeface="Arial"/>
                          <a:cs typeface="Arial"/>
                        </a:rPr>
                        <a:t>04</a:t>
                      </a:r>
                      <a:endParaRPr sz="9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5787">
                      <a:solidFill>
                        <a:srgbClr val="838383"/>
                      </a:solidFill>
                      <a:prstDash val="solid"/>
                    </a:lnL>
                    <a:lnR w="20299">
                      <a:solidFill>
                        <a:srgbClr val="838383"/>
                      </a:solidFill>
                      <a:prstDash val="solid"/>
                    </a:lnR>
                    <a:lnT w="9021">
                      <a:solidFill>
                        <a:srgbClr val="8C8C8C"/>
                      </a:solidFill>
                      <a:prstDash val="solid"/>
                    </a:lnT>
                    <a:lnB w="9021">
                      <a:solidFill>
                        <a:srgbClr val="777777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55880" marR="191770" indent="-5080">
                        <a:lnSpc>
                          <a:spcPct val="100000"/>
                        </a:lnSpc>
                      </a:pPr>
                      <a:r>
                        <a:rPr sz="95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R$ </a:t>
                      </a:r>
                      <a:r>
                        <a:rPr sz="950" dirty="0">
                          <a:solidFill>
                            <a:srgbClr val="181818"/>
                          </a:solidFill>
                          <a:latin typeface="Arial"/>
                          <a:cs typeface="Arial"/>
                        </a:rPr>
                        <a:t>14</a:t>
                      </a:r>
                      <a:r>
                        <a:rPr sz="950" spc="-20" dirty="0">
                          <a:solidFill>
                            <a:srgbClr val="181818"/>
                          </a:solidFill>
                          <a:latin typeface="Arial"/>
                          <a:cs typeface="Arial"/>
                        </a:rPr>
                        <a:t>9</a:t>
                      </a:r>
                      <a:r>
                        <a:rPr sz="950" spc="-120" dirty="0">
                          <a:solidFill>
                            <a:srgbClr val="696969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95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00</a:t>
                      </a:r>
                      <a:endParaRPr sz="9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20299">
                      <a:solidFill>
                        <a:srgbClr val="838383"/>
                      </a:solidFill>
                      <a:prstDash val="solid"/>
                    </a:lnL>
                    <a:lnR w="15788">
                      <a:solidFill>
                        <a:srgbClr val="838383"/>
                      </a:solidFill>
                      <a:prstDash val="solid"/>
                    </a:lnR>
                    <a:lnT w="9021">
                      <a:solidFill>
                        <a:srgbClr val="8C8C8C"/>
                      </a:solidFill>
                      <a:prstDash val="solid"/>
                    </a:lnT>
                    <a:lnB w="9021">
                      <a:solidFill>
                        <a:srgbClr val="77777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9690" marR="285115" indent="4445">
                        <a:lnSpc>
                          <a:spcPct val="100000"/>
                        </a:lnSpc>
                      </a:pPr>
                      <a:r>
                        <a:rPr sz="95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R$ 596,00</a:t>
                      </a:r>
                      <a:endParaRPr sz="9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5788">
                      <a:solidFill>
                        <a:srgbClr val="838383"/>
                      </a:solidFill>
                      <a:prstDash val="solid"/>
                    </a:lnL>
                    <a:lnR w="4510">
                      <a:solidFill>
                        <a:srgbClr val="000000"/>
                      </a:solidFill>
                      <a:prstDash val="solid"/>
                    </a:lnR>
                    <a:lnT w="9021">
                      <a:solidFill>
                        <a:srgbClr val="8C8C8C"/>
                      </a:solidFill>
                      <a:prstDash val="solid"/>
                    </a:lnT>
                    <a:lnB w="9021">
                      <a:solidFill>
                        <a:srgbClr val="777777"/>
                      </a:solidFill>
                      <a:prstDash val="solid"/>
                    </a:lnB>
                  </a:tcPr>
                </a:tc>
              </a:tr>
              <a:tr h="428915">
                <a:tc>
                  <a:txBody>
                    <a:bodyPr/>
                    <a:lstStyle/>
                    <a:p>
                      <a:pPr marL="85090">
                        <a:lnSpc>
                          <a:spcPct val="100000"/>
                        </a:lnSpc>
                      </a:pPr>
                      <a:r>
                        <a:rPr sz="950" dirty="0">
                          <a:solidFill>
                            <a:srgbClr val="181818"/>
                          </a:solidFill>
                          <a:latin typeface="Arial"/>
                          <a:cs typeface="Arial"/>
                        </a:rPr>
                        <a:t>16</a:t>
                      </a:r>
                      <a:endParaRPr sz="9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R w="13532">
                      <a:solidFill>
                        <a:srgbClr val="7C7C7C"/>
                      </a:solidFill>
                      <a:prstDash val="solid"/>
                    </a:lnR>
                    <a:lnT w="9021">
                      <a:solidFill>
                        <a:srgbClr val="7C7C7C"/>
                      </a:solidFill>
                      <a:prstDash val="solid"/>
                    </a:lnT>
                    <a:lnB w="9021">
                      <a:solidFill>
                        <a:srgbClr val="6B6B6B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8419" marR="61594">
                        <a:lnSpc>
                          <a:spcPts val="1070"/>
                        </a:lnSpc>
                      </a:pPr>
                      <a:r>
                        <a:rPr sz="950" dirty="0">
                          <a:solidFill>
                            <a:srgbClr val="181818"/>
                          </a:solidFill>
                          <a:latin typeface="Arial"/>
                          <a:cs typeface="Arial"/>
                        </a:rPr>
                        <a:t>B</a:t>
                      </a:r>
                      <a:r>
                        <a:rPr sz="950" spc="-15" dirty="0">
                          <a:solidFill>
                            <a:srgbClr val="181818"/>
                          </a:solidFill>
                          <a:latin typeface="Arial"/>
                          <a:cs typeface="Arial"/>
                        </a:rPr>
                        <a:t>o</a:t>
                      </a:r>
                      <a:r>
                        <a:rPr sz="950" spc="-145" dirty="0">
                          <a:solidFill>
                            <a:srgbClr val="414141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950" dirty="0">
                          <a:solidFill>
                            <a:srgbClr val="414141"/>
                          </a:solidFill>
                          <a:latin typeface="Arial"/>
                          <a:cs typeface="Arial"/>
                        </a:rPr>
                        <a:t>a  </a:t>
                      </a:r>
                      <a:r>
                        <a:rPr sz="950" spc="-45" dirty="0">
                          <a:solidFill>
                            <a:srgbClr val="41414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5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de  </a:t>
                      </a:r>
                      <a:r>
                        <a:rPr sz="950" spc="-35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50" dirty="0">
                          <a:solidFill>
                            <a:srgbClr val="181818"/>
                          </a:solidFill>
                          <a:latin typeface="Arial"/>
                          <a:cs typeface="Arial"/>
                        </a:rPr>
                        <a:t>tempo  </a:t>
                      </a:r>
                      <a:r>
                        <a:rPr sz="950" spc="-5" dirty="0">
                          <a:solidFill>
                            <a:srgbClr val="181818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5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de reação</a:t>
                      </a:r>
                      <a:endParaRPr sz="9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3532">
                      <a:solidFill>
                        <a:srgbClr val="7C7C7C"/>
                      </a:solidFill>
                      <a:prstDash val="solid"/>
                    </a:lnL>
                    <a:lnR w="18043">
                      <a:solidFill>
                        <a:srgbClr val="878787"/>
                      </a:solidFill>
                      <a:prstDash val="solid"/>
                    </a:lnR>
                    <a:lnT w="9021">
                      <a:solidFill>
                        <a:srgbClr val="7C7C7C"/>
                      </a:solidFill>
                      <a:prstDash val="solid"/>
                    </a:lnT>
                  </a:tcPr>
                </a:tc>
                <a:tc>
                  <a:txBody>
                    <a:bodyPr/>
                    <a:lstStyle/>
                    <a:p>
                      <a:pPr marL="53975" marR="49530" algn="just">
                        <a:lnSpc>
                          <a:spcPts val="1110"/>
                        </a:lnSpc>
                      </a:pPr>
                      <a:r>
                        <a:rPr sz="95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O</a:t>
                      </a:r>
                      <a:r>
                        <a:rPr sz="950" spc="8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5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mode</a:t>
                      </a:r>
                      <a:r>
                        <a:rPr sz="950" spc="-5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95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o</a:t>
                      </a:r>
                      <a:r>
                        <a:rPr sz="950" spc="25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5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foi</a:t>
                      </a:r>
                      <a:r>
                        <a:rPr sz="950" spc="65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5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desenvolv</a:t>
                      </a:r>
                      <a:r>
                        <a:rPr sz="950" spc="75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95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do</a:t>
                      </a:r>
                      <a:r>
                        <a:rPr sz="950" spc="75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5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com</a:t>
                      </a:r>
                      <a:r>
                        <a:rPr sz="950" spc="85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50" dirty="0">
                          <a:solidFill>
                            <a:srgbClr val="181818"/>
                          </a:solidFill>
                          <a:latin typeface="Arial"/>
                          <a:cs typeface="Arial"/>
                        </a:rPr>
                        <a:t>borracha </a:t>
                      </a:r>
                      <a:r>
                        <a:rPr sz="95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natura</a:t>
                      </a:r>
                      <a:r>
                        <a:rPr sz="950" spc="6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950" dirty="0">
                          <a:solidFill>
                            <a:srgbClr val="575757"/>
                          </a:solidFill>
                          <a:latin typeface="Arial"/>
                          <a:cs typeface="Arial"/>
                        </a:rPr>
                        <a:t>; </a:t>
                      </a:r>
                      <a:r>
                        <a:rPr sz="950" spc="-75" dirty="0">
                          <a:solidFill>
                            <a:srgbClr val="57575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5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medidas </a:t>
                      </a:r>
                      <a:r>
                        <a:rPr sz="950" spc="-7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5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7cm</a:t>
                      </a:r>
                      <a:r>
                        <a:rPr sz="950" spc="125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5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de</a:t>
                      </a:r>
                      <a:r>
                        <a:rPr sz="950" spc="1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5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d</a:t>
                      </a:r>
                      <a:r>
                        <a:rPr sz="950" spc="6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95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metr</a:t>
                      </a:r>
                      <a:r>
                        <a:rPr sz="950" spc="55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o</a:t>
                      </a:r>
                      <a:r>
                        <a:rPr sz="950" dirty="0">
                          <a:solidFill>
                            <a:srgbClr val="797979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950" spc="100" dirty="0">
                          <a:solidFill>
                            <a:srgbClr val="797979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50" dirty="0">
                          <a:solidFill>
                            <a:srgbClr val="181818"/>
                          </a:solidFill>
                          <a:latin typeface="Arial"/>
                          <a:cs typeface="Arial"/>
                        </a:rPr>
                        <a:t>peso </a:t>
                      </a:r>
                      <a:r>
                        <a:rPr sz="950" dirty="0">
                          <a:solidFill>
                            <a:srgbClr val="414141"/>
                          </a:solidFill>
                          <a:latin typeface="Arial"/>
                          <a:cs typeface="Arial"/>
                        </a:rPr>
                        <a:t>aproximado</a:t>
                      </a:r>
                      <a:r>
                        <a:rPr sz="950" spc="20" dirty="0">
                          <a:solidFill>
                            <a:srgbClr val="41414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50" dirty="0">
                          <a:solidFill>
                            <a:srgbClr val="575757"/>
                          </a:solidFill>
                          <a:latin typeface="Arial"/>
                          <a:cs typeface="Arial"/>
                        </a:rPr>
                        <a:t>-</a:t>
                      </a:r>
                      <a:r>
                        <a:rPr sz="950" spc="100" dirty="0">
                          <a:solidFill>
                            <a:srgbClr val="57575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5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125g</a:t>
                      </a:r>
                      <a:endParaRPr sz="9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8043">
                      <a:solidFill>
                        <a:srgbClr val="878787"/>
                      </a:solidFill>
                      <a:prstDash val="solid"/>
                    </a:lnL>
                    <a:lnR w="9021">
                      <a:solidFill>
                        <a:srgbClr val="8C8C8C"/>
                      </a:solidFill>
                      <a:prstDash val="solid"/>
                    </a:lnR>
                    <a:lnT w="9021">
                      <a:solidFill>
                        <a:srgbClr val="939393"/>
                      </a:solidFill>
                      <a:prstDash val="solid"/>
                    </a:lnT>
                    <a:lnB w="9021">
                      <a:solidFill>
                        <a:srgbClr val="97979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9850">
                        <a:lnSpc>
                          <a:spcPct val="100000"/>
                        </a:lnSpc>
                      </a:pPr>
                      <a:r>
                        <a:rPr sz="950" dirty="0">
                          <a:solidFill>
                            <a:srgbClr val="181818"/>
                          </a:solidFill>
                          <a:latin typeface="Arial"/>
                          <a:cs typeface="Arial"/>
                        </a:rPr>
                        <a:t>U</a:t>
                      </a:r>
                      <a:r>
                        <a:rPr sz="950" spc="15" dirty="0">
                          <a:solidFill>
                            <a:srgbClr val="181818"/>
                          </a:solidFill>
                          <a:latin typeface="Arial"/>
                          <a:cs typeface="Arial"/>
                        </a:rPr>
                        <a:t>n</a:t>
                      </a:r>
                      <a:r>
                        <a:rPr sz="950" spc="-125" dirty="0">
                          <a:solidFill>
                            <a:srgbClr val="414141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950" dirty="0">
                          <a:solidFill>
                            <a:srgbClr val="181818"/>
                          </a:solidFill>
                          <a:latin typeface="Arial"/>
                          <a:cs typeface="Arial"/>
                        </a:rPr>
                        <a:t>d</a:t>
                      </a:r>
                      <a:endParaRPr sz="9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021">
                      <a:solidFill>
                        <a:srgbClr val="8C8C8C"/>
                      </a:solidFill>
                      <a:prstDash val="solid"/>
                    </a:lnL>
                    <a:lnR w="15787">
                      <a:solidFill>
                        <a:srgbClr val="838383"/>
                      </a:solidFill>
                      <a:prstDash val="solid"/>
                    </a:lnR>
                    <a:lnT w="11291">
                      <a:solidFill>
                        <a:srgbClr val="777777"/>
                      </a:solidFill>
                      <a:prstDash val="solid"/>
                    </a:lnT>
                    <a:lnB w="9021">
                      <a:solidFill>
                        <a:srgbClr val="979797"/>
                      </a:solidFill>
                      <a:prstDash val="solid"/>
                    </a:lnB>
                  </a:tcPr>
                </a:tc>
                <a:tc gridSpan="2">
                  <a:txBody>
                    <a:bodyPr/>
                    <a:lstStyle/>
                    <a:p>
                      <a:pPr marL="71755">
                        <a:lnSpc>
                          <a:spcPct val="100000"/>
                        </a:lnSpc>
                      </a:pPr>
                      <a:r>
                        <a:rPr sz="950" dirty="0">
                          <a:solidFill>
                            <a:srgbClr val="181818"/>
                          </a:solidFill>
                          <a:latin typeface="Arial"/>
                          <a:cs typeface="Arial"/>
                        </a:rPr>
                        <a:t>10</a:t>
                      </a:r>
                      <a:endParaRPr sz="9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5787">
                      <a:solidFill>
                        <a:srgbClr val="838383"/>
                      </a:solidFill>
                      <a:prstDash val="solid"/>
                    </a:lnL>
                    <a:lnR w="6766">
                      <a:solidFill>
                        <a:srgbClr val="838383"/>
                      </a:solidFill>
                      <a:prstDash val="solid"/>
                    </a:lnR>
                    <a:lnT w="9021">
                      <a:solidFill>
                        <a:srgbClr val="777777"/>
                      </a:solidFill>
                      <a:prstDash val="solid"/>
                    </a:lnT>
                    <a:lnB w="9021">
                      <a:solidFill>
                        <a:srgbClr val="979797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58419">
                        <a:lnSpc>
                          <a:spcPct val="100000"/>
                        </a:lnSpc>
                      </a:pPr>
                      <a:r>
                        <a:rPr sz="95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R$</a:t>
                      </a:r>
                      <a:r>
                        <a:rPr sz="950" spc="-5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5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28,50</a:t>
                      </a:r>
                      <a:endParaRPr sz="9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6766">
                      <a:solidFill>
                        <a:srgbClr val="838383"/>
                      </a:solidFill>
                      <a:prstDash val="solid"/>
                    </a:lnL>
                    <a:lnR w="4510">
                      <a:solidFill>
                        <a:srgbClr val="808080"/>
                      </a:solidFill>
                      <a:prstDash val="solid"/>
                    </a:lnR>
                    <a:lnT w="9021">
                      <a:solidFill>
                        <a:srgbClr val="777777"/>
                      </a:solidFill>
                      <a:prstDash val="solid"/>
                    </a:lnT>
                    <a:lnB w="9021">
                      <a:solidFill>
                        <a:srgbClr val="97979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9850">
                        <a:lnSpc>
                          <a:spcPts val="1125"/>
                        </a:lnSpc>
                      </a:pPr>
                      <a:r>
                        <a:rPr sz="95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R$</a:t>
                      </a:r>
                      <a:endParaRPr sz="950">
                        <a:latin typeface="Arial"/>
                        <a:cs typeface="Arial"/>
                      </a:endParaRPr>
                    </a:p>
                    <a:p>
                      <a:pPr marL="60325">
                        <a:lnSpc>
                          <a:spcPts val="1125"/>
                        </a:lnSpc>
                      </a:pPr>
                      <a:r>
                        <a:rPr sz="950" dirty="0">
                          <a:solidFill>
                            <a:srgbClr val="414141"/>
                          </a:solidFill>
                          <a:latin typeface="Arial"/>
                          <a:cs typeface="Arial"/>
                        </a:rPr>
                        <a:t>28</a:t>
                      </a:r>
                      <a:r>
                        <a:rPr sz="950" spc="70" dirty="0">
                          <a:solidFill>
                            <a:srgbClr val="414141"/>
                          </a:solidFill>
                          <a:latin typeface="Arial"/>
                          <a:cs typeface="Arial"/>
                        </a:rPr>
                        <a:t>5</a:t>
                      </a:r>
                      <a:r>
                        <a:rPr sz="950" spc="-65" dirty="0">
                          <a:solidFill>
                            <a:srgbClr val="797979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95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00</a:t>
                      </a:r>
                      <a:endParaRPr sz="9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4510">
                      <a:solidFill>
                        <a:srgbClr val="808080"/>
                      </a:solidFill>
                      <a:prstDash val="solid"/>
                    </a:lnL>
                    <a:lnR w="4510">
                      <a:solidFill>
                        <a:srgbClr val="000000"/>
                      </a:solidFill>
                      <a:prstDash val="solid"/>
                    </a:lnR>
                    <a:lnT w="9021">
                      <a:solidFill>
                        <a:srgbClr val="777777"/>
                      </a:solidFill>
                      <a:prstDash val="solid"/>
                    </a:lnT>
                    <a:lnB w="9021">
                      <a:solidFill>
                        <a:srgbClr val="979797"/>
                      </a:solidFill>
                      <a:prstDash val="solid"/>
                    </a:lnB>
                  </a:tcPr>
                </a:tc>
              </a:tr>
              <a:tr h="301830">
                <a:tc>
                  <a:txBody>
                    <a:bodyPr/>
                    <a:lstStyle/>
                    <a:p>
                      <a:pPr marL="85090">
                        <a:lnSpc>
                          <a:spcPct val="100000"/>
                        </a:lnSpc>
                      </a:pPr>
                      <a:r>
                        <a:rPr sz="95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17</a:t>
                      </a:r>
                      <a:endParaRPr sz="9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R w="13532">
                      <a:solidFill>
                        <a:srgbClr val="7C7C7C"/>
                      </a:solidFill>
                      <a:prstDash val="solid"/>
                    </a:lnR>
                    <a:lnT w="9021">
                      <a:solidFill>
                        <a:srgbClr val="6B6B6B"/>
                      </a:solidFill>
                      <a:prstDash val="solid"/>
                    </a:lnT>
                    <a:lnB w="9021">
                      <a:solidFill>
                        <a:srgbClr val="8C8C8C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3975">
                        <a:lnSpc>
                          <a:spcPct val="100000"/>
                        </a:lnSpc>
                      </a:pPr>
                      <a:r>
                        <a:rPr sz="95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Corda</a:t>
                      </a:r>
                      <a:r>
                        <a:rPr sz="950" spc="15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50" dirty="0">
                          <a:solidFill>
                            <a:srgbClr val="181818"/>
                          </a:solidFill>
                          <a:latin typeface="Arial"/>
                          <a:cs typeface="Arial"/>
                        </a:rPr>
                        <a:t>sisai</a:t>
                      </a:r>
                      <a:r>
                        <a:rPr sz="950" spc="-5" dirty="0">
                          <a:solidFill>
                            <a:srgbClr val="181818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5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c/5</a:t>
                      </a:r>
                      <a:r>
                        <a:rPr sz="950" spc="4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5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mts</a:t>
                      </a:r>
                      <a:endParaRPr sz="9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3532">
                      <a:solidFill>
                        <a:srgbClr val="7C7C7C"/>
                      </a:solidFill>
                      <a:prstDash val="solid"/>
                    </a:lnL>
                    <a:lnR w="11277">
                      <a:solidFill>
                        <a:srgbClr val="878787"/>
                      </a:solidFill>
                      <a:prstDash val="solid"/>
                    </a:lnR>
                    <a:lnB w="4510">
                      <a:solidFill>
                        <a:srgbClr val="747474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7150" marR="57150">
                        <a:lnSpc>
                          <a:spcPct val="103499"/>
                        </a:lnSpc>
                      </a:pPr>
                      <a:r>
                        <a:rPr sz="950" dirty="0">
                          <a:solidFill>
                            <a:srgbClr val="181818"/>
                          </a:solidFill>
                          <a:latin typeface="Arial"/>
                          <a:cs typeface="Arial"/>
                        </a:rPr>
                        <a:t>Mate</a:t>
                      </a:r>
                      <a:r>
                        <a:rPr sz="950" spc="55" dirty="0">
                          <a:solidFill>
                            <a:srgbClr val="181818"/>
                          </a:solidFill>
                          <a:latin typeface="Arial"/>
                          <a:cs typeface="Arial"/>
                        </a:rPr>
                        <a:t>r</a:t>
                      </a:r>
                      <a:r>
                        <a:rPr sz="950" spc="-125" dirty="0">
                          <a:solidFill>
                            <a:srgbClr val="575757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95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950" spc="45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950" dirty="0">
                          <a:solidFill>
                            <a:srgbClr val="797979"/>
                          </a:solidFill>
                          <a:latin typeface="Arial"/>
                          <a:cs typeface="Arial"/>
                        </a:rPr>
                        <a:t>:</a:t>
                      </a:r>
                      <a:r>
                        <a:rPr sz="950" spc="10" dirty="0">
                          <a:solidFill>
                            <a:srgbClr val="797979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5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sisai </a:t>
                      </a:r>
                      <a:r>
                        <a:rPr sz="950" spc="-125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50" dirty="0">
                          <a:solidFill>
                            <a:srgbClr val="8A8A8A"/>
                          </a:solidFill>
                          <a:latin typeface="Arial"/>
                          <a:cs typeface="Arial"/>
                        </a:rPr>
                        <a:t>;</a:t>
                      </a:r>
                      <a:r>
                        <a:rPr sz="950" spc="65" dirty="0">
                          <a:solidFill>
                            <a:srgbClr val="8A8A8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5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cor </a:t>
                      </a:r>
                      <a:r>
                        <a:rPr sz="950" spc="-1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50" dirty="0">
                          <a:solidFill>
                            <a:srgbClr val="181818"/>
                          </a:solidFill>
                          <a:latin typeface="Arial"/>
                          <a:cs typeface="Arial"/>
                        </a:rPr>
                        <a:t>natural</a:t>
                      </a:r>
                      <a:r>
                        <a:rPr sz="950" spc="110" dirty="0">
                          <a:solidFill>
                            <a:srgbClr val="181818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50" dirty="0">
                          <a:solidFill>
                            <a:srgbClr val="8A8A8A"/>
                          </a:solidFill>
                          <a:latin typeface="Arial"/>
                          <a:cs typeface="Arial"/>
                        </a:rPr>
                        <a:t>;</a:t>
                      </a:r>
                      <a:r>
                        <a:rPr sz="950" spc="5" dirty="0">
                          <a:solidFill>
                            <a:srgbClr val="8A8A8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5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peso</a:t>
                      </a:r>
                      <a:r>
                        <a:rPr sz="950" spc="1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5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de</a:t>
                      </a:r>
                      <a:r>
                        <a:rPr sz="950" spc="1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50" spc="25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3</a:t>
                      </a:r>
                      <a:r>
                        <a:rPr sz="950" spc="-25" dirty="0">
                          <a:solidFill>
                            <a:srgbClr val="797979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95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5 kq</a:t>
                      </a:r>
                      <a:r>
                        <a:rPr sz="950" spc="-7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5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950" spc="-25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5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tamanho</a:t>
                      </a:r>
                      <a:r>
                        <a:rPr sz="950" spc="85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5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de</a:t>
                      </a:r>
                      <a:r>
                        <a:rPr sz="950" spc="-5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5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5</a:t>
                      </a:r>
                      <a:r>
                        <a:rPr sz="950" spc="15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5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metros</a:t>
                      </a:r>
                      <a:endParaRPr sz="9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1277">
                      <a:solidFill>
                        <a:srgbClr val="878787"/>
                      </a:solidFill>
                      <a:prstDash val="solid"/>
                    </a:lnL>
                    <a:lnT w="9021">
                      <a:solidFill>
                        <a:srgbClr val="979797"/>
                      </a:solidFill>
                      <a:prstDash val="solid"/>
                    </a:lnT>
                    <a:lnB w="9021">
                      <a:solidFill>
                        <a:srgbClr val="87878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74295">
                        <a:lnSpc>
                          <a:spcPct val="100000"/>
                        </a:lnSpc>
                      </a:pPr>
                      <a:r>
                        <a:rPr sz="950" dirty="0">
                          <a:solidFill>
                            <a:srgbClr val="181818"/>
                          </a:solidFill>
                          <a:latin typeface="Arial"/>
                          <a:cs typeface="Arial"/>
                        </a:rPr>
                        <a:t>Unid</a:t>
                      </a:r>
                      <a:endParaRPr sz="9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R w="15787">
                      <a:solidFill>
                        <a:srgbClr val="838383"/>
                      </a:solidFill>
                      <a:prstDash val="solid"/>
                    </a:lnR>
                    <a:lnT w="9021">
                      <a:solidFill>
                        <a:srgbClr val="979797"/>
                      </a:solidFill>
                      <a:prstDash val="solid"/>
                    </a:lnT>
                    <a:lnB w="9021">
                      <a:solidFill>
                        <a:srgbClr val="878787"/>
                      </a:solidFill>
                      <a:prstDash val="solid"/>
                    </a:lnB>
                  </a:tcPr>
                </a:tc>
                <a:tc gridSpan="2">
                  <a:txBody>
                    <a:bodyPr/>
                    <a:lstStyle/>
                    <a:p>
                      <a:pPr marL="58419">
                        <a:lnSpc>
                          <a:spcPct val="100000"/>
                        </a:lnSpc>
                      </a:pPr>
                      <a:r>
                        <a:rPr sz="95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20</a:t>
                      </a:r>
                      <a:endParaRPr sz="9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5787">
                      <a:solidFill>
                        <a:srgbClr val="838383"/>
                      </a:solidFill>
                      <a:prstDash val="solid"/>
                    </a:lnL>
                    <a:lnR w="15788">
                      <a:solidFill>
                        <a:srgbClr val="838383"/>
                      </a:solidFill>
                      <a:prstDash val="solid"/>
                    </a:lnR>
                    <a:lnT w="9021">
                      <a:solidFill>
                        <a:srgbClr val="979797"/>
                      </a:solidFill>
                      <a:prstDash val="solid"/>
                    </a:lnT>
                    <a:lnB w="9021">
                      <a:solidFill>
                        <a:srgbClr val="878787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53975">
                        <a:lnSpc>
                          <a:spcPct val="100000"/>
                        </a:lnSpc>
                      </a:pPr>
                      <a:r>
                        <a:rPr sz="950" dirty="0">
                          <a:solidFill>
                            <a:srgbClr val="181818"/>
                          </a:solidFill>
                          <a:latin typeface="Arial"/>
                          <a:cs typeface="Arial"/>
                        </a:rPr>
                        <a:t>R$</a:t>
                      </a:r>
                      <a:r>
                        <a:rPr sz="950" spc="-50" dirty="0">
                          <a:solidFill>
                            <a:srgbClr val="181818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50" spc="25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6</a:t>
                      </a:r>
                      <a:r>
                        <a:rPr sz="950" spc="-25" dirty="0">
                          <a:solidFill>
                            <a:srgbClr val="797979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95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00</a:t>
                      </a:r>
                      <a:endParaRPr sz="9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5788">
                      <a:solidFill>
                        <a:srgbClr val="838383"/>
                      </a:solidFill>
                      <a:prstDash val="solid"/>
                    </a:lnL>
                    <a:lnR w="4510">
                      <a:solidFill>
                        <a:srgbClr val="808080"/>
                      </a:solidFill>
                      <a:prstDash val="solid"/>
                    </a:lnR>
                    <a:lnT w="9021">
                      <a:solidFill>
                        <a:srgbClr val="979797"/>
                      </a:solidFill>
                      <a:prstDash val="solid"/>
                    </a:lnT>
                    <a:lnB w="9021">
                      <a:solidFill>
                        <a:srgbClr val="87878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9850" marR="273685">
                        <a:lnSpc>
                          <a:spcPct val="106600"/>
                        </a:lnSpc>
                      </a:pPr>
                      <a:r>
                        <a:rPr sz="95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R$ </a:t>
                      </a:r>
                      <a:r>
                        <a:rPr sz="950" dirty="0">
                          <a:solidFill>
                            <a:srgbClr val="181818"/>
                          </a:solidFill>
                          <a:latin typeface="Arial"/>
                          <a:cs typeface="Arial"/>
                        </a:rPr>
                        <a:t>12</a:t>
                      </a:r>
                      <a:r>
                        <a:rPr sz="950" spc="-15" dirty="0">
                          <a:solidFill>
                            <a:srgbClr val="181818"/>
                          </a:solidFill>
                          <a:latin typeface="Arial"/>
                          <a:cs typeface="Arial"/>
                        </a:rPr>
                        <a:t>0</a:t>
                      </a:r>
                      <a:r>
                        <a:rPr sz="950" spc="-65" dirty="0">
                          <a:solidFill>
                            <a:srgbClr val="696969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950" dirty="0">
                          <a:solidFill>
                            <a:srgbClr val="181818"/>
                          </a:solidFill>
                          <a:latin typeface="Arial"/>
                          <a:cs typeface="Arial"/>
                        </a:rPr>
                        <a:t>00</a:t>
                      </a:r>
                      <a:endParaRPr sz="9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4510">
                      <a:solidFill>
                        <a:srgbClr val="808080"/>
                      </a:solidFill>
                      <a:prstDash val="solid"/>
                    </a:lnL>
                    <a:lnR w="4510">
                      <a:solidFill>
                        <a:srgbClr val="000000"/>
                      </a:solidFill>
                      <a:prstDash val="solid"/>
                    </a:lnR>
                    <a:lnT w="9021">
                      <a:solidFill>
                        <a:srgbClr val="979797"/>
                      </a:solidFill>
                      <a:prstDash val="solid"/>
                    </a:lnT>
                    <a:lnB w="9021">
                      <a:solidFill>
                        <a:srgbClr val="878787"/>
                      </a:solidFill>
                      <a:prstDash val="solid"/>
                    </a:lnB>
                  </a:tcPr>
                </a:tc>
              </a:tr>
              <a:tr h="297290">
                <a:tc>
                  <a:txBody>
                    <a:bodyPr/>
                    <a:lstStyle/>
                    <a:p>
                      <a:pPr marL="85090">
                        <a:lnSpc>
                          <a:spcPct val="100000"/>
                        </a:lnSpc>
                      </a:pPr>
                      <a:r>
                        <a:rPr sz="950" dirty="0">
                          <a:solidFill>
                            <a:srgbClr val="414141"/>
                          </a:solidFill>
                          <a:latin typeface="Arial"/>
                          <a:cs typeface="Arial"/>
                        </a:rPr>
                        <a:t>18</a:t>
                      </a:r>
                      <a:endParaRPr sz="9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R w="13532">
                      <a:solidFill>
                        <a:srgbClr val="7C7C7C"/>
                      </a:solidFill>
                      <a:prstDash val="solid"/>
                    </a:lnR>
                    <a:lnT w="9021">
                      <a:solidFill>
                        <a:srgbClr val="8C8C8C"/>
                      </a:solidFill>
                      <a:prstDash val="solid"/>
                    </a:lnT>
                    <a:lnB w="9021">
                      <a:solidFill>
                        <a:srgbClr val="87878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2865">
                        <a:lnSpc>
                          <a:spcPct val="100000"/>
                        </a:lnSpc>
                      </a:pPr>
                      <a:r>
                        <a:rPr sz="950" dirty="0">
                          <a:solidFill>
                            <a:srgbClr val="181818"/>
                          </a:solidFill>
                          <a:latin typeface="Arial"/>
                          <a:cs typeface="Arial"/>
                        </a:rPr>
                        <a:t>R</a:t>
                      </a:r>
                      <a:r>
                        <a:rPr sz="950" spc="-20" dirty="0">
                          <a:solidFill>
                            <a:srgbClr val="181818"/>
                          </a:solidFill>
                          <a:latin typeface="Arial"/>
                          <a:cs typeface="Arial"/>
                        </a:rPr>
                        <a:t>o</a:t>
                      </a:r>
                      <a:r>
                        <a:rPr sz="950" spc="-180" dirty="0">
                          <a:solidFill>
                            <a:srgbClr val="414141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950" dirty="0">
                          <a:solidFill>
                            <a:srgbClr val="414141"/>
                          </a:solidFill>
                          <a:latin typeface="Arial"/>
                          <a:cs typeface="Arial"/>
                        </a:rPr>
                        <a:t>o</a:t>
                      </a:r>
                      <a:r>
                        <a:rPr sz="950" spc="25" dirty="0">
                          <a:solidFill>
                            <a:srgbClr val="41414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5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para</a:t>
                      </a:r>
                      <a:r>
                        <a:rPr sz="950" spc="5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5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p</a:t>
                      </a:r>
                      <a:r>
                        <a:rPr sz="950" spc="-55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950" spc="-145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95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ates</a:t>
                      </a:r>
                      <a:endParaRPr sz="9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3532">
                      <a:solidFill>
                        <a:srgbClr val="7C7C7C"/>
                      </a:solidFill>
                      <a:prstDash val="solid"/>
                    </a:lnL>
                    <a:lnR w="4510">
                      <a:solidFill>
                        <a:srgbClr val="878787"/>
                      </a:solidFill>
                      <a:prstDash val="solid"/>
                    </a:lnR>
                    <a:lnT w="4510">
                      <a:solidFill>
                        <a:srgbClr val="747474"/>
                      </a:solidFill>
                      <a:prstDash val="solid"/>
                    </a:lnT>
                    <a:lnB w="9021">
                      <a:solidFill>
                        <a:srgbClr val="87878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0325">
                        <a:lnSpc>
                          <a:spcPct val="100000"/>
                        </a:lnSpc>
                      </a:pPr>
                      <a:r>
                        <a:rPr sz="950" dirty="0">
                          <a:solidFill>
                            <a:srgbClr val="181818"/>
                          </a:solidFill>
                          <a:latin typeface="Arial"/>
                          <a:cs typeface="Arial"/>
                        </a:rPr>
                        <a:t>Materia</a:t>
                      </a:r>
                      <a:r>
                        <a:rPr sz="950" spc="70" dirty="0">
                          <a:solidFill>
                            <a:srgbClr val="181818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950" dirty="0">
                          <a:solidFill>
                            <a:srgbClr val="797979"/>
                          </a:solidFill>
                          <a:latin typeface="Arial"/>
                          <a:cs typeface="Arial"/>
                        </a:rPr>
                        <a:t>:</a:t>
                      </a:r>
                      <a:r>
                        <a:rPr sz="950" spc="-60" dirty="0">
                          <a:solidFill>
                            <a:srgbClr val="797979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5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ep</a:t>
                      </a:r>
                      <a:r>
                        <a:rPr sz="950" spc="55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950" spc="-65" dirty="0">
                          <a:solidFill>
                            <a:srgbClr val="797979"/>
                          </a:solidFill>
                          <a:latin typeface="Arial"/>
                          <a:cs typeface="Arial"/>
                        </a:rPr>
                        <a:t>;</a:t>
                      </a:r>
                      <a:r>
                        <a:rPr sz="95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tamanho</a:t>
                      </a:r>
                      <a:r>
                        <a:rPr sz="950" spc="12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5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90x15x</a:t>
                      </a:r>
                      <a:r>
                        <a:rPr sz="950" spc="3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1</a:t>
                      </a:r>
                      <a:r>
                        <a:rPr sz="95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5</a:t>
                      </a:r>
                      <a:r>
                        <a:rPr sz="950" spc="-2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5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cm</a:t>
                      </a:r>
                      <a:endParaRPr sz="9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4510">
                      <a:solidFill>
                        <a:srgbClr val="878787"/>
                      </a:solidFill>
                      <a:prstDash val="solid"/>
                    </a:lnL>
                    <a:lnR w="9021">
                      <a:solidFill>
                        <a:srgbClr val="838383"/>
                      </a:solidFill>
                      <a:prstDash val="solid"/>
                    </a:lnR>
                    <a:lnT w="9021">
                      <a:solidFill>
                        <a:srgbClr val="878787"/>
                      </a:solidFill>
                      <a:prstDash val="solid"/>
                    </a:lnT>
                    <a:lnB w="9021">
                      <a:solidFill>
                        <a:srgbClr val="87878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9850">
                        <a:lnSpc>
                          <a:spcPct val="100000"/>
                        </a:lnSpc>
                      </a:pPr>
                      <a:r>
                        <a:rPr sz="950" dirty="0">
                          <a:solidFill>
                            <a:srgbClr val="181818"/>
                          </a:solidFill>
                          <a:latin typeface="Arial"/>
                          <a:cs typeface="Arial"/>
                        </a:rPr>
                        <a:t>U</a:t>
                      </a:r>
                      <a:r>
                        <a:rPr sz="950" spc="-25" dirty="0">
                          <a:solidFill>
                            <a:srgbClr val="181818"/>
                          </a:solidFill>
                          <a:latin typeface="Arial"/>
                          <a:cs typeface="Arial"/>
                        </a:rPr>
                        <a:t>n</a:t>
                      </a:r>
                      <a:r>
                        <a:rPr sz="950" spc="-90" dirty="0">
                          <a:solidFill>
                            <a:srgbClr val="414141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950" dirty="0">
                          <a:solidFill>
                            <a:srgbClr val="181818"/>
                          </a:solidFill>
                          <a:latin typeface="Arial"/>
                          <a:cs typeface="Arial"/>
                        </a:rPr>
                        <a:t>d</a:t>
                      </a:r>
                      <a:endParaRPr sz="9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021">
                      <a:solidFill>
                        <a:srgbClr val="838383"/>
                      </a:solidFill>
                      <a:prstDash val="solid"/>
                    </a:lnL>
                    <a:lnR w="15787">
                      <a:solidFill>
                        <a:srgbClr val="838383"/>
                      </a:solidFill>
                      <a:prstDash val="solid"/>
                    </a:lnR>
                    <a:lnT w="9021">
                      <a:solidFill>
                        <a:srgbClr val="878787"/>
                      </a:solidFill>
                      <a:prstDash val="solid"/>
                    </a:lnT>
                    <a:lnB w="9021">
                      <a:solidFill>
                        <a:srgbClr val="979797"/>
                      </a:solidFill>
                      <a:prstDash val="solid"/>
                    </a:lnB>
                  </a:tcPr>
                </a:tc>
                <a:tc gridSpan="2">
                  <a:txBody>
                    <a:bodyPr/>
                    <a:lstStyle/>
                    <a:p>
                      <a:pPr marL="67310">
                        <a:lnSpc>
                          <a:spcPct val="100000"/>
                        </a:lnSpc>
                      </a:pPr>
                      <a:r>
                        <a:rPr sz="950" spc="-165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1</a:t>
                      </a:r>
                      <a:r>
                        <a:rPr sz="95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0</a:t>
                      </a:r>
                      <a:endParaRPr sz="9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5787">
                      <a:solidFill>
                        <a:srgbClr val="838383"/>
                      </a:solidFill>
                      <a:prstDash val="solid"/>
                    </a:lnL>
                    <a:lnR w="9021">
                      <a:solidFill>
                        <a:srgbClr val="838383"/>
                      </a:solidFill>
                      <a:prstDash val="solid"/>
                    </a:lnR>
                    <a:lnT w="9021">
                      <a:solidFill>
                        <a:srgbClr val="878787"/>
                      </a:solidFill>
                      <a:prstDash val="solid"/>
                    </a:lnT>
                    <a:lnB w="9021">
                      <a:solidFill>
                        <a:srgbClr val="979797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66040" marR="193040" indent="-9525">
                        <a:lnSpc>
                          <a:spcPts val="1110"/>
                        </a:lnSpc>
                      </a:pPr>
                      <a:r>
                        <a:rPr sz="95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R$ 13</a:t>
                      </a:r>
                      <a:r>
                        <a:rPr sz="950" spc="-5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1</a:t>
                      </a:r>
                      <a:r>
                        <a:rPr sz="950" spc="-25" dirty="0">
                          <a:solidFill>
                            <a:srgbClr val="797979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95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00</a:t>
                      </a:r>
                      <a:endParaRPr sz="9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021">
                      <a:solidFill>
                        <a:srgbClr val="838383"/>
                      </a:solidFill>
                      <a:prstDash val="solid"/>
                    </a:lnL>
                    <a:lnR w="4510">
                      <a:solidFill>
                        <a:srgbClr val="808080"/>
                      </a:solidFill>
                      <a:prstDash val="solid"/>
                    </a:lnR>
                    <a:lnT w="9021">
                      <a:solidFill>
                        <a:srgbClr val="878787"/>
                      </a:solidFill>
                      <a:prstDash val="solid"/>
                    </a:lnT>
                    <a:lnB w="9021">
                      <a:solidFill>
                        <a:srgbClr val="97979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9850">
                        <a:lnSpc>
                          <a:spcPct val="100000"/>
                        </a:lnSpc>
                      </a:pPr>
                      <a:r>
                        <a:rPr sz="95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R$</a:t>
                      </a:r>
                      <a:endParaRPr sz="950">
                        <a:latin typeface="Arial"/>
                        <a:cs typeface="Arial"/>
                      </a:endParaRPr>
                    </a:p>
                    <a:p>
                      <a:pPr marL="74295">
                        <a:lnSpc>
                          <a:spcPct val="100000"/>
                        </a:lnSpc>
                      </a:pPr>
                      <a:r>
                        <a:rPr sz="950" spc="-55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1</a:t>
                      </a:r>
                      <a:r>
                        <a:rPr sz="950" spc="20" dirty="0">
                          <a:solidFill>
                            <a:srgbClr val="696969"/>
                          </a:solidFill>
                          <a:latin typeface="Arial"/>
                          <a:cs typeface="Arial"/>
                        </a:rPr>
                        <a:t>.</a:t>
                      </a:r>
                      <a:r>
                        <a:rPr sz="950" dirty="0">
                          <a:solidFill>
                            <a:srgbClr val="414141"/>
                          </a:solidFill>
                          <a:latin typeface="Arial"/>
                          <a:cs typeface="Arial"/>
                        </a:rPr>
                        <a:t>310</a:t>
                      </a:r>
                      <a:r>
                        <a:rPr sz="950" spc="-180" dirty="0">
                          <a:solidFill>
                            <a:srgbClr val="41414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50" spc="30" dirty="0">
                          <a:solidFill>
                            <a:srgbClr val="696969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95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00</a:t>
                      </a:r>
                      <a:endParaRPr sz="9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4510">
                      <a:solidFill>
                        <a:srgbClr val="808080"/>
                      </a:solidFill>
                      <a:prstDash val="solid"/>
                    </a:lnL>
                    <a:lnR w="4510">
                      <a:solidFill>
                        <a:srgbClr val="000000"/>
                      </a:solidFill>
                      <a:prstDash val="solid"/>
                    </a:lnR>
                    <a:lnT w="9021">
                      <a:solidFill>
                        <a:srgbClr val="878787"/>
                      </a:solidFill>
                      <a:prstDash val="solid"/>
                    </a:lnT>
                    <a:lnB w="9021">
                      <a:solidFill>
                        <a:srgbClr val="979797"/>
                      </a:solidFill>
                      <a:prstDash val="solid"/>
                    </a:lnB>
                  </a:tcPr>
                </a:tc>
              </a:tr>
              <a:tr h="585504">
                <a:tc>
                  <a:txBody>
                    <a:bodyPr/>
                    <a:lstStyle/>
                    <a:p>
                      <a:pPr marL="90170">
                        <a:lnSpc>
                          <a:spcPct val="100000"/>
                        </a:lnSpc>
                      </a:pPr>
                      <a:r>
                        <a:rPr sz="95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19</a:t>
                      </a:r>
                      <a:endParaRPr sz="9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R w="13532">
                      <a:solidFill>
                        <a:srgbClr val="7C7C7C"/>
                      </a:solidFill>
                      <a:prstDash val="solid"/>
                    </a:lnR>
                    <a:lnT w="9021">
                      <a:solidFill>
                        <a:srgbClr val="878787"/>
                      </a:solidFill>
                      <a:prstDash val="solid"/>
                    </a:lnT>
                    <a:lnB w="4510">
                      <a:solidFill>
                        <a:srgbClr val="77777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3975">
                        <a:lnSpc>
                          <a:spcPct val="100000"/>
                        </a:lnSpc>
                        <a:tabLst>
                          <a:tab pos="820419" algn="l"/>
                        </a:tabLst>
                      </a:pPr>
                      <a:r>
                        <a:rPr sz="95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Aro	flexível</a:t>
                      </a:r>
                      <a:endParaRPr sz="950">
                        <a:latin typeface="Arial"/>
                        <a:cs typeface="Arial"/>
                      </a:endParaRPr>
                    </a:p>
                    <a:p>
                      <a:pPr marL="62865">
                        <a:lnSpc>
                          <a:spcPct val="100000"/>
                        </a:lnSpc>
                      </a:pPr>
                      <a:r>
                        <a:rPr sz="95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basquete</a:t>
                      </a:r>
                      <a:r>
                        <a:rPr sz="950" spc="1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5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oficial</a:t>
                      </a:r>
                      <a:endParaRPr sz="9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3532">
                      <a:solidFill>
                        <a:srgbClr val="7C7C7C"/>
                      </a:solidFill>
                      <a:prstDash val="solid"/>
                    </a:lnL>
                    <a:lnR w="13532">
                      <a:solidFill>
                        <a:srgbClr val="8C8C8C"/>
                      </a:solidFill>
                      <a:prstDash val="solid"/>
                    </a:lnR>
                    <a:lnT w="9021">
                      <a:solidFill>
                        <a:srgbClr val="878787"/>
                      </a:solidFill>
                      <a:prstDash val="solid"/>
                    </a:lnT>
                    <a:lnB w="9021">
                      <a:solidFill>
                        <a:srgbClr val="90909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5880" marR="50800" indent="4445" algn="just">
                        <a:lnSpc>
                          <a:spcPct val="100299"/>
                        </a:lnSpc>
                        <a:tabLst>
                          <a:tab pos="930910" algn="l"/>
                        </a:tabLst>
                      </a:pPr>
                      <a:r>
                        <a:rPr sz="950" dirty="0">
                          <a:solidFill>
                            <a:srgbClr val="181818"/>
                          </a:solidFill>
                          <a:latin typeface="Arial"/>
                          <a:cs typeface="Arial"/>
                        </a:rPr>
                        <a:t>Diâmetro	</a:t>
                      </a:r>
                      <a:r>
                        <a:rPr sz="95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ofici</a:t>
                      </a:r>
                      <a:r>
                        <a:rPr sz="950" spc="7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950" dirty="0">
                          <a:latin typeface="Arial"/>
                          <a:cs typeface="Arial"/>
                        </a:rPr>
                        <a:t>l         </a:t>
                      </a:r>
                      <a:r>
                        <a:rPr sz="950" spc="11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425" baseline="2923" dirty="0">
                          <a:solidFill>
                            <a:srgbClr val="181818"/>
                          </a:solidFill>
                          <a:latin typeface="Arial"/>
                          <a:cs typeface="Arial"/>
                        </a:rPr>
                        <a:t>45c</a:t>
                      </a:r>
                      <a:r>
                        <a:rPr sz="1425" spc="104" baseline="2923" dirty="0">
                          <a:solidFill>
                            <a:srgbClr val="181818"/>
                          </a:solidFill>
                          <a:latin typeface="Arial"/>
                          <a:cs typeface="Arial"/>
                        </a:rPr>
                        <a:t>m</a:t>
                      </a:r>
                      <a:r>
                        <a:rPr sz="1425" spc="-127" baseline="2923" dirty="0">
                          <a:solidFill>
                            <a:srgbClr val="575757"/>
                          </a:solidFill>
                          <a:latin typeface="Arial"/>
                          <a:cs typeface="Arial"/>
                        </a:rPr>
                        <a:t>;</a:t>
                      </a:r>
                      <a:r>
                        <a:rPr sz="1425" baseline="2923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modelo </a:t>
                      </a:r>
                      <a:r>
                        <a:rPr sz="95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confecc</a:t>
                      </a:r>
                      <a:r>
                        <a:rPr sz="950" spc="3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95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onado  </a:t>
                      </a:r>
                      <a:r>
                        <a:rPr sz="950" spc="-7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50" dirty="0">
                          <a:solidFill>
                            <a:srgbClr val="414141"/>
                          </a:solidFill>
                          <a:latin typeface="Arial"/>
                          <a:cs typeface="Arial"/>
                        </a:rPr>
                        <a:t>com  </a:t>
                      </a:r>
                      <a:r>
                        <a:rPr sz="950" spc="-50" dirty="0">
                          <a:solidFill>
                            <a:srgbClr val="41414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5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mo</a:t>
                      </a:r>
                      <a:r>
                        <a:rPr sz="950" spc="-75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95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as  </a:t>
                      </a:r>
                      <a:r>
                        <a:rPr sz="950" spc="5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5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para  </a:t>
                      </a:r>
                      <a:r>
                        <a:rPr sz="950" spc="-5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5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maior f</a:t>
                      </a:r>
                      <a:r>
                        <a:rPr sz="950" spc="-5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95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ex</a:t>
                      </a:r>
                      <a:r>
                        <a:rPr sz="950" spc="-1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95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bilidade  </a:t>
                      </a:r>
                      <a:r>
                        <a:rPr sz="950" spc="-8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5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e  </a:t>
                      </a:r>
                      <a:r>
                        <a:rPr sz="950" spc="-12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5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durab</a:t>
                      </a:r>
                      <a:r>
                        <a:rPr sz="950" spc="2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950" spc="-145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li</a:t>
                      </a:r>
                      <a:r>
                        <a:rPr sz="95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dade   </a:t>
                      </a:r>
                      <a:r>
                        <a:rPr sz="1125" baseline="-29629" dirty="0">
                          <a:solidFill>
                            <a:srgbClr val="8A8A8A"/>
                          </a:solidFill>
                          <a:latin typeface="Times New Roman"/>
                          <a:cs typeface="Times New Roman"/>
                        </a:rPr>
                        <a:t>'   </a:t>
                      </a:r>
                      <a:r>
                        <a:rPr sz="1125" spc="22" baseline="-29629" dirty="0">
                          <a:solidFill>
                            <a:srgbClr val="8A8A8A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950" dirty="0">
                          <a:solidFill>
                            <a:srgbClr val="414141"/>
                          </a:solidFill>
                          <a:latin typeface="Arial"/>
                          <a:cs typeface="Arial"/>
                        </a:rPr>
                        <a:t>revestido </a:t>
                      </a:r>
                      <a:r>
                        <a:rPr sz="95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com</a:t>
                      </a:r>
                      <a:r>
                        <a:rPr sz="950" spc="85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50" dirty="0">
                          <a:solidFill>
                            <a:srgbClr val="181818"/>
                          </a:solidFill>
                          <a:latin typeface="Arial"/>
                          <a:cs typeface="Arial"/>
                        </a:rPr>
                        <a:t>p</a:t>
                      </a:r>
                      <a:r>
                        <a:rPr sz="950" spc="-55" dirty="0">
                          <a:solidFill>
                            <a:srgbClr val="181818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950" dirty="0">
                          <a:solidFill>
                            <a:srgbClr val="181818"/>
                          </a:solidFill>
                          <a:latin typeface="Arial"/>
                          <a:cs typeface="Arial"/>
                        </a:rPr>
                        <a:t>ntura</a:t>
                      </a:r>
                      <a:r>
                        <a:rPr sz="950" spc="60" dirty="0">
                          <a:solidFill>
                            <a:srgbClr val="181818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5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sintética</a:t>
                      </a:r>
                      <a:endParaRPr sz="9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3532">
                      <a:solidFill>
                        <a:srgbClr val="8C8C8C"/>
                      </a:solidFill>
                      <a:prstDash val="solid"/>
                    </a:lnL>
                    <a:lnR w="9021">
                      <a:solidFill>
                        <a:srgbClr val="8C8C8C"/>
                      </a:solidFill>
                      <a:prstDash val="solid"/>
                    </a:lnR>
                    <a:lnT w="9021">
                      <a:solidFill>
                        <a:srgbClr val="878787"/>
                      </a:solidFill>
                      <a:prstDash val="solid"/>
                    </a:lnT>
                    <a:lnB w="9021">
                      <a:solidFill>
                        <a:srgbClr val="90909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74295">
                        <a:lnSpc>
                          <a:spcPct val="100000"/>
                        </a:lnSpc>
                      </a:pPr>
                      <a:r>
                        <a:rPr sz="900" dirty="0">
                          <a:solidFill>
                            <a:srgbClr val="414141"/>
                          </a:solidFill>
                          <a:latin typeface="Times New Roman"/>
                          <a:cs typeface="Times New Roman"/>
                        </a:rPr>
                        <a:t>PAR</a:t>
                      </a: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9021">
                      <a:solidFill>
                        <a:srgbClr val="8C8C8C"/>
                      </a:solidFill>
                      <a:prstDash val="solid"/>
                    </a:lnL>
                    <a:lnR w="15787">
                      <a:solidFill>
                        <a:srgbClr val="838383"/>
                      </a:solidFill>
                      <a:prstDash val="solid"/>
                    </a:lnR>
                    <a:lnT w="9021">
                      <a:solidFill>
                        <a:srgbClr val="979797"/>
                      </a:solidFill>
                      <a:prstDash val="solid"/>
                    </a:lnT>
                    <a:lnB w="9021">
                      <a:solidFill>
                        <a:srgbClr val="909090"/>
                      </a:solidFill>
                      <a:prstDash val="solid"/>
                    </a:lnB>
                  </a:tcPr>
                </a:tc>
                <a:tc gridSpan="2">
                  <a:txBody>
                    <a:bodyPr/>
                    <a:lstStyle/>
                    <a:p>
                      <a:pPr marL="62865">
                        <a:lnSpc>
                          <a:spcPct val="100000"/>
                        </a:lnSpc>
                      </a:pPr>
                      <a:r>
                        <a:rPr sz="900" dirty="0">
                          <a:solidFill>
                            <a:srgbClr val="414141"/>
                          </a:solidFill>
                          <a:latin typeface="Times New Roman"/>
                          <a:cs typeface="Times New Roman"/>
                        </a:rPr>
                        <a:t>01</a:t>
                      </a: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5787">
                      <a:solidFill>
                        <a:srgbClr val="838383"/>
                      </a:solidFill>
                      <a:prstDash val="solid"/>
                    </a:lnL>
                    <a:lnR w="9021">
                      <a:solidFill>
                        <a:srgbClr val="838383"/>
                      </a:solidFill>
                      <a:prstDash val="solid"/>
                    </a:lnR>
                    <a:lnT w="9021">
                      <a:solidFill>
                        <a:srgbClr val="979797"/>
                      </a:solidFill>
                      <a:prstDash val="solid"/>
                    </a:lnT>
                    <a:lnB w="9021">
                      <a:solidFill>
                        <a:srgbClr val="777777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61594">
                        <a:lnSpc>
                          <a:spcPct val="100000"/>
                        </a:lnSpc>
                      </a:pPr>
                      <a:r>
                        <a:rPr sz="900" dirty="0">
                          <a:solidFill>
                            <a:srgbClr val="2A2A2A"/>
                          </a:solidFill>
                          <a:latin typeface="Times New Roman"/>
                          <a:cs typeface="Times New Roman"/>
                        </a:rPr>
                        <a:t>R$</a:t>
                      </a: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 marL="57150">
                        <a:lnSpc>
                          <a:spcPct val="100000"/>
                        </a:lnSpc>
                        <a:spcBef>
                          <a:spcPts val="100"/>
                        </a:spcBef>
                      </a:pPr>
                      <a:r>
                        <a:rPr sz="900" spc="65" dirty="0">
                          <a:solidFill>
                            <a:srgbClr val="2A2A2A"/>
                          </a:solidFill>
                          <a:latin typeface="Times New Roman"/>
                          <a:cs typeface="Times New Roman"/>
                        </a:rPr>
                        <a:t>4</a:t>
                      </a:r>
                      <a:r>
                        <a:rPr sz="900" spc="-30" dirty="0">
                          <a:solidFill>
                            <a:srgbClr val="797979"/>
                          </a:solidFill>
                          <a:latin typeface="Times New Roman"/>
                          <a:cs typeface="Times New Roman"/>
                        </a:rPr>
                        <a:t>.</a:t>
                      </a:r>
                      <a:r>
                        <a:rPr sz="900" dirty="0">
                          <a:solidFill>
                            <a:srgbClr val="575757"/>
                          </a:solidFill>
                          <a:latin typeface="Times New Roman"/>
                          <a:cs typeface="Times New Roman"/>
                        </a:rPr>
                        <a:t>754,00</a:t>
                      </a: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9021">
                      <a:solidFill>
                        <a:srgbClr val="838383"/>
                      </a:solidFill>
                      <a:prstDash val="solid"/>
                    </a:lnL>
                    <a:lnR w="4510">
                      <a:solidFill>
                        <a:srgbClr val="808080"/>
                      </a:solidFill>
                      <a:prstDash val="solid"/>
                    </a:lnR>
                    <a:lnT w="9021">
                      <a:solidFill>
                        <a:srgbClr val="979797"/>
                      </a:solidFill>
                      <a:prstDash val="solid"/>
                    </a:lnT>
                    <a:lnB w="9021">
                      <a:solidFill>
                        <a:srgbClr val="77777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9850">
                        <a:lnSpc>
                          <a:spcPct val="100000"/>
                        </a:lnSpc>
                      </a:pPr>
                      <a:r>
                        <a:rPr sz="900" dirty="0">
                          <a:solidFill>
                            <a:srgbClr val="2A2A2A"/>
                          </a:solidFill>
                          <a:latin typeface="Times New Roman"/>
                          <a:cs typeface="Times New Roman"/>
                        </a:rPr>
                        <a:t>RS</a:t>
                      </a: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 marL="65405">
                        <a:lnSpc>
                          <a:spcPct val="100000"/>
                        </a:lnSpc>
                        <a:spcBef>
                          <a:spcPts val="60"/>
                        </a:spcBef>
                      </a:pPr>
                      <a:r>
                        <a:rPr sz="900" spc="65" dirty="0">
                          <a:solidFill>
                            <a:srgbClr val="414141"/>
                          </a:solidFill>
                          <a:latin typeface="Times New Roman"/>
                          <a:cs typeface="Times New Roman"/>
                        </a:rPr>
                        <a:t>4</a:t>
                      </a:r>
                      <a:r>
                        <a:rPr sz="900" spc="-114" dirty="0">
                          <a:solidFill>
                            <a:srgbClr val="696969"/>
                          </a:solidFill>
                          <a:latin typeface="Times New Roman"/>
                          <a:cs typeface="Times New Roman"/>
                        </a:rPr>
                        <a:t>.</a:t>
                      </a:r>
                      <a:r>
                        <a:rPr sz="900" dirty="0">
                          <a:solidFill>
                            <a:srgbClr val="414141"/>
                          </a:solidFill>
                          <a:latin typeface="Times New Roman"/>
                          <a:cs typeface="Times New Roman"/>
                        </a:rPr>
                        <a:t>754,00</a:t>
                      </a: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4510">
                      <a:solidFill>
                        <a:srgbClr val="808080"/>
                      </a:solidFill>
                      <a:prstDash val="solid"/>
                    </a:lnL>
                    <a:lnR w="4510">
                      <a:solidFill>
                        <a:srgbClr val="000000"/>
                      </a:solidFill>
                      <a:prstDash val="solid"/>
                    </a:lnR>
                    <a:lnT w="9021">
                      <a:solidFill>
                        <a:srgbClr val="979797"/>
                      </a:solidFill>
                      <a:prstDash val="solid"/>
                    </a:lnT>
                    <a:lnB w="9021">
                      <a:solidFill>
                        <a:srgbClr val="777777"/>
                      </a:solidFill>
                      <a:prstDash val="solid"/>
                    </a:lnB>
                  </a:tcPr>
                </a:tc>
              </a:tr>
              <a:tr h="444802">
                <a:tc>
                  <a:txBody>
                    <a:bodyPr/>
                    <a:lstStyle/>
                    <a:p>
                      <a:pPr marL="80645">
                        <a:lnSpc>
                          <a:spcPct val="100000"/>
                        </a:lnSpc>
                      </a:pPr>
                      <a:r>
                        <a:rPr sz="950" dirty="0">
                          <a:solidFill>
                            <a:srgbClr val="414141"/>
                          </a:solidFill>
                          <a:latin typeface="Arial"/>
                          <a:cs typeface="Arial"/>
                        </a:rPr>
                        <a:t>20</a:t>
                      </a:r>
                      <a:endParaRPr sz="9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R w="13532">
                      <a:solidFill>
                        <a:srgbClr val="7C7C7C"/>
                      </a:solidFill>
                      <a:prstDash val="solid"/>
                    </a:lnR>
                    <a:lnT w="4510">
                      <a:solidFill>
                        <a:srgbClr val="777777"/>
                      </a:solidFill>
                      <a:prstDash val="solid"/>
                    </a:lnT>
                    <a:lnB w="9021">
                      <a:solidFill>
                        <a:srgbClr val="A0A0A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3975" marR="59055" indent="8890" algn="just">
                        <a:lnSpc>
                          <a:spcPct val="97200"/>
                        </a:lnSpc>
                        <a:tabLst>
                          <a:tab pos="965200" algn="l"/>
                        </a:tabLst>
                      </a:pPr>
                      <a:r>
                        <a:rPr sz="1425" baseline="2923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Bolsas	</a:t>
                      </a:r>
                      <a:r>
                        <a:rPr sz="95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para transporte  </a:t>
                      </a:r>
                      <a:r>
                        <a:rPr sz="950" spc="-11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5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de </a:t>
                      </a:r>
                      <a:r>
                        <a:rPr sz="950" spc="85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5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bo</a:t>
                      </a:r>
                      <a:r>
                        <a:rPr sz="950" spc="-4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95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as lona</a:t>
                      </a:r>
                      <a:endParaRPr sz="9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3532">
                      <a:solidFill>
                        <a:srgbClr val="7C7C7C"/>
                      </a:solidFill>
                      <a:prstDash val="solid"/>
                    </a:lnL>
                    <a:lnR w="9021">
                      <a:solidFill>
                        <a:srgbClr val="8C8C8C"/>
                      </a:solidFill>
                      <a:prstDash val="solid"/>
                    </a:lnR>
                    <a:lnT w="9021">
                      <a:solidFill>
                        <a:srgbClr val="909090"/>
                      </a:solidFill>
                      <a:prstDash val="solid"/>
                    </a:lnT>
                  </a:tcPr>
                </a:tc>
                <a:tc>
                  <a:txBody>
                    <a:bodyPr/>
                    <a:lstStyle/>
                    <a:p>
                      <a:pPr marL="58419">
                        <a:lnSpc>
                          <a:spcPct val="100000"/>
                        </a:lnSpc>
                      </a:pPr>
                      <a:r>
                        <a:rPr sz="95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Capacidade</a:t>
                      </a:r>
                      <a:r>
                        <a:rPr sz="950" spc="55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5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6</a:t>
                      </a:r>
                      <a:r>
                        <a:rPr sz="950" spc="1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5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bola</a:t>
                      </a:r>
                      <a:r>
                        <a:rPr sz="950" spc="4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s</a:t>
                      </a:r>
                      <a:r>
                        <a:rPr sz="950" dirty="0">
                          <a:solidFill>
                            <a:srgbClr val="797979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950" spc="-5" dirty="0">
                          <a:solidFill>
                            <a:srgbClr val="797979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5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mater</a:t>
                      </a:r>
                      <a:r>
                        <a:rPr sz="950" spc="-2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95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al</a:t>
                      </a:r>
                      <a:r>
                        <a:rPr sz="950" spc="-5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50" spc="-145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95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ona</a:t>
                      </a:r>
                      <a:r>
                        <a:rPr sz="950" spc="5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5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de</a:t>
                      </a:r>
                      <a:r>
                        <a:rPr sz="950" spc="3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5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pvc</a:t>
                      </a:r>
                      <a:endParaRPr sz="9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021">
                      <a:solidFill>
                        <a:srgbClr val="8C8C8C"/>
                      </a:solidFill>
                      <a:prstDash val="solid"/>
                    </a:lnL>
                    <a:lnT w="9021">
                      <a:solidFill>
                        <a:srgbClr val="909090"/>
                      </a:solidFill>
                      <a:prstDash val="solid"/>
                    </a:lnT>
                  </a:tcPr>
                </a:tc>
                <a:tc>
                  <a:txBody>
                    <a:bodyPr/>
                    <a:lstStyle/>
                    <a:p>
                      <a:pPr marL="78740">
                        <a:lnSpc>
                          <a:spcPct val="100000"/>
                        </a:lnSpc>
                      </a:pPr>
                      <a:r>
                        <a:rPr sz="85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UNID</a:t>
                      </a:r>
                      <a:endParaRPr sz="8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R w="15787">
                      <a:solidFill>
                        <a:srgbClr val="838383"/>
                      </a:solidFill>
                      <a:prstDash val="solid"/>
                    </a:lnR>
                    <a:lnT w="9021">
                      <a:solidFill>
                        <a:srgbClr val="909090"/>
                      </a:solidFill>
                      <a:prstDash val="solid"/>
                    </a:lnT>
                    <a:lnB w="9021">
                      <a:solidFill>
                        <a:srgbClr val="979797"/>
                      </a:solidFill>
                      <a:prstDash val="solid"/>
                    </a:lnB>
                  </a:tcPr>
                </a:tc>
                <a:tc gridSpan="2">
                  <a:txBody>
                    <a:bodyPr/>
                    <a:lstStyle/>
                    <a:p>
                      <a:pPr marL="62865">
                        <a:lnSpc>
                          <a:spcPct val="100000"/>
                        </a:lnSpc>
                      </a:pPr>
                      <a:r>
                        <a:rPr sz="900" dirty="0">
                          <a:solidFill>
                            <a:srgbClr val="2A2A2A"/>
                          </a:solidFill>
                          <a:latin typeface="Times New Roman"/>
                          <a:cs typeface="Times New Roman"/>
                        </a:rPr>
                        <a:t>04</a:t>
                      </a: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5787">
                      <a:solidFill>
                        <a:srgbClr val="838383"/>
                      </a:solidFill>
                      <a:prstDash val="solid"/>
                    </a:lnL>
                    <a:lnR w="11277">
                      <a:solidFill>
                        <a:srgbClr val="838383"/>
                      </a:solidFill>
                      <a:prstDash val="solid"/>
                    </a:lnR>
                    <a:lnT w="9021">
                      <a:solidFill>
                        <a:srgbClr val="777777"/>
                      </a:solidFill>
                      <a:prstDash val="solid"/>
                    </a:lnT>
                    <a:lnB w="9021">
                      <a:solidFill>
                        <a:srgbClr val="979797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60325">
                        <a:lnSpc>
                          <a:spcPct val="100000"/>
                        </a:lnSpc>
                      </a:pPr>
                      <a:r>
                        <a:rPr sz="900" dirty="0">
                          <a:solidFill>
                            <a:srgbClr val="414141"/>
                          </a:solidFill>
                          <a:latin typeface="Times New Roman"/>
                          <a:cs typeface="Times New Roman"/>
                        </a:rPr>
                        <a:t>R$</a:t>
                      </a:r>
                      <a:r>
                        <a:rPr sz="900" spc="20" dirty="0">
                          <a:solidFill>
                            <a:srgbClr val="414141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900" dirty="0">
                          <a:solidFill>
                            <a:srgbClr val="414141"/>
                          </a:solidFill>
                          <a:latin typeface="Times New Roman"/>
                          <a:cs typeface="Times New Roman"/>
                        </a:rPr>
                        <a:t>96,00</a:t>
                      </a: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1277">
                      <a:solidFill>
                        <a:srgbClr val="838383"/>
                      </a:solidFill>
                      <a:prstDash val="solid"/>
                    </a:lnL>
                    <a:lnR w="4510">
                      <a:solidFill>
                        <a:srgbClr val="808080"/>
                      </a:solidFill>
                      <a:prstDash val="solid"/>
                    </a:lnR>
                    <a:lnT w="9021">
                      <a:solidFill>
                        <a:srgbClr val="777777"/>
                      </a:solidFill>
                      <a:prstDash val="solid"/>
                    </a:lnT>
                    <a:lnB w="9021">
                      <a:solidFill>
                        <a:srgbClr val="97979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9850">
                        <a:lnSpc>
                          <a:spcPct val="100000"/>
                        </a:lnSpc>
                      </a:pPr>
                      <a:r>
                        <a:rPr sz="900" dirty="0">
                          <a:solidFill>
                            <a:srgbClr val="2A2A2A"/>
                          </a:solidFill>
                          <a:latin typeface="Times New Roman"/>
                          <a:cs typeface="Times New Roman"/>
                        </a:rPr>
                        <a:t>R$</a:t>
                      </a:r>
                      <a:r>
                        <a:rPr sz="900" spc="60" dirty="0">
                          <a:solidFill>
                            <a:srgbClr val="2A2A2A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900" dirty="0">
                          <a:solidFill>
                            <a:srgbClr val="414141"/>
                          </a:solidFill>
                          <a:latin typeface="Times New Roman"/>
                          <a:cs typeface="Times New Roman"/>
                        </a:rPr>
                        <a:t>384,00</a:t>
                      </a: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4510">
                      <a:solidFill>
                        <a:srgbClr val="808080"/>
                      </a:solidFill>
                      <a:prstDash val="solid"/>
                    </a:lnL>
                    <a:lnR w="4510">
                      <a:solidFill>
                        <a:srgbClr val="000000"/>
                      </a:solidFill>
                      <a:prstDash val="solid"/>
                    </a:lnR>
                    <a:lnT w="9021">
                      <a:solidFill>
                        <a:srgbClr val="777777"/>
                      </a:solidFill>
                      <a:prstDash val="solid"/>
                    </a:lnT>
                    <a:lnB w="9021">
                      <a:solidFill>
                        <a:srgbClr val="838383"/>
                      </a:solidFill>
                      <a:prstDash val="solid"/>
                    </a:lnB>
                  </a:tcPr>
                </a:tc>
              </a:tr>
              <a:tr h="733014">
                <a:tc>
                  <a:txBody>
                    <a:bodyPr/>
                    <a:lstStyle/>
                    <a:p>
                      <a:pPr marL="80645">
                        <a:lnSpc>
                          <a:spcPct val="100000"/>
                        </a:lnSpc>
                      </a:pPr>
                      <a:r>
                        <a:rPr sz="950" dirty="0">
                          <a:solidFill>
                            <a:srgbClr val="414141"/>
                          </a:solidFill>
                          <a:latin typeface="Arial"/>
                          <a:cs typeface="Arial"/>
                        </a:rPr>
                        <a:t>21</a:t>
                      </a:r>
                      <a:endParaRPr sz="9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R w="13532">
                      <a:solidFill>
                        <a:srgbClr val="7C7C7C"/>
                      </a:solidFill>
                      <a:prstDash val="solid"/>
                    </a:lnR>
                    <a:lnT w="9021">
                      <a:solidFill>
                        <a:srgbClr val="A0A0A0"/>
                      </a:solidFill>
                      <a:prstDash val="solid"/>
                    </a:lnT>
                    <a:lnB w="4510">
                      <a:solidFill>
                        <a:srgbClr val="939393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2865" marR="61594" indent="-9525">
                        <a:lnSpc>
                          <a:spcPct val="103499"/>
                        </a:lnSpc>
                        <a:tabLst>
                          <a:tab pos="658495" algn="l"/>
                          <a:tab pos="1077595" algn="l"/>
                        </a:tabLst>
                      </a:pPr>
                      <a:r>
                        <a:rPr sz="950" dirty="0">
                          <a:solidFill>
                            <a:srgbClr val="181818"/>
                          </a:solidFill>
                          <a:latin typeface="Arial"/>
                          <a:cs typeface="Arial"/>
                        </a:rPr>
                        <a:t>Tabela	</a:t>
                      </a:r>
                      <a:r>
                        <a:rPr sz="95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fixa	de acrí</a:t>
                      </a:r>
                      <a:r>
                        <a:rPr sz="950" spc="-5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950" spc="-18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95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co</a:t>
                      </a:r>
                      <a:r>
                        <a:rPr sz="950" spc="3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5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basquetebol</a:t>
                      </a:r>
                      <a:endParaRPr sz="9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3532">
                      <a:solidFill>
                        <a:srgbClr val="7C7C7C"/>
                      </a:solidFill>
                      <a:prstDash val="solid"/>
                    </a:lnL>
                    <a:lnR w="9021">
                      <a:solidFill>
                        <a:srgbClr val="8C8C8C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 marL="58419" marR="48260" algn="just">
                        <a:lnSpc>
                          <a:spcPct val="101099"/>
                        </a:lnSpc>
                      </a:pPr>
                      <a:r>
                        <a:rPr sz="1425" baseline="2923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Júnior</a:t>
                      </a:r>
                      <a:r>
                        <a:rPr sz="1425" spc="82" baseline="2923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425" baseline="2923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c/</a:t>
                      </a:r>
                      <a:r>
                        <a:rPr sz="1425" spc="104" baseline="2923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425" baseline="2923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Regu</a:t>
                      </a:r>
                      <a:r>
                        <a:rPr sz="1425" spc="-37" baseline="2923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1425" baseline="2923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agem  </a:t>
                      </a:r>
                      <a:r>
                        <a:rPr sz="1425" spc="22" baseline="2923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5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altur</a:t>
                      </a:r>
                      <a:r>
                        <a:rPr sz="950" spc="85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950" dirty="0">
                          <a:solidFill>
                            <a:srgbClr val="797979"/>
                          </a:solidFill>
                          <a:latin typeface="Arial"/>
                          <a:cs typeface="Arial"/>
                        </a:rPr>
                        <a:t>,  </a:t>
                      </a:r>
                      <a:r>
                        <a:rPr sz="950" spc="-110" dirty="0">
                          <a:solidFill>
                            <a:srgbClr val="797979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5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Tabela  </a:t>
                      </a:r>
                      <a:r>
                        <a:rPr sz="950" spc="15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50" dirty="0">
                          <a:solidFill>
                            <a:srgbClr val="181818"/>
                          </a:solidFill>
                          <a:latin typeface="Arial"/>
                          <a:cs typeface="Arial"/>
                        </a:rPr>
                        <a:t>de </a:t>
                      </a:r>
                      <a:r>
                        <a:rPr sz="95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acrílico</a:t>
                      </a:r>
                      <a:r>
                        <a:rPr sz="950" spc="114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50" spc="-55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1</a:t>
                      </a:r>
                      <a:r>
                        <a:rPr sz="950" spc="-65" dirty="0">
                          <a:solidFill>
                            <a:srgbClr val="696969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950" dirty="0">
                          <a:solidFill>
                            <a:srgbClr val="414141"/>
                          </a:solidFill>
                          <a:latin typeface="Arial"/>
                          <a:cs typeface="Arial"/>
                        </a:rPr>
                        <a:t>20 </a:t>
                      </a:r>
                      <a:r>
                        <a:rPr sz="950" spc="-20" dirty="0">
                          <a:solidFill>
                            <a:srgbClr val="41414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50" dirty="0">
                          <a:solidFill>
                            <a:srgbClr val="414141"/>
                          </a:solidFill>
                          <a:latin typeface="Arial"/>
                          <a:cs typeface="Arial"/>
                        </a:rPr>
                        <a:t>x </a:t>
                      </a:r>
                      <a:r>
                        <a:rPr sz="950" spc="-5" dirty="0">
                          <a:solidFill>
                            <a:srgbClr val="41414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50" spc="65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0</a:t>
                      </a:r>
                      <a:r>
                        <a:rPr sz="950" spc="-65" dirty="0">
                          <a:solidFill>
                            <a:srgbClr val="797979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950" dirty="0">
                          <a:solidFill>
                            <a:srgbClr val="414141"/>
                          </a:solidFill>
                          <a:latin typeface="Arial"/>
                          <a:cs typeface="Arial"/>
                        </a:rPr>
                        <a:t>90</a:t>
                      </a:r>
                      <a:r>
                        <a:rPr sz="950" spc="65" dirty="0">
                          <a:solidFill>
                            <a:srgbClr val="414141"/>
                          </a:solidFill>
                          <a:latin typeface="Arial"/>
                          <a:cs typeface="Arial"/>
                        </a:rPr>
                        <a:t>m</a:t>
                      </a:r>
                      <a:r>
                        <a:rPr sz="950" dirty="0">
                          <a:solidFill>
                            <a:srgbClr val="797979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950" spc="-45" dirty="0">
                          <a:solidFill>
                            <a:srgbClr val="797979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5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tubo </a:t>
                      </a:r>
                      <a:r>
                        <a:rPr sz="950" spc="-55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5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quadrado </a:t>
                      </a:r>
                      <a:r>
                        <a:rPr sz="950" spc="3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5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de </a:t>
                      </a:r>
                      <a:r>
                        <a:rPr sz="1425" baseline="2923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120</a:t>
                      </a:r>
                      <a:r>
                        <a:rPr sz="1425" spc="22" baseline="2923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m</a:t>
                      </a:r>
                      <a:r>
                        <a:rPr sz="1425" baseline="2923" dirty="0">
                          <a:solidFill>
                            <a:srgbClr val="575757"/>
                          </a:solidFill>
                          <a:latin typeface="Arial"/>
                          <a:cs typeface="Arial"/>
                        </a:rPr>
                        <a:t>,    </a:t>
                      </a:r>
                      <a:r>
                        <a:rPr sz="1425" spc="52" baseline="2923" dirty="0">
                          <a:solidFill>
                            <a:srgbClr val="57575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425" baseline="2923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espessura </a:t>
                      </a:r>
                      <a:r>
                        <a:rPr sz="1425" spc="-187" baseline="2923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425" spc="104" baseline="2923" dirty="0">
                          <a:solidFill>
                            <a:srgbClr val="414141"/>
                          </a:solidFill>
                          <a:latin typeface="Arial"/>
                          <a:cs typeface="Arial"/>
                        </a:rPr>
                        <a:t>3</a:t>
                      </a:r>
                      <a:r>
                        <a:rPr sz="1425" spc="-97" baseline="2923" dirty="0">
                          <a:solidFill>
                            <a:srgbClr val="696969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1425" baseline="2923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0m</a:t>
                      </a:r>
                      <a:r>
                        <a:rPr sz="1425" spc="60" baseline="2923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m</a:t>
                      </a:r>
                      <a:r>
                        <a:rPr sz="1425" baseline="2923" dirty="0">
                          <a:solidFill>
                            <a:srgbClr val="575757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1425" spc="-67" baseline="2923" dirty="0">
                          <a:solidFill>
                            <a:srgbClr val="57575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425" baseline="2923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avanço    </a:t>
                      </a:r>
                      <a:r>
                        <a:rPr sz="1425" spc="150" baseline="2923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5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de </a:t>
                      </a:r>
                      <a:r>
                        <a:rPr sz="950" spc="2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0</a:t>
                      </a:r>
                      <a:r>
                        <a:rPr sz="950" spc="-25" dirty="0">
                          <a:solidFill>
                            <a:srgbClr val="8A8A8A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95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80</a:t>
                      </a:r>
                      <a:r>
                        <a:rPr sz="950" spc="3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m</a:t>
                      </a:r>
                      <a:r>
                        <a:rPr sz="950" dirty="0">
                          <a:solidFill>
                            <a:srgbClr val="8A8A8A"/>
                          </a:solidFill>
                          <a:latin typeface="Arial"/>
                          <a:cs typeface="Arial"/>
                        </a:rPr>
                        <a:t>,     </a:t>
                      </a:r>
                      <a:r>
                        <a:rPr sz="950" dirty="0">
                          <a:solidFill>
                            <a:srgbClr val="181818"/>
                          </a:solidFill>
                          <a:latin typeface="Arial"/>
                          <a:cs typeface="Arial"/>
                        </a:rPr>
                        <a:t>tratamento    </a:t>
                      </a:r>
                      <a:r>
                        <a:rPr sz="950" spc="95" dirty="0">
                          <a:solidFill>
                            <a:srgbClr val="181818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425" baseline="2923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ant</a:t>
                      </a:r>
                      <a:r>
                        <a:rPr sz="1425" spc="-15" baseline="2923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1425" baseline="2923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-corrosivo    </a:t>
                      </a:r>
                      <a:r>
                        <a:rPr sz="1425" spc="104" baseline="2923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5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e pintura</a:t>
                      </a:r>
                      <a:r>
                        <a:rPr sz="950" spc="5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5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em</a:t>
                      </a:r>
                      <a:r>
                        <a:rPr sz="950" spc="55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5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PU</a:t>
                      </a:r>
                      <a:endParaRPr sz="9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021">
                      <a:solidFill>
                        <a:srgbClr val="8C8C8C"/>
                      </a:solidFill>
                      <a:prstDash val="solid"/>
                    </a:lnL>
                  </a:tcPr>
                </a:tc>
                <a:tc>
                  <a:txBody>
                    <a:bodyPr/>
                    <a:lstStyle/>
                    <a:p>
                      <a:pPr marL="83185">
                        <a:lnSpc>
                          <a:spcPct val="100000"/>
                        </a:lnSpc>
                      </a:pPr>
                      <a:r>
                        <a:rPr sz="900" dirty="0">
                          <a:solidFill>
                            <a:srgbClr val="2A2A2A"/>
                          </a:solidFill>
                          <a:latin typeface="Times New Roman"/>
                          <a:cs typeface="Times New Roman"/>
                        </a:rPr>
                        <a:t>PAR</a:t>
                      </a: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R w="15787">
                      <a:solidFill>
                        <a:srgbClr val="838383"/>
                      </a:solidFill>
                      <a:prstDash val="solid"/>
                    </a:lnR>
                    <a:lnT w="9021">
                      <a:solidFill>
                        <a:srgbClr val="979797"/>
                      </a:solidFill>
                      <a:prstDash val="solid"/>
                    </a:lnT>
                    <a:lnB w="9021">
                      <a:solidFill>
                        <a:srgbClr val="8C8C8C"/>
                      </a:solidFill>
                      <a:prstDash val="solid"/>
                    </a:lnB>
                  </a:tcPr>
                </a:tc>
                <a:tc gridSpan="2">
                  <a:txBody>
                    <a:bodyPr/>
                    <a:lstStyle/>
                    <a:p>
                      <a:pPr marL="62865">
                        <a:lnSpc>
                          <a:spcPct val="100000"/>
                        </a:lnSpc>
                      </a:pPr>
                      <a:r>
                        <a:rPr sz="900" dirty="0">
                          <a:solidFill>
                            <a:srgbClr val="2A2A2A"/>
                          </a:solidFill>
                          <a:latin typeface="Times New Roman"/>
                          <a:cs typeface="Times New Roman"/>
                        </a:rPr>
                        <a:t>01</a:t>
                      </a: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5787">
                      <a:solidFill>
                        <a:srgbClr val="838383"/>
                      </a:solidFill>
                      <a:prstDash val="solid"/>
                    </a:lnL>
                    <a:lnR w="11277">
                      <a:solidFill>
                        <a:srgbClr val="838383"/>
                      </a:solidFill>
                      <a:prstDash val="solid"/>
                    </a:lnR>
                    <a:lnT w="9021">
                      <a:solidFill>
                        <a:srgbClr val="979797"/>
                      </a:solidFill>
                      <a:prstDash val="solid"/>
                    </a:lnT>
                    <a:lnB w="9021">
                      <a:solidFill>
                        <a:srgbClr val="8C8C8C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55880" marR="134620" indent="8890">
                        <a:lnSpc>
                          <a:spcPct val="109200"/>
                        </a:lnSpc>
                      </a:pPr>
                      <a:r>
                        <a:rPr sz="900" spc="75" dirty="0">
                          <a:solidFill>
                            <a:srgbClr val="181818"/>
                          </a:solidFill>
                          <a:latin typeface="Times New Roman"/>
                          <a:cs typeface="Times New Roman"/>
                        </a:rPr>
                        <a:t>R</a:t>
                      </a:r>
                      <a:r>
                        <a:rPr sz="900" dirty="0">
                          <a:solidFill>
                            <a:srgbClr val="414141"/>
                          </a:solidFill>
                          <a:latin typeface="Times New Roman"/>
                          <a:cs typeface="Times New Roman"/>
                        </a:rPr>
                        <a:t>S </a:t>
                      </a:r>
                      <a:r>
                        <a:rPr sz="900" spc="-30" dirty="0">
                          <a:solidFill>
                            <a:srgbClr val="414141"/>
                          </a:solidFill>
                          <a:latin typeface="Times New Roman"/>
                          <a:cs typeface="Times New Roman"/>
                        </a:rPr>
                        <a:t>8</a:t>
                      </a:r>
                      <a:r>
                        <a:rPr sz="900" spc="-30" dirty="0">
                          <a:solidFill>
                            <a:srgbClr val="181818"/>
                          </a:solidFill>
                          <a:latin typeface="Times New Roman"/>
                          <a:cs typeface="Times New Roman"/>
                        </a:rPr>
                        <a:t>.</a:t>
                      </a:r>
                      <a:r>
                        <a:rPr sz="900" dirty="0">
                          <a:solidFill>
                            <a:srgbClr val="414141"/>
                          </a:solidFill>
                          <a:latin typeface="Times New Roman"/>
                          <a:cs typeface="Times New Roman"/>
                        </a:rPr>
                        <a:t>569,00</a:t>
                      </a: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1277">
                      <a:solidFill>
                        <a:srgbClr val="838383"/>
                      </a:solidFill>
                      <a:prstDash val="solid"/>
                    </a:lnL>
                    <a:lnR w="4510">
                      <a:solidFill>
                        <a:srgbClr val="808080"/>
                      </a:solidFill>
                      <a:prstDash val="solid"/>
                    </a:lnR>
                    <a:lnT w="9021">
                      <a:solidFill>
                        <a:srgbClr val="979797"/>
                      </a:solidFill>
                      <a:prstDash val="solid"/>
                    </a:lnT>
                    <a:lnB w="9021">
                      <a:solidFill>
                        <a:srgbClr val="8C8C8C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9850" marR="215265" indent="4445">
                        <a:lnSpc>
                          <a:spcPct val="105900"/>
                        </a:lnSpc>
                      </a:pPr>
                      <a:r>
                        <a:rPr sz="900" dirty="0">
                          <a:solidFill>
                            <a:srgbClr val="2A2A2A"/>
                          </a:solidFill>
                          <a:latin typeface="Times New Roman"/>
                          <a:cs typeface="Times New Roman"/>
                        </a:rPr>
                        <a:t>RS </a:t>
                      </a:r>
                      <a:r>
                        <a:rPr sz="900" spc="-55" dirty="0">
                          <a:solidFill>
                            <a:srgbClr val="414141"/>
                          </a:solidFill>
                          <a:latin typeface="Times New Roman"/>
                          <a:cs typeface="Times New Roman"/>
                        </a:rPr>
                        <a:t>8</a:t>
                      </a:r>
                      <a:r>
                        <a:rPr sz="900" spc="-80" dirty="0">
                          <a:solidFill>
                            <a:srgbClr val="696969"/>
                          </a:solidFill>
                          <a:latin typeface="Times New Roman"/>
                          <a:cs typeface="Times New Roman"/>
                        </a:rPr>
                        <a:t>.</a:t>
                      </a:r>
                      <a:r>
                        <a:rPr sz="900" dirty="0">
                          <a:solidFill>
                            <a:srgbClr val="414141"/>
                          </a:solidFill>
                          <a:latin typeface="Times New Roman"/>
                          <a:cs typeface="Times New Roman"/>
                        </a:rPr>
                        <a:t>569,00</a:t>
                      </a: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4510">
                      <a:solidFill>
                        <a:srgbClr val="808080"/>
                      </a:solidFill>
                      <a:prstDash val="solid"/>
                    </a:lnL>
                    <a:lnR w="4510">
                      <a:solidFill>
                        <a:srgbClr val="000000"/>
                      </a:solidFill>
                      <a:prstDash val="solid"/>
                    </a:lnR>
                    <a:lnT w="9021">
                      <a:solidFill>
                        <a:srgbClr val="838383"/>
                      </a:solidFill>
                      <a:prstDash val="solid"/>
                    </a:lnT>
                    <a:lnB w="9021">
                      <a:solidFill>
                        <a:srgbClr val="777777"/>
                      </a:solidFill>
                      <a:prstDash val="solid"/>
                    </a:lnB>
                  </a:tcPr>
                </a:tc>
              </a:tr>
              <a:tr h="1021229">
                <a:tc>
                  <a:txBody>
                    <a:bodyPr/>
                    <a:lstStyle/>
                    <a:p>
                      <a:pPr marL="80645">
                        <a:lnSpc>
                          <a:spcPct val="100000"/>
                        </a:lnSpc>
                      </a:pPr>
                      <a:r>
                        <a:rPr sz="950" dirty="0">
                          <a:solidFill>
                            <a:srgbClr val="414141"/>
                          </a:solidFill>
                          <a:latin typeface="Arial"/>
                          <a:cs typeface="Arial"/>
                        </a:rPr>
                        <a:t>22</a:t>
                      </a:r>
                      <a:endParaRPr sz="9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R w="13532">
                      <a:solidFill>
                        <a:srgbClr val="7C7C7C"/>
                      </a:solidFill>
                      <a:prstDash val="solid"/>
                    </a:lnR>
                    <a:lnT w="4510">
                      <a:solidFill>
                        <a:srgbClr val="939393"/>
                      </a:solidFill>
                      <a:prstDash val="solid"/>
                    </a:lnT>
                    <a:lnB w="9021">
                      <a:solidFill>
                        <a:srgbClr val="70707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2865" marR="52069" algn="just">
                        <a:lnSpc>
                          <a:spcPct val="98800"/>
                        </a:lnSpc>
                      </a:pPr>
                      <a:r>
                        <a:rPr sz="950" dirty="0">
                          <a:solidFill>
                            <a:srgbClr val="181818"/>
                          </a:solidFill>
                          <a:latin typeface="Arial"/>
                          <a:cs typeface="Arial"/>
                        </a:rPr>
                        <a:t>Banco   </a:t>
                      </a:r>
                      <a:r>
                        <a:rPr sz="950" spc="-110" dirty="0">
                          <a:solidFill>
                            <a:srgbClr val="181818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50" dirty="0">
                          <a:solidFill>
                            <a:srgbClr val="181818"/>
                          </a:solidFill>
                          <a:latin typeface="Arial"/>
                          <a:cs typeface="Arial"/>
                        </a:rPr>
                        <a:t>de   </a:t>
                      </a:r>
                      <a:r>
                        <a:rPr sz="950" spc="-45" dirty="0">
                          <a:solidFill>
                            <a:srgbClr val="181818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5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reserva acop</a:t>
                      </a:r>
                      <a:r>
                        <a:rPr sz="950" spc="5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95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ados    </a:t>
                      </a:r>
                      <a:r>
                        <a:rPr sz="950" spc="55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50" i="1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cl     </a:t>
                      </a:r>
                      <a:r>
                        <a:rPr sz="950" i="1" spc="-95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5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10 </a:t>
                      </a:r>
                      <a:r>
                        <a:rPr sz="950" spc="-145" dirty="0">
                          <a:solidFill>
                            <a:srgbClr val="181818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950" dirty="0">
                          <a:solidFill>
                            <a:srgbClr val="181818"/>
                          </a:solidFill>
                          <a:latin typeface="Arial"/>
                          <a:cs typeface="Arial"/>
                        </a:rPr>
                        <a:t>ugares</a:t>
                      </a:r>
                      <a:endParaRPr sz="9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3532">
                      <a:solidFill>
                        <a:srgbClr val="7C7C7C"/>
                      </a:solidFill>
                      <a:prstDash val="solid"/>
                    </a:lnL>
                    <a:lnR w="9021">
                      <a:solidFill>
                        <a:srgbClr val="8C8C8C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 marL="58419" marR="43180" indent="8890" algn="just">
                        <a:lnSpc>
                          <a:spcPct val="99300"/>
                        </a:lnSpc>
                        <a:tabLst>
                          <a:tab pos="978535" algn="l"/>
                          <a:tab pos="1492885" algn="l"/>
                          <a:tab pos="2196465" algn="l"/>
                        </a:tabLst>
                      </a:pPr>
                      <a:r>
                        <a:rPr sz="95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Estrutura	</a:t>
                      </a:r>
                      <a:r>
                        <a:rPr sz="950" dirty="0">
                          <a:solidFill>
                            <a:srgbClr val="575757"/>
                          </a:solidFill>
                          <a:latin typeface="Arial"/>
                          <a:cs typeface="Arial"/>
                        </a:rPr>
                        <a:t>c</a:t>
                      </a:r>
                      <a:r>
                        <a:rPr sz="950" spc="10" dirty="0">
                          <a:solidFill>
                            <a:srgbClr val="575757"/>
                          </a:solidFill>
                          <a:latin typeface="Arial"/>
                          <a:cs typeface="Arial"/>
                        </a:rPr>
                        <a:t>o</a:t>
                      </a:r>
                      <a:r>
                        <a:rPr sz="95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nfeccionada	em </a:t>
                      </a:r>
                      <a:r>
                        <a:rPr sz="950" dirty="0">
                          <a:solidFill>
                            <a:srgbClr val="181818"/>
                          </a:solidFill>
                          <a:latin typeface="Arial"/>
                          <a:cs typeface="Arial"/>
                        </a:rPr>
                        <a:t>metalon30mm        </a:t>
                      </a:r>
                      <a:r>
                        <a:rPr sz="950" spc="5" dirty="0">
                          <a:solidFill>
                            <a:srgbClr val="181818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414141"/>
                          </a:solidFill>
                          <a:latin typeface="Arial"/>
                          <a:cs typeface="Arial"/>
                        </a:rPr>
                        <a:t>X	</a:t>
                      </a:r>
                      <a:r>
                        <a:rPr sz="950" dirty="0">
                          <a:solidFill>
                            <a:srgbClr val="414141"/>
                          </a:solidFill>
                          <a:latin typeface="Arial"/>
                          <a:cs typeface="Arial"/>
                        </a:rPr>
                        <a:t>50m</a:t>
                      </a:r>
                      <a:r>
                        <a:rPr sz="950" spc="75" dirty="0">
                          <a:solidFill>
                            <a:srgbClr val="414141"/>
                          </a:solidFill>
                          <a:latin typeface="Arial"/>
                          <a:cs typeface="Arial"/>
                        </a:rPr>
                        <a:t>m</a:t>
                      </a:r>
                      <a:r>
                        <a:rPr sz="950" dirty="0">
                          <a:solidFill>
                            <a:srgbClr val="797979"/>
                          </a:solidFill>
                          <a:latin typeface="Arial"/>
                          <a:cs typeface="Arial"/>
                        </a:rPr>
                        <a:t>.        </a:t>
                      </a:r>
                      <a:r>
                        <a:rPr sz="950" spc="-110" dirty="0">
                          <a:solidFill>
                            <a:srgbClr val="797979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425" baseline="2923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pés </a:t>
                      </a:r>
                      <a:r>
                        <a:rPr sz="95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confeccionados  </a:t>
                      </a:r>
                      <a:r>
                        <a:rPr sz="950" spc="-135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5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em </a:t>
                      </a:r>
                      <a:r>
                        <a:rPr sz="950" spc="4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50" dirty="0">
                          <a:solidFill>
                            <a:srgbClr val="181818"/>
                          </a:solidFill>
                          <a:latin typeface="Arial"/>
                          <a:cs typeface="Arial"/>
                        </a:rPr>
                        <a:t>tubo </a:t>
                      </a:r>
                      <a:r>
                        <a:rPr sz="950" spc="55" dirty="0">
                          <a:solidFill>
                            <a:srgbClr val="181818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5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de </a:t>
                      </a:r>
                      <a:r>
                        <a:rPr sz="950" spc="55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5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11/2" </a:t>
                      </a:r>
                      <a:r>
                        <a:rPr sz="950" spc="-1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5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com ponteiras</a:t>
                      </a:r>
                      <a:r>
                        <a:rPr sz="950" spc="1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5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de    </a:t>
                      </a:r>
                      <a:r>
                        <a:rPr sz="950" spc="-1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5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borrach</a:t>
                      </a:r>
                      <a:r>
                        <a:rPr sz="950" spc="8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950" dirty="0">
                          <a:solidFill>
                            <a:srgbClr val="8A8A8A"/>
                          </a:solidFill>
                          <a:latin typeface="Arial"/>
                          <a:cs typeface="Arial"/>
                        </a:rPr>
                        <a:t>,   </a:t>
                      </a:r>
                      <a:r>
                        <a:rPr sz="950" spc="-5" dirty="0">
                          <a:solidFill>
                            <a:srgbClr val="8A8A8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5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assentos    </a:t>
                      </a:r>
                      <a:r>
                        <a:rPr sz="950" spc="-85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5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de plást</a:t>
                      </a:r>
                      <a:r>
                        <a:rPr sz="950" spc="-1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95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co </a:t>
                      </a:r>
                      <a:r>
                        <a:rPr sz="950" spc="-55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50" spc="-55" dirty="0">
                          <a:solidFill>
                            <a:srgbClr val="414141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950" dirty="0">
                          <a:solidFill>
                            <a:srgbClr val="181818"/>
                          </a:solidFill>
                          <a:latin typeface="Arial"/>
                          <a:cs typeface="Arial"/>
                        </a:rPr>
                        <a:t>njetado </a:t>
                      </a:r>
                      <a:r>
                        <a:rPr sz="950" spc="-80" dirty="0">
                          <a:solidFill>
                            <a:srgbClr val="181818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5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de </a:t>
                      </a:r>
                      <a:r>
                        <a:rPr sz="950" spc="-9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5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950" spc="-6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95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to </a:t>
                      </a:r>
                      <a:r>
                        <a:rPr sz="950" spc="-3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5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impacto </a:t>
                      </a:r>
                      <a:r>
                        <a:rPr sz="950" spc="-8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50" dirty="0">
                          <a:solidFill>
                            <a:srgbClr val="414141"/>
                          </a:solidFill>
                          <a:latin typeface="Arial"/>
                          <a:cs typeface="Arial"/>
                        </a:rPr>
                        <a:t>(vá</a:t>
                      </a:r>
                      <a:r>
                        <a:rPr sz="950" spc="20" dirty="0">
                          <a:solidFill>
                            <a:srgbClr val="414141"/>
                          </a:solidFill>
                          <a:latin typeface="Arial"/>
                          <a:cs typeface="Arial"/>
                        </a:rPr>
                        <a:t>r</a:t>
                      </a:r>
                      <a:r>
                        <a:rPr sz="950" spc="-145" dirty="0">
                          <a:solidFill>
                            <a:srgbClr val="181818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950" dirty="0">
                          <a:solidFill>
                            <a:srgbClr val="181818"/>
                          </a:solidFill>
                          <a:latin typeface="Arial"/>
                          <a:cs typeface="Arial"/>
                        </a:rPr>
                        <a:t>as </a:t>
                      </a:r>
                      <a:r>
                        <a:rPr sz="1425" baseline="2923" dirty="0">
                          <a:solidFill>
                            <a:srgbClr val="414141"/>
                          </a:solidFill>
                          <a:latin typeface="Arial"/>
                          <a:cs typeface="Arial"/>
                        </a:rPr>
                        <a:t>cores</a:t>
                      </a:r>
                      <a:r>
                        <a:rPr sz="1425" spc="165" baseline="2923" dirty="0">
                          <a:solidFill>
                            <a:srgbClr val="414141"/>
                          </a:solidFill>
                          <a:latin typeface="Arial"/>
                          <a:cs typeface="Arial"/>
                        </a:rPr>
                        <a:t>)</a:t>
                      </a:r>
                      <a:r>
                        <a:rPr sz="1425" baseline="2923" dirty="0">
                          <a:solidFill>
                            <a:srgbClr val="8A8A8A"/>
                          </a:solidFill>
                          <a:latin typeface="Arial"/>
                          <a:cs typeface="Arial"/>
                        </a:rPr>
                        <a:t>,  </a:t>
                      </a:r>
                      <a:r>
                        <a:rPr sz="1425" spc="-37" baseline="2923" dirty="0">
                          <a:solidFill>
                            <a:srgbClr val="8A8A8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425" baseline="2923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pintura  </a:t>
                      </a:r>
                      <a:r>
                        <a:rPr sz="1425" spc="172" baseline="2923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425" baseline="2923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sintética   </a:t>
                      </a:r>
                      <a:r>
                        <a:rPr sz="1425" spc="-150" baseline="2923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50" dirty="0">
                          <a:solidFill>
                            <a:srgbClr val="414141"/>
                          </a:solidFill>
                          <a:latin typeface="Arial"/>
                          <a:cs typeface="Arial"/>
                        </a:rPr>
                        <a:t>da  </a:t>
                      </a:r>
                      <a:r>
                        <a:rPr sz="950" spc="105" dirty="0">
                          <a:solidFill>
                            <a:srgbClr val="41414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425" baseline="2923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estrutura </a:t>
                      </a:r>
                      <a:r>
                        <a:rPr sz="95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metá</a:t>
                      </a:r>
                      <a:r>
                        <a:rPr sz="950" spc="-25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950" spc="-145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95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ca</a:t>
                      </a:r>
                      <a:endParaRPr sz="9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021">
                      <a:solidFill>
                        <a:srgbClr val="8C8C8C"/>
                      </a:solidFill>
                      <a:prstDash val="solid"/>
                    </a:lnL>
                    <a:lnR w="9021">
                      <a:solidFill>
                        <a:srgbClr val="878787"/>
                      </a:solidFill>
                      <a:prstDash val="solid"/>
                    </a:lnR>
                    <a:lnB w="9021">
                      <a:solidFill>
                        <a:srgbClr val="90909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78740">
                        <a:lnSpc>
                          <a:spcPct val="100000"/>
                        </a:lnSpc>
                      </a:pPr>
                      <a:r>
                        <a:rPr sz="850" dirty="0">
                          <a:solidFill>
                            <a:srgbClr val="414141"/>
                          </a:solidFill>
                          <a:latin typeface="Arial"/>
                          <a:cs typeface="Arial"/>
                        </a:rPr>
                        <a:t>U</a:t>
                      </a:r>
                      <a:r>
                        <a:rPr sz="850" spc="25" dirty="0">
                          <a:solidFill>
                            <a:srgbClr val="414141"/>
                          </a:solidFill>
                          <a:latin typeface="Arial"/>
                          <a:cs typeface="Arial"/>
                        </a:rPr>
                        <a:t>N</a:t>
                      </a:r>
                      <a:r>
                        <a:rPr sz="850" dirty="0">
                          <a:solidFill>
                            <a:srgbClr val="181818"/>
                          </a:solidFill>
                          <a:latin typeface="Arial"/>
                          <a:cs typeface="Arial"/>
                        </a:rPr>
                        <a:t>ID</a:t>
                      </a:r>
                      <a:endParaRPr sz="8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021">
                      <a:solidFill>
                        <a:srgbClr val="878787"/>
                      </a:solidFill>
                      <a:prstDash val="solid"/>
                    </a:lnL>
                    <a:lnR w="15787">
                      <a:solidFill>
                        <a:srgbClr val="838383"/>
                      </a:solidFill>
                      <a:prstDash val="solid"/>
                    </a:lnR>
                    <a:lnT w="9021">
                      <a:solidFill>
                        <a:srgbClr val="8C8C8C"/>
                      </a:solidFill>
                      <a:prstDash val="solid"/>
                    </a:lnT>
                    <a:lnB w="9021">
                      <a:solidFill>
                        <a:srgbClr val="909090"/>
                      </a:solidFill>
                      <a:prstDash val="solid"/>
                    </a:lnB>
                  </a:tcPr>
                </a:tc>
                <a:tc gridSpan="2">
                  <a:txBody>
                    <a:bodyPr/>
                    <a:lstStyle/>
                    <a:p>
                      <a:pPr marL="62865">
                        <a:lnSpc>
                          <a:spcPct val="100000"/>
                        </a:lnSpc>
                      </a:pPr>
                      <a:r>
                        <a:rPr sz="900" dirty="0">
                          <a:solidFill>
                            <a:srgbClr val="2A2A2A"/>
                          </a:solidFill>
                          <a:latin typeface="Times New Roman"/>
                          <a:cs typeface="Times New Roman"/>
                        </a:rPr>
                        <a:t>02</a:t>
                      </a: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5787">
                      <a:solidFill>
                        <a:srgbClr val="838383"/>
                      </a:solidFill>
                      <a:prstDash val="solid"/>
                    </a:lnL>
                    <a:lnR w="11277">
                      <a:solidFill>
                        <a:srgbClr val="838383"/>
                      </a:solidFill>
                      <a:prstDash val="solid"/>
                    </a:lnR>
                    <a:lnT w="9021">
                      <a:solidFill>
                        <a:srgbClr val="8C8C8C"/>
                      </a:solidFill>
                      <a:prstDash val="solid"/>
                    </a:lnT>
                    <a:lnB w="9021">
                      <a:solidFill>
                        <a:srgbClr val="909090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65405" marR="65405">
                        <a:lnSpc>
                          <a:spcPct val="105900"/>
                        </a:lnSpc>
                      </a:pPr>
                      <a:r>
                        <a:rPr sz="900" dirty="0">
                          <a:solidFill>
                            <a:srgbClr val="414141"/>
                          </a:solidFill>
                          <a:latin typeface="Times New Roman"/>
                          <a:cs typeface="Times New Roman"/>
                        </a:rPr>
                        <a:t>RS </a:t>
                      </a:r>
                      <a:r>
                        <a:rPr sz="900" spc="-245" dirty="0">
                          <a:solidFill>
                            <a:srgbClr val="2A2A2A"/>
                          </a:solidFill>
                          <a:latin typeface="Times New Roman"/>
                          <a:cs typeface="Times New Roman"/>
                        </a:rPr>
                        <a:t>1</a:t>
                      </a:r>
                      <a:r>
                        <a:rPr sz="900" dirty="0">
                          <a:solidFill>
                            <a:srgbClr val="575757"/>
                          </a:solidFill>
                          <a:latin typeface="Times New Roman"/>
                          <a:cs typeface="Times New Roman"/>
                        </a:rPr>
                        <a:t>2.73</a:t>
                      </a:r>
                      <a:r>
                        <a:rPr sz="900" dirty="0">
                          <a:solidFill>
                            <a:srgbClr val="2A2A2A"/>
                          </a:solidFill>
                          <a:latin typeface="Times New Roman"/>
                          <a:cs typeface="Times New Roman"/>
                        </a:rPr>
                        <a:t>0,00</a:t>
                      </a: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1277">
                      <a:solidFill>
                        <a:srgbClr val="838383"/>
                      </a:solidFill>
                      <a:prstDash val="solid"/>
                    </a:lnL>
                    <a:lnR w="4510">
                      <a:solidFill>
                        <a:srgbClr val="808080"/>
                      </a:solidFill>
                      <a:prstDash val="solid"/>
                    </a:lnR>
                    <a:lnT w="9021">
                      <a:solidFill>
                        <a:srgbClr val="8C8C8C"/>
                      </a:solidFill>
                      <a:prstDash val="solid"/>
                    </a:lnT>
                    <a:lnB w="9021">
                      <a:solidFill>
                        <a:srgbClr val="90909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78740">
                        <a:lnSpc>
                          <a:spcPct val="100000"/>
                        </a:lnSpc>
                      </a:pPr>
                      <a:r>
                        <a:rPr sz="900" dirty="0">
                          <a:solidFill>
                            <a:srgbClr val="2A2A2A"/>
                          </a:solidFill>
                          <a:latin typeface="Times New Roman"/>
                          <a:cs typeface="Times New Roman"/>
                        </a:rPr>
                        <a:t>R$</a:t>
                      </a: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 marL="74295">
                        <a:lnSpc>
                          <a:spcPct val="100000"/>
                        </a:lnSpc>
                        <a:spcBef>
                          <a:spcPts val="135"/>
                        </a:spcBef>
                      </a:pPr>
                      <a:r>
                        <a:rPr sz="900" dirty="0">
                          <a:solidFill>
                            <a:srgbClr val="414141"/>
                          </a:solidFill>
                          <a:latin typeface="Times New Roman"/>
                          <a:cs typeface="Times New Roman"/>
                        </a:rPr>
                        <a:t>2</a:t>
                      </a:r>
                      <a:r>
                        <a:rPr sz="900" spc="75" dirty="0">
                          <a:solidFill>
                            <a:srgbClr val="414141"/>
                          </a:solidFill>
                          <a:latin typeface="Times New Roman"/>
                          <a:cs typeface="Times New Roman"/>
                        </a:rPr>
                        <a:t>5</a:t>
                      </a:r>
                      <a:r>
                        <a:rPr sz="900" spc="-70" dirty="0">
                          <a:solidFill>
                            <a:srgbClr val="696969"/>
                          </a:solidFill>
                          <a:latin typeface="Times New Roman"/>
                          <a:cs typeface="Times New Roman"/>
                        </a:rPr>
                        <a:t>.</a:t>
                      </a:r>
                      <a:r>
                        <a:rPr sz="900" dirty="0">
                          <a:solidFill>
                            <a:srgbClr val="2A2A2A"/>
                          </a:solidFill>
                          <a:latin typeface="Times New Roman"/>
                          <a:cs typeface="Times New Roman"/>
                        </a:rPr>
                        <a:t>460,00</a:t>
                      </a: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4510">
                      <a:solidFill>
                        <a:srgbClr val="808080"/>
                      </a:solidFill>
                      <a:prstDash val="solid"/>
                    </a:lnL>
                    <a:lnR w="4510">
                      <a:solidFill>
                        <a:srgbClr val="000000"/>
                      </a:solidFill>
                      <a:prstDash val="solid"/>
                    </a:lnR>
                    <a:lnT w="9021">
                      <a:solidFill>
                        <a:srgbClr val="777777"/>
                      </a:solidFill>
                      <a:prstDash val="solid"/>
                    </a:lnT>
                    <a:lnB w="9021">
                      <a:solidFill>
                        <a:srgbClr val="909090"/>
                      </a:solidFill>
                      <a:prstDash val="solid"/>
                    </a:lnB>
                  </a:tcPr>
                </a:tc>
              </a:tr>
              <a:tr h="442531">
                <a:tc>
                  <a:txBody>
                    <a:bodyPr/>
                    <a:lstStyle/>
                    <a:p>
                      <a:pPr marL="85090">
                        <a:lnSpc>
                          <a:spcPct val="100000"/>
                        </a:lnSpc>
                      </a:pPr>
                      <a:r>
                        <a:rPr sz="95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23</a:t>
                      </a:r>
                      <a:endParaRPr sz="9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R w="13532">
                      <a:solidFill>
                        <a:srgbClr val="7C7C7C"/>
                      </a:solidFill>
                      <a:prstDash val="solid"/>
                    </a:lnR>
                    <a:lnT w="9021">
                      <a:solidFill>
                        <a:srgbClr val="707070"/>
                      </a:solidFill>
                      <a:prstDash val="solid"/>
                    </a:lnT>
                    <a:lnB w="4510">
                      <a:solidFill>
                        <a:srgbClr val="87878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2865" marR="62865">
                        <a:lnSpc>
                          <a:spcPts val="1070"/>
                        </a:lnSpc>
                      </a:pPr>
                      <a:r>
                        <a:rPr sz="1425" baseline="2923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Cadeira   </a:t>
                      </a:r>
                      <a:r>
                        <a:rPr sz="1425" spc="-179" baseline="2923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50" dirty="0">
                          <a:solidFill>
                            <a:srgbClr val="181818"/>
                          </a:solidFill>
                          <a:latin typeface="Arial"/>
                          <a:cs typeface="Arial"/>
                        </a:rPr>
                        <a:t>de  </a:t>
                      </a:r>
                      <a:r>
                        <a:rPr sz="950" spc="105" dirty="0">
                          <a:solidFill>
                            <a:srgbClr val="181818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425" baseline="2923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arbitro </a:t>
                      </a:r>
                      <a:r>
                        <a:rPr sz="95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vo</a:t>
                      </a:r>
                      <a:r>
                        <a:rPr sz="950" spc="15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95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ei</a:t>
                      </a:r>
                      <a:r>
                        <a:rPr sz="950" spc="3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50" dirty="0">
                          <a:solidFill>
                            <a:srgbClr val="181818"/>
                          </a:solidFill>
                          <a:latin typeface="Arial"/>
                          <a:cs typeface="Arial"/>
                        </a:rPr>
                        <a:t>prof</a:t>
                      </a:r>
                      <a:r>
                        <a:rPr sz="950" spc="-20" dirty="0">
                          <a:solidFill>
                            <a:srgbClr val="181818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950" dirty="0">
                          <a:solidFill>
                            <a:srgbClr val="414141"/>
                          </a:solidFill>
                          <a:latin typeface="Arial"/>
                          <a:cs typeface="Arial"/>
                        </a:rPr>
                        <a:t>s</a:t>
                      </a:r>
                      <a:r>
                        <a:rPr sz="950" spc="60" dirty="0">
                          <a:solidFill>
                            <a:srgbClr val="414141"/>
                          </a:solidFill>
                          <a:latin typeface="Arial"/>
                          <a:cs typeface="Arial"/>
                        </a:rPr>
                        <a:t>s</a:t>
                      </a:r>
                      <a:r>
                        <a:rPr sz="950" dirty="0">
                          <a:solidFill>
                            <a:srgbClr val="181818"/>
                          </a:solidFill>
                          <a:latin typeface="Arial"/>
                          <a:cs typeface="Arial"/>
                        </a:rPr>
                        <a:t>ional.</a:t>
                      </a:r>
                      <a:endParaRPr sz="9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3532">
                      <a:solidFill>
                        <a:srgbClr val="7C7C7C"/>
                      </a:solidFill>
                      <a:prstDash val="solid"/>
                    </a:lnL>
                    <a:lnR w="9021">
                      <a:solidFill>
                        <a:srgbClr val="8C8C8C"/>
                      </a:solidFill>
                      <a:prstDash val="solid"/>
                    </a:lnR>
                    <a:lnB w="4510">
                      <a:solidFill>
                        <a:srgbClr val="87878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7310" marR="29209" algn="just">
                        <a:lnSpc>
                          <a:spcPct val="101899"/>
                        </a:lnSpc>
                      </a:pPr>
                      <a:r>
                        <a:rPr sz="950" dirty="0">
                          <a:solidFill>
                            <a:srgbClr val="181818"/>
                          </a:solidFill>
                          <a:latin typeface="Arial"/>
                          <a:cs typeface="Arial"/>
                        </a:rPr>
                        <a:t>Portát</a:t>
                      </a:r>
                      <a:r>
                        <a:rPr sz="950" spc="-15" dirty="0">
                          <a:solidFill>
                            <a:srgbClr val="181818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950" spc="-110" dirty="0">
                          <a:solidFill>
                            <a:srgbClr val="181818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950" dirty="0">
                          <a:solidFill>
                            <a:srgbClr val="696969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950" spc="65" dirty="0">
                          <a:solidFill>
                            <a:srgbClr val="696969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5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com</a:t>
                      </a:r>
                      <a:r>
                        <a:rPr sz="950" spc="12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5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rodas,</a:t>
                      </a:r>
                      <a:r>
                        <a:rPr sz="950" spc="25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50" dirty="0">
                          <a:solidFill>
                            <a:srgbClr val="181818"/>
                          </a:solidFill>
                          <a:latin typeface="Arial"/>
                          <a:cs typeface="Arial"/>
                        </a:rPr>
                        <a:t>reg</a:t>
                      </a:r>
                      <a:r>
                        <a:rPr sz="950" spc="10" dirty="0">
                          <a:solidFill>
                            <a:srgbClr val="181818"/>
                          </a:solidFill>
                          <a:latin typeface="Arial"/>
                          <a:cs typeface="Arial"/>
                        </a:rPr>
                        <a:t>u</a:t>
                      </a:r>
                      <a:r>
                        <a:rPr sz="950" spc="-90" dirty="0">
                          <a:latin typeface="Arial"/>
                          <a:cs typeface="Arial"/>
                        </a:rPr>
                        <a:t>l</a:t>
                      </a:r>
                      <a:r>
                        <a:rPr sz="950" dirty="0">
                          <a:solidFill>
                            <a:srgbClr val="181818"/>
                          </a:solidFill>
                          <a:latin typeface="Arial"/>
                          <a:cs typeface="Arial"/>
                        </a:rPr>
                        <a:t>agem</a:t>
                      </a:r>
                      <a:r>
                        <a:rPr sz="950" spc="105" dirty="0">
                          <a:solidFill>
                            <a:srgbClr val="181818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50" dirty="0">
                          <a:solidFill>
                            <a:srgbClr val="181818"/>
                          </a:solidFill>
                          <a:latin typeface="Arial"/>
                          <a:cs typeface="Arial"/>
                        </a:rPr>
                        <a:t>de</a:t>
                      </a:r>
                      <a:r>
                        <a:rPr sz="950" spc="100" dirty="0">
                          <a:solidFill>
                            <a:srgbClr val="181818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5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altur</a:t>
                      </a:r>
                      <a:r>
                        <a:rPr sz="950" spc="85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950" dirty="0">
                          <a:solidFill>
                            <a:srgbClr val="797979"/>
                          </a:solidFill>
                          <a:latin typeface="Arial"/>
                          <a:cs typeface="Arial"/>
                        </a:rPr>
                        <a:t>, </a:t>
                      </a:r>
                      <a:r>
                        <a:rPr sz="95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montada </a:t>
                      </a:r>
                      <a:r>
                        <a:rPr sz="950" spc="-75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5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com </a:t>
                      </a:r>
                      <a:r>
                        <a:rPr sz="950" spc="-105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5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conexã</a:t>
                      </a:r>
                      <a:r>
                        <a:rPr sz="950" spc="65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o</a:t>
                      </a:r>
                      <a:r>
                        <a:rPr sz="950" dirty="0">
                          <a:solidFill>
                            <a:srgbClr val="797979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950" spc="80" dirty="0">
                          <a:solidFill>
                            <a:srgbClr val="797979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5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tratamento </a:t>
                      </a:r>
                      <a:r>
                        <a:rPr sz="950" spc="-1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5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ant</a:t>
                      </a:r>
                      <a:r>
                        <a:rPr sz="950" spc="-1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950" dirty="0">
                          <a:solidFill>
                            <a:srgbClr val="575757"/>
                          </a:solidFill>
                          <a:latin typeface="Arial"/>
                          <a:cs typeface="Arial"/>
                        </a:rPr>
                        <a:t>- </a:t>
                      </a:r>
                      <a:r>
                        <a:rPr sz="950" dirty="0">
                          <a:solidFill>
                            <a:srgbClr val="414141"/>
                          </a:solidFill>
                          <a:latin typeface="Arial"/>
                          <a:cs typeface="Arial"/>
                        </a:rPr>
                        <a:t>c</a:t>
                      </a:r>
                      <a:r>
                        <a:rPr sz="950" spc="10" dirty="0">
                          <a:solidFill>
                            <a:srgbClr val="414141"/>
                          </a:solidFill>
                          <a:latin typeface="Arial"/>
                          <a:cs typeface="Arial"/>
                        </a:rPr>
                        <a:t>o</a:t>
                      </a:r>
                      <a:r>
                        <a:rPr sz="950" dirty="0">
                          <a:solidFill>
                            <a:srgbClr val="181818"/>
                          </a:solidFill>
                          <a:latin typeface="Arial"/>
                          <a:cs typeface="Arial"/>
                        </a:rPr>
                        <a:t>rrosiv</a:t>
                      </a:r>
                      <a:r>
                        <a:rPr sz="950" spc="45" dirty="0">
                          <a:solidFill>
                            <a:srgbClr val="181818"/>
                          </a:solidFill>
                          <a:latin typeface="Arial"/>
                          <a:cs typeface="Arial"/>
                        </a:rPr>
                        <a:t>o</a:t>
                      </a:r>
                      <a:r>
                        <a:rPr sz="950" dirty="0">
                          <a:solidFill>
                            <a:srgbClr val="8A8A8A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950" spc="-45" dirty="0">
                          <a:solidFill>
                            <a:srgbClr val="8A8A8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50" spc="-35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p</a:t>
                      </a:r>
                      <a:r>
                        <a:rPr sz="950" spc="-55" dirty="0">
                          <a:solidFill>
                            <a:srgbClr val="575757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95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ntura</a:t>
                      </a:r>
                      <a:r>
                        <a:rPr sz="950" spc="35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5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em</a:t>
                      </a:r>
                      <a:r>
                        <a:rPr sz="950" spc="55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50" dirty="0">
                          <a:solidFill>
                            <a:srgbClr val="181818"/>
                          </a:solidFill>
                          <a:latin typeface="Arial"/>
                          <a:cs typeface="Arial"/>
                        </a:rPr>
                        <a:t>pu</a:t>
                      </a:r>
                      <a:endParaRPr sz="9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021">
                      <a:solidFill>
                        <a:srgbClr val="8C8C8C"/>
                      </a:solidFill>
                      <a:prstDash val="solid"/>
                    </a:lnL>
                    <a:lnR w="9021">
                      <a:solidFill>
                        <a:srgbClr val="878787"/>
                      </a:solidFill>
                      <a:prstDash val="solid"/>
                    </a:lnR>
                    <a:lnT w="9021">
                      <a:solidFill>
                        <a:srgbClr val="909090"/>
                      </a:solidFill>
                      <a:prstDash val="solid"/>
                    </a:lnT>
                    <a:lnB w="9021">
                      <a:solidFill>
                        <a:srgbClr val="97979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78740">
                        <a:lnSpc>
                          <a:spcPct val="100000"/>
                        </a:lnSpc>
                      </a:pPr>
                      <a:r>
                        <a:rPr sz="850" dirty="0">
                          <a:solidFill>
                            <a:srgbClr val="414141"/>
                          </a:solidFill>
                          <a:latin typeface="Arial"/>
                          <a:cs typeface="Arial"/>
                        </a:rPr>
                        <a:t>UN</a:t>
                      </a:r>
                      <a:r>
                        <a:rPr sz="850" spc="-25" dirty="0">
                          <a:solidFill>
                            <a:srgbClr val="414141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50" dirty="0">
                          <a:solidFill>
                            <a:srgbClr val="414141"/>
                          </a:solidFill>
                          <a:latin typeface="Arial"/>
                          <a:cs typeface="Arial"/>
                        </a:rPr>
                        <a:t>D</a:t>
                      </a:r>
                      <a:endParaRPr sz="8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021">
                      <a:solidFill>
                        <a:srgbClr val="878787"/>
                      </a:solidFill>
                      <a:prstDash val="solid"/>
                    </a:lnL>
                    <a:lnR w="15787">
                      <a:solidFill>
                        <a:srgbClr val="838383"/>
                      </a:solidFill>
                      <a:prstDash val="solid"/>
                    </a:lnR>
                    <a:lnT w="9021">
                      <a:solidFill>
                        <a:srgbClr val="909090"/>
                      </a:solidFill>
                      <a:prstDash val="solid"/>
                    </a:lnT>
                    <a:lnB w="9021">
                      <a:solidFill>
                        <a:srgbClr val="979797"/>
                      </a:solidFill>
                      <a:prstDash val="solid"/>
                    </a:lnB>
                  </a:tcPr>
                </a:tc>
                <a:tc gridSpan="2">
                  <a:txBody>
                    <a:bodyPr/>
                    <a:lstStyle/>
                    <a:p>
                      <a:pPr marL="67310">
                        <a:lnSpc>
                          <a:spcPct val="100000"/>
                        </a:lnSpc>
                      </a:pPr>
                      <a:r>
                        <a:rPr sz="900" dirty="0">
                          <a:solidFill>
                            <a:srgbClr val="414141"/>
                          </a:solidFill>
                          <a:latin typeface="Times New Roman"/>
                          <a:cs typeface="Times New Roman"/>
                        </a:rPr>
                        <a:t>01</a:t>
                      </a: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5787">
                      <a:solidFill>
                        <a:srgbClr val="838383"/>
                      </a:solidFill>
                      <a:prstDash val="solid"/>
                    </a:lnL>
                    <a:lnR w="11277">
                      <a:solidFill>
                        <a:srgbClr val="838383"/>
                      </a:solidFill>
                      <a:prstDash val="solid"/>
                    </a:lnR>
                    <a:lnT w="9021">
                      <a:solidFill>
                        <a:srgbClr val="909090"/>
                      </a:solidFill>
                      <a:prstDash val="solid"/>
                    </a:lnT>
                    <a:lnB w="9021">
                      <a:solidFill>
                        <a:srgbClr val="979797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65405" marR="131445">
                        <a:lnSpc>
                          <a:spcPct val="102600"/>
                        </a:lnSpc>
                      </a:pPr>
                      <a:r>
                        <a:rPr sz="900" dirty="0">
                          <a:solidFill>
                            <a:srgbClr val="2A2A2A"/>
                          </a:solidFill>
                          <a:latin typeface="Times New Roman"/>
                          <a:cs typeface="Times New Roman"/>
                        </a:rPr>
                        <a:t>RS 7.472,00</a:t>
                      </a: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1277">
                      <a:solidFill>
                        <a:srgbClr val="838383"/>
                      </a:solidFill>
                      <a:prstDash val="solid"/>
                    </a:lnL>
                    <a:lnR w="4510">
                      <a:solidFill>
                        <a:srgbClr val="808080"/>
                      </a:solidFill>
                      <a:prstDash val="solid"/>
                    </a:lnR>
                    <a:lnT w="9021">
                      <a:solidFill>
                        <a:srgbClr val="909090"/>
                      </a:solidFill>
                      <a:prstDash val="solid"/>
                    </a:lnT>
                    <a:lnB w="9021">
                      <a:solidFill>
                        <a:srgbClr val="97979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74295" marR="212090" indent="4445">
                        <a:lnSpc>
                          <a:spcPct val="105900"/>
                        </a:lnSpc>
                      </a:pPr>
                      <a:r>
                        <a:rPr sz="900" dirty="0">
                          <a:solidFill>
                            <a:srgbClr val="2A2A2A"/>
                          </a:solidFill>
                          <a:latin typeface="Times New Roman"/>
                          <a:cs typeface="Times New Roman"/>
                        </a:rPr>
                        <a:t>RS </a:t>
                      </a:r>
                      <a:r>
                        <a:rPr sz="900" dirty="0">
                          <a:solidFill>
                            <a:srgbClr val="414141"/>
                          </a:solidFill>
                          <a:latin typeface="Times New Roman"/>
                          <a:cs typeface="Times New Roman"/>
                        </a:rPr>
                        <a:t>7.472,00</a:t>
                      </a: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4510">
                      <a:solidFill>
                        <a:srgbClr val="808080"/>
                      </a:solidFill>
                      <a:prstDash val="solid"/>
                    </a:lnL>
                    <a:lnR w="4510">
                      <a:solidFill>
                        <a:srgbClr val="000000"/>
                      </a:solidFill>
                      <a:prstDash val="solid"/>
                    </a:lnR>
                    <a:lnT w="9021">
                      <a:solidFill>
                        <a:srgbClr val="909090"/>
                      </a:solidFill>
                      <a:prstDash val="solid"/>
                    </a:lnT>
                    <a:lnB w="9021">
                      <a:solidFill>
                        <a:srgbClr val="979797"/>
                      </a:solidFill>
                      <a:prstDash val="solid"/>
                    </a:lnB>
                  </a:tcPr>
                </a:tc>
              </a:tr>
              <a:tr h="737555">
                <a:tc rowSpan="2">
                  <a:txBody>
                    <a:bodyPr/>
                    <a:lstStyle/>
                    <a:p>
                      <a:pPr marL="90170">
                        <a:lnSpc>
                          <a:spcPct val="100000"/>
                        </a:lnSpc>
                      </a:pPr>
                      <a:r>
                        <a:rPr sz="950" dirty="0">
                          <a:solidFill>
                            <a:srgbClr val="414141"/>
                          </a:solidFill>
                          <a:latin typeface="Arial"/>
                          <a:cs typeface="Arial"/>
                        </a:rPr>
                        <a:t>24</a:t>
                      </a:r>
                      <a:endParaRPr sz="9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R w="13532">
                      <a:solidFill>
                        <a:srgbClr val="7C7C7C"/>
                      </a:solidFill>
                      <a:prstDash val="solid"/>
                    </a:lnR>
                    <a:lnT w="4510">
                      <a:solidFill>
                        <a:srgbClr val="878787"/>
                      </a:solidFill>
                      <a:prstDash val="solid"/>
                    </a:lnT>
                    <a:lnB w="9021">
                      <a:solidFill>
                        <a:srgbClr val="707070"/>
                      </a:solidFill>
                      <a:prstDash val="solid"/>
                    </a:lnB>
                  </a:tcPr>
                </a:tc>
                <a:tc rowSpan="2">
                  <a:txBody>
                    <a:bodyPr/>
                    <a:lstStyle/>
                    <a:p>
                      <a:pPr marL="71755" marR="52069">
                        <a:lnSpc>
                          <a:spcPts val="1110"/>
                        </a:lnSpc>
                        <a:tabLst>
                          <a:tab pos="603885" algn="l"/>
                          <a:tab pos="965200" algn="l"/>
                        </a:tabLst>
                      </a:pPr>
                      <a:r>
                        <a:rPr sz="1425" baseline="2923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Poste	</a:t>
                      </a:r>
                      <a:r>
                        <a:rPr sz="95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de	</a:t>
                      </a:r>
                      <a:r>
                        <a:rPr sz="1425" baseline="2923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vo</a:t>
                      </a:r>
                      <a:r>
                        <a:rPr sz="1425" spc="22" baseline="2923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1425" baseline="2923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ei </a:t>
                      </a:r>
                      <a:r>
                        <a:rPr sz="95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profissional</a:t>
                      </a:r>
                      <a:endParaRPr sz="9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3532">
                      <a:solidFill>
                        <a:srgbClr val="7C7C7C"/>
                      </a:solidFill>
                      <a:prstDash val="solid"/>
                    </a:lnL>
                    <a:lnR w="9021">
                      <a:solidFill>
                        <a:srgbClr val="8C8C8C"/>
                      </a:solidFill>
                      <a:prstDash val="solid"/>
                    </a:lnR>
                    <a:lnT w="4510">
                      <a:solidFill>
                        <a:srgbClr val="878787"/>
                      </a:solidFill>
                      <a:prstDash val="solid"/>
                    </a:lnT>
                    <a:lnB w="9021">
                      <a:solidFill>
                        <a:srgbClr val="707070"/>
                      </a:solidFill>
                      <a:prstDash val="solid"/>
                    </a:lnB>
                  </a:tcPr>
                </a:tc>
                <a:tc rowSpan="2">
                  <a:txBody>
                    <a:bodyPr/>
                    <a:lstStyle/>
                    <a:p>
                      <a:pPr marL="67310" marR="36830" indent="-5080" algn="just">
                        <a:lnSpc>
                          <a:spcPct val="100899"/>
                        </a:lnSpc>
                      </a:pPr>
                      <a:r>
                        <a:rPr sz="95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Tubos  </a:t>
                      </a:r>
                      <a:r>
                        <a:rPr sz="950" spc="5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5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de  </a:t>
                      </a:r>
                      <a:r>
                        <a:rPr sz="950" spc="-7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5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aço  </a:t>
                      </a:r>
                      <a:r>
                        <a:rPr sz="950" spc="-25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b="1" dirty="0">
                          <a:solidFill>
                            <a:srgbClr val="414141"/>
                          </a:solidFill>
                          <a:latin typeface="Arial"/>
                          <a:cs typeface="Arial"/>
                        </a:rPr>
                        <a:t>3</a:t>
                      </a:r>
                      <a:r>
                        <a:rPr sz="800" b="1" spc="10" dirty="0">
                          <a:solidFill>
                            <a:srgbClr val="414141"/>
                          </a:solidFill>
                          <a:latin typeface="Arial"/>
                          <a:cs typeface="Arial"/>
                        </a:rPr>
                        <a:t>"</a:t>
                      </a:r>
                      <a:r>
                        <a:rPr sz="800" b="1" dirty="0">
                          <a:solidFill>
                            <a:srgbClr val="696969"/>
                          </a:solidFill>
                          <a:latin typeface="Arial"/>
                          <a:cs typeface="Arial"/>
                        </a:rPr>
                        <a:t>,  </a:t>
                      </a:r>
                      <a:r>
                        <a:rPr sz="800" b="1" spc="65" dirty="0">
                          <a:solidFill>
                            <a:srgbClr val="696969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50" dirty="0">
                          <a:solidFill>
                            <a:srgbClr val="414141"/>
                          </a:solidFill>
                          <a:latin typeface="Arial"/>
                          <a:cs typeface="Arial"/>
                        </a:rPr>
                        <a:t>chapa  </a:t>
                      </a:r>
                      <a:r>
                        <a:rPr sz="950" spc="55" dirty="0">
                          <a:solidFill>
                            <a:srgbClr val="41414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00" dirty="0">
                          <a:solidFill>
                            <a:srgbClr val="2A2A2A"/>
                          </a:solidFill>
                          <a:latin typeface="Times New Roman"/>
                          <a:cs typeface="Times New Roman"/>
                        </a:rPr>
                        <a:t>1</a:t>
                      </a:r>
                      <a:r>
                        <a:rPr sz="900" spc="10" dirty="0">
                          <a:solidFill>
                            <a:srgbClr val="2A2A2A"/>
                          </a:solidFill>
                          <a:latin typeface="Times New Roman"/>
                          <a:cs typeface="Times New Roman"/>
                        </a:rPr>
                        <a:t>1</a:t>
                      </a:r>
                      <a:r>
                        <a:rPr sz="900" dirty="0">
                          <a:solidFill>
                            <a:srgbClr val="797979"/>
                          </a:solidFill>
                          <a:latin typeface="Times New Roman"/>
                          <a:cs typeface="Times New Roman"/>
                        </a:rPr>
                        <a:t>,   </a:t>
                      </a:r>
                      <a:r>
                        <a:rPr sz="900" spc="-50" dirty="0">
                          <a:solidFill>
                            <a:srgbClr val="797979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95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pintura metá</a:t>
                      </a:r>
                      <a:r>
                        <a:rPr sz="950" spc="-25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950" spc="-145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95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ca    </a:t>
                      </a:r>
                      <a:r>
                        <a:rPr sz="950" spc="-105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425" baseline="2923" dirty="0">
                          <a:solidFill>
                            <a:srgbClr val="414141"/>
                          </a:solidFill>
                          <a:latin typeface="Arial"/>
                          <a:cs typeface="Arial"/>
                        </a:rPr>
                        <a:t>env</a:t>
                      </a:r>
                      <a:r>
                        <a:rPr sz="1425" spc="44" baseline="2923" dirty="0">
                          <a:solidFill>
                            <a:srgbClr val="414141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1425" baseline="2923" dirty="0">
                          <a:solidFill>
                            <a:srgbClr val="181818"/>
                          </a:solidFill>
                          <a:latin typeface="Arial"/>
                          <a:cs typeface="Arial"/>
                        </a:rPr>
                        <a:t>r</a:t>
                      </a:r>
                      <a:r>
                        <a:rPr sz="1425" spc="-30" baseline="2923" dirty="0">
                          <a:solidFill>
                            <a:srgbClr val="181818"/>
                          </a:solidFill>
                          <a:latin typeface="Arial"/>
                          <a:cs typeface="Arial"/>
                        </a:rPr>
                        <a:t>n</a:t>
                      </a:r>
                      <a:r>
                        <a:rPr sz="1425" baseline="2923" dirty="0">
                          <a:solidFill>
                            <a:srgbClr val="414141"/>
                          </a:solidFill>
                          <a:latin typeface="Arial"/>
                          <a:cs typeface="Arial"/>
                        </a:rPr>
                        <a:t>izad</a:t>
                      </a:r>
                      <a:r>
                        <a:rPr sz="1425" spc="60" baseline="2923" dirty="0">
                          <a:solidFill>
                            <a:srgbClr val="414141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1425" baseline="2923" dirty="0">
                          <a:solidFill>
                            <a:srgbClr val="8A8A8A"/>
                          </a:solidFill>
                          <a:latin typeface="Arial"/>
                          <a:cs typeface="Arial"/>
                        </a:rPr>
                        <a:t>,   </a:t>
                      </a:r>
                      <a:r>
                        <a:rPr sz="1425" spc="-7" baseline="2923" dirty="0">
                          <a:solidFill>
                            <a:srgbClr val="8A8A8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425" baseline="2923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argolas    </a:t>
                      </a:r>
                      <a:r>
                        <a:rPr sz="1425" spc="-82" baseline="2923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425" baseline="2923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para </a:t>
                      </a:r>
                      <a:r>
                        <a:rPr sz="95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fixação </a:t>
                      </a:r>
                      <a:r>
                        <a:rPr sz="950" spc="-1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5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da </a:t>
                      </a:r>
                      <a:r>
                        <a:rPr sz="950" spc="-2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5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red</a:t>
                      </a:r>
                      <a:r>
                        <a:rPr sz="950" spc="-1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950" dirty="0">
                          <a:solidFill>
                            <a:srgbClr val="797979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950" spc="80" dirty="0">
                          <a:solidFill>
                            <a:srgbClr val="797979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50" dirty="0">
                          <a:solidFill>
                            <a:srgbClr val="181818"/>
                          </a:solidFill>
                          <a:latin typeface="Arial"/>
                          <a:cs typeface="Arial"/>
                        </a:rPr>
                        <a:t>b</a:t>
                      </a:r>
                      <a:r>
                        <a:rPr sz="950" spc="-45" dirty="0">
                          <a:solidFill>
                            <a:srgbClr val="181818"/>
                          </a:solidFill>
                          <a:latin typeface="Arial"/>
                          <a:cs typeface="Arial"/>
                        </a:rPr>
                        <a:t>u</a:t>
                      </a:r>
                      <a:r>
                        <a:rPr sz="950" dirty="0">
                          <a:solidFill>
                            <a:srgbClr val="414141"/>
                          </a:solidFill>
                          <a:latin typeface="Arial"/>
                          <a:cs typeface="Arial"/>
                        </a:rPr>
                        <a:t>cha </a:t>
                      </a:r>
                      <a:r>
                        <a:rPr sz="950" spc="-25" dirty="0">
                          <a:solidFill>
                            <a:srgbClr val="41414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5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para </a:t>
                      </a:r>
                      <a:r>
                        <a:rPr sz="950" spc="-7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5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fixação </a:t>
                      </a:r>
                      <a:r>
                        <a:rPr sz="950" spc="6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5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no </a:t>
                      </a:r>
                      <a:r>
                        <a:rPr sz="1425" spc="-44" baseline="2923" dirty="0">
                          <a:solidFill>
                            <a:srgbClr val="181818"/>
                          </a:solidFill>
                          <a:latin typeface="Arial"/>
                          <a:cs typeface="Arial"/>
                        </a:rPr>
                        <a:t>p</a:t>
                      </a:r>
                      <a:r>
                        <a:rPr sz="1425" spc="-217" baseline="2923" dirty="0">
                          <a:solidFill>
                            <a:srgbClr val="414141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1425" baseline="2923" dirty="0">
                          <a:solidFill>
                            <a:srgbClr val="414141"/>
                          </a:solidFill>
                          <a:latin typeface="Arial"/>
                          <a:cs typeface="Arial"/>
                        </a:rPr>
                        <a:t>s</a:t>
                      </a:r>
                      <a:r>
                        <a:rPr sz="1425" spc="89" baseline="2923" dirty="0">
                          <a:solidFill>
                            <a:srgbClr val="414141"/>
                          </a:solidFill>
                          <a:latin typeface="Arial"/>
                          <a:cs typeface="Arial"/>
                        </a:rPr>
                        <a:t>o</a:t>
                      </a:r>
                      <a:r>
                        <a:rPr sz="1425" baseline="2923" dirty="0">
                          <a:solidFill>
                            <a:srgbClr val="797979"/>
                          </a:solidFill>
                          <a:latin typeface="Arial"/>
                          <a:cs typeface="Arial"/>
                        </a:rPr>
                        <a:t>, </a:t>
                      </a:r>
                      <a:r>
                        <a:rPr sz="1425" spc="37" baseline="2923" dirty="0">
                          <a:solidFill>
                            <a:srgbClr val="797979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425" baseline="2923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tamanho  </a:t>
                      </a:r>
                      <a:r>
                        <a:rPr sz="1425" spc="22" baseline="2923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425" baseline="2923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reguláve</a:t>
                      </a:r>
                      <a:r>
                        <a:rPr sz="1425" spc="60" baseline="2923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1425" baseline="2923" dirty="0">
                          <a:solidFill>
                            <a:srgbClr val="797979"/>
                          </a:solidFill>
                          <a:latin typeface="Arial"/>
                          <a:cs typeface="Arial"/>
                        </a:rPr>
                        <a:t>:  </a:t>
                      </a:r>
                      <a:r>
                        <a:rPr sz="1425" spc="-187" baseline="2923" dirty="0">
                          <a:solidFill>
                            <a:srgbClr val="797979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5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de  </a:t>
                      </a:r>
                      <a:r>
                        <a:rPr sz="950" spc="-7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425" spc="112" baseline="2923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2</a:t>
                      </a:r>
                      <a:r>
                        <a:rPr sz="1425" spc="15" baseline="2923" dirty="0">
                          <a:solidFill>
                            <a:srgbClr val="797979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1425" baseline="2923" dirty="0">
                          <a:solidFill>
                            <a:srgbClr val="181818"/>
                          </a:solidFill>
                          <a:latin typeface="Arial"/>
                          <a:cs typeface="Arial"/>
                        </a:rPr>
                        <a:t>15m </a:t>
                      </a:r>
                      <a:r>
                        <a:rPr sz="1425" spc="187" baseline="2923" dirty="0">
                          <a:solidFill>
                            <a:srgbClr val="181818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425" baseline="2923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a </a:t>
                      </a:r>
                      <a:r>
                        <a:rPr sz="950" spc="-5" dirty="0">
                          <a:solidFill>
                            <a:srgbClr val="414141"/>
                          </a:solidFill>
                          <a:latin typeface="Arial"/>
                          <a:cs typeface="Arial"/>
                        </a:rPr>
                        <a:t>2</a:t>
                      </a:r>
                      <a:r>
                        <a:rPr sz="950" spc="-155" dirty="0">
                          <a:solidFill>
                            <a:srgbClr val="797979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95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43</a:t>
                      </a:r>
                      <a:r>
                        <a:rPr sz="950" spc="65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m</a:t>
                      </a:r>
                      <a:r>
                        <a:rPr sz="950" dirty="0">
                          <a:solidFill>
                            <a:srgbClr val="797979"/>
                          </a:solidFill>
                          <a:latin typeface="Arial"/>
                          <a:cs typeface="Arial"/>
                        </a:rPr>
                        <a:t>,  </a:t>
                      </a:r>
                      <a:r>
                        <a:rPr sz="950" spc="-25" dirty="0">
                          <a:solidFill>
                            <a:srgbClr val="797979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5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ponteira  </a:t>
                      </a:r>
                      <a:r>
                        <a:rPr sz="950" spc="75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5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do  </a:t>
                      </a:r>
                      <a:r>
                        <a:rPr sz="950" spc="75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5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poste  </a:t>
                      </a:r>
                      <a:r>
                        <a:rPr sz="950" spc="35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5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em  </a:t>
                      </a:r>
                      <a:r>
                        <a:rPr sz="950" spc="55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5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metal galvanizado</a:t>
                      </a:r>
                      <a:r>
                        <a:rPr sz="950" spc="-11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50" dirty="0">
                          <a:solidFill>
                            <a:srgbClr val="9E9E9E"/>
                          </a:solidFill>
                          <a:latin typeface="Arial"/>
                          <a:cs typeface="Arial"/>
                        </a:rPr>
                        <a:t>.</a:t>
                      </a:r>
                      <a:endParaRPr sz="9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021">
                      <a:solidFill>
                        <a:srgbClr val="8C8C8C"/>
                      </a:solidFill>
                      <a:prstDash val="solid"/>
                    </a:lnL>
                    <a:lnR w="9021">
                      <a:solidFill>
                        <a:srgbClr val="909090"/>
                      </a:solidFill>
                      <a:prstDash val="solid"/>
                    </a:lnR>
                    <a:lnT w="9021">
                      <a:solidFill>
                        <a:srgbClr val="979797"/>
                      </a:solidFill>
                      <a:prstDash val="solid"/>
                    </a:lnT>
                    <a:lnB w="9021">
                      <a:solidFill>
                        <a:srgbClr val="8C8C8C"/>
                      </a:solidFill>
                      <a:prstDash val="solid"/>
                    </a:lnB>
                  </a:tcPr>
                </a:tc>
                <a:tc rowSpan="2">
                  <a:txBody>
                    <a:bodyPr/>
                    <a:lstStyle/>
                    <a:p>
                      <a:pPr marL="83185">
                        <a:lnSpc>
                          <a:spcPct val="100000"/>
                        </a:lnSpc>
                      </a:pPr>
                      <a:r>
                        <a:rPr sz="900" dirty="0">
                          <a:solidFill>
                            <a:srgbClr val="2A2A2A"/>
                          </a:solidFill>
                          <a:latin typeface="Times New Roman"/>
                          <a:cs typeface="Times New Roman"/>
                        </a:rPr>
                        <a:t>PAR</a:t>
                      </a: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9021">
                      <a:solidFill>
                        <a:srgbClr val="909090"/>
                      </a:solidFill>
                      <a:prstDash val="solid"/>
                    </a:lnL>
                    <a:lnR w="15787">
                      <a:solidFill>
                        <a:srgbClr val="838383"/>
                      </a:solidFill>
                      <a:prstDash val="solid"/>
                    </a:lnR>
                    <a:lnT w="9021">
                      <a:solidFill>
                        <a:srgbClr val="979797"/>
                      </a:solidFill>
                      <a:prstDash val="solid"/>
                    </a:lnT>
                    <a:lnB w="9021">
                      <a:solidFill>
                        <a:srgbClr val="8C8C8C"/>
                      </a:solidFill>
                      <a:prstDash val="solid"/>
                    </a:lnB>
                  </a:tcPr>
                </a:tc>
                <a:tc rowSpan="2" gridSpan="2">
                  <a:txBody>
                    <a:bodyPr/>
                    <a:lstStyle/>
                    <a:p>
                      <a:pPr marL="71755">
                        <a:lnSpc>
                          <a:spcPct val="100000"/>
                        </a:lnSpc>
                      </a:pPr>
                      <a:r>
                        <a:rPr sz="900" dirty="0">
                          <a:solidFill>
                            <a:srgbClr val="2A2A2A"/>
                          </a:solidFill>
                          <a:latin typeface="Times New Roman"/>
                          <a:cs typeface="Times New Roman"/>
                        </a:rPr>
                        <a:t>01</a:t>
                      </a: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5787">
                      <a:solidFill>
                        <a:srgbClr val="838383"/>
                      </a:solidFill>
                      <a:prstDash val="solid"/>
                    </a:lnL>
                    <a:lnR w="11277">
                      <a:solidFill>
                        <a:srgbClr val="838383"/>
                      </a:solidFill>
                      <a:prstDash val="solid"/>
                    </a:lnR>
                    <a:lnT w="9021">
                      <a:solidFill>
                        <a:srgbClr val="979797"/>
                      </a:solidFill>
                      <a:prstDash val="solid"/>
                    </a:lnT>
                    <a:lnB w="9021">
                      <a:solidFill>
                        <a:srgbClr val="8C8C8C"/>
                      </a:solidFill>
                      <a:prstDash val="solid"/>
                    </a:lnB>
                  </a:tcPr>
                </a:tc>
                <a:tc rowSpan="2"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rowSpan="2">
                  <a:txBody>
                    <a:bodyPr/>
                    <a:lstStyle/>
                    <a:p>
                      <a:pPr marL="65405" marR="122555" indent="4445">
                        <a:lnSpc>
                          <a:spcPct val="115799"/>
                        </a:lnSpc>
                      </a:pPr>
                      <a:r>
                        <a:rPr sz="900" dirty="0">
                          <a:solidFill>
                            <a:srgbClr val="2A2A2A"/>
                          </a:solidFill>
                          <a:latin typeface="Times New Roman"/>
                          <a:cs typeface="Times New Roman"/>
                        </a:rPr>
                        <a:t>R$ 4.46</a:t>
                      </a:r>
                      <a:r>
                        <a:rPr sz="900" spc="30" dirty="0">
                          <a:solidFill>
                            <a:srgbClr val="2A2A2A"/>
                          </a:solidFill>
                          <a:latin typeface="Times New Roman"/>
                          <a:cs typeface="Times New Roman"/>
                        </a:rPr>
                        <a:t>8</a:t>
                      </a:r>
                      <a:r>
                        <a:rPr sz="900" spc="-55" dirty="0">
                          <a:solidFill>
                            <a:srgbClr val="575757"/>
                          </a:solidFill>
                          <a:latin typeface="Times New Roman"/>
                          <a:cs typeface="Times New Roman"/>
                        </a:rPr>
                        <a:t>,</a:t>
                      </a:r>
                      <a:r>
                        <a:rPr sz="900" dirty="0">
                          <a:solidFill>
                            <a:srgbClr val="2A2A2A"/>
                          </a:solidFill>
                          <a:latin typeface="Times New Roman"/>
                          <a:cs typeface="Times New Roman"/>
                        </a:rPr>
                        <a:t>00</a:t>
                      </a: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1277">
                      <a:solidFill>
                        <a:srgbClr val="838383"/>
                      </a:solidFill>
                      <a:prstDash val="solid"/>
                    </a:lnL>
                    <a:lnR w="4510">
                      <a:solidFill>
                        <a:srgbClr val="808080"/>
                      </a:solidFill>
                      <a:prstDash val="solid"/>
                    </a:lnR>
                    <a:lnT w="9021">
                      <a:solidFill>
                        <a:srgbClr val="979797"/>
                      </a:solidFill>
                      <a:prstDash val="solid"/>
                    </a:lnT>
                    <a:lnB w="9021">
                      <a:solidFill>
                        <a:srgbClr val="8C8C8C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74295" marR="212090" indent="4445">
                        <a:lnSpc>
                          <a:spcPct val="112500"/>
                        </a:lnSpc>
                      </a:pPr>
                      <a:r>
                        <a:rPr sz="900" dirty="0">
                          <a:solidFill>
                            <a:srgbClr val="2A2A2A"/>
                          </a:solidFill>
                          <a:latin typeface="Times New Roman"/>
                          <a:cs typeface="Times New Roman"/>
                        </a:rPr>
                        <a:t>R$ 4.468,00</a:t>
                      </a: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4510">
                      <a:solidFill>
                        <a:srgbClr val="808080"/>
                      </a:solidFill>
                      <a:prstDash val="solid"/>
                    </a:lnL>
                    <a:lnR w="4510">
                      <a:solidFill>
                        <a:srgbClr val="000000"/>
                      </a:solidFill>
                      <a:prstDash val="solid"/>
                    </a:lnR>
                    <a:lnT w="9021">
                      <a:solidFill>
                        <a:srgbClr val="979797"/>
                      </a:solidFill>
                      <a:prstDash val="solid"/>
                    </a:lnT>
                  </a:tcPr>
                </a:tc>
              </a:tr>
              <a:tr h="138432"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R w="13532">
                      <a:solidFill>
                        <a:srgbClr val="7C7C7C"/>
                      </a:solidFill>
                      <a:prstDash val="solid"/>
                    </a:lnR>
                    <a:lnT w="4510">
                      <a:solidFill>
                        <a:srgbClr val="878787"/>
                      </a:solidFill>
                      <a:prstDash val="solid"/>
                    </a:lnT>
                    <a:lnB w="9021">
                      <a:solidFill>
                        <a:srgbClr val="707070"/>
                      </a:solidFill>
                      <a:prstDash val="solid"/>
                    </a:lnB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13532">
                      <a:solidFill>
                        <a:srgbClr val="7C7C7C"/>
                      </a:solidFill>
                      <a:prstDash val="solid"/>
                    </a:lnL>
                    <a:lnR w="9021">
                      <a:solidFill>
                        <a:srgbClr val="8C8C8C"/>
                      </a:solidFill>
                      <a:prstDash val="solid"/>
                    </a:lnR>
                    <a:lnT w="4510">
                      <a:solidFill>
                        <a:srgbClr val="878787"/>
                      </a:solidFill>
                      <a:prstDash val="solid"/>
                    </a:lnT>
                    <a:lnB w="9021">
                      <a:solidFill>
                        <a:srgbClr val="707070"/>
                      </a:solidFill>
                      <a:prstDash val="solid"/>
                    </a:lnB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9021">
                      <a:solidFill>
                        <a:srgbClr val="8C8C8C"/>
                      </a:solidFill>
                      <a:prstDash val="solid"/>
                    </a:lnL>
                    <a:lnR w="9021">
                      <a:solidFill>
                        <a:srgbClr val="909090"/>
                      </a:solidFill>
                      <a:prstDash val="solid"/>
                    </a:lnR>
                    <a:lnT w="9021">
                      <a:solidFill>
                        <a:srgbClr val="979797"/>
                      </a:solidFill>
                      <a:prstDash val="solid"/>
                    </a:lnT>
                    <a:lnB w="9021">
                      <a:solidFill>
                        <a:srgbClr val="8C8C8C"/>
                      </a:solidFill>
                      <a:prstDash val="solid"/>
                    </a:lnB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9021">
                      <a:solidFill>
                        <a:srgbClr val="909090"/>
                      </a:solidFill>
                      <a:prstDash val="solid"/>
                    </a:lnL>
                    <a:lnR w="15787">
                      <a:solidFill>
                        <a:srgbClr val="838383"/>
                      </a:solidFill>
                      <a:prstDash val="solid"/>
                    </a:lnR>
                    <a:lnT w="9021">
                      <a:solidFill>
                        <a:srgbClr val="979797"/>
                      </a:solidFill>
                      <a:prstDash val="solid"/>
                    </a:lnT>
                    <a:lnB w="9021">
                      <a:solidFill>
                        <a:srgbClr val="8C8C8C"/>
                      </a:solidFill>
                      <a:prstDash val="solid"/>
                    </a:lnB>
                  </a:tcPr>
                </a:tc>
                <a:tc gridSpan="2"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15787">
                      <a:solidFill>
                        <a:srgbClr val="838383"/>
                      </a:solidFill>
                      <a:prstDash val="solid"/>
                    </a:lnL>
                    <a:lnR w="11277">
                      <a:solidFill>
                        <a:srgbClr val="838383"/>
                      </a:solidFill>
                      <a:prstDash val="solid"/>
                    </a:lnR>
                    <a:lnT w="9021">
                      <a:solidFill>
                        <a:srgbClr val="979797"/>
                      </a:solidFill>
                      <a:prstDash val="solid"/>
                    </a:lnT>
                    <a:lnB w="9021">
                      <a:solidFill>
                        <a:srgbClr val="8C8C8C"/>
                      </a:solidFill>
                      <a:prstDash val="solid"/>
                    </a:lnB>
                  </a:tcPr>
                </a:tc>
                <a:tc hMerge="1"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11277">
                      <a:solidFill>
                        <a:srgbClr val="838383"/>
                      </a:solidFill>
                      <a:prstDash val="solid"/>
                    </a:lnL>
                    <a:lnR w="4510">
                      <a:solidFill>
                        <a:srgbClr val="808080"/>
                      </a:solidFill>
                      <a:prstDash val="solid"/>
                    </a:lnR>
                    <a:lnT w="9021">
                      <a:solidFill>
                        <a:srgbClr val="979797"/>
                      </a:solidFill>
                      <a:prstDash val="solid"/>
                    </a:lnT>
                    <a:lnB w="9021">
                      <a:solidFill>
                        <a:srgbClr val="8C8C8C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4510">
                      <a:solidFill>
                        <a:srgbClr val="808080"/>
                      </a:solidFill>
                      <a:prstDash val="solid"/>
                    </a:lnL>
                    <a:lnB w="9021">
                      <a:solidFill>
                        <a:srgbClr val="8C8C8C"/>
                      </a:solidFill>
                      <a:prstDash val="solid"/>
                    </a:lnB>
                  </a:tcPr>
                </a:tc>
              </a:tr>
              <a:tr h="310907">
                <a:tc rowSpan="2">
                  <a:txBody>
                    <a:bodyPr/>
                    <a:lstStyle/>
                    <a:p>
                      <a:pPr marL="90170">
                        <a:lnSpc>
                          <a:spcPct val="100000"/>
                        </a:lnSpc>
                      </a:pPr>
                      <a:r>
                        <a:rPr sz="95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25</a:t>
                      </a:r>
                      <a:endParaRPr sz="9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R w="13532">
                      <a:solidFill>
                        <a:srgbClr val="7C7C7C"/>
                      </a:solidFill>
                      <a:prstDash val="solid"/>
                    </a:lnR>
                    <a:lnT w="9021">
                      <a:solidFill>
                        <a:srgbClr val="707070"/>
                      </a:solidFill>
                      <a:prstDash val="solid"/>
                    </a:lnT>
                    <a:lnB w="9021">
                      <a:solidFill>
                        <a:srgbClr val="878787"/>
                      </a:solidFill>
                      <a:prstDash val="solid"/>
                    </a:lnB>
                  </a:tcPr>
                </a:tc>
                <a:tc rowSpan="2">
                  <a:txBody>
                    <a:bodyPr/>
                    <a:lstStyle/>
                    <a:p>
                      <a:pPr marL="62865" marR="50800" indent="8890">
                        <a:lnSpc>
                          <a:spcPct val="100000"/>
                        </a:lnSpc>
                      </a:pPr>
                      <a:r>
                        <a:rPr sz="95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Protetor  </a:t>
                      </a:r>
                      <a:r>
                        <a:rPr sz="950" spc="-12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5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para </a:t>
                      </a:r>
                      <a:r>
                        <a:rPr sz="950" spc="105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5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poste </a:t>
                      </a:r>
                      <a:r>
                        <a:rPr sz="950" dirty="0">
                          <a:solidFill>
                            <a:srgbClr val="181818"/>
                          </a:solidFill>
                          <a:latin typeface="Arial"/>
                          <a:cs typeface="Arial"/>
                        </a:rPr>
                        <a:t>vol</a:t>
                      </a:r>
                      <a:r>
                        <a:rPr sz="950" spc="50" dirty="0">
                          <a:solidFill>
                            <a:srgbClr val="181818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950" dirty="0">
                          <a:solidFill>
                            <a:srgbClr val="414141"/>
                          </a:solidFill>
                          <a:latin typeface="Arial"/>
                          <a:cs typeface="Arial"/>
                        </a:rPr>
                        <a:t>i</a:t>
                      </a:r>
                      <a:endParaRPr sz="9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3532">
                      <a:solidFill>
                        <a:srgbClr val="7C7C7C"/>
                      </a:solidFill>
                      <a:prstDash val="solid"/>
                    </a:lnL>
                    <a:lnR w="9021">
                      <a:solidFill>
                        <a:srgbClr val="8C8C8C"/>
                      </a:solidFill>
                      <a:prstDash val="solid"/>
                    </a:lnR>
                    <a:lnT w="9021">
                      <a:solidFill>
                        <a:srgbClr val="707070"/>
                      </a:solidFill>
                      <a:prstDash val="solid"/>
                    </a:lnT>
                    <a:lnB w="9021">
                      <a:solidFill>
                        <a:srgbClr val="878787"/>
                      </a:solidFill>
                      <a:prstDash val="solid"/>
                    </a:lnB>
                  </a:tcPr>
                </a:tc>
                <a:tc rowSpan="2">
                  <a:txBody>
                    <a:bodyPr/>
                    <a:lstStyle/>
                    <a:p>
                      <a:pPr marL="67310" marR="31750" algn="just">
                        <a:lnSpc>
                          <a:spcPct val="101899"/>
                        </a:lnSpc>
                      </a:pPr>
                      <a:r>
                        <a:rPr sz="95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Confeccionado   </a:t>
                      </a:r>
                      <a:r>
                        <a:rPr sz="950" spc="-125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5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em   </a:t>
                      </a:r>
                      <a:r>
                        <a:rPr sz="950" spc="-13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50" spc="-145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95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aminado   </a:t>
                      </a:r>
                      <a:r>
                        <a:rPr sz="950" spc="-85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425" baseline="2923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p</a:t>
                      </a:r>
                      <a:r>
                        <a:rPr sz="1425" spc="-89" baseline="2923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1425" baseline="2923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ástico</a:t>
                      </a:r>
                      <a:r>
                        <a:rPr sz="1425" spc="-217" baseline="2923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425" baseline="2923" dirty="0">
                          <a:solidFill>
                            <a:srgbClr val="797979"/>
                          </a:solidFill>
                          <a:latin typeface="Arial"/>
                          <a:cs typeface="Arial"/>
                        </a:rPr>
                        <a:t>, </a:t>
                      </a:r>
                      <a:r>
                        <a:rPr sz="95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espuma  </a:t>
                      </a:r>
                      <a:r>
                        <a:rPr sz="950" spc="13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5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especial  </a:t>
                      </a:r>
                      <a:r>
                        <a:rPr sz="950" spc="9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5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de  </a:t>
                      </a:r>
                      <a:r>
                        <a:rPr sz="950" spc="75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50" dirty="0">
                          <a:solidFill>
                            <a:srgbClr val="181818"/>
                          </a:solidFill>
                          <a:latin typeface="Arial"/>
                          <a:cs typeface="Arial"/>
                        </a:rPr>
                        <a:t>alta  </a:t>
                      </a:r>
                      <a:r>
                        <a:rPr sz="950" spc="85" dirty="0">
                          <a:solidFill>
                            <a:srgbClr val="181818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5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den</a:t>
                      </a:r>
                      <a:r>
                        <a:rPr sz="950" spc="85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s</a:t>
                      </a:r>
                      <a:r>
                        <a:rPr sz="950" spc="-90" dirty="0">
                          <a:solidFill>
                            <a:srgbClr val="575757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95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dad</a:t>
                      </a:r>
                      <a:r>
                        <a:rPr sz="950" spc="8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950" dirty="0">
                          <a:solidFill>
                            <a:srgbClr val="797979"/>
                          </a:solidFill>
                          <a:latin typeface="Arial"/>
                          <a:cs typeface="Arial"/>
                        </a:rPr>
                        <a:t>, </a:t>
                      </a:r>
                      <a:r>
                        <a:rPr sz="95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altura</a:t>
                      </a:r>
                      <a:r>
                        <a:rPr sz="950" spc="2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5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de</a:t>
                      </a:r>
                      <a:r>
                        <a:rPr sz="950" spc="1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50" spc="-9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1</a:t>
                      </a:r>
                      <a:r>
                        <a:rPr sz="950" spc="-120" dirty="0">
                          <a:solidFill>
                            <a:srgbClr val="696969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95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80m</a:t>
                      </a:r>
                      <a:endParaRPr sz="9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021">
                      <a:solidFill>
                        <a:srgbClr val="8C8C8C"/>
                      </a:solidFill>
                      <a:prstDash val="solid"/>
                    </a:lnL>
                    <a:lnR w="9021">
                      <a:solidFill>
                        <a:srgbClr val="909090"/>
                      </a:solidFill>
                      <a:prstDash val="solid"/>
                    </a:lnR>
                    <a:lnT w="9021">
                      <a:solidFill>
                        <a:srgbClr val="8C8C8C"/>
                      </a:solidFill>
                      <a:prstDash val="solid"/>
                    </a:lnT>
                    <a:lnB w="9021">
                      <a:solidFill>
                        <a:srgbClr val="878787"/>
                      </a:solidFill>
                      <a:prstDash val="solid"/>
                    </a:lnB>
                  </a:tcPr>
                </a:tc>
                <a:tc rowSpan="2">
                  <a:txBody>
                    <a:bodyPr/>
                    <a:lstStyle/>
                    <a:p>
                      <a:pPr marL="83185">
                        <a:lnSpc>
                          <a:spcPct val="100000"/>
                        </a:lnSpc>
                      </a:pPr>
                      <a:r>
                        <a:rPr sz="900" dirty="0">
                          <a:solidFill>
                            <a:srgbClr val="2A2A2A"/>
                          </a:solidFill>
                          <a:latin typeface="Times New Roman"/>
                          <a:cs typeface="Times New Roman"/>
                        </a:rPr>
                        <a:t>PAR</a:t>
                      </a: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9021">
                      <a:solidFill>
                        <a:srgbClr val="909090"/>
                      </a:solidFill>
                      <a:prstDash val="solid"/>
                    </a:lnL>
                    <a:lnR w="15787">
                      <a:solidFill>
                        <a:srgbClr val="838383"/>
                      </a:solidFill>
                      <a:prstDash val="solid"/>
                    </a:lnR>
                    <a:lnT w="9021">
                      <a:solidFill>
                        <a:srgbClr val="8C8C8C"/>
                      </a:solidFill>
                      <a:prstDash val="solid"/>
                    </a:lnT>
                    <a:lnB w="9021">
                      <a:solidFill>
                        <a:srgbClr val="878787"/>
                      </a:solidFill>
                      <a:prstDash val="solid"/>
                    </a:lnB>
                  </a:tcPr>
                </a:tc>
                <a:tc rowSpan="2" gridSpan="2">
                  <a:txBody>
                    <a:bodyPr/>
                    <a:lstStyle/>
                    <a:p>
                      <a:pPr marL="71755">
                        <a:lnSpc>
                          <a:spcPct val="100000"/>
                        </a:lnSpc>
                      </a:pPr>
                      <a:r>
                        <a:rPr sz="900" spc="-35" dirty="0">
                          <a:solidFill>
                            <a:srgbClr val="2A2A2A"/>
                          </a:solidFill>
                          <a:latin typeface="Times New Roman"/>
                          <a:cs typeface="Times New Roman"/>
                        </a:rPr>
                        <a:t>0</a:t>
                      </a:r>
                      <a:r>
                        <a:rPr sz="900" dirty="0">
                          <a:solidFill>
                            <a:srgbClr val="575757"/>
                          </a:solidFill>
                          <a:latin typeface="Times New Roman"/>
                          <a:cs typeface="Times New Roman"/>
                        </a:rPr>
                        <a:t>2</a:t>
                      </a: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5787">
                      <a:solidFill>
                        <a:srgbClr val="838383"/>
                      </a:solidFill>
                      <a:prstDash val="solid"/>
                    </a:lnL>
                    <a:lnR w="11277">
                      <a:solidFill>
                        <a:srgbClr val="838383"/>
                      </a:solidFill>
                      <a:prstDash val="solid"/>
                    </a:lnR>
                    <a:lnT w="9021">
                      <a:solidFill>
                        <a:srgbClr val="8C8C8C"/>
                      </a:solidFill>
                      <a:prstDash val="solid"/>
                    </a:lnT>
                    <a:lnB w="9021">
                      <a:solidFill>
                        <a:srgbClr val="878787"/>
                      </a:solidFill>
                      <a:prstDash val="solid"/>
                    </a:lnB>
                  </a:tcPr>
                </a:tc>
                <a:tc rowSpan="2"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rowSpan="2">
                  <a:txBody>
                    <a:bodyPr/>
                    <a:lstStyle/>
                    <a:p>
                      <a:pPr marL="74295" marR="120014" indent="-5080">
                        <a:lnSpc>
                          <a:spcPct val="109200"/>
                        </a:lnSpc>
                      </a:pPr>
                      <a:r>
                        <a:rPr sz="900" dirty="0">
                          <a:solidFill>
                            <a:srgbClr val="2A2A2A"/>
                          </a:solidFill>
                          <a:latin typeface="Times New Roman"/>
                          <a:cs typeface="Times New Roman"/>
                        </a:rPr>
                        <a:t>RS </a:t>
                      </a:r>
                      <a:r>
                        <a:rPr sz="900" spc="-210" dirty="0">
                          <a:solidFill>
                            <a:srgbClr val="2A2A2A"/>
                          </a:solidFill>
                          <a:latin typeface="Times New Roman"/>
                          <a:cs typeface="Times New Roman"/>
                        </a:rPr>
                        <a:t>1</a:t>
                      </a:r>
                      <a:r>
                        <a:rPr sz="900" dirty="0">
                          <a:solidFill>
                            <a:srgbClr val="2A2A2A"/>
                          </a:solidFill>
                          <a:latin typeface="Times New Roman"/>
                          <a:cs typeface="Times New Roman"/>
                        </a:rPr>
                        <a:t>.45</a:t>
                      </a:r>
                      <a:r>
                        <a:rPr sz="900" spc="-140" dirty="0">
                          <a:solidFill>
                            <a:srgbClr val="2A2A2A"/>
                          </a:solidFill>
                          <a:latin typeface="Times New Roman"/>
                          <a:cs typeface="Times New Roman"/>
                        </a:rPr>
                        <a:t>1</a:t>
                      </a:r>
                      <a:r>
                        <a:rPr sz="900" dirty="0">
                          <a:solidFill>
                            <a:srgbClr val="2A2A2A"/>
                          </a:solidFill>
                          <a:latin typeface="Times New Roman"/>
                          <a:cs typeface="Times New Roman"/>
                        </a:rPr>
                        <a:t>,60</a:t>
                      </a: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1277">
                      <a:solidFill>
                        <a:srgbClr val="838383"/>
                      </a:solidFill>
                      <a:prstDash val="solid"/>
                    </a:lnL>
                    <a:lnR w="4510">
                      <a:solidFill>
                        <a:srgbClr val="808080"/>
                      </a:solidFill>
                      <a:prstDash val="solid"/>
                    </a:lnR>
                    <a:lnT w="9021">
                      <a:solidFill>
                        <a:srgbClr val="8C8C8C"/>
                      </a:solidFill>
                      <a:prstDash val="solid"/>
                    </a:lnT>
                    <a:lnB w="9021">
                      <a:solidFill>
                        <a:srgbClr val="87878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74930">
                        <a:lnSpc>
                          <a:spcPts val="1045"/>
                        </a:lnSpc>
                      </a:pPr>
                      <a:r>
                        <a:rPr sz="900" dirty="0">
                          <a:solidFill>
                            <a:srgbClr val="2A2A2A"/>
                          </a:solidFill>
                          <a:latin typeface="Times New Roman"/>
                          <a:cs typeface="Times New Roman"/>
                        </a:rPr>
                        <a:t>RS</a:t>
                      </a: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451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9021">
                      <a:solidFill>
                        <a:srgbClr val="8C8C8C"/>
                      </a:solidFill>
                      <a:prstDash val="solid"/>
                    </a:lnT>
                  </a:tcPr>
                </a:tc>
              </a:tr>
              <a:tr h="172474"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R w="13532">
                      <a:solidFill>
                        <a:srgbClr val="7C7C7C"/>
                      </a:solidFill>
                      <a:prstDash val="solid"/>
                    </a:lnR>
                    <a:lnT w="9021">
                      <a:solidFill>
                        <a:srgbClr val="707070"/>
                      </a:solidFill>
                      <a:prstDash val="solid"/>
                    </a:lnT>
                    <a:lnB w="9021">
                      <a:solidFill>
                        <a:srgbClr val="878787"/>
                      </a:solidFill>
                      <a:prstDash val="solid"/>
                    </a:lnB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13532">
                      <a:solidFill>
                        <a:srgbClr val="7C7C7C"/>
                      </a:solidFill>
                      <a:prstDash val="solid"/>
                    </a:lnL>
                    <a:lnR w="9021">
                      <a:solidFill>
                        <a:srgbClr val="8C8C8C"/>
                      </a:solidFill>
                      <a:prstDash val="solid"/>
                    </a:lnR>
                    <a:lnT w="9021">
                      <a:solidFill>
                        <a:srgbClr val="707070"/>
                      </a:solidFill>
                      <a:prstDash val="solid"/>
                    </a:lnT>
                    <a:lnB w="9021">
                      <a:solidFill>
                        <a:srgbClr val="878787"/>
                      </a:solidFill>
                      <a:prstDash val="solid"/>
                    </a:lnB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9021">
                      <a:solidFill>
                        <a:srgbClr val="8C8C8C"/>
                      </a:solidFill>
                      <a:prstDash val="solid"/>
                    </a:lnL>
                    <a:lnR w="9021">
                      <a:solidFill>
                        <a:srgbClr val="909090"/>
                      </a:solidFill>
                      <a:prstDash val="solid"/>
                    </a:lnR>
                    <a:lnT w="9021">
                      <a:solidFill>
                        <a:srgbClr val="8C8C8C"/>
                      </a:solidFill>
                      <a:prstDash val="solid"/>
                    </a:lnT>
                    <a:lnB w="9021">
                      <a:solidFill>
                        <a:srgbClr val="878787"/>
                      </a:solidFill>
                      <a:prstDash val="solid"/>
                    </a:lnB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9021">
                      <a:solidFill>
                        <a:srgbClr val="909090"/>
                      </a:solidFill>
                      <a:prstDash val="solid"/>
                    </a:lnL>
                    <a:lnR w="15787">
                      <a:solidFill>
                        <a:srgbClr val="838383"/>
                      </a:solidFill>
                      <a:prstDash val="solid"/>
                    </a:lnR>
                    <a:lnT w="9021">
                      <a:solidFill>
                        <a:srgbClr val="8C8C8C"/>
                      </a:solidFill>
                      <a:prstDash val="solid"/>
                    </a:lnT>
                    <a:lnB w="9021">
                      <a:solidFill>
                        <a:srgbClr val="878787"/>
                      </a:solidFill>
                      <a:prstDash val="solid"/>
                    </a:lnB>
                  </a:tcPr>
                </a:tc>
                <a:tc gridSpan="2"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15787">
                      <a:solidFill>
                        <a:srgbClr val="838383"/>
                      </a:solidFill>
                      <a:prstDash val="solid"/>
                    </a:lnL>
                    <a:lnR w="11277">
                      <a:solidFill>
                        <a:srgbClr val="838383"/>
                      </a:solidFill>
                      <a:prstDash val="solid"/>
                    </a:lnR>
                    <a:lnT w="9021">
                      <a:solidFill>
                        <a:srgbClr val="8C8C8C"/>
                      </a:solidFill>
                      <a:prstDash val="solid"/>
                    </a:lnT>
                    <a:lnB w="9021">
                      <a:solidFill>
                        <a:srgbClr val="878787"/>
                      </a:solidFill>
                      <a:prstDash val="solid"/>
                    </a:lnB>
                  </a:tcPr>
                </a:tc>
                <a:tc hMerge="1"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11277">
                      <a:solidFill>
                        <a:srgbClr val="838383"/>
                      </a:solidFill>
                      <a:prstDash val="solid"/>
                    </a:lnL>
                    <a:lnR w="4510">
                      <a:solidFill>
                        <a:srgbClr val="808080"/>
                      </a:solidFill>
                      <a:prstDash val="solid"/>
                    </a:lnR>
                    <a:lnT w="9021">
                      <a:solidFill>
                        <a:srgbClr val="8C8C8C"/>
                      </a:solidFill>
                      <a:prstDash val="solid"/>
                    </a:lnT>
                    <a:lnB w="9021">
                      <a:solidFill>
                        <a:srgbClr val="87878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73025">
                        <a:lnSpc>
                          <a:spcPct val="100000"/>
                        </a:lnSpc>
                      </a:pPr>
                      <a:r>
                        <a:rPr sz="900" dirty="0">
                          <a:solidFill>
                            <a:srgbClr val="414141"/>
                          </a:solidFill>
                          <a:latin typeface="Times New Roman"/>
                          <a:cs typeface="Times New Roman"/>
                        </a:rPr>
                        <a:t>2.903,20</a:t>
                      </a: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5788">
                      <a:solidFill>
                        <a:srgbClr val="838383"/>
                      </a:solidFill>
                      <a:prstDash val="solid"/>
                    </a:lnL>
                    <a:lnR w="4510">
                      <a:solidFill>
                        <a:srgbClr val="838383"/>
                      </a:solidFill>
                      <a:prstDash val="solid"/>
                    </a:lnR>
                    <a:lnB w="9021">
                      <a:solidFill>
                        <a:srgbClr val="A0A0A0"/>
                      </a:solidFill>
                      <a:prstDash val="solid"/>
                    </a:lnB>
                  </a:tcPr>
                </a:tc>
              </a:tr>
              <a:tr h="447070">
                <a:tc>
                  <a:txBody>
                    <a:bodyPr/>
                    <a:lstStyle/>
                    <a:p>
                      <a:pPr marL="90170">
                        <a:lnSpc>
                          <a:spcPct val="100000"/>
                        </a:lnSpc>
                      </a:pPr>
                      <a:r>
                        <a:rPr sz="95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26</a:t>
                      </a:r>
                      <a:endParaRPr sz="9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R w="13532">
                      <a:solidFill>
                        <a:srgbClr val="7C7C7C"/>
                      </a:solidFill>
                      <a:prstDash val="solid"/>
                    </a:lnR>
                    <a:lnT w="9021">
                      <a:solidFill>
                        <a:srgbClr val="878787"/>
                      </a:solidFill>
                      <a:prstDash val="solid"/>
                    </a:lnT>
                    <a:lnB w="9021">
                      <a:solidFill>
                        <a:srgbClr val="80808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71755">
                        <a:lnSpc>
                          <a:spcPct val="100000"/>
                        </a:lnSpc>
                        <a:tabLst>
                          <a:tab pos="1082040" algn="l"/>
                        </a:tabLst>
                      </a:pPr>
                      <a:r>
                        <a:rPr sz="95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Protetor	de</a:t>
                      </a:r>
                      <a:endParaRPr sz="950">
                        <a:latin typeface="Arial"/>
                        <a:cs typeface="Arial"/>
                      </a:endParaRPr>
                    </a:p>
                    <a:p>
                      <a:pPr marL="67310" marR="58419">
                        <a:lnSpc>
                          <a:spcPct val="100000"/>
                        </a:lnSpc>
                        <a:tabLst>
                          <a:tab pos="869950" algn="l"/>
                        </a:tabLst>
                      </a:pPr>
                      <a:r>
                        <a:rPr sz="95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cadeirade	arbitro valei</a:t>
                      </a:r>
                      <a:endParaRPr sz="9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3532">
                      <a:solidFill>
                        <a:srgbClr val="7C7C7C"/>
                      </a:solidFill>
                      <a:prstDash val="solid"/>
                    </a:lnL>
                    <a:lnR w="9021">
                      <a:solidFill>
                        <a:srgbClr val="8C8C8C"/>
                      </a:solidFill>
                      <a:prstDash val="solid"/>
                    </a:lnR>
                    <a:lnT w="9021">
                      <a:solidFill>
                        <a:srgbClr val="878787"/>
                      </a:solidFill>
                      <a:prstDash val="solid"/>
                    </a:lnT>
                  </a:tcPr>
                </a:tc>
                <a:tc>
                  <a:txBody>
                    <a:bodyPr/>
                    <a:lstStyle/>
                    <a:p>
                      <a:pPr marL="67310" marR="45720" indent="8890">
                        <a:lnSpc>
                          <a:spcPct val="100000"/>
                        </a:lnSpc>
                      </a:pPr>
                      <a:r>
                        <a:rPr sz="950" dirty="0">
                          <a:solidFill>
                            <a:srgbClr val="181818"/>
                          </a:solidFill>
                          <a:latin typeface="Arial"/>
                          <a:cs typeface="Arial"/>
                        </a:rPr>
                        <a:t>Dobráve</a:t>
                      </a:r>
                      <a:r>
                        <a:rPr sz="950" spc="25" dirty="0">
                          <a:solidFill>
                            <a:srgbClr val="181818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950" dirty="0">
                          <a:solidFill>
                            <a:srgbClr val="797979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950" spc="65" dirty="0">
                          <a:solidFill>
                            <a:srgbClr val="797979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5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estrutura </a:t>
                      </a:r>
                      <a:r>
                        <a:rPr sz="950" spc="-125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5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de</a:t>
                      </a:r>
                      <a:r>
                        <a:rPr sz="950" spc="1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50" dirty="0">
                          <a:solidFill>
                            <a:srgbClr val="181818"/>
                          </a:solidFill>
                          <a:latin typeface="Arial"/>
                          <a:cs typeface="Arial"/>
                        </a:rPr>
                        <a:t>tubo </a:t>
                      </a:r>
                      <a:r>
                        <a:rPr sz="950" spc="-125" dirty="0">
                          <a:solidFill>
                            <a:srgbClr val="181818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5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quadrado </a:t>
                      </a:r>
                      <a:r>
                        <a:rPr sz="950" spc="-114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5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de 20x20</a:t>
                      </a:r>
                      <a:r>
                        <a:rPr sz="950" spc="-17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50" spc="-45" dirty="0">
                          <a:solidFill>
                            <a:srgbClr val="8A8A8A"/>
                          </a:solidFill>
                          <a:latin typeface="Arial"/>
                          <a:cs typeface="Arial"/>
                        </a:rPr>
                        <a:t>.</a:t>
                      </a:r>
                      <a:r>
                        <a:rPr sz="95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revestido</a:t>
                      </a:r>
                      <a:r>
                        <a:rPr sz="950" spc="5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5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e/espuma</a:t>
                      </a:r>
                      <a:r>
                        <a:rPr sz="950" spc="7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5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950" spc="15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50" spc="-18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95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ona</a:t>
                      </a:r>
                      <a:r>
                        <a:rPr sz="950" spc="4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5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de</a:t>
                      </a:r>
                      <a:r>
                        <a:rPr sz="950" spc="35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5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pv</a:t>
                      </a:r>
                      <a:r>
                        <a:rPr sz="950" spc="25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c</a:t>
                      </a:r>
                      <a:r>
                        <a:rPr sz="950" dirty="0">
                          <a:solidFill>
                            <a:srgbClr val="797979"/>
                          </a:solidFill>
                          <a:latin typeface="Arial"/>
                          <a:cs typeface="Arial"/>
                        </a:rPr>
                        <a:t>.</a:t>
                      </a:r>
                      <a:endParaRPr sz="9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021">
                      <a:solidFill>
                        <a:srgbClr val="8C8C8C"/>
                      </a:solidFill>
                      <a:prstDash val="solid"/>
                    </a:lnL>
                    <a:lnT w="9021">
                      <a:solidFill>
                        <a:srgbClr val="878787"/>
                      </a:solidFill>
                      <a:prstDash val="solid"/>
                    </a:lnT>
                    <a:lnB w="9021">
                      <a:solidFill>
                        <a:srgbClr val="80808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92075">
                        <a:lnSpc>
                          <a:spcPct val="100000"/>
                        </a:lnSpc>
                      </a:pPr>
                      <a:r>
                        <a:rPr sz="85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UNID</a:t>
                      </a:r>
                      <a:endParaRPr sz="8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R w="22553">
                      <a:solidFill>
                        <a:srgbClr val="878787"/>
                      </a:solidFill>
                      <a:prstDash val="solid"/>
                    </a:lnR>
                    <a:lnT w="9021">
                      <a:solidFill>
                        <a:srgbClr val="878787"/>
                      </a:solidFill>
                      <a:prstDash val="solid"/>
                    </a:lnT>
                    <a:lnB w="9021">
                      <a:solidFill>
                        <a:srgbClr val="808080"/>
                      </a:solidFill>
                      <a:prstDash val="solid"/>
                    </a:lnB>
                  </a:tcPr>
                </a:tc>
                <a:tc gridSpan="2">
                  <a:txBody>
                    <a:bodyPr/>
                    <a:lstStyle/>
                    <a:p>
                      <a:pPr marL="68580">
                        <a:lnSpc>
                          <a:spcPct val="100000"/>
                        </a:lnSpc>
                      </a:pPr>
                      <a:r>
                        <a:rPr sz="900" dirty="0">
                          <a:solidFill>
                            <a:srgbClr val="2A2A2A"/>
                          </a:solidFill>
                          <a:latin typeface="Times New Roman"/>
                          <a:cs typeface="Times New Roman"/>
                        </a:rPr>
                        <a:t>01</a:t>
                      </a: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22553">
                      <a:solidFill>
                        <a:srgbClr val="878787"/>
                      </a:solidFill>
                      <a:prstDash val="solid"/>
                    </a:lnL>
                    <a:lnR w="11277">
                      <a:solidFill>
                        <a:srgbClr val="838383"/>
                      </a:solidFill>
                      <a:prstDash val="solid"/>
                    </a:lnR>
                    <a:lnT w="9021">
                      <a:solidFill>
                        <a:srgbClr val="878787"/>
                      </a:solidFill>
                      <a:prstDash val="solid"/>
                    </a:lnT>
                    <a:lnB w="9021">
                      <a:solidFill>
                        <a:srgbClr val="808080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74295" marR="109855">
                        <a:lnSpc>
                          <a:spcPct val="109200"/>
                        </a:lnSpc>
                      </a:pPr>
                      <a:r>
                        <a:rPr sz="900" spc="75" dirty="0">
                          <a:solidFill>
                            <a:srgbClr val="181818"/>
                          </a:solidFill>
                          <a:latin typeface="Times New Roman"/>
                          <a:cs typeface="Times New Roman"/>
                        </a:rPr>
                        <a:t>R</a:t>
                      </a:r>
                      <a:r>
                        <a:rPr sz="900" dirty="0">
                          <a:solidFill>
                            <a:srgbClr val="414141"/>
                          </a:solidFill>
                          <a:latin typeface="Times New Roman"/>
                          <a:cs typeface="Times New Roman"/>
                        </a:rPr>
                        <a:t>$ </a:t>
                      </a:r>
                      <a:r>
                        <a:rPr sz="900" spc="-245" dirty="0">
                          <a:solidFill>
                            <a:srgbClr val="414141"/>
                          </a:solidFill>
                          <a:latin typeface="Times New Roman"/>
                          <a:cs typeface="Times New Roman"/>
                        </a:rPr>
                        <a:t>1</a:t>
                      </a:r>
                      <a:r>
                        <a:rPr sz="900" spc="-30" dirty="0">
                          <a:latin typeface="Times New Roman"/>
                          <a:cs typeface="Times New Roman"/>
                        </a:rPr>
                        <a:t>.</a:t>
                      </a:r>
                      <a:r>
                        <a:rPr sz="900" dirty="0">
                          <a:solidFill>
                            <a:srgbClr val="2A2A2A"/>
                          </a:solidFill>
                          <a:latin typeface="Times New Roman"/>
                          <a:cs typeface="Times New Roman"/>
                        </a:rPr>
                        <a:t>03</a:t>
                      </a:r>
                      <a:r>
                        <a:rPr sz="900" spc="20" dirty="0">
                          <a:solidFill>
                            <a:srgbClr val="2A2A2A"/>
                          </a:solidFill>
                          <a:latin typeface="Times New Roman"/>
                          <a:cs typeface="Times New Roman"/>
                        </a:rPr>
                        <a:t>7</a:t>
                      </a:r>
                      <a:r>
                        <a:rPr sz="900" dirty="0">
                          <a:solidFill>
                            <a:srgbClr val="575757"/>
                          </a:solidFill>
                          <a:latin typeface="Times New Roman"/>
                          <a:cs typeface="Times New Roman"/>
                        </a:rPr>
                        <a:t>,00</a:t>
                      </a: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1277">
                      <a:solidFill>
                        <a:srgbClr val="838383"/>
                      </a:solidFill>
                      <a:prstDash val="solid"/>
                    </a:lnL>
                    <a:lnR w="15788">
                      <a:solidFill>
                        <a:srgbClr val="838383"/>
                      </a:solidFill>
                      <a:prstDash val="solid"/>
                    </a:lnR>
                    <a:lnT w="9021">
                      <a:solidFill>
                        <a:srgbClr val="878787"/>
                      </a:solidFill>
                      <a:prstDash val="solid"/>
                    </a:lnT>
                    <a:lnB w="9021">
                      <a:solidFill>
                        <a:srgbClr val="A0A0A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77470" marR="203835">
                        <a:lnSpc>
                          <a:spcPct val="105900"/>
                        </a:lnSpc>
                      </a:pPr>
                      <a:r>
                        <a:rPr sz="900" dirty="0">
                          <a:solidFill>
                            <a:srgbClr val="2A2A2A"/>
                          </a:solidFill>
                          <a:latin typeface="Times New Roman"/>
                          <a:cs typeface="Times New Roman"/>
                        </a:rPr>
                        <a:t>RS </a:t>
                      </a:r>
                      <a:r>
                        <a:rPr sz="900" spc="-245" dirty="0">
                          <a:solidFill>
                            <a:srgbClr val="414141"/>
                          </a:solidFill>
                          <a:latin typeface="Times New Roman"/>
                          <a:cs typeface="Times New Roman"/>
                        </a:rPr>
                        <a:t>1</a:t>
                      </a:r>
                      <a:r>
                        <a:rPr sz="900" spc="-70" dirty="0">
                          <a:solidFill>
                            <a:srgbClr val="696969"/>
                          </a:solidFill>
                          <a:latin typeface="Times New Roman"/>
                          <a:cs typeface="Times New Roman"/>
                        </a:rPr>
                        <a:t>.</a:t>
                      </a:r>
                      <a:r>
                        <a:rPr sz="900" dirty="0">
                          <a:solidFill>
                            <a:srgbClr val="2A2A2A"/>
                          </a:solidFill>
                          <a:latin typeface="Times New Roman"/>
                          <a:cs typeface="Times New Roman"/>
                        </a:rPr>
                        <a:t>03</a:t>
                      </a:r>
                      <a:r>
                        <a:rPr sz="900" spc="-25" dirty="0">
                          <a:solidFill>
                            <a:srgbClr val="2A2A2A"/>
                          </a:solidFill>
                          <a:latin typeface="Times New Roman"/>
                          <a:cs typeface="Times New Roman"/>
                        </a:rPr>
                        <a:t>7</a:t>
                      </a:r>
                      <a:r>
                        <a:rPr sz="900" spc="-80" dirty="0">
                          <a:solidFill>
                            <a:srgbClr val="696969"/>
                          </a:solidFill>
                          <a:latin typeface="Times New Roman"/>
                          <a:cs typeface="Times New Roman"/>
                        </a:rPr>
                        <a:t>,</a:t>
                      </a:r>
                      <a:r>
                        <a:rPr sz="900" dirty="0">
                          <a:solidFill>
                            <a:srgbClr val="2A2A2A"/>
                          </a:solidFill>
                          <a:latin typeface="Times New Roman"/>
                          <a:cs typeface="Times New Roman"/>
                        </a:rPr>
                        <a:t>00</a:t>
                      </a: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5788">
                      <a:solidFill>
                        <a:srgbClr val="838383"/>
                      </a:solidFill>
                      <a:prstDash val="solid"/>
                    </a:lnL>
                    <a:lnR w="4510">
                      <a:solidFill>
                        <a:srgbClr val="838383"/>
                      </a:solidFill>
                      <a:prstDash val="solid"/>
                    </a:lnR>
                    <a:lnT w="9021">
                      <a:solidFill>
                        <a:srgbClr val="A0A0A0"/>
                      </a:solidFill>
                      <a:prstDash val="solid"/>
                    </a:lnT>
                    <a:lnB w="9021">
                      <a:solidFill>
                        <a:srgbClr val="A0A0A0"/>
                      </a:solidFill>
                      <a:prstDash val="solid"/>
                    </a:lnB>
                  </a:tcPr>
                </a:tc>
              </a:tr>
              <a:tr h="288213">
                <a:tc>
                  <a:txBody>
                    <a:bodyPr/>
                    <a:lstStyle/>
                    <a:p>
                      <a:pPr marL="90170">
                        <a:lnSpc>
                          <a:spcPct val="100000"/>
                        </a:lnSpc>
                      </a:pPr>
                      <a:r>
                        <a:rPr sz="950" dirty="0">
                          <a:solidFill>
                            <a:srgbClr val="414141"/>
                          </a:solidFill>
                          <a:latin typeface="Arial"/>
                          <a:cs typeface="Arial"/>
                        </a:rPr>
                        <a:t>27</a:t>
                      </a:r>
                      <a:endParaRPr sz="9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R w="13532">
                      <a:solidFill>
                        <a:srgbClr val="7C7C7C"/>
                      </a:solidFill>
                      <a:prstDash val="solid"/>
                    </a:lnR>
                    <a:lnT w="9021">
                      <a:solidFill>
                        <a:srgbClr val="808080"/>
                      </a:solidFill>
                      <a:prstDash val="solid"/>
                    </a:lnT>
                    <a:lnB w="9021">
                      <a:solidFill>
                        <a:srgbClr val="7C7C7C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71755" marR="52069">
                        <a:lnSpc>
                          <a:spcPct val="100000"/>
                        </a:lnSpc>
                      </a:pPr>
                      <a:r>
                        <a:rPr sz="1425" spc="44" baseline="2923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R</a:t>
                      </a:r>
                      <a:r>
                        <a:rPr sz="1425" baseline="2923" dirty="0">
                          <a:solidFill>
                            <a:srgbClr val="575757"/>
                          </a:solidFill>
                          <a:latin typeface="Arial"/>
                          <a:cs typeface="Arial"/>
                        </a:rPr>
                        <a:t>ede  </a:t>
                      </a:r>
                      <a:r>
                        <a:rPr sz="1425" spc="60" baseline="2923" dirty="0">
                          <a:solidFill>
                            <a:srgbClr val="57575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50" dirty="0">
                          <a:solidFill>
                            <a:srgbClr val="414141"/>
                          </a:solidFill>
                          <a:latin typeface="Arial"/>
                          <a:cs typeface="Arial"/>
                        </a:rPr>
                        <a:t>de  </a:t>
                      </a:r>
                      <a:r>
                        <a:rPr sz="950" spc="70" dirty="0">
                          <a:solidFill>
                            <a:srgbClr val="41414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425" baseline="2923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vô</a:t>
                      </a:r>
                      <a:r>
                        <a:rPr sz="1425" spc="22" baseline="2923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1425" baseline="2923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ei  </a:t>
                      </a:r>
                      <a:r>
                        <a:rPr sz="1425" spc="52" baseline="2923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5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de seda</a:t>
                      </a:r>
                      <a:r>
                        <a:rPr sz="950" spc="5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50" dirty="0">
                          <a:solidFill>
                            <a:srgbClr val="181818"/>
                          </a:solidFill>
                          <a:latin typeface="Arial"/>
                          <a:cs typeface="Arial"/>
                        </a:rPr>
                        <a:t>profiss</a:t>
                      </a:r>
                      <a:r>
                        <a:rPr sz="950" spc="-40" dirty="0">
                          <a:solidFill>
                            <a:srgbClr val="181818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950" dirty="0">
                          <a:solidFill>
                            <a:srgbClr val="181818"/>
                          </a:solidFill>
                          <a:latin typeface="Arial"/>
                          <a:cs typeface="Arial"/>
                        </a:rPr>
                        <a:t>onal.</a:t>
                      </a:r>
                      <a:endParaRPr sz="9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3532">
                      <a:solidFill>
                        <a:srgbClr val="7C7C7C"/>
                      </a:solidFill>
                      <a:prstDash val="solid"/>
                    </a:lnL>
                    <a:lnR w="9021">
                      <a:solidFill>
                        <a:srgbClr val="8C8C8C"/>
                      </a:solidFill>
                      <a:prstDash val="solid"/>
                    </a:lnR>
                    <a:lnB w="9021">
                      <a:solidFill>
                        <a:srgbClr val="67676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76200" marR="36830">
                        <a:lnSpc>
                          <a:spcPct val="103499"/>
                        </a:lnSpc>
                      </a:pPr>
                      <a:r>
                        <a:rPr sz="95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Malha </a:t>
                      </a:r>
                      <a:r>
                        <a:rPr sz="950" spc="55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95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1</a:t>
                      </a:r>
                      <a:r>
                        <a:rPr sz="800" dirty="0">
                          <a:solidFill>
                            <a:srgbClr val="414141"/>
                          </a:solidFill>
                          <a:latin typeface="Arial"/>
                          <a:cs typeface="Arial"/>
                        </a:rPr>
                        <a:t>Ocm</a:t>
                      </a:r>
                      <a:r>
                        <a:rPr sz="800" spc="-5" dirty="0">
                          <a:solidFill>
                            <a:srgbClr val="41414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5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fio </a:t>
                      </a:r>
                      <a:r>
                        <a:rPr sz="950" spc="-55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40" dirty="0">
                          <a:solidFill>
                            <a:srgbClr val="696969"/>
                          </a:solidFill>
                          <a:latin typeface="Arial"/>
                          <a:cs typeface="Arial"/>
                        </a:rPr>
                        <a:t>"</a:t>
                      </a:r>
                      <a:r>
                        <a:rPr sz="800" dirty="0">
                          <a:solidFill>
                            <a:srgbClr val="414141"/>
                          </a:solidFill>
                          <a:latin typeface="Arial"/>
                          <a:cs typeface="Arial"/>
                        </a:rPr>
                        <a:t>seda" </a:t>
                      </a:r>
                      <a:r>
                        <a:rPr sz="800" spc="25" dirty="0">
                          <a:solidFill>
                            <a:srgbClr val="41414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spc="30" dirty="0">
                          <a:solidFill>
                            <a:srgbClr val="414141"/>
                          </a:solidFill>
                          <a:latin typeface="Arial"/>
                          <a:cs typeface="Arial"/>
                        </a:rPr>
                        <a:t>2</a:t>
                      </a:r>
                      <a:r>
                        <a:rPr sz="800" spc="-30" dirty="0">
                          <a:solidFill>
                            <a:srgbClr val="8A8A8A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800" dirty="0">
                          <a:solidFill>
                            <a:srgbClr val="414141"/>
                          </a:solidFill>
                          <a:latin typeface="Arial"/>
                          <a:cs typeface="Arial"/>
                        </a:rPr>
                        <a:t>5m</a:t>
                      </a:r>
                      <a:r>
                        <a:rPr sz="800" spc="-5" dirty="0">
                          <a:solidFill>
                            <a:srgbClr val="414141"/>
                          </a:solidFill>
                          <a:latin typeface="Arial"/>
                          <a:cs typeface="Arial"/>
                        </a:rPr>
                        <a:t>m</a:t>
                      </a:r>
                      <a:r>
                        <a:rPr sz="800" dirty="0">
                          <a:solidFill>
                            <a:srgbClr val="797979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800" spc="-10" dirty="0">
                          <a:solidFill>
                            <a:srgbClr val="797979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5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tamanho </a:t>
                      </a:r>
                      <a:r>
                        <a:rPr sz="950" spc="-165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1</a:t>
                      </a:r>
                      <a:r>
                        <a:rPr sz="950" spc="2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0</a:t>
                      </a:r>
                      <a:r>
                        <a:rPr sz="950" spc="-25" dirty="0">
                          <a:solidFill>
                            <a:srgbClr val="797979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95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00m  </a:t>
                      </a:r>
                      <a:r>
                        <a:rPr sz="950" dirty="0">
                          <a:solidFill>
                            <a:srgbClr val="414141"/>
                          </a:solidFill>
                          <a:latin typeface="Arial"/>
                          <a:cs typeface="Arial"/>
                        </a:rPr>
                        <a:t>x </a:t>
                      </a:r>
                      <a:r>
                        <a:rPr sz="950" spc="105" dirty="0">
                          <a:solidFill>
                            <a:srgbClr val="41414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5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1m</a:t>
                      </a:r>
                      <a:r>
                        <a:rPr sz="950" dirty="0">
                          <a:solidFill>
                            <a:srgbClr val="797979"/>
                          </a:solidFill>
                          <a:latin typeface="Arial"/>
                          <a:cs typeface="Arial"/>
                        </a:rPr>
                        <a:t>, </a:t>
                      </a:r>
                      <a:r>
                        <a:rPr sz="950" spc="-60" dirty="0">
                          <a:solidFill>
                            <a:srgbClr val="797979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5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extensores </a:t>
                      </a:r>
                      <a:r>
                        <a:rPr sz="950" spc="95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5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em </a:t>
                      </a:r>
                      <a:r>
                        <a:rPr sz="950" spc="-3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5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"seda" </a:t>
                      </a:r>
                      <a:r>
                        <a:rPr sz="950" spc="3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5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e</a:t>
                      </a:r>
                      <a:endParaRPr sz="9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021">
                      <a:solidFill>
                        <a:srgbClr val="8C8C8C"/>
                      </a:solidFill>
                      <a:prstDash val="solid"/>
                    </a:lnL>
                    <a:lnR w="4510">
                      <a:solidFill>
                        <a:srgbClr val="8C8C8C"/>
                      </a:solidFill>
                      <a:prstDash val="solid"/>
                    </a:lnR>
                    <a:lnT w="9021">
                      <a:solidFill>
                        <a:srgbClr val="808080"/>
                      </a:solidFill>
                      <a:prstDash val="solid"/>
                    </a:lnT>
                    <a:lnB w="4510">
                      <a:solidFill>
                        <a:srgbClr val="838383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90170">
                        <a:lnSpc>
                          <a:spcPct val="100000"/>
                        </a:lnSpc>
                      </a:pPr>
                      <a:r>
                        <a:rPr sz="850" dirty="0">
                          <a:solidFill>
                            <a:srgbClr val="181818"/>
                          </a:solidFill>
                          <a:latin typeface="Arial"/>
                          <a:cs typeface="Arial"/>
                        </a:rPr>
                        <a:t>UNID</a:t>
                      </a:r>
                      <a:endParaRPr sz="8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4510">
                      <a:solidFill>
                        <a:srgbClr val="8C8C8C"/>
                      </a:solidFill>
                      <a:prstDash val="solid"/>
                    </a:lnL>
                    <a:lnR w="20298">
                      <a:solidFill>
                        <a:srgbClr val="808080"/>
                      </a:solidFill>
                      <a:prstDash val="solid"/>
                    </a:lnR>
                    <a:lnT w="9021">
                      <a:solidFill>
                        <a:srgbClr val="808080"/>
                      </a:solidFill>
                      <a:prstDash val="solid"/>
                    </a:lnT>
                    <a:lnB w="6780">
                      <a:solidFill>
                        <a:srgbClr val="838383"/>
                      </a:solidFill>
                      <a:prstDash val="solid"/>
                    </a:lnB>
                  </a:tcPr>
                </a:tc>
                <a:tc gridSpan="2">
                  <a:txBody>
                    <a:bodyPr/>
                    <a:lstStyle/>
                    <a:p>
                      <a:pPr marL="69850">
                        <a:lnSpc>
                          <a:spcPct val="100000"/>
                        </a:lnSpc>
                      </a:pPr>
                      <a:r>
                        <a:rPr sz="900" dirty="0">
                          <a:solidFill>
                            <a:srgbClr val="2A2A2A"/>
                          </a:solidFill>
                          <a:latin typeface="Times New Roman"/>
                          <a:cs typeface="Times New Roman"/>
                        </a:rPr>
                        <a:t>02</a:t>
                      </a: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20298">
                      <a:solidFill>
                        <a:srgbClr val="808080"/>
                      </a:solidFill>
                      <a:prstDash val="solid"/>
                    </a:lnL>
                    <a:lnR w="11277">
                      <a:solidFill>
                        <a:srgbClr val="838383"/>
                      </a:solidFill>
                      <a:prstDash val="solid"/>
                    </a:lnR>
                    <a:lnT w="9021">
                      <a:solidFill>
                        <a:srgbClr val="808080"/>
                      </a:solidFill>
                      <a:prstDash val="solid"/>
                    </a:lnT>
                    <a:lnB w="6780">
                      <a:solidFill>
                        <a:srgbClr val="838383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74295">
                        <a:lnSpc>
                          <a:spcPct val="100000"/>
                        </a:lnSpc>
                      </a:pPr>
                      <a:r>
                        <a:rPr sz="900" dirty="0">
                          <a:solidFill>
                            <a:srgbClr val="2A2A2A"/>
                          </a:solidFill>
                          <a:latin typeface="Times New Roman"/>
                          <a:cs typeface="Times New Roman"/>
                        </a:rPr>
                        <a:t>R$</a:t>
                      </a:r>
                      <a:r>
                        <a:rPr sz="900" spc="25" dirty="0">
                          <a:solidFill>
                            <a:srgbClr val="2A2A2A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900" dirty="0">
                          <a:solidFill>
                            <a:srgbClr val="414141"/>
                          </a:solidFill>
                          <a:latin typeface="Times New Roman"/>
                          <a:cs typeface="Times New Roman"/>
                        </a:rPr>
                        <a:t>304,00</a:t>
                      </a: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1277">
                      <a:solidFill>
                        <a:srgbClr val="838383"/>
                      </a:solidFill>
                      <a:prstDash val="solid"/>
                    </a:lnL>
                    <a:lnR w="15788">
                      <a:solidFill>
                        <a:srgbClr val="838383"/>
                      </a:solidFill>
                      <a:prstDash val="solid"/>
                    </a:lnR>
                    <a:lnT w="9021">
                      <a:solidFill>
                        <a:srgbClr val="A0A0A0"/>
                      </a:solidFill>
                      <a:prstDash val="solid"/>
                    </a:lnT>
                    <a:lnB w="4510">
                      <a:solidFill>
                        <a:srgbClr val="838383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77470">
                        <a:lnSpc>
                          <a:spcPct val="100000"/>
                        </a:lnSpc>
                      </a:pPr>
                      <a:r>
                        <a:rPr sz="900" dirty="0">
                          <a:solidFill>
                            <a:srgbClr val="2A2A2A"/>
                          </a:solidFill>
                          <a:latin typeface="Times New Roman"/>
                          <a:cs typeface="Times New Roman"/>
                        </a:rPr>
                        <a:t>R$</a:t>
                      </a:r>
                      <a:r>
                        <a:rPr sz="900" spc="60" dirty="0">
                          <a:solidFill>
                            <a:srgbClr val="2A2A2A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900" dirty="0">
                          <a:solidFill>
                            <a:srgbClr val="2A2A2A"/>
                          </a:solidFill>
                          <a:latin typeface="Times New Roman"/>
                          <a:cs typeface="Times New Roman"/>
                        </a:rPr>
                        <a:t>60</a:t>
                      </a:r>
                      <a:r>
                        <a:rPr sz="900" spc="-45" dirty="0">
                          <a:solidFill>
                            <a:srgbClr val="2A2A2A"/>
                          </a:solidFill>
                          <a:latin typeface="Times New Roman"/>
                          <a:cs typeface="Times New Roman"/>
                        </a:rPr>
                        <a:t>8</a:t>
                      </a:r>
                      <a:r>
                        <a:rPr sz="900" spc="-55" dirty="0">
                          <a:solidFill>
                            <a:srgbClr val="575757"/>
                          </a:solidFill>
                          <a:latin typeface="Times New Roman"/>
                          <a:cs typeface="Times New Roman"/>
                        </a:rPr>
                        <a:t>,</a:t>
                      </a:r>
                      <a:r>
                        <a:rPr sz="900" dirty="0">
                          <a:solidFill>
                            <a:srgbClr val="2A2A2A"/>
                          </a:solidFill>
                          <a:latin typeface="Times New Roman"/>
                          <a:cs typeface="Times New Roman"/>
                        </a:rPr>
                        <a:t>00</a:t>
                      </a: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5788">
                      <a:solidFill>
                        <a:srgbClr val="838383"/>
                      </a:solidFill>
                      <a:prstDash val="solid"/>
                    </a:lnL>
                    <a:lnR w="4510">
                      <a:solidFill>
                        <a:srgbClr val="5B5B5B"/>
                      </a:solidFill>
                      <a:prstDash val="solid"/>
                    </a:lnR>
                    <a:lnT w="9021">
                      <a:solidFill>
                        <a:srgbClr val="A0A0A0"/>
                      </a:solidFill>
                      <a:prstDash val="solid"/>
                    </a:lnT>
                    <a:lnB w="4510">
                      <a:solidFill>
                        <a:srgbClr val="838383"/>
                      </a:solidFill>
                      <a:prstDash val="soli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Larissa">
  <a:themeElements>
    <a:clrScheme name="Lariss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4209</Words>
  <Application>Microsoft Office PowerPoint</Application>
  <PresentationFormat>Benutzerdefiniert</PresentationFormat>
  <Paragraphs>696</Paragraphs>
  <Slides>10</Slides>
  <Notes>10</Notes>
  <HiddenSlides>0</HiddenSlides>
  <MMClips>0</MMClips>
  <ScaleCrop>false</ScaleCrop>
  <HeadingPairs>
    <vt:vector size="4" baseType="variant">
      <vt:variant>
        <vt:lpstr>Design</vt:lpstr>
      </vt:variant>
      <vt:variant>
        <vt:i4>1</vt:i4>
      </vt:variant>
      <vt:variant>
        <vt:lpstr>Folientitel</vt:lpstr>
      </vt:variant>
      <vt:variant>
        <vt:i4>10</vt:i4>
      </vt:variant>
    </vt:vector>
  </HeadingPairs>
  <TitlesOfParts>
    <vt:vector size="11" baseType="lpstr">
      <vt:lpstr>Office Theme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PowerPoint-Präsentation</dc:title>
  <dc:creator>Online2PDF.com</dc:creator>
  <cp:lastModifiedBy>Online2PDF.com</cp:lastModifiedBy>
  <cp:revision>1</cp:revision>
  <dcterms:created xsi:type="dcterms:W3CDTF">2018-06-28T16:46:38Z</dcterms:created>
  <dcterms:modified xsi:type="dcterms:W3CDTF">2018-06-28T14:46:46Z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2018-06-28T00:00:00Z</vt:filetime>
  </property>
  <property fmtid="{D5CDD505-2E9C-101B-9397-08002B2CF9AE}" pid="3" name="LastSaved">
    <vt:filetime>2018-06-28T00:00:00Z</vt:filetime>
  </property>
</Properties>
</file>