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79188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07136" y="743712"/>
            <a:ext cx="719327" cy="6461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230879" y="9253728"/>
            <a:ext cx="1597152" cy="13167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998464" y="9875519"/>
            <a:ext cx="1085088" cy="70713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157215" y="9997440"/>
            <a:ext cx="670560" cy="29260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92256" y="4243268"/>
            <a:ext cx="6794500" cy="0"/>
          </a:xfrm>
          <a:custGeom>
            <a:avLst/>
            <a:gdLst/>
            <a:ahLst/>
            <a:cxnLst/>
            <a:rect l="l" t="t" r="r" b="b"/>
            <a:pathLst>
              <a:path w="6794500">
                <a:moveTo>
                  <a:pt x="0" y="0"/>
                </a:moveTo>
                <a:lnTo>
                  <a:pt x="6794352" y="0"/>
                </a:lnTo>
              </a:path>
            </a:pathLst>
          </a:custGeom>
          <a:ln w="6077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285089" y="4237179"/>
            <a:ext cx="0" cy="5677535"/>
          </a:xfrm>
          <a:custGeom>
            <a:avLst/>
            <a:gdLst/>
            <a:ahLst/>
            <a:cxnLst/>
            <a:rect l="l" t="t" r="r" b="b"/>
            <a:pathLst>
              <a:path h="5677534">
                <a:moveTo>
                  <a:pt x="0" y="5676968"/>
                </a:moveTo>
                <a:lnTo>
                  <a:pt x="0" y="0"/>
                </a:lnTo>
              </a:path>
            </a:pathLst>
          </a:custGeom>
          <a:ln w="6077">
            <a:solidFill>
              <a:srgbClr val="9090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93775" y="4240223"/>
            <a:ext cx="0" cy="3817620"/>
          </a:xfrm>
          <a:custGeom>
            <a:avLst/>
            <a:gdLst/>
            <a:ahLst/>
            <a:cxnLst/>
            <a:rect l="l" t="t" r="r" b="b"/>
            <a:pathLst>
              <a:path h="3817620">
                <a:moveTo>
                  <a:pt x="0" y="3817114"/>
                </a:moveTo>
                <a:lnTo>
                  <a:pt x="0" y="0"/>
                </a:lnTo>
              </a:path>
            </a:pathLst>
          </a:custGeom>
          <a:ln w="6077">
            <a:solidFill>
              <a:srgbClr val="4444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35345" y="4240223"/>
            <a:ext cx="0" cy="5680075"/>
          </a:xfrm>
          <a:custGeom>
            <a:avLst/>
            <a:gdLst/>
            <a:ahLst/>
            <a:cxnLst/>
            <a:rect l="l" t="t" r="r" b="b"/>
            <a:pathLst>
              <a:path h="5680075">
                <a:moveTo>
                  <a:pt x="0" y="5680012"/>
                </a:moveTo>
                <a:lnTo>
                  <a:pt x="0" y="0"/>
                </a:lnTo>
              </a:path>
            </a:pathLst>
          </a:custGeom>
          <a:ln w="6077">
            <a:solidFill>
              <a:srgbClr val="3B3B3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87953" y="4243268"/>
            <a:ext cx="0" cy="5674360"/>
          </a:xfrm>
          <a:custGeom>
            <a:avLst/>
            <a:gdLst/>
            <a:ahLst/>
            <a:cxnLst/>
            <a:rect l="l" t="t" r="r" b="b"/>
            <a:pathLst>
              <a:path h="5674359">
                <a:moveTo>
                  <a:pt x="0" y="5673924"/>
                </a:moveTo>
                <a:lnTo>
                  <a:pt x="0" y="0"/>
                </a:lnTo>
              </a:path>
            </a:pathLst>
          </a:custGeom>
          <a:ln w="6077">
            <a:solidFill>
              <a:srgbClr val="34343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916780" y="4240223"/>
            <a:ext cx="0" cy="5019675"/>
          </a:xfrm>
          <a:custGeom>
            <a:avLst/>
            <a:gdLst/>
            <a:ahLst/>
            <a:cxnLst/>
            <a:rect l="l" t="t" r="r" b="b"/>
            <a:pathLst>
              <a:path h="5019675">
                <a:moveTo>
                  <a:pt x="0" y="5019475"/>
                </a:moveTo>
                <a:lnTo>
                  <a:pt x="0" y="0"/>
                </a:lnTo>
              </a:path>
            </a:pathLst>
          </a:custGeom>
          <a:ln w="6077">
            <a:solidFill>
              <a:srgbClr val="6B6B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784306" y="4240223"/>
            <a:ext cx="0" cy="5080635"/>
          </a:xfrm>
          <a:custGeom>
            <a:avLst/>
            <a:gdLst/>
            <a:ahLst/>
            <a:cxnLst/>
            <a:rect l="l" t="t" r="r" b="b"/>
            <a:pathLst>
              <a:path h="5080634">
                <a:moveTo>
                  <a:pt x="0" y="5080354"/>
                </a:moveTo>
                <a:lnTo>
                  <a:pt x="0" y="0"/>
                </a:lnTo>
              </a:path>
            </a:pathLst>
          </a:custGeom>
          <a:ln w="6077">
            <a:solidFill>
              <a:srgbClr val="7C7C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347970" y="4240223"/>
            <a:ext cx="0" cy="5104765"/>
          </a:xfrm>
          <a:custGeom>
            <a:avLst/>
            <a:gdLst/>
            <a:ahLst/>
            <a:cxnLst/>
            <a:rect l="l" t="t" r="r" b="b"/>
            <a:pathLst>
              <a:path h="5104765">
                <a:moveTo>
                  <a:pt x="0" y="5104705"/>
                </a:moveTo>
                <a:lnTo>
                  <a:pt x="0" y="0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096989" y="4237179"/>
            <a:ext cx="0" cy="5643880"/>
          </a:xfrm>
          <a:custGeom>
            <a:avLst/>
            <a:gdLst/>
            <a:ahLst/>
            <a:cxnLst/>
            <a:rect l="l" t="t" r="r" b="b"/>
            <a:pathLst>
              <a:path h="5643880">
                <a:moveTo>
                  <a:pt x="0" y="5643485"/>
                </a:moveTo>
                <a:lnTo>
                  <a:pt x="0" y="0"/>
                </a:lnTo>
              </a:path>
            </a:pathLst>
          </a:custGeom>
          <a:ln w="6077">
            <a:solidFill>
              <a:srgbClr val="6B6B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689519" y="4237179"/>
            <a:ext cx="0" cy="5643880"/>
          </a:xfrm>
          <a:custGeom>
            <a:avLst/>
            <a:gdLst/>
            <a:ahLst/>
            <a:cxnLst/>
            <a:rect l="l" t="t" r="r" b="b"/>
            <a:pathLst>
              <a:path h="5643880">
                <a:moveTo>
                  <a:pt x="0" y="5643485"/>
                </a:moveTo>
                <a:lnTo>
                  <a:pt x="0" y="0"/>
                </a:lnTo>
              </a:path>
            </a:pathLst>
          </a:custGeom>
          <a:ln w="6077">
            <a:solidFill>
              <a:srgbClr val="77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89217" y="4725733"/>
            <a:ext cx="6794500" cy="0"/>
          </a:xfrm>
          <a:custGeom>
            <a:avLst/>
            <a:gdLst/>
            <a:ahLst/>
            <a:cxnLst/>
            <a:rect l="l" t="t" r="r" b="b"/>
            <a:pathLst>
              <a:path w="6794500">
                <a:moveTo>
                  <a:pt x="0" y="0"/>
                </a:moveTo>
                <a:lnTo>
                  <a:pt x="6794351" y="0"/>
                </a:lnTo>
              </a:path>
            </a:pathLst>
          </a:custGeom>
          <a:ln w="6077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95294" y="8112130"/>
            <a:ext cx="0" cy="1808480"/>
          </a:xfrm>
          <a:custGeom>
            <a:avLst/>
            <a:gdLst/>
            <a:ahLst/>
            <a:cxnLst/>
            <a:rect l="l" t="t" r="r" b="b"/>
            <a:pathLst>
              <a:path h="1808479">
                <a:moveTo>
                  <a:pt x="0" y="1808106"/>
                </a:moveTo>
                <a:lnTo>
                  <a:pt x="0" y="0"/>
                </a:lnTo>
              </a:path>
            </a:pathLst>
          </a:custGeom>
          <a:ln w="6077">
            <a:solidFill>
              <a:srgbClr val="3B3B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92256" y="9914148"/>
            <a:ext cx="3081655" cy="0"/>
          </a:xfrm>
          <a:custGeom>
            <a:avLst/>
            <a:gdLst/>
            <a:ahLst/>
            <a:cxnLst/>
            <a:rect l="l" t="t" r="r" b="b"/>
            <a:pathLst>
              <a:path w="3081654">
                <a:moveTo>
                  <a:pt x="0" y="0"/>
                </a:moveTo>
                <a:lnTo>
                  <a:pt x="3081159" y="0"/>
                </a:lnTo>
              </a:path>
            </a:pathLst>
          </a:custGeom>
          <a:ln w="6077">
            <a:solidFill>
              <a:srgbClr val="5B5B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1719313" y="875417"/>
            <a:ext cx="1504950" cy="4819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>
              <a:lnSpc>
                <a:spcPct val="100000"/>
              </a:lnSpc>
            </a:pPr>
            <a:r>
              <a:rPr sz="1900" b="1" spc="25" dirty="0">
                <a:solidFill>
                  <a:srgbClr val="0F0F0F"/>
                </a:solidFill>
                <a:latin typeface="Arial"/>
                <a:cs typeface="Arial"/>
              </a:rPr>
              <a:t>MACKENZIE</a:t>
            </a:r>
            <a:endParaRPr sz="19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5"/>
              </a:spcBef>
            </a:pPr>
            <a:r>
              <a:rPr sz="1350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35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350" dirty="0">
                <a:solidFill>
                  <a:srgbClr val="0F0F0F"/>
                </a:solidFill>
                <a:latin typeface="Arial"/>
                <a:cs typeface="Arial"/>
              </a:rPr>
              <a:t>CLUBE</a:t>
            </a:r>
            <a:endParaRPr sz="135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52757" y="1495582"/>
            <a:ext cx="6479540" cy="25819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080" algn="r">
              <a:lnSpc>
                <a:spcPct val="100000"/>
              </a:lnSpc>
            </a:pPr>
            <a:r>
              <a:rPr sz="1050" spc="-85" dirty="0">
                <a:solidFill>
                  <a:srgbClr val="0F0F0F"/>
                </a:solidFill>
                <a:latin typeface="Arial"/>
                <a:cs typeface="Arial"/>
              </a:rPr>
              <a:t>Página </a:t>
            </a:r>
            <a:r>
              <a:rPr sz="105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b="1" spc="95" dirty="0">
                <a:solidFill>
                  <a:srgbClr val="0F0F0F"/>
                </a:solidFill>
                <a:latin typeface="Times New Roman"/>
                <a:cs typeface="Times New Roman"/>
              </a:rPr>
              <a:t>1</a:t>
            </a:r>
            <a:r>
              <a:rPr sz="1050" b="1" spc="-3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50" b="1" spc="-10" dirty="0">
                <a:solidFill>
                  <a:srgbClr val="0F0F0F"/>
                </a:solidFill>
                <a:latin typeface="Times New Roman"/>
                <a:cs typeface="Times New Roman"/>
              </a:rPr>
              <a:t>de</a:t>
            </a:r>
            <a:r>
              <a:rPr sz="1050" b="1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50" b="1" spc="-114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50" b="1" spc="120" dirty="0">
                <a:solidFill>
                  <a:srgbClr val="0F0F0F"/>
                </a:solidFill>
                <a:latin typeface="Times New Roman"/>
                <a:cs typeface="Times New Roman"/>
              </a:rPr>
              <a:t>11</a:t>
            </a: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2"/>
              </a:spcBef>
            </a:pPr>
            <a:endParaRPr sz="1000">
              <a:latin typeface="Times New Roman"/>
              <a:cs typeface="Times New Roman"/>
            </a:endParaRPr>
          </a:p>
          <a:p>
            <a:pPr marR="8255" algn="ctr">
              <a:lnSpc>
                <a:spcPct val="100000"/>
              </a:lnSpc>
            </a:pPr>
            <a:r>
              <a:rPr sz="1100" b="1" spc="-35" dirty="0">
                <a:solidFill>
                  <a:srgbClr val="0F0F0F"/>
                </a:solidFill>
                <a:latin typeface="Arial"/>
                <a:cs typeface="Arial"/>
              </a:rPr>
              <a:t>CONTRATO</a:t>
            </a:r>
            <a:r>
              <a:rPr sz="1100" b="1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165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r>
              <a:rPr sz="1100" b="1" spc="-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100" b="1" spc="125" dirty="0">
                <a:solidFill>
                  <a:srgbClr val="0F0F0F"/>
                </a:solidFill>
                <a:latin typeface="Arial"/>
                <a:cs typeface="Arial"/>
              </a:rPr>
              <a:t>4/</a:t>
            </a:r>
            <a:r>
              <a:rPr sz="1100" b="1" spc="-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95" dirty="0">
                <a:solidFill>
                  <a:srgbClr val="0F0F0F"/>
                </a:solidFill>
                <a:latin typeface="Arial"/>
                <a:cs typeface="Arial"/>
              </a:rPr>
              <a:t>20</a:t>
            </a:r>
            <a:r>
              <a:rPr sz="1100" b="1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100" b="1" spc="70" dirty="0">
                <a:solidFill>
                  <a:srgbClr val="0F0F0F"/>
                </a:solidFill>
                <a:latin typeface="Arial"/>
                <a:cs typeface="Arial"/>
              </a:rPr>
              <a:t>6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200">
              <a:latin typeface="Times New Roman"/>
              <a:cs typeface="Times New Roman"/>
            </a:endParaRPr>
          </a:p>
          <a:p>
            <a:pPr marL="18415" marR="8255" algn="just">
              <a:lnSpc>
                <a:spcPct val="90300"/>
              </a:lnSpc>
            </a:pPr>
            <a:r>
              <a:rPr sz="1050" spc="-60" dirty="0">
                <a:solidFill>
                  <a:srgbClr val="0F0F0F"/>
                </a:solidFill>
                <a:latin typeface="Arial"/>
                <a:cs typeface="Arial"/>
              </a:rPr>
              <a:t>O  </a:t>
            </a:r>
            <a:r>
              <a:rPr sz="1100" b="1" dirty="0">
                <a:solidFill>
                  <a:srgbClr val="0F0F0F"/>
                </a:solidFill>
                <a:latin typeface="Arial"/>
                <a:cs typeface="Arial"/>
              </a:rPr>
              <a:t>MACKENZ</a:t>
            </a:r>
            <a:r>
              <a:rPr sz="1100" b="1" spc="7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b="1" spc="-8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00" b="1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-55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1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-55" dirty="0">
                <a:solidFill>
                  <a:srgbClr val="0F0F0F"/>
                </a:solidFill>
                <a:latin typeface="Arial"/>
                <a:cs typeface="Arial"/>
              </a:rPr>
              <a:t>CLUBE,</a:t>
            </a:r>
            <a:r>
              <a:rPr sz="11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associação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sem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fins </a:t>
            </a:r>
            <a:r>
              <a:rPr sz="1050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econômicos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lu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050" spc="5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ativos,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com </a:t>
            </a:r>
            <a:r>
              <a:rPr sz="1050" spc="-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sede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foro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na cidade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Belo</a:t>
            </a:r>
            <a:r>
              <a:rPr sz="105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Horizont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200" dirty="0">
                <a:solidFill>
                  <a:srgbClr val="313131"/>
                </a:solidFill>
                <a:latin typeface="Arial"/>
                <a:cs typeface="Arial"/>
              </a:rPr>
              <a:t>,</a:t>
            </a:r>
            <a:r>
              <a:rPr sz="1050" spc="-7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Estado</a:t>
            </a:r>
            <a:r>
              <a:rPr sz="105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Minas</a:t>
            </a: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Gerais,</a:t>
            </a:r>
            <a:r>
              <a:rPr sz="10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estabelecido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212121"/>
                </a:solidFill>
                <a:latin typeface="Times New Roman"/>
                <a:cs typeface="Times New Roman"/>
              </a:rPr>
              <a:t>à</a:t>
            </a:r>
            <a:r>
              <a:rPr sz="1300" spc="14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050" spc="-9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050" spc="-15" dirty="0">
                <a:solidFill>
                  <a:srgbClr val="313131"/>
                </a:solidFill>
                <a:latin typeface="Arial"/>
                <a:cs typeface="Arial"/>
              </a:rPr>
              <a:t>u</a:t>
            </a:r>
            <a:r>
              <a:rPr sz="1050" spc="-6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50" spc="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Benvinda</a:t>
            </a:r>
            <a:r>
              <a:rPr sz="105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212121"/>
                </a:solidFill>
                <a:latin typeface="Arial"/>
                <a:cs typeface="Arial"/>
              </a:rPr>
              <a:t>de</a:t>
            </a:r>
            <a:r>
              <a:rPr sz="1050" spc="6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Carvalh</a:t>
            </a:r>
            <a:r>
              <a:rPr sz="1050" spc="6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spc="200" dirty="0">
                <a:solidFill>
                  <a:srgbClr val="313131"/>
                </a:solidFill>
                <a:latin typeface="Arial"/>
                <a:cs typeface="Arial"/>
              </a:rPr>
              <a:t>,</a:t>
            </a:r>
            <a:r>
              <a:rPr sz="1050" spc="-14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212121"/>
                </a:solidFill>
                <a:latin typeface="Arial"/>
                <a:cs typeface="Arial"/>
              </a:rPr>
              <a:t>fina</a:t>
            </a:r>
            <a:r>
              <a:rPr sz="1050" spc="75" dirty="0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sz="1050" spc="260" dirty="0">
                <a:solidFill>
                  <a:srgbClr val="494949"/>
                </a:solidFill>
                <a:latin typeface="Arial"/>
                <a:cs typeface="Arial"/>
              </a:rPr>
              <a:t>,</a:t>
            </a:r>
            <a:r>
              <a:rPr sz="1050" spc="-15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F0F0F"/>
                </a:solidFill>
                <a:latin typeface="Arial"/>
                <a:cs typeface="Arial"/>
              </a:rPr>
              <a:t>B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50" spc="2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rro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Santo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Antônio,  </a:t>
            </a:r>
            <a:r>
              <a:rPr sz="105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F0F0F"/>
                </a:solidFill>
                <a:latin typeface="Arial"/>
                <a:cs typeface="Arial"/>
              </a:rPr>
              <a:t>CEP: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3</a:t>
            </a:r>
            <a:r>
              <a:rPr sz="1050" spc="65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r>
              <a:rPr sz="1050" spc="5" dirty="0">
                <a:solidFill>
                  <a:srgbClr val="313131"/>
                </a:solidFill>
                <a:latin typeface="Arial"/>
                <a:cs typeface="Arial"/>
              </a:rPr>
              <a:t>.</a:t>
            </a:r>
            <a:r>
              <a:rPr sz="1050" spc="15" dirty="0">
                <a:solidFill>
                  <a:srgbClr val="313131"/>
                </a:solidFill>
                <a:latin typeface="Arial"/>
                <a:cs typeface="Arial"/>
              </a:rPr>
              <a:t>3</a:t>
            </a:r>
            <a:r>
              <a:rPr sz="1050" spc="-40" dirty="0">
                <a:solidFill>
                  <a:srgbClr val="0F0F0F"/>
                </a:solidFill>
                <a:latin typeface="Arial"/>
                <a:cs typeface="Arial"/>
              </a:rPr>
              <a:t>3</a:t>
            </a:r>
            <a:r>
              <a:rPr sz="1050" spc="55" dirty="0">
                <a:solidFill>
                  <a:srgbClr val="313131"/>
                </a:solidFill>
                <a:latin typeface="Arial"/>
                <a:cs typeface="Arial"/>
              </a:rPr>
              <a:t>0-</a:t>
            </a:r>
            <a:r>
              <a:rPr sz="1050" spc="-55" dirty="0">
                <a:solidFill>
                  <a:srgbClr val="313131"/>
                </a:solidFill>
                <a:latin typeface="Arial"/>
                <a:cs typeface="Arial"/>
              </a:rPr>
              <a:t>1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8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r>
              <a:rPr sz="1050" spc="200" dirty="0">
                <a:solidFill>
                  <a:srgbClr val="313131"/>
                </a:solidFill>
                <a:latin typeface="Arial"/>
                <a:cs typeface="Arial"/>
              </a:rPr>
              <a:t>,</a:t>
            </a:r>
            <a:r>
              <a:rPr sz="105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1050" spc="-1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nscrito  </a:t>
            </a:r>
            <a:r>
              <a:rPr sz="10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no 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F0F0F"/>
                </a:solidFill>
                <a:latin typeface="Arial"/>
                <a:cs typeface="Arial"/>
              </a:rPr>
              <a:t>CNPJ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ob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212121"/>
                </a:solidFill>
                <a:latin typeface="Arial"/>
                <a:cs typeface="Arial"/>
              </a:rPr>
              <a:t>nº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050" spc="8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b="1" spc="120" dirty="0">
                <a:solidFill>
                  <a:srgbClr val="212121"/>
                </a:solidFill>
                <a:latin typeface="Times New Roman"/>
                <a:cs typeface="Times New Roman"/>
              </a:rPr>
              <a:t>17.499.252/</a:t>
            </a:r>
            <a:r>
              <a:rPr sz="1100" b="1" spc="-8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100" b="1" spc="114" dirty="0">
                <a:solidFill>
                  <a:srgbClr val="212121"/>
                </a:solidFill>
                <a:latin typeface="Times New Roman"/>
                <a:cs typeface="Times New Roman"/>
              </a:rPr>
              <a:t>0001-00,</a:t>
            </a:r>
            <a:r>
              <a:rPr sz="1100" b="1" dirty="0">
                <a:solidFill>
                  <a:srgbClr val="212121"/>
                </a:solidFill>
                <a:latin typeface="Times New Roman"/>
                <a:cs typeface="Times New Roman"/>
              </a:rPr>
              <a:t>   </a:t>
            </a:r>
            <a:r>
              <a:rPr sz="1100" b="1" spc="-8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ne</a:t>
            </a:r>
            <a:r>
              <a:rPr sz="1050" spc="-5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050" spc="25" dirty="0">
                <a:solidFill>
                  <a:srgbClr val="313131"/>
                </a:solidFill>
                <a:latin typeface="Arial"/>
                <a:cs typeface="Arial"/>
              </a:rPr>
              <a:t>te</a:t>
            </a:r>
            <a:r>
              <a:rPr sz="105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1050" spc="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ato</a:t>
            </a:r>
            <a:endParaRPr sz="1050">
              <a:latin typeface="Arial"/>
              <a:cs typeface="Arial"/>
            </a:endParaRPr>
          </a:p>
          <a:p>
            <a:pPr marL="18415" marR="13970" indent="2540">
              <a:lnSpc>
                <a:spcPts val="1290"/>
              </a:lnSpc>
              <a:spcBef>
                <a:spcPts val="115"/>
              </a:spcBef>
            </a:pP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representado </a:t>
            </a:r>
            <a:r>
              <a:rPr sz="105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seus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representant</a:t>
            </a:r>
            <a:r>
              <a:rPr sz="1050" spc="7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-40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10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legais,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ora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deno</a:t>
            </a:r>
            <a:r>
              <a:rPr sz="1050" spc="11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050" spc="2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nado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F0F0F"/>
                </a:solidFill>
                <a:latin typeface="Arial"/>
                <a:cs typeface="Arial"/>
              </a:rPr>
              <a:t>CONTRATANTE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212121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outro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313131"/>
                </a:solidFill>
                <a:latin typeface="Arial"/>
                <a:cs typeface="Arial"/>
              </a:rPr>
              <a:t>l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ad</a:t>
            </a: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spc="200" dirty="0">
                <a:solidFill>
                  <a:srgbClr val="494949"/>
                </a:solidFill>
                <a:latin typeface="Arial"/>
                <a:cs typeface="Arial"/>
              </a:rPr>
              <a:t>,</a:t>
            </a:r>
            <a:r>
              <a:rPr sz="1050" spc="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100" b="1" spc="-30" dirty="0">
                <a:solidFill>
                  <a:srgbClr val="0F0F0F"/>
                </a:solidFill>
                <a:latin typeface="Arial"/>
                <a:cs typeface="Arial"/>
              </a:rPr>
              <a:t>CSM </a:t>
            </a:r>
            <a:r>
              <a:rPr sz="1100" b="1" spc="-10" dirty="0">
                <a:solidFill>
                  <a:srgbClr val="0F0F0F"/>
                </a:solidFill>
                <a:latin typeface="Arial"/>
                <a:cs typeface="Arial"/>
              </a:rPr>
              <a:t>COMERC</a:t>
            </a:r>
            <a:r>
              <a:rPr sz="1100" b="1" spc="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b="1" spc="-85" dirty="0">
                <a:solidFill>
                  <a:srgbClr val="0F0F0F"/>
                </a:solidFill>
                <a:latin typeface="Arial"/>
                <a:cs typeface="Arial"/>
              </a:rPr>
              <a:t>AL</a:t>
            </a:r>
            <a:r>
              <a:rPr sz="11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114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00" b="1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b="1" spc="15" dirty="0">
                <a:solidFill>
                  <a:srgbClr val="0F0F0F"/>
                </a:solidFill>
                <a:latin typeface="Arial"/>
                <a:cs typeface="Arial"/>
              </a:rPr>
              <a:t>RELI</a:t>
            </a:r>
            <a:r>
              <a:rPr sz="1100" b="1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480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100" b="1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-20" dirty="0">
                <a:solidFill>
                  <a:srgbClr val="0F0F0F"/>
                </a:solidFill>
                <a:latin typeface="Arial"/>
                <a:cs typeface="Arial"/>
              </a:rPr>
              <a:t>ME</a:t>
            </a:r>
            <a:r>
              <a:rPr sz="1100" b="1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05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sedea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Ave</a:t>
            </a:r>
            <a:r>
              <a:rPr sz="1050" spc="7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50" spc="-2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F0F0F"/>
                </a:solidFill>
                <a:latin typeface="Arial"/>
                <a:cs typeface="Arial"/>
              </a:rPr>
              <a:t>Nossa</a:t>
            </a:r>
            <a:r>
              <a:rPr sz="105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Senhora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Penha,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212121"/>
                </a:solidFill>
                <a:latin typeface="Arial"/>
                <a:cs typeface="Arial"/>
              </a:rPr>
              <a:t>1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495 </a:t>
            </a:r>
            <a:r>
              <a:rPr sz="1050" spc="-1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212121"/>
                </a:solidFill>
                <a:latin typeface="Arial"/>
                <a:cs typeface="Arial"/>
              </a:rPr>
              <a:t>-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Loja</a:t>
            </a:r>
            <a:r>
              <a:rPr sz="105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07</a:t>
            </a:r>
            <a:r>
              <a:rPr sz="1050" spc="7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370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Santa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Lúcia</a:t>
            </a:r>
            <a:endParaRPr sz="1050">
              <a:latin typeface="Arial"/>
              <a:cs typeface="Arial"/>
            </a:endParaRPr>
          </a:p>
          <a:p>
            <a:pPr marL="12700" algn="just">
              <a:lnSpc>
                <a:spcPts val="1265"/>
              </a:lnSpc>
            </a:pPr>
            <a:r>
              <a:rPr sz="1050" spc="405" dirty="0">
                <a:solidFill>
                  <a:srgbClr val="0F0F0F"/>
                </a:solidFill>
                <a:latin typeface="Arial"/>
                <a:cs typeface="Arial"/>
              </a:rPr>
              <a:t>-  </a:t>
            </a:r>
            <a:r>
              <a:rPr sz="105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Vitória/ES,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05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inscrita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F0F0F"/>
                </a:solidFill>
                <a:latin typeface="Arial"/>
                <a:cs typeface="Arial"/>
              </a:rPr>
              <a:t>CNPJ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sob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F0F0F"/>
                </a:solidFill>
                <a:latin typeface="Arial"/>
                <a:cs typeface="Arial"/>
              </a:rPr>
              <a:t>n°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75" dirty="0">
                <a:solidFill>
                  <a:srgbClr val="0F0F0F"/>
                </a:solidFill>
                <a:latin typeface="Arial"/>
                <a:cs typeface="Arial"/>
              </a:rPr>
              <a:t>20.342.935/000</a:t>
            </a:r>
            <a:r>
              <a:rPr sz="1100" b="1" spc="-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55" dirty="0">
                <a:solidFill>
                  <a:srgbClr val="313131"/>
                </a:solidFill>
                <a:latin typeface="Arial"/>
                <a:cs typeface="Arial"/>
              </a:rPr>
              <a:t>1</a:t>
            </a:r>
            <a:r>
              <a:rPr sz="1100" b="1" spc="80" dirty="0">
                <a:solidFill>
                  <a:srgbClr val="313131"/>
                </a:solidFill>
                <a:latin typeface="Arial"/>
                <a:cs typeface="Arial"/>
              </a:rPr>
              <a:t>-</a:t>
            </a:r>
            <a:r>
              <a:rPr sz="1100" b="1" spc="50" dirty="0">
                <a:solidFill>
                  <a:srgbClr val="0F0F0F"/>
                </a:solidFill>
                <a:latin typeface="Arial"/>
                <a:cs typeface="Arial"/>
              </a:rPr>
              <a:t>63,</a:t>
            </a:r>
            <a:r>
              <a:rPr sz="1100" b="1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b="1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neste  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212121"/>
                </a:solidFill>
                <a:latin typeface="Arial"/>
                <a:cs typeface="Arial"/>
              </a:rPr>
              <a:t>ato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050" spc="5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representada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05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spc="10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endParaRPr sz="1050">
              <a:latin typeface="Arial"/>
              <a:cs typeface="Arial"/>
            </a:endParaRPr>
          </a:p>
          <a:p>
            <a:pPr marL="18415" indent="-3175" algn="just">
              <a:lnSpc>
                <a:spcPts val="1305"/>
              </a:lnSpc>
            </a:pPr>
            <a:r>
              <a:rPr sz="1100" b="1" spc="10" dirty="0">
                <a:solidFill>
                  <a:srgbClr val="0F0F0F"/>
                </a:solidFill>
                <a:latin typeface="Arial"/>
                <a:cs typeface="Arial"/>
              </a:rPr>
              <a:t>Washington </a:t>
            </a:r>
            <a:r>
              <a:rPr sz="1100" b="1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10" dirty="0">
                <a:solidFill>
                  <a:srgbClr val="0F0F0F"/>
                </a:solidFill>
                <a:latin typeface="Arial"/>
                <a:cs typeface="Arial"/>
              </a:rPr>
              <a:t>Mario</a:t>
            </a:r>
            <a:r>
              <a:rPr sz="11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15" dirty="0">
                <a:solidFill>
                  <a:srgbClr val="0F0F0F"/>
                </a:solidFill>
                <a:latin typeface="Arial"/>
                <a:cs typeface="Arial"/>
              </a:rPr>
              <a:t>Diniz</a:t>
            </a:r>
            <a:r>
              <a:rPr sz="11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-15" dirty="0">
                <a:solidFill>
                  <a:srgbClr val="0F0F0F"/>
                </a:solidFill>
                <a:latin typeface="Arial"/>
                <a:cs typeface="Arial"/>
              </a:rPr>
              <a:t>Franco</a:t>
            </a:r>
            <a:r>
              <a:rPr sz="11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0F0F0F"/>
                </a:solidFill>
                <a:latin typeface="Arial"/>
                <a:cs typeface="Arial"/>
              </a:rPr>
              <a:t>do </a:t>
            </a:r>
            <a:r>
              <a:rPr sz="1100" b="1" spc="-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5" dirty="0">
                <a:solidFill>
                  <a:srgbClr val="0F0F0F"/>
                </a:solidFill>
                <a:latin typeface="Arial"/>
                <a:cs typeface="Arial"/>
              </a:rPr>
              <a:t>Amaral,</a:t>
            </a:r>
            <a:r>
              <a:rPr sz="11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ora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denominada </a:t>
            </a:r>
            <a:r>
              <a:rPr sz="105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F0F0F"/>
                </a:solidFill>
                <a:latin typeface="Arial"/>
                <a:cs typeface="Arial"/>
              </a:rPr>
              <a:t>CONTRATADA</a:t>
            </a:r>
            <a:r>
              <a:rPr sz="1050" spc="-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200" dirty="0">
                <a:solidFill>
                  <a:srgbClr val="313131"/>
                </a:solidFill>
                <a:latin typeface="Arial"/>
                <a:cs typeface="Arial"/>
              </a:rPr>
              <a:t>,</a:t>
            </a:r>
            <a:r>
              <a:rPr sz="1050" spc="7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firmam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presente</a:t>
            </a:r>
            <a:endParaRPr sz="1050">
              <a:latin typeface="Arial"/>
              <a:cs typeface="Arial"/>
            </a:endParaRPr>
          </a:p>
          <a:p>
            <a:pPr marL="18415" algn="just">
              <a:lnSpc>
                <a:spcPct val="100000"/>
              </a:lnSpc>
              <a:spcBef>
                <a:spcPts val="120"/>
              </a:spcBef>
            </a:pPr>
            <a:r>
              <a:rPr sz="1050" spc="-50" dirty="0">
                <a:solidFill>
                  <a:srgbClr val="0F0F0F"/>
                </a:solidFill>
                <a:latin typeface="Arial"/>
                <a:cs typeface="Arial"/>
              </a:rPr>
              <a:t>CONTRATO, </a:t>
            </a:r>
            <a:r>
              <a:rPr sz="1050" spc="-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mediante</a:t>
            </a:r>
            <a:r>
              <a:rPr sz="10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as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cláusulas</a:t>
            </a:r>
            <a:r>
              <a:rPr sz="105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condições</a:t>
            </a:r>
            <a:r>
              <a:rPr sz="105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313131"/>
                </a:solidFill>
                <a:latin typeface="Arial"/>
                <a:cs typeface="Arial"/>
              </a:rPr>
              <a:t>: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900">
              <a:latin typeface="Times New Roman"/>
              <a:cs typeface="Times New Roman"/>
            </a:endParaRPr>
          </a:p>
          <a:p>
            <a:pPr marL="18415" algn="just">
              <a:lnSpc>
                <a:spcPct val="100000"/>
              </a:lnSpc>
            </a:pPr>
            <a:r>
              <a:rPr sz="1100" b="1" spc="-55" dirty="0">
                <a:solidFill>
                  <a:srgbClr val="0F0F0F"/>
                </a:solidFill>
                <a:latin typeface="Arial"/>
                <a:cs typeface="Arial"/>
              </a:rPr>
              <a:t>CLÁUSULA </a:t>
            </a:r>
            <a:r>
              <a:rPr sz="1100" b="1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30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100" b="1" spc="95" dirty="0">
                <a:solidFill>
                  <a:srgbClr val="0F0F0F"/>
                </a:solidFill>
                <a:latin typeface="Arial"/>
                <a:cs typeface="Arial"/>
              </a:rPr>
              <a:t>ª</a:t>
            </a:r>
            <a:r>
              <a:rPr sz="1100" b="1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65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100" b="1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-55" dirty="0">
                <a:solidFill>
                  <a:srgbClr val="0F0F0F"/>
                </a:solidFill>
                <a:latin typeface="Arial"/>
                <a:cs typeface="Arial"/>
              </a:rPr>
              <a:t>OBJETO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9"/>
              </a:spcBef>
            </a:pPr>
            <a:endParaRPr sz="9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Constitui</a:t>
            </a:r>
            <a:r>
              <a:rPr sz="105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spc="-75" dirty="0">
                <a:solidFill>
                  <a:srgbClr val="0F0F0F"/>
                </a:solidFill>
                <a:latin typeface="Arial"/>
                <a:cs typeface="Arial"/>
              </a:rPr>
              <a:t>b</a:t>
            </a:r>
            <a:r>
              <a:rPr sz="1050" spc="170" dirty="0">
                <a:solidFill>
                  <a:srgbClr val="313131"/>
                </a:solidFill>
                <a:latin typeface="Arial"/>
                <a:cs typeface="Arial"/>
              </a:rPr>
              <a:t>j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eto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desse</a:t>
            </a:r>
            <a:r>
              <a:rPr sz="105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con</a:t>
            </a:r>
            <a:r>
              <a:rPr sz="1050" spc="6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50" spc="-15" dirty="0">
                <a:solidFill>
                  <a:srgbClr val="313131"/>
                </a:solidFill>
                <a:latin typeface="Arial"/>
                <a:cs typeface="Arial"/>
              </a:rPr>
              <a:t>ra</a:t>
            </a:r>
            <a:r>
              <a:rPr sz="1050" spc="8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50" spc="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1050" spc="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fornecimento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50" spc="1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1050" spc="-4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05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segu</a:t>
            </a:r>
            <a:r>
              <a:rPr sz="1050" spc="7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60" dirty="0">
                <a:solidFill>
                  <a:srgbClr val="494949"/>
                </a:solidFill>
                <a:latin typeface="Arial"/>
                <a:cs typeface="Arial"/>
              </a:rPr>
              <a:t>n</a:t>
            </a:r>
            <a:r>
              <a:rPr sz="1050" spc="-20" dirty="0">
                <a:solidFill>
                  <a:srgbClr val="494949"/>
                </a:solidFill>
                <a:latin typeface="Arial"/>
                <a:cs typeface="Arial"/>
              </a:rPr>
              <a:t>t</a:t>
            </a:r>
            <a:r>
              <a:rPr sz="1050" spc="1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050" spc="-4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05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1050" spc="105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ens</a:t>
            </a:r>
            <a:r>
              <a:rPr sz="1050" spc="-1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494949"/>
                </a:solidFill>
                <a:latin typeface="Arial"/>
                <a:cs typeface="Arial"/>
              </a:rPr>
              <a:t>:</a:t>
            </a:r>
            <a:endParaRPr sz="105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830859" y="4321339"/>
            <a:ext cx="464820" cy="3460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ts val="890"/>
              </a:lnSpc>
            </a:pPr>
            <a:r>
              <a:rPr sz="750" spc="-114" dirty="0">
                <a:solidFill>
                  <a:srgbClr val="313131"/>
                </a:solidFill>
                <a:latin typeface="Times New Roman"/>
                <a:cs typeface="Times New Roman"/>
              </a:rPr>
              <a:t>U</a:t>
            </a:r>
            <a:r>
              <a:rPr sz="750" spc="-65" dirty="0">
                <a:solidFill>
                  <a:srgbClr val="313131"/>
                </a:solidFill>
                <a:latin typeface="Times New Roman"/>
                <a:cs typeface="Times New Roman"/>
              </a:rPr>
              <a:t> </a:t>
            </a:r>
            <a:r>
              <a:rPr sz="750" spc="-100" dirty="0">
                <a:solidFill>
                  <a:srgbClr val="313131"/>
                </a:solidFill>
                <a:latin typeface="Times New Roman"/>
                <a:cs typeface="Times New Roman"/>
              </a:rPr>
              <a:t>N</a:t>
            </a:r>
            <a:r>
              <a:rPr sz="750" spc="-85" dirty="0">
                <a:solidFill>
                  <a:srgbClr val="313131"/>
                </a:solidFill>
                <a:latin typeface="Times New Roman"/>
                <a:cs typeface="Times New Roman"/>
              </a:rPr>
              <a:t> </a:t>
            </a:r>
            <a:r>
              <a:rPr sz="750" dirty="0">
                <a:solidFill>
                  <a:srgbClr val="0F0F0F"/>
                </a:solidFill>
                <a:latin typeface="Times New Roman"/>
                <a:cs typeface="Times New Roman"/>
              </a:rPr>
              <a:t>IDADE </a:t>
            </a:r>
            <a:r>
              <a:rPr sz="750" spc="-35" dirty="0">
                <a:solidFill>
                  <a:srgbClr val="0F0F0F"/>
                </a:solidFill>
                <a:latin typeface="Times New Roman"/>
                <a:cs typeface="Times New Roman"/>
              </a:rPr>
              <a:t>DE</a:t>
            </a:r>
            <a:r>
              <a:rPr sz="750" spc="-1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750" dirty="0">
                <a:solidFill>
                  <a:srgbClr val="212121"/>
                </a:solidFill>
                <a:latin typeface="Times New Roman"/>
                <a:cs typeface="Times New Roman"/>
              </a:rPr>
              <a:t>MEDIDA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134426" y="4376130"/>
            <a:ext cx="510540" cy="2000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3810" algn="ctr">
              <a:lnSpc>
                <a:spcPts val="760"/>
              </a:lnSpc>
            </a:pPr>
            <a:r>
              <a:rPr sz="750" spc="-30" dirty="0">
                <a:solidFill>
                  <a:srgbClr val="212121"/>
                </a:solidFill>
                <a:latin typeface="Times New Roman"/>
                <a:cs typeface="Times New Roman"/>
              </a:rPr>
              <a:t>VALOR</a:t>
            </a:r>
            <a:endParaRPr sz="750">
              <a:latin typeface="Times New Roman"/>
              <a:cs typeface="Times New Roman"/>
            </a:endParaRPr>
          </a:p>
          <a:p>
            <a:pPr algn="ctr">
              <a:lnSpc>
                <a:spcPts val="760"/>
              </a:lnSpc>
            </a:pPr>
            <a:r>
              <a:rPr sz="750" spc="-114" dirty="0">
                <a:solidFill>
                  <a:srgbClr val="0F0F0F"/>
                </a:solidFill>
                <a:latin typeface="Times New Roman"/>
                <a:cs typeface="Times New Roman"/>
              </a:rPr>
              <a:t>U</a:t>
            </a:r>
            <a:r>
              <a:rPr sz="750" spc="-6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750" spc="20" dirty="0">
                <a:solidFill>
                  <a:srgbClr val="0F0F0F"/>
                </a:solidFill>
                <a:latin typeface="Times New Roman"/>
                <a:cs typeface="Times New Roman"/>
              </a:rPr>
              <a:t>NITÁRIO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383886" y="4455273"/>
            <a:ext cx="667385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5" dirty="0">
                <a:solidFill>
                  <a:srgbClr val="212121"/>
                </a:solidFill>
                <a:latin typeface="Times New Roman"/>
                <a:cs typeface="Times New Roman"/>
              </a:rPr>
              <a:t>QUANTIDADE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808999" y="4376130"/>
            <a:ext cx="340360" cy="2305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 marR="5080" indent="-9525">
              <a:lnSpc>
                <a:spcPts val="860"/>
              </a:lnSpc>
            </a:pPr>
            <a:r>
              <a:rPr sz="750" spc="-25" dirty="0">
                <a:solidFill>
                  <a:srgbClr val="313131"/>
                </a:solidFill>
                <a:latin typeface="Times New Roman"/>
                <a:cs typeface="Times New Roman"/>
              </a:rPr>
              <a:t>VALOR </a:t>
            </a:r>
            <a:r>
              <a:rPr sz="750" spc="-15" dirty="0">
                <a:solidFill>
                  <a:srgbClr val="313131"/>
                </a:solidFill>
                <a:latin typeface="Times New Roman"/>
                <a:cs typeface="Times New Roman"/>
              </a:rPr>
              <a:t>TOTAL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409079" y="4433965"/>
            <a:ext cx="775335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dirty="0">
                <a:solidFill>
                  <a:srgbClr val="0F0F0F"/>
                </a:solidFill>
                <a:latin typeface="Times New Roman"/>
                <a:cs typeface="Times New Roman"/>
              </a:rPr>
              <a:t>ESPECIFICAÇÃO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883692" y="4433965"/>
            <a:ext cx="65659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dirty="0">
                <a:solidFill>
                  <a:srgbClr val="0F0F0F"/>
                </a:solidFill>
                <a:latin typeface="Times New Roman"/>
                <a:cs typeface="Times New Roman"/>
              </a:rPr>
              <a:t>EUIPAMENTO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135014" y="4433965"/>
            <a:ext cx="424815" cy="2368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33020">
              <a:lnSpc>
                <a:spcPct val="101200"/>
              </a:lnSpc>
            </a:pPr>
            <a:r>
              <a:rPr sz="750" spc="-30" dirty="0">
                <a:solidFill>
                  <a:srgbClr val="212121"/>
                </a:solidFill>
                <a:latin typeface="Times New Roman"/>
                <a:cs typeface="Times New Roman"/>
              </a:rPr>
              <a:t>MARCA </a:t>
            </a:r>
            <a:r>
              <a:rPr sz="750" spc="-20" dirty="0">
                <a:solidFill>
                  <a:srgbClr val="212121"/>
                </a:solidFill>
                <a:latin typeface="Times New Roman"/>
                <a:cs typeface="Times New Roman"/>
              </a:rPr>
              <a:t>MODELO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719313" y="4847406"/>
            <a:ext cx="2185035" cy="44919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 marR="5080" algn="just">
              <a:lnSpc>
                <a:spcPct val="101200"/>
              </a:lnSpc>
            </a:pPr>
            <a:r>
              <a:rPr sz="750" spc="-90" dirty="0">
                <a:solidFill>
                  <a:srgbClr val="313131"/>
                </a:solidFill>
                <a:latin typeface="Arial"/>
                <a:cs typeface="Arial"/>
              </a:rPr>
              <a:t>C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50" spc="-30" dirty="0">
                <a:solidFill>
                  <a:srgbClr val="0F0F0F"/>
                </a:solidFill>
                <a:latin typeface="Arial"/>
                <a:cs typeface="Arial"/>
              </a:rPr>
              <a:t>bo</a:t>
            </a:r>
            <a:r>
              <a:rPr sz="750" spc="1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750" spc="50" dirty="0">
                <a:solidFill>
                  <a:srgbClr val="313131"/>
                </a:solidFill>
                <a:latin typeface="Arial"/>
                <a:cs typeface="Arial"/>
              </a:rPr>
              <a:t>:</a:t>
            </a:r>
            <a:r>
              <a:rPr sz="750" spc="1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45" dirty="0">
                <a:solidFill>
                  <a:srgbClr val="212121"/>
                </a:solidFill>
                <a:latin typeface="Arial"/>
                <a:cs typeface="Arial"/>
              </a:rPr>
              <a:t>Cabo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con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spc="50" dirty="0">
                <a:solidFill>
                  <a:srgbClr val="494949"/>
                </a:solidFill>
                <a:latin typeface="Arial"/>
                <a:cs typeface="Arial"/>
              </a:rPr>
              <a:t>t</a:t>
            </a:r>
            <a:r>
              <a:rPr sz="750" spc="10" dirty="0">
                <a:solidFill>
                  <a:srgbClr val="0F0F0F"/>
                </a:solidFill>
                <a:latin typeface="Arial"/>
                <a:cs typeface="Arial"/>
              </a:rPr>
              <a:t>ru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ído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6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em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20" dirty="0">
                <a:solidFill>
                  <a:srgbClr val="313131"/>
                </a:solidFill>
                <a:latin typeface="Arial"/>
                <a:cs typeface="Arial"/>
              </a:rPr>
              <a:t>f</a:t>
            </a:r>
            <a:r>
              <a:rPr sz="750" spc="5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750" spc="-25" dirty="0">
                <a:solidFill>
                  <a:srgbClr val="494949"/>
                </a:solidFill>
                <a:latin typeface="Arial"/>
                <a:cs typeface="Arial"/>
              </a:rPr>
              <a:t>l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amento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de </a:t>
            </a:r>
            <a:r>
              <a:rPr sz="750" spc="-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7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7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60" dirty="0">
                <a:solidFill>
                  <a:srgbClr val="494949"/>
                </a:solidFill>
                <a:latin typeface="Arial"/>
                <a:cs typeface="Arial"/>
              </a:rPr>
              <a:t>x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5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90" dirty="0">
                <a:solidFill>
                  <a:srgbClr val="313131"/>
                </a:solidFill>
                <a:latin typeface="Arial"/>
                <a:cs typeface="Arial"/>
              </a:rPr>
              <a:t>1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9</a:t>
            </a:r>
            <a:r>
              <a:rPr sz="750" spc="160" dirty="0">
                <a:solidFill>
                  <a:srgbClr val="0F0F0F"/>
                </a:solidFill>
                <a:latin typeface="Arial"/>
                <a:cs typeface="Arial"/>
              </a:rPr>
              <a:t>, </a:t>
            </a:r>
            <a:r>
              <a:rPr sz="750" spc="-10" dirty="0">
                <a:solidFill>
                  <a:srgbClr val="212121"/>
                </a:solidFill>
                <a:latin typeface="Arial"/>
                <a:cs typeface="Arial"/>
              </a:rPr>
              <a:t>lubrificado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  </a:t>
            </a:r>
            <a:r>
              <a:rPr sz="750" spc="-7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  </a:t>
            </a:r>
            <a:r>
              <a:rPr sz="750" spc="-9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revestido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  </a:t>
            </a:r>
            <a:r>
              <a:rPr sz="750" spc="-7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em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  </a:t>
            </a:r>
            <a:r>
              <a:rPr sz="750" spc="-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y</a:t>
            </a:r>
            <a:r>
              <a:rPr sz="750" spc="-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750" spc="-1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750" spc="15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50" spc="6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aten</a:t>
            </a:r>
            <a:r>
              <a:rPr sz="750" spc="1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50" spc="6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45" dirty="0">
                <a:solidFill>
                  <a:srgbClr val="313131"/>
                </a:solidFill>
                <a:latin typeface="Arial"/>
                <a:cs typeface="Arial"/>
              </a:rPr>
              <a:t>às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pecif</a:t>
            </a:r>
            <a:r>
              <a:rPr sz="750" spc="-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750" spc="-30" dirty="0">
                <a:solidFill>
                  <a:srgbClr val="313131"/>
                </a:solidFill>
                <a:latin typeface="Arial"/>
                <a:cs typeface="Arial"/>
              </a:rPr>
              <a:t>cações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50" spc="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212121"/>
                </a:solidFill>
                <a:latin typeface="Arial"/>
                <a:cs typeface="Arial"/>
              </a:rPr>
              <a:t>militares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750" spc="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750" spc="-1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  </a:t>
            </a:r>
            <a:r>
              <a:rPr sz="750" spc="-85" dirty="0">
                <a:solidFill>
                  <a:srgbClr val="0F0F0F"/>
                </a:solidFill>
                <a:latin typeface="Arial"/>
                <a:cs typeface="Arial"/>
              </a:rPr>
              <a:t>EUA</a:t>
            </a:r>
            <a:r>
              <a:rPr sz="7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75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0F0F0F"/>
                </a:solidFill>
                <a:latin typeface="Arial"/>
                <a:cs typeface="Arial"/>
              </a:rPr>
              <a:t>Aj</a:t>
            </a:r>
            <a:r>
              <a:rPr sz="750" spc="1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750" spc="-45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750" spc="2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25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spc="50" dirty="0">
                <a:solidFill>
                  <a:srgbClr val="494949"/>
                </a:solidFill>
                <a:latin typeface="Arial"/>
                <a:cs typeface="Arial"/>
              </a:rPr>
              <a:t>: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    </a:t>
            </a:r>
            <a:r>
              <a:rPr sz="750" spc="-5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90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750" spc="-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212121"/>
                </a:solidFill>
                <a:latin typeface="Arial"/>
                <a:cs typeface="Arial"/>
              </a:rPr>
              <a:t>meca</a:t>
            </a:r>
            <a:r>
              <a:rPr sz="750" spc="10" dirty="0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sz="750" spc="-2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750" spc="-20" dirty="0">
                <a:solidFill>
                  <a:srgbClr val="0F0F0F"/>
                </a:solidFill>
                <a:latin typeface="Arial"/>
                <a:cs typeface="Arial"/>
              </a:rPr>
              <a:t>smo</a:t>
            </a:r>
            <a:r>
              <a:rPr sz="7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1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750" spc="-1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5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rolamen</a:t>
            </a:r>
            <a:r>
              <a:rPr sz="750" spc="25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750" spc="-2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7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no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7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212121"/>
                </a:solidFill>
                <a:latin typeface="Arial"/>
                <a:cs typeface="Arial"/>
              </a:rPr>
              <a:t>ajuste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8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1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6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313131"/>
                </a:solidFill>
                <a:latin typeface="Arial"/>
                <a:cs typeface="Arial"/>
              </a:rPr>
              <a:t>asse</a:t>
            </a:r>
            <a:r>
              <a:rPr sz="750" spc="0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750" spc="-5" dirty="0">
                <a:solidFill>
                  <a:srgbClr val="494949"/>
                </a:solidFill>
                <a:latin typeface="Arial"/>
                <a:cs typeface="Arial"/>
              </a:rPr>
              <a:t>to </a:t>
            </a:r>
            <a:r>
              <a:rPr sz="750" spc="-15" dirty="0">
                <a:solidFill>
                  <a:srgbClr val="212121"/>
                </a:solidFill>
                <a:latin typeface="Arial"/>
                <a:cs typeface="Arial"/>
              </a:rPr>
              <a:t>propo</a:t>
            </a:r>
            <a:r>
              <a:rPr sz="750" spc="15" dirty="0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c</a:t>
            </a:r>
            <a:r>
              <a:rPr sz="750" spc="-15" dirty="0">
                <a:solidFill>
                  <a:srgbClr val="212121"/>
                </a:solidFill>
                <a:latin typeface="Arial"/>
                <a:cs typeface="Arial"/>
              </a:rPr>
              <a:t>iona</a:t>
            </a:r>
            <a:r>
              <a:rPr sz="750" spc="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operação</a:t>
            </a:r>
            <a:r>
              <a:rPr sz="750" spc="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750" spc="-25" dirty="0">
                <a:solidFill>
                  <a:srgbClr val="212121"/>
                </a:solidFill>
                <a:latin typeface="Arial"/>
                <a:cs typeface="Arial"/>
              </a:rPr>
              <a:t>uave.</a:t>
            </a:r>
            <a:endParaRPr sz="750">
              <a:latin typeface="Arial"/>
              <a:cs typeface="Arial"/>
            </a:endParaRPr>
          </a:p>
          <a:p>
            <a:pPr marL="15240" marR="16510" indent="-3175" algn="just">
              <a:lnSpc>
                <a:spcPct val="99900"/>
              </a:lnSpc>
              <a:spcBef>
                <a:spcPts val="10"/>
              </a:spcBef>
            </a:pP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Amor</a:t>
            </a:r>
            <a:r>
              <a:rPr sz="750" spc="4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750" spc="-4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-10" dirty="0">
                <a:solidFill>
                  <a:srgbClr val="0F0F0F"/>
                </a:solidFill>
                <a:latin typeface="Arial"/>
                <a:cs typeface="Arial"/>
              </a:rPr>
              <a:t>ci</a:t>
            </a:r>
            <a:r>
              <a:rPr sz="750" spc="-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2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750" spc="3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50" spc="114" dirty="0">
                <a:solidFill>
                  <a:srgbClr val="494949"/>
                </a:solidFill>
                <a:latin typeface="Arial"/>
                <a:cs typeface="Arial"/>
              </a:rPr>
              <a:t>: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8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6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750" spc="-25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4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portes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45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750" spc="-30" dirty="0">
                <a:solidFill>
                  <a:srgbClr val="212121"/>
                </a:solidFill>
                <a:latin typeface="Arial"/>
                <a:cs typeface="Arial"/>
              </a:rPr>
              <a:t>ãc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750" spc="-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494949"/>
                </a:solidFill>
                <a:latin typeface="Arial"/>
                <a:cs typeface="Arial"/>
              </a:rPr>
              <a:t>m</a:t>
            </a:r>
            <a:r>
              <a:rPr sz="750" spc="1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50" spc="-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750" spc="10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750" spc="-40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d</a:t>
            </a:r>
            <a:r>
              <a:rPr sz="750" spc="-10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750" spc="-50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4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c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m</a:t>
            </a:r>
            <a:r>
              <a:rPr sz="750" spc="-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bordas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212121"/>
                </a:solidFill>
                <a:latin typeface="Arial"/>
                <a:cs typeface="Arial"/>
              </a:rPr>
              <a:t>arredo</a:t>
            </a:r>
            <a:r>
              <a:rPr sz="750" spc="15" dirty="0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d</a:t>
            </a:r>
            <a:r>
              <a:rPr sz="750" spc="-15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750" spc="-40" dirty="0">
                <a:solidFill>
                  <a:srgbClr val="494949"/>
                </a:solidFill>
                <a:latin typeface="Arial"/>
                <a:cs typeface="Arial"/>
              </a:rPr>
              <a:t>d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as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212121"/>
                </a:solidFill>
                <a:latin typeface="Arial"/>
                <a:cs typeface="Arial"/>
              </a:rPr>
              <a:t>para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212121"/>
                </a:solidFill>
                <a:latin typeface="Arial"/>
                <a:cs typeface="Arial"/>
              </a:rPr>
              <a:t>maior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co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750" spc="-5" dirty="0">
                <a:solidFill>
                  <a:srgbClr val="0F0F0F"/>
                </a:solidFill>
                <a:latin typeface="Arial"/>
                <a:cs typeface="Arial"/>
              </a:rPr>
              <a:t>f</a:t>
            </a:r>
            <a:r>
              <a:rPr sz="750" spc="4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750" spc="40" dirty="0">
                <a:solidFill>
                  <a:srgbClr val="494949"/>
                </a:solidFill>
                <a:latin typeface="Arial"/>
                <a:cs typeface="Arial"/>
              </a:rPr>
              <a:t>r</a:t>
            </a:r>
            <a:r>
              <a:rPr sz="750" spc="-5" dirty="0">
                <a:solidFill>
                  <a:srgbClr val="494949"/>
                </a:solidFill>
                <a:latin typeface="Arial"/>
                <a:cs typeface="Arial"/>
              </a:rPr>
              <a:t>t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o; 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35" dirty="0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750" spc="-30" dirty="0">
                <a:solidFill>
                  <a:srgbClr val="212121"/>
                </a:solidFill>
                <a:latin typeface="Arial"/>
                <a:cs typeface="Arial"/>
              </a:rPr>
              <a:t>d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750" spc="-25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35" dirty="0">
                <a:solidFill>
                  <a:srgbClr val="212121"/>
                </a:solidFill>
                <a:latin typeface="Arial"/>
                <a:cs typeface="Arial"/>
              </a:rPr>
              <a:t>as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0F0F0F"/>
                </a:solidFill>
                <a:latin typeface="Arial"/>
                <a:cs typeface="Arial"/>
              </a:rPr>
              <a:t>bordas</a:t>
            </a:r>
            <a:r>
              <a:rPr sz="7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55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ã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45" dirty="0">
                <a:solidFill>
                  <a:srgbClr val="494949"/>
                </a:solidFill>
                <a:latin typeface="Arial"/>
                <a:cs typeface="Arial"/>
              </a:rPr>
              <a:t>c</a:t>
            </a:r>
            <a:r>
              <a:rPr sz="750" spc="-25" dirty="0">
                <a:solidFill>
                  <a:srgbClr val="212121"/>
                </a:solidFill>
                <a:latin typeface="Arial"/>
                <a:cs typeface="Arial"/>
              </a:rPr>
              <a:t>osturadas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212121"/>
                </a:solidFill>
                <a:latin typeface="Arial"/>
                <a:cs typeface="Arial"/>
              </a:rPr>
              <a:t>para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eli</a:t>
            </a:r>
            <a:r>
              <a:rPr sz="750" spc="30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750" spc="-2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nar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10" dirty="0">
                <a:solidFill>
                  <a:srgbClr val="0F0F0F"/>
                </a:solidFill>
                <a:latin typeface="Arial"/>
                <a:cs typeface="Arial"/>
              </a:rPr>
              <a:t>qu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alq</a:t>
            </a:r>
            <a:r>
              <a:rPr sz="750" spc="5" dirty="0">
                <a:solidFill>
                  <a:srgbClr val="313131"/>
                </a:solidFill>
                <a:latin typeface="Arial"/>
                <a:cs typeface="Arial"/>
              </a:rPr>
              <a:t>u</a:t>
            </a:r>
            <a:r>
              <a:rPr sz="750" spc="-4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25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750" spc="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750" spc="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bra</a:t>
            </a:r>
            <a:r>
              <a:rPr sz="7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750" spc="-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50" spc="-7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750" spc="5" dirty="0">
                <a:solidFill>
                  <a:srgbClr val="313131"/>
                </a:solidFill>
                <a:latin typeface="Arial"/>
                <a:cs typeface="Arial"/>
              </a:rPr>
              <a:t>at</a:t>
            </a:r>
            <a:r>
              <a:rPr sz="750" spc="-25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25" dirty="0">
                <a:solidFill>
                  <a:srgbClr val="494949"/>
                </a:solidFill>
                <a:latin typeface="Arial"/>
                <a:cs typeface="Arial"/>
              </a:rPr>
              <a:t>r</a:t>
            </a:r>
            <a:r>
              <a:rPr sz="75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750" spc="-35" dirty="0">
                <a:solidFill>
                  <a:srgbClr val="494949"/>
                </a:solidFill>
                <a:latin typeface="Arial"/>
                <a:cs typeface="Arial"/>
              </a:rPr>
              <a:t>al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 </a:t>
            </a:r>
            <a:r>
              <a:rPr sz="750" spc="-9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qu</a:t>
            </a:r>
            <a:r>
              <a:rPr sz="750" spc="-1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8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pode</a:t>
            </a:r>
            <a:r>
              <a:rPr sz="750" spc="30" dirty="0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sz="750" spc="-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750" spc="-6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75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compr</a:t>
            </a:r>
            <a:r>
              <a:rPr sz="750" spc="2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50" spc="-1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750" spc="-4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50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r </a:t>
            </a:r>
            <a:r>
              <a:rPr sz="750" spc="7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212121"/>
                </a:solidFill>
                <a:latin typeface="Arial"/>
                <a:cs typeface="Arial"/>
              </a:rPr>
              <a:t>durab</a:t>
            </a:r>
            <a:r>
              <a:rPr sz="750" spc="2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l</a:t>
            </a:r>
            <a:r>
              <a:rPr sz="750" spc="-2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750" spc="-2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750" spc="-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e.</a:t>
            </a:r>
            <a:endParaRPr sz="750">
              <a:latin typeface="Arial"/>
              <a:cs typeface="Arial"/>
            </a:endParaRPr>
          </a:p>
          <a:p>
            <a:pPr marL="15240" marR="6985" indent="2540" algn="just">
              <a:lnSpc>
                <a:spcPts val="890"/>
              </a:lnSpc>
              <a:spcBef>
                <a:spcPts val="25"/>
              </a:spcBef>
            </a:pPr>
            <a:r>
              <a:rPr sz="750" spc="-30" dirty="0">
                <a:solidFill>
                  <a:srgbClr val="212121"/>
                </a:solidFill>
                <a:latin typeface="Arial"/>
                <a:cs typeface="Arial"/>
              </a:rPr>
              <a:t>BeltsandPulle</a:t>
            </a:r>
            <a:r>
              <a:rPr sz="750" spc="45" dirty="0">
                <a:solidFill>
                  <a:srgbClr val="212121"/>
                </a:solidFill>
                <a:latin typeface="Arial"/>
                <a:cs typeface="Arial"/>
              </a:rPr>
              <a:t>y</a:t>
            </a:r>
            <a:r>
              <a:rPr sz="750" spc="-5" dirty="0">
                <a:solidFill>
                  <a:srgbClr val="494949"/>
                </a:solidFill>
                <a:latin typeface="Arial"/>
                <a:cs typeface="Arial"/>
              </a:rPr>
              <a:t>s: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25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750" spc="10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l</a:t>
            </a:r>
            <a:r>
              <a:rPr sz="750" spc="-5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750" spc="-35" dirty="0">
                <a:solidFill>
                  <a:srgbClr val="494949"/>
                </a:solidFill>
                <a:latin typeface="Arial"/>
                <a:cs typeface="Arial"/>
              </a:rPr>
              <a:t>as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2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y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l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750" spc="15" dirty="0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212121"/>
                </a:solidFill>
                <a:latin typeface="Arial"/>
                <a:cs typeface="Arial"/>
              </a:rPr>
              <a:t>imp</a:t>
            </a:r>
            <a:r>
              <a:rPr sz="750" spc="-15" dirty="0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gna</a:t>
            </a:r>
            <a:r>
              <a:rPr sz="750" spc="5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750" spc="-35" dirty="0">
                <a:solidFill>
                  <a:srgbClr val="494949"/>
                </a:solidFill>
                <a:latin typeface="Arial"/>
                <a:cs typeface="Arial"/>
              </a:rPr>
              <a:t>as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 </a:t>
            </a:r>
            <a:r>
              <a:rPr sz="750" spc="-30" dirty="0">
                <a:solidFill>
                  <a:srgbClr val="494949"/>
                </a:solidFill>
                <a:latin typeface="Arial"/>
                <a:cs typeface="Arial"/>
              </a:rPr>
              <a:t>de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5" dirty="0">
                <a:solidFill>
                  <a:srgbClr val="313131"/>
                </a:solidFill>
                <a:latin typeface="Arial"/>
                <a:cs typeface="Arial"/>
              </a:rPr>
              <a:t>f</a:t>
            </a:r>
            <a:r>
              <a:rPr sz="750" spc="4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bra</a:t>
            </a:r>
            <a:r>
              <a:rPr sz="7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de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7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212121"/>
                </a:solidFill>
                <a:latin typeface="Arial"/>
                <a:cs typeface="Arial"/>
              </a:rPr>
              <a:t>vidro,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c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om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diâm</a:t>
            </a:r>
            <a:r>
              <a:rPr sz="750" spc="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750" spc="50" dirty="0">
                <a:solidFill>
                  <a:srgbClr val="494949"/>
                </a:solidFill>
                <a:latin typeface="Arial"/>
                <a:cs typeface="Arial"/>
              </a:rPr>
              <a:t>t</a:t>
            </a:r>
            <a:r>
              <a:rPr sz="750" spc="10" dirty="0">
                <a:solidFill>
                  <a:srgbClr val="313131"/>
                </a:solidFill>
                <a:latin typeface="Arial"/>
                <a:cs typeface="Arial"/>
              </a:rPr>
              <a:t>ro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de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750" spc="55" dirty="0">
                <a:solidFill>
                  <a:srgbClr val="0F0F0F"/>
                </a:solidFill>
                <a:latin typeface="Times New Roman"/>
                <a:cs typeface="Times New Roman"/>
              </a:rPr>
              <a:t>11</a:t>
            </a:r>
            <a:r>
              <a:rPr sz="750" spc="2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cm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7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0F0F0F"/>
                </a:solidFill>
                <a:latin typeface="Times New Roman"/>
                <a:cs typeface="Times New Roman"/>
              </a:rPr>
              <a:t>1</a:t>
            </a:r>
            <a:r>
              <a:rPr sz="750" spc="15" dirty="0">
                <a:solidFill>
                  <a:srgbClr val="494949"/>
                </a:solidFill>
                <a:latin typeface="Times New Roman"/>
                <a:cs typeface="Times New Roman"/>
              </a:rPr>
              <a:t>5</a:t>
            </a:r>
            <a:r>
              <a:rPr sz="750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750" spc="-30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c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750" spc="95" dirty="0">
                <a:solidFill>
                  <a:srgbClr val="494949"/>
                </a:solidFill>
                <a:latin typeface="Arial"/>
                <a:cs typeface="Arial"/>
              </a:rPr>
              <a:t>, 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pre</a:t>
            </a:r>
            <a:r>
              <a:rPr sz="750" spc="-4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entam</a:t>
            </a:r>
            <a:r>
              <a:rPr sz="750" spc="7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212121"/>
                </a:solidFill>
                <a:latin typeface="Arial"/>
                <a:cs typeface="Arial"/>
              </a:rPr>
              <a:t>rolam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-4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tos</a:t>
            </a:r>
            <a:r>
              <a:rPr sz="750" spc="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sf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é</a:t>
            </a:r>
            <a:r>
              <a:rPr sz="750" spc="2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75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cos</a:t>
            </a:r>
            <a:r>
              <a:rPr sz="750" spc="4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45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-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ad</a:t>
            </a:r>
            <a:r>
              <a:rPr sz="750" spc="1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50" spc="-80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endParaRPr sz="750">
              <a:latin typeface="Arial"/>
              <a:cs typeface="Arial"/>
            </a:endParaRPr>
          </a:p>
          <a:p>
            <a:pPr marL="15240" marR="19685" algn="just">
              <a:lnSpc>
                <a:spcPts val="910"/>
              </a:lnSpc>
              <a:spcBef>
                <a:spcPts val="5"/>
              </a:spcBef>
            </a:pPr>
            <a:r>
              <a:rPr sz="750" spc="-60" dirty="0">
                <a:solidFill>
                  <a:srgbClr val="313131"/>
                </a:solidFill>
                <a:latin typeface="Arial"/>
                <a:cs typeface="Arial"/>
              </a:rPr>
              <a:t>C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bertura</a:t>
            </a:r>
            <a:r>
              <a:rPr sz="750" spc="6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750" spc="50" dirty="0">
                <a:solidFill>
                  <a:srgbClr val="494949"/>
                </a:solidFill>
                <a:latin typeface="Arial"/>
                <a:cs typeface="Arial"/>
              </a:rPr>
              <a:t>:</a:t>
            </a:r>
            <a:r>
              <a:rPr sz="750" spc="-4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212121"/>
                </a:solidFill>
                <a:latin typeface="Arial"/>
                <a:cs typeface="Arial"/>
              </a:rPr>
              <a:t>Optionalfull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25" dirty="0">
                <a:solidFill>
                  <a:srgbClr val="0F0F0F"/>
                </a:solidFill>
                <a:latin typeface="Arial"/>
                <a:cs typeface="Arial"/>
              </a:rPr>
              <a:t>f</a:t>
            </a:r>
            <a:r>
              <a:rPr sz="750" spc="5" dirty="0">
                <a:solidFill>
                  <a:srgbClr val="313131"/>
                </a:solidFill>
                <a:latin typeface="Arial"/>
                <a:cs typeface="Arial"/>
              </a:rPr>
              <a:t>ront</a:t>
            </a:r>
            <a:r>
              <a:rPr sz="750" spc="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spc="0" dirty="0">
                <a:solidFill>
                  <a:srgbClr val="313131"/>
                </a:solidFill>
                <a:latin typeface="Arial"/>
                <a:cs typeface="Arial"/>
              </a:rPr>
              <a:t>h</a:t>
            </a:r>
            <a:r>
              <a:rPr sz="750" spc="-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75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750" spc="-5" dirty="0">
                <a:solidFill>
                  <a:srgbClr val="313131"/>
                </a:solidFill>
                <a:latin typeface="Arial"/>
                <a:cs typeface="Arial"/>
              </a:rPr>
              <a:t>u</a:t>
            </a:r>
            <a:r>
              <a:rPr sz="750" spc="-45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750" spc="10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750" spc="15" dirty="0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90" dirty="0">
                <a:solidFill>
                  <a:srgbClr val="494949"/>
                </a:solidFill>
                <a:latin typeface="Arial"/>
                <a:cs typeface="Arial"/>
              </a:rPr>
              <a:t>SE</a:t>
            </a:r>
            <a:r>
              <a:rPr sz="750" spc="6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750" spc="-40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750" spc="5" dirty="0">
                <a:solidFill>
                  <a:srgbClr val="313131"/>
                </a:solidFill>
                <a:latin typeface="Arial"/>
                <a:cs typeface="Arial"/>
              </a:rPr>
              <a:t>l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s;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45" dirty="0">
                <a:solidFill>
                  <a:srgbClr val="313131"/>
                </a:solidFill>
                <a:latin typeface="Arial"/>
                <a:cs typeface="Arial"/>
              </a:rPr>
              <a:t>Co</a:t>
            </a:r>
            <a:r>
              <a:rPr sz="750" spc="-50" dirty="0">
                <a:solidFill>
                  <a:srgbClr val="313131"/>
                </a:solidFill>
                <a:latin typeface="Arial"/>
                <a:cs typeface="Arial"/>
              </a:rPr>
              <a:t>b</a:t>
            </a:r>
            <a:r>
              <a:rPr sz="750" spc="-5" dirty="0">
                <a:solidFill>
                  <a:srgbClr val="0F0F0F"/>
                </a:solidFill>
                <a:latin typeface="Arial"/>
                <a:cs typeface="Arial"/>
              </a:rPr>
              <a:t>ertura</a:t>
            </a:r>
            <a:r>
              <a:rPr sz="7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5" dirty="0">
                <a:solidFill>
                  <a:srgbClr val="212121"/>
                </a:solidFill>
                <a:latin typeface="Arial"/>
                <a:cs typeface="Arial"/>
              </a:rPr>
              <a:t>fron</a:t>
            </a:r>
            <a:r>
              <a:rPr sz="750" spc="30" dirty="0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750" spc="7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75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494949"/>
                </a:solidFill>
                <a:latin typeface="Arial"/>
                <a:cs typeface="Arial"/>
              </a:rPr>
              <a:t>c</a:t>
            </a:r>
            <a:r>
              <a:rPr sz="750" spc="-25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m</a:t>
            </a:r>
            <a:r>
              <a:rPr sz="750" spc="10" dirty="0">
                <a:solidFill>
                  <a:srgbClr val="212121"/>
                </a:solidFill>
                <a:latin typeface="Arial"/>
                <a:cs typeface="Arial"/>
              </a:rPr>
              <a:t>p</a:t>
            </a:r>
            <a:r>
              <a:rPr sz="750" spc="-25" dirty="0">
                <a:solidFill>
                  <a:srgbClr val="494949"/>
                </a:solidFill>
                <a:latin typeface="Arial"/>
                <a:cs typeface="Arial"/>
              </a:rPr>
              <a:t>l</a:t>
            </a:r>
            <a:r>
              <a:rPr sz="750" spc="-4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5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750" spc="-6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p</a:t>
            </a:r>
            <a:r>
              <a:rPr sz="750" spc="0" dirty="0">
                <a:solidFill>
                  <a:srgbClr val="494949"/>
                </a:solidFill>
                <a:latin typeface="Arial"/>
                <a:cs typeface="Arial"/>
              </a:rPr>
              <a:t>c</a:t>
            </a:r>
            <a:r>
              <a:rPr sz="750" spc="-15" dirty="0">
                <a:solidFill>
                  <a:srgbClr val="212121"/>
                </a:solidFill>
                <a:latin typeface="Arial"/>
                <a:cs typeface="Arial"/>
              </a:rPr>
              <a:t>ional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212121"/>
                </a:solidFill>
                <a:latin typeface="Arial"/>
                <a:cs typeface="Arial"/>
              </a:rPr>
              <a:t>para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od</a:t>
            </a:r>
            <a:r>
              <a:rPr sz="750" spc="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-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750" spc="-40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60" dirty="0">
                <a:solidFill>
                  <a:srgbClr val="313131"/>
                </a:solidFill>
                <a:latin typeface="Arial"/>
                <a:cs typeface="Arial"/>
              </a:rPr>
              <a:t>SE;</a:t>
            </a:r>
            <a:r>
              <a:rPr sz="750" spc="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212121"/>
                </a:solidFill>
                <a:latin typeface="Arial"/>
                <a:cs typeface="Arial"/>
              </a:rPr>
              <a:t>Cobertura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45" dirty="0">
                <a:solidFill>
                  <a:srgbClr val="313131"/>
                </a:solidFill>
                <a:latin typeface="Arial"/>
                <a:cs typeface="Arial"/>
              </a:rPr>
              <a:t>c</a:t>
            </a:r>
            <a:r>
              <a:rPr sz="750" spc="10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mplet</a:t>
            </a:r>
            <a:r>
              <a:rPr sz="750" spc="15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750" spc="160" dirty="0">
                <a:solidFill>
                  <a:srgbClr val="494949"/>
                </a:solidFill>
                <a:latin typeface="Arial"/>
                <a:cs typeface="Arial"/>
              </a:rPr>
              <a:t>,</a:t>
            </a:r>
            <a:r>
              <a:rPr sz="750" spc="-13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frontal</a:t>
            </a:r>
            <a:r>
              <a:rPr sz="750" spc="5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3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750" spc="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tras</a:t>
            </a:r>
            <a:r>
              <a:rPr sz="750" spc="4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a.</a:t>
            </a:r>
            <a:endParaRPr sz="750">
              <a:latin typeface="Arial"/>
              <a:cs typeface="Arial"/>
            </a:endParaRPr>
          </a:p>
          <a:p>
            <a:pPr marL="15240" indent="2540" algn="just">
              <a:lnSpc>
                <a:spcPts val="880"/>
              </a:lnSpc>
            </a:pPr>
            <a:r>
              <a:rPr sz="750" spc="-30" dirty="0">
                <a:solidFill>
                  <a:srgbClr val="0F0F0F"/>
                </a:solidFill>
                <a:latin typeface="Arial"/>
                <a:cs typeface="Arial"/>
              </a:rPr>
              <a:t>Descr</a:t>
            </a:r>
            <a:r>
              <a:rPr sz="750" spc="-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ção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  </a:t>
            </a:r>
            <a:r>
              <a:rPr sz="750" spc="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212121"/>
                </a:solidFill>
                <a:latin typeface="Arial"/>
                <a:cs typeface="Arial"/>
              </a:rPr>
              <a:t>da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  </a:t>
            </a:r>
            <a:r>
              <a:rPr sz="750" spc="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estrutura</a:t>
            </a:r>
            <a:r>
              <a:rPr sz="750" spc="-1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50" dirty="0">
                <a:solidFill>
                  <a:srgbClr val="494949"/>
                </a:solidFill>
                <a:latin typeface="Arial"/>
                <a:cs typeface="Arial"/>
              </a:rPr>
              <a:t>: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  </a:t>
            </a:r>
            <a:r>
              <a:rPr sz="750" spc="-4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65" dirty="0">
                <a:solidFill>
                  <a:srgbClr val="313131"/>
                </a:solidFill>
                <a:latin typeface="Arial"/>
                <a:cs typeface="Arial"/>
              </a:rPr>
              <a:t>Ca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750" spc="-4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  </a:t>
            </a:r>
            <a:r>
              <a:rPr sz="750" spc="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313131"/>
                </a:solidFill>
                <a:latin typeface="Arial"/>
                <a:cs typeface="Arial"/>
              </a:rPr>
              <a:t>pe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ç</a:t>
            </a:r>
            <a:r>
              <a:rPr sz="750" spc="-65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  </a:t>
            </a:r>
            <a:r>
              <a:rPr sz="750" spc="7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494949"/>
                </a:solidFill>
                <a:latin typeface="Arial"/>
                <a:cs typeface="Arial"/>
              </a:rPr>
              <a:t>rec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-40" dirty="0">
                <a:solidFill>
                  <a:srgbClr val="313131"/>
                </a:solidFill>
                <a:latin typeface="Arial"/>
                <a:cs typeface="Arial"/>
              </a:rPr>
              <a:t>b</a:t>
            </a:r>
            <a:r>
              <a:rPr sz="750" spc="-1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endParaRPr sz="750">
              <a:latin typeface="Arial"/>
              <a:cs typeface="Arial"/>
            </a:endParaRPr>
          </a:p>
          <a:p>
            <a:pPr marL="15240" marR="18415" algn="just">
              <a:lnSpc>
                <a:spcPct val="102699"/>
              </a:lnSpc>
              <a:spcBef>
                <a:spcPts val="10"/>
              </a:spcBef>
            </a:pPr>
            <a:r>
              <a:rPr sz="750" spc="-40" dirty="0">
                <a:solidFill>
                  <a:srgbClr val="313131"/>
                </a:solidFill>
                <a:latin typeface="Arial"/>
                <a:cs typeface="Arial"/>
              </a:rPr>
              <a:t>ac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50" spc="-20" dirty="0">
                <a:solidFill>
                  <a:srgbClr val="0F0F0F"/>
                </a:solidFill>
                <a:latin typeface="Arial"/>
                <a:cs typeface="Arial"/>
              </a:rPr>
              <a:t>b</a:t>
            </a:r>
            <a:r>
              <a:rPr sz="750" spc="-1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750" spc="-3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4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750" spc="-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com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v</a:t>
            </a:r>
            <a:r>
              <a:rPr sz="750" spc="-4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-70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spc="75" dirty="0">
                <a:solidFill>
                  <a:srgbClr val="494949"/>
                </a:solidFill>
                <a:latin typeface="Arial"/>
                <a:cs typeface="Arial"/>
              </a:rPr>
              <a:t>t</a:t>
            </a:r>
            <a:r>
              <a:rPr sz="750" spc="-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750" spc="-3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750" spc="5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-4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750" spc="50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8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6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ó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0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-5" dirty="0">
                <a:solidFill>
                  <a:srgbClr val="494949"/>
                </a:solidFill>
                <a:latin typeface="Arial"/>
                <a:cs typeface="Arial"/>
              </a:rPr>
              <a:t>l</a:t>
            </a:r>
            <a:r>
              <a:rPr sz="750" spc="-35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5" dirty="0">
                <a:solidFill>
                  <a:srgbClr val="313131"/>
                </a:solidFill>
                <a:latin typeface="Arial"/>
                <a:cs typeface="Arial"/>
              </a:rPr>
              <a:t>tr</a:t>
            </a:r>
            <a:r>
              <a:rPr sz="750" spc="2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50" spc="-30" dirty="0">
                <a:solidFill>
                  <a:srgbClr val="494949"/>
                </a:solidFill>
                <a:latin typeface="Arial"/>
                <a:cs typeface="Arial"/>
              </a:rPr>
              <a:t>st</a:t>
            </a:r>
            <a:r>
              <a:rPr sz="750" spc="-5" dirty="0">
                <a:solidFill>
                  <a:srgbClr val="494949"/>
                </a:solidFill>
                <a:latin typeface="Arial"/>
                <a:cs typeface="Arial"/>
              </a:rPr>
              <a:t>á</a:t>
            </a:r>
            <a:r>
              <a:rPr sz="750" spc="70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750" spc="-2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750" spc="-35" dirty="0">
                <a:solidFill>
                  <a:srgbClr val="6B6B6B"/>
                </a:solidFill>
                <a:latin typeface="Arial"/>
                <a:cs typeface="Arial"/>
              </a:rPr>
              <a:t>co</a:t>
            </a:r>
            <a:r>
              <a:rPr sz="750" spc="-20" dirty="0">
                <a:solidFill>
                  <a:srgbClr val="6B6B6B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pa</a:t>
            </a:r>
            <a:r>
              <a:rPr sz="750" spc="15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750" spc="-4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5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sse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g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750" spc="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50" spc="25" dirty="0">
                <a:solidFill>
                  <a:srgbClr val="6B6B6B"/>
                </a:solidFill>
                <a:latin typeface="Arial"/>
                <a:cs typeface="Arial"/>
              </a:rPr>
              <a:t>r</a:t>
            </a:r>
            <a:r>
              <a:rPr sz="750" spc="40" dirty="0">
                <a:solidFill>
                  <a:srgbClr val="6B6B6B"/>
                </a:solidFill>
                <a:latin typeface="Arial"/>
                <a:cs typeface="Arial"/>
              </a:rPr>
              <a:t> 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á</a:t>
            </a:r>
            <a:r>
              <a:rPr sz="750" spc="0" dirty="0">
                <a:solidFill>
                  <a:srgbClr val="494949"/>
                </a:solidFill>
                <a:latin typeface="Arial"/>
                <a:cs typeface="Arial"/>
              </a:rPr>
              <a:t>x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ima</a:t>
            </a:r>
            <a:r>
              <a:rPr sz="750" spc="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50" spc="1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750" spc="-40" dirty="0">
                <a:solidFill>
                  <a:srgbClr val="313131"/>
                </a:solidFill>
                <a:latin typeface="Arial"/>
                <a:cs typeface="Arial"/>
              </a:rPr>
              <a:t>es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ã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750" spc="6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3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750" spc="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du</a:t>
            </a:r>
            <a:r>
              <a:rPr sz="750" spc="25" dirty="0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750" spc="10" dirty="0">
                <a:solidFill>
                  <a:srgbClr val="0F0F0F"/>
                </a:solidFill>
                <a:latin typeface="Arial"/>
                <a:cs typeface="Arial"/>
              </a:rPr>
              <a:t>b</a:t>
            </a:r>
            <a:r>
              <a:rPr sz="750" spc="-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750" spc="-10" dirty="0">
                <a:solidFill>
                  <a:srgbClr val="212121"/>
                </a:solidFill>
                <a:latin typeface="Arial"/>
                <a:cs typeface="Arial"/>
              </a:rPr>
              <a:t>lida</a:t>
            </a:r>
            <a:r>
              <a:rPr sz="750" spc="-25" dirty="0">
                <a:solidFill>
                  <a:srgbClr val="212121"/>
                </a:solidFill>
                <a:latin typeface="Arial"/>
                <a:cs typeface="Arial"/>
              </a:rPr>
              <a:t>d</a:t>
            </a:r>
            <a:r>
              <a:rPr sz="750" spc="15" dirty="0">
                <a:solidFill>
                  <a:srgbClr val="494949"/>
                </a:solidFill>
                <a:latin typeface="Arial"/>
                <a:cs typeface="Arial"/>
              </a:rPr>
              <a:t>e;</a:t>
            </a:r>
            <a:r>
              <a:rPr sz="750" spc="6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25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50" spc="-45" dirty="0">
                <a:solidFill>
                  <a:srgbClr val="494949"/>
                </a:solidFill>
                <a:latin typeface="Arial"/>
                <a:cs typeface="Arial"/>
              </a:rPr>
              <a:t>és</a:t>
            </a:r>
            <a:r>
              <a:rPr sz="750" spc="-2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750" spc="-1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10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0F0F0F"/>
                </a:solidFill>
                <a:latin typeface="Arial"/>
                <a:cs typeface="Arial"/>
              </a:rPr>
              <a:t>bo</a:t>
            </a:r>
            <a:r>
              <a:rPr sz="750" spc="2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750" spc="10" dirty="0">
                <a:solidFill>
                  <a:srgbClr val="494949"/>
                </a:solidFill>
                <a:latin typeface="Arial"/>
                <a:cs typeface="Arial"/>
              </a:rPr>
              <a:t>r</a:t>
            </a:r>
            <a:r>
              <a:rPr sz="750" spc="-40" dirty="0">
                <a:solidFill>
                  <a:srgbClr val="212121"/>
                </a:solidFill>
                <a:latin typeface="Arial"/>
                <a:cs typeface="Arial"/>
              </a:rPr>
              <a:t>acha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5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50" spc="10" dirty="0">
                <a:solidFill>
                  <a:srgbClr val="494949"/>
                </a:solidFill>
                <a:latin typeface="Arial"/>
                <a:cs typeface="Arial"/>
              </a:rPr>
              <a:t>d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750" spc="-40" dirty="0">
                <a:solidFill>
                  <a:srgbClr val="494949"/>
                </a:solidFill>
                <a:latin typeface="Arial"/>
                <a:cs typeface="Arial"/>
              </a:rPr>
              <a:t>ã</a:t>
            </a:r>
            <a:r>
              <a:rPr sz="750" spc="-20" dirty="0">
                <a:solidFill>
                  <a:srgbClr val="6B6B6B"/>
                </a:solidFill>
                <a:latin typeface="Arial"/>
                <a:cs typeface="Arial"/>
              </a:rPr>
              <a:t>o</a:t>
            </a:r>
            <a:r>
              <a:rPr sz="750" dirty="0">
                <a:solidFill>
                  <a:srgbClr val="6B6B6B"/>
                </a:solidFill>
                <a:latin typeface="Arial"/>
                <a:cs typeface="Arial"/>
              </a:rPr>
              <a:t> </a:t>
            </a:r>
            <a:r>
              <a:rPr sz="750" spc="-100" dirty="0">
                <a:solidFill>
                  <a:srgbClr val="6B6B6B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212121"/>
                </a:solidFill>
                <a:latin typeface="Arial"/>
                <a:cs typeface="Arial"/>
              </a:rPr>
              <a:t>p</a:t>
            </a:r>
            <a:r>
              <a:rPr sz="750" spc="15" dirty="0">
                <a:solidFill>
                  <a:srgbClr val="494949"/>
                </a:solidFill>
                <a:latin typeface="Arial"/>
                <a:cs typeface="Arial"/>
              </a:rPr>
              <a:t>ro</a:t>
            </a:r>
            <a:r>
              <a:rPr sz="750" spc="-10" dirty="0">
                <a:solidFill>
                  <a:srgbClr val="494949"/>
                </a:solidFill>
                <a:latin typeface="Arial"/>
                <a:cs typeface="Arial"/>
              </a:rPr>
              <a:t>t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egem</a:t>
            </a:r>
            <a:r>
              <a:rPr sz="750" spc="9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8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0F0F0F"/>
                </a:solidFill>
                <a:latin typeface="Arial"/>
                <a:cs typeface="Arial"/>
              </a:rPr>
              <a:t>b</a:t>
            </a:r>
            <a:r>
              <a:rPr sz="750" spc="-45" dirty="0">
                <a:solidFill>
                  <a:srgbClr val="494949"/>
                </a:solidFill>
                <a:latin typeface="Arial"/>
                <a:cs typeface="Arial"/>
              </a:rPr>
              <a:t>ase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9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750" spc="-40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0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-10" dirty="0">
                <a:solidFill>
                  <a:srgbClr val="494949"/>
                </a:solidFill>
                <a:latin typeface="Arial"/>
                <a:cs typeface="Arial"/>
              </a:rPr>
              <a:t>strutura</a:t>
            </a:r>
            <a:r>
              <a:rPr sz="750" spc="-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7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10" dirty="0">
                <a:solidFill>
                  <a:srgbClr val="0F0F0F"/>
                </a:solidFill>
                <a:latin typeface="Arial"/>
                <a:cs typeface="Arial"/>
              </a:rPr>
              <a:t>vi</a:t>
            </a:r>
            <a:r>
              <a:rPr sz="750" spc="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750" spc="1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7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212121"/>
                </a:solidFill>
                <a:latin typeface="Arial"/>
                <a:cs typeface="Arial"/>
              </a:rPr>
              <a:t>que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9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equ</a:t>
            </a:r>
            <a:r>
              <a:rPr sz="750" spc="1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750" spc="-40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ame</a:t>
            </a:r>
            <a:r>
              <a:rPr sz="750" spc="10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750" spc="25" dirty="0">
                <a:solidFill>
                  <a:srgbClr val="494949"/>
                </a:solidFill>
                <a:latin typeface="Arial"/>
                <a:cs typeface="Arial"/>
              </a:rPr>
              <a:t>t</a:t>
            </a:r>
            <a:r>
              <a:rPr sz="750" spc="1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50" spc="7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10" dirty="0">
                <a:solidFill>
                  <a:srgbClr val="494949"/>
                </a:solidFill>
                <a:latin typeface="Arial"/>
                <a:cs typeface="Arial"/>
              </a:rPr>
              <a:t>d</a:t>
            </a:r>
            <a:r>
              <a:rPr sz="750" spc="-6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750" spc="-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750" spc="-2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z</a:t>
            </a:r>
            <a:r>
              <a:rPr sz="750" spc="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160" dirty="0">
                <a:solidFill>
                  <a:srgbClr val="494949"/>
                </a:solidFill>
                <a:latin typeface="Arial"/>
                <a:cs typeface="Arial"/>
              </a:rPr>
              <a:t>;</a:t>
            </a:r>
            <a:r>
              <a:rPr sz="750" spc="-1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50" dirty="0">
                <a:solidFill>
                  <a:srgbClr val="0F0F0F"/>
                </a:solidFill>
                <a:latin typeface="Arial"/>
                <a:cs typeface="Arial"/>
              </a:rPr>
              <a:t>Es</a:t>
            </a:r>
            <a:r>
              <a:rPr sz="750" spc="-2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750" spc="10" dirty="0">
                <a:solidFill>
                  <a:srgbClr val="494949"/>
                </a:solidFill>
                <a:latin typeface="Arial"/>
                <a:cs typeface="Arial"/>
              </a:rPr>
              <a:t>r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tura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8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ço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0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212121"/>
                </a:solidFill>
                <a:latin typeface="Arial"/>
                <a:cs typeface="Arial"/>
              </a:rPr>
              <a:t>com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850" spc="-9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850" spc="70" dirty="0">
                <a:solidFill>
                  <a:srgbClr val="494949"/>
                </a:solidFill>
                <a:latin typeface="Arial"/>
                <a:cs typeface="Arial"/>
              </a:rPr>
              <a:t>1</a:t>
            </a:r>
            <a:r>
              <a:rPr sz="850" spc="-6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750" spc="-2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75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750" spc="-45" dirty="0">
                <a:solidFill>
                  <a:srgbClr val="0F0F0F"/>
                </a:solidFill>
                <a:latin typeface="Arial"/>
                <a:cs typeface="Arial"/>
              </a:rPr>
              <a:t>ç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õ</a:t>
            </a:r>
            <a:r>
              <a:rPr sz="750" spc="-4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-5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7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gara</a:t>
            </a:r>
            <a:r>
              <a:rPr sz="750" spc="-1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750" spc="50" dirty="0">
                <a:solidFill>
                  <a:srgbClr val="494949"/>
                </a:solidFill>
                <a:latin typeface="Arial"/>
                <a:cs typeface="Arial"/>
              </a:rPr>
              <a:t>t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8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máxi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750" spc="-4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750" spc="25" dirty="0">
                <a:solidFill>
                  <a:srgbClr val="494949"/>
                </a:solidFill>
                <a:latin typeface="Arial"/>
                <a:cs typeface="Arial"/>
              </a:rPr>
              <a:t>t</a:t>
            </a:r>
            <a:r>
              <a:rPr sz="750" spc="-15" dirty="0">
                <a:solidFill>
                  <a:srgbClr val="212121"/>
                </a:solidFill>
                <a:latin typeface="Arial"/>
                <a:cs typeface="Arial"/>
              </a:rPr>
              <a:t>eg</a:t>
            </a:r>
            <a:r>
              <a:rPr sz="750" spc="30" dirty="0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sz="750" spc="-2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750" spc="10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750" spc="-4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d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5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-60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spc="20" dirty="0">
                <a:solidFill>
                  <a:srgbClr val="0F0F0F"/>
                </a:solidFill>
                <a:latin typeface="Arial"/>
                <a:cs typeface="Arial"/>
              </a:rPr>
              <a:t>tru</a:t>
            </a:r>
            <a:r>
              <a:rPr sz="750" spc="6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u</a:t>
            </a:r>
            <a:r>
              <a:rPr sz="750" spc="-10" dirty="0">
                <a:solidFill>
                  <a:srgbClr val="0F0F0F"/>
                </a:solidFill>
                <a:latin typeface="Arial"/>
                <a:cs typeface="Arial"/>
              </a:rPr>
              <a:t>ral.</a:t>
            </a:r>
            <a:endParaRPr sz="750">
              <a:latin typeface="Arial"/>
              <a:cs typeface="Arial"/>
            </a:endParaRPr>
          </a:p>
          <a:p>
            <a:pPr marL="18415" marR="18415" indent="2540" algn="just">
              <a:lnSpc>
                <a:spcPct val="97200"/>
              </a:lnSpc>
              <a:spcBef>
                <a:spcPts val="10"/>
              </a:spcBef>
            </a:pPr>
            <a:r>
              <a:rPr sz="750" spc="-65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50" spc="-10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-20" dirty="0">
                <a:solidFill>
                  <a:srgbClr val="0F0F0F"/>
                </a:solidFill>
                <a:latin typeface="Arial"/>
                <a:cs typeface="Arial"/>
              </a:rPr>
              <a:t>ga</a:t>
            </a:r>
            <a:r>
              <a:rPr sz="750" spc="-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ores: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7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60" dirty="0">
                <a:solidFill>
                  <a:srgbClr val="212121"/>
                </a:solidFill>
                <a:latin typeface="Arial"/>
                <a:cs typeface="Arial"/>
              </a:rPr>
              <a:t>Os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7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pegadores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8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55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ã</a:t>
            </a:r>
            <a:r>
              <a:rPr sz="750" spc="-45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6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co</a:t>
            </a:r>
            <a:r>
              <a:rPr sz="750" spc="25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750" spc="-40" dirty="0">
                <a:solidFill>
                  <a:srgbClr val="494949"/>
                </a:solidFill>
                <a:latin typeface="Arial"/>
                <a:cs typeface="Arial"/>
              </a:rPr>
              <a:t>p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stos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6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d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bo</a:t>
            </a:r>
            <a:r>
              <a:rPr sz="750" spc="40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750" spc="-2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750" spc="-3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cha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25" dirty="0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é</a:t>
            </a:r>
            <a:r>
              <a:rPr sz="750" spc="-15" dirty="0">
                <a:solidFill>
                  <a:srgbClr val="212121"/>
                </a:solidFill>
                <a:latin typeface="Arial"/>
                <a:cs typeface="Arial"/>
              </a:rPr>
              <a:t>rmica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q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ue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9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não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9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313131"/>
                </a:solidFill>
                <a:latin typeface="Arial"/>
                <a:cs typeface="Arial"/>
              </a:rPr>
              <a:t>abs</a:t>
            </a:r>
            <a:r>
              <a:rPr sz="750" spc="10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750" spc="-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750" spc="-30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em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9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uor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7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10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55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750" spc="-25" dirty="0">
                <a:solidFill>
                  <a:srgbClr val="494949"/>
                </a:solidFill>
                <a:latin typeface="Arial"/>
                <a:cs typeface="Arial"/>
              </a:rPr>
              <a:t>ã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313131"/>
                </a:solidFill>
                <a:latin typeface="Arial"/>
                <a:cs typeface="Arial"/>
              </a:rPr>
              <a:t>re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spc="-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ste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750" spc="7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750" spc="-45" dirty="0">
                <a:solidFill>
                  <a:srgbClr val="313131"/>
                </a:solidFill>
                <a:latin typeface="Arial"/>
                <a:cs typeface="Arial"/>
              </a:rPr>
              <a:t>es</a:t>
            </a:r>
            <a:r>
              <a:rPr sz="750" spc="6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6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0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10" dirty="0">
                <a:solidFill>
                  <a:srgbClr val="494949"/>
                </a:solidFill>
                <a:latin typeface="Arial"/>
                <a:cs typeface="Arial"/>
              </a:rPr>
              <a:t>r</a:t>
            </a:r>
            <a:r>
              <a:rPr sz="750" spc="-40" dirty="0">
                <a:solidFill>
                  <a:srgbClr val="313131"/>
                </a:solidFill>
                <a:latin typeface="Arial"/>
                <a:cs typeface="Arial"/>
              </a:rPr>
              <a:t>asgos</a:t>
            </a:r>
            <a:r>
              <a:rPr sz="750" spc="7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750" spc="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212121"/>
                </a:solidFill>
                <a:latin typeface="Arial"/>
                <a:cs typeface="Arial"/>
              </a:rPr>
              <a:t>desgaste;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6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6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750" spc="-50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spc="6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pe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g</a:t>
            </a:r>
            <a:r>
              <a:rPr sz="750" spc="-40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dor</a:t>
            </a:r>
            <a:r>
              <a:rPr sz="750" spc="1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-50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750" spc="6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55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750" spc="-25" dirty="0">
                <a:solidFill>
                  <a:srgbClr val="494949"/>
                </a:solidFill>
                <a:latin typeface="Arial"/>
                <a:cs typeface="Arial"/>
              </a:rPr>
              <a:t>ã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10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r</a:t>
            </a:r>
            <a:r>
              <a:rPr sz="750" spc="-40" dirty="0">
                <a:solidFill>
                  <a:srgbClr val="313131"/>
                </a:solidFill>
                <a:latin typeface="Arial"/>
                <a:cs typeface="Arial"/>
              </a:rPr>
              <a:t>esos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50" spc="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45" dirty="0">
                <a:solidFill>
                  <a:srgbClr val="313131"/>
                </a:solidFill>
                <a:latin typeface="Arial"/>
                <a:cs typeface="Arial"/>
              </a:rPr>
              <a:t>c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750" spc="10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50" spc="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ané</a:t>
            </a:r>
            <a:r>
              <a:rPr sz="750" spc="2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750" spc="-50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 </a:t>
            </a:r>
            <a:r>
              <a:rPr sz="750" spc="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50" spc="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5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750" spc="-2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mí</a:t>
            </a:r>
            <a:r>
              <a:rPr sz="750" spc="-5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75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o,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50" spc="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20" dirty="0">
                <a:solidFill>
                  <a:srgbClr val="313131"/>
                </a:solidFill>
                <a:latin typeface="Arial"/>
                <a:cs typeface="Arial"/>
              </a:rPr>
              <a:t>v</a:t>
            </a:r>
            <a:r>
              <a:rPr sz="750" spc="-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t</a:t>
            </a:r>
            <a:r>
              <a:rPr sz="750" spc="60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ndo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q</a:t>
            </a:r>
            <a:r>
              <a:rPr sz="750" spc="15" dirty="0">
                <a:solidFill>
                  <a:srgbClr val="313131"/>
                </a:solidFill>
                <a:latin typeface="Arial"/>
                <a:cs typeface="Arial"/>
              </a:rPr>
              <a:t>u</a:t>
            </a:r>
            <a:r>
              <a:rPr sz="750" spc="-35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750" spc="-4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-25" dirty="0">
                <a:solidFill>
                  <a:srgbClr val="0F0F0F"/>
                </a:solidFill>
                <a:latin typeface="Arial"/>
                <a:cs typeface="Arial"/>
              </a:rPr>
              <a:t>sli</a:t>
            </a:r>
            <a:r>
              <a:rPr sz="750" spc="-10" dirty="0">
                <a:solidFill>
                  <a:srgbClr val="0F0F0F"/>
                </a:solidFill>
                <a:latin typeface="Arial"/>
                <a:cs typeface="Arial"/>
              </a:rPr>
              <a:t>z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em</a:t>
            </a:r>
            <a:r>
              <a:rPr sz="750" spc="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750" spc="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750" dirty="0">
                <a:solidFill>
                  <a:srgbClr val="0F0F0F"/>
                </a:solidFill>
                <a:latin typeface="Arial"/>
                <a:cs typeface="Arial"/>
              </a:rPr>
              <a:t>an</a:t>
            </a:r>
            <a:r>
              <a:rPr sz="750" spc="1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750" spc="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uso.</a:t>
            </a:r>
            <a:endParaRPr sz="750">
              <a:latin typeface="Arial"/>
              <a:cs typeface="Arial"/>
            </a:endParaRPr>
          </a:p>
          <a:p>
            <a:pPr marL="15240" marR="19685" indent="5715" algn="just">
              <a:lnSpc>
                <a:spcPts val="890"/>
              </a:lnSpc>
              <a:spcBef>
                <a:spcPts val="25"/>
              </a:spcBef>
            </a:pPr>
            <a:r>
              <a:rPr sz="750" spc="-55" dirty="0">
                <a:solidFill>
                  <a:srgbClr val="313131"/>
                </a:solidFill>
                <a:latin typeface="Arial"/>
                <a:cs typeface="Arial"/>
              </a:rPr>
              <a:t>Pl</a:t>
            </a:r>
            <a:r>
              <a:rPr sz="750" spc="-8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50" spc="-30" dirty="0">
                <a:solidFill>
                  <a:srgbClr val="0F0F0F"/>
                </a:solidFill>
                <a:latin typeface="Arial"/>
                <a:cs typeface="Arial"/>
              </a:rPr>
              <a:t>cas</a:t>
            </a:r>
            <a:r>
              <a:rPr sz="7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750" spc="-11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750" spc="-31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750" spc="-15" dirty="0">
                <a:solidFill>
                  <a:srgbClr val="212121"/>
                </a:solidFill>
                <a:latin typeface="Arial"/>
                <a:cs typeface="Arial"/>
              </a:rPr>
              <a:t>nstrução: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8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Eixo</a:t>
            </a:r>
            <a:r>
              <a:rPr sz="750" spc="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de</a:t>
            </a:r>
            <a:r>
              <a:rPr sz="750" spc="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15" dirty="0">
                <a:solidFill>
                  <a:srgbClr val="313131"/>
                </a:solidFill>
                <a:latin typeface="Arial"/>
                <a:cs typeface="Arial"/>
              </a:rPr>
              <a:t>ro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ção</a:t>
            </a:r>
            <a:r>
              <a:rPr sz="750" spc="9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212121"/>
                </a:solidFill>
                <a:latin typeface="Arial"/>
                <a:cs typeface="Arial"/>
              </a:rPr>
              <a:t>ma</a:t>
            </a:r>
            <a:r>
              <a:rPr sz="750" spc="25" dirty="0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sz="750" spc="-45" dirty="0">
                <a:solidFill>
                  <a:srgbClr val="494949"/>
                </a:solidFill>
                <a:latin typeface="Arial"/>
                <a:cs typeface="Arial"/>
              </a:rPr>
              <a:t>c</a:t>
            </a:r>
            <a:r>
              <a:rPr sz="750" spc="-4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do</a:t>
            </a:r>
            <a:r>
              <a:rPr sz="750" spc="6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com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212121"/>
                </a:solidFill>
                <a:latin typeface="Arial"/>
                <a:cs typeface="Arial"/>
              </a:rPr>
              <a:t>um</a:t>
            </a:r>
            <a:r>
              <a:rPr sz="750" spc="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indicador</a:t>
            </a:r>
            <a:r>
              <a:rPr sz="75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vermelho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212121"/>
                </a:solidFill>
                <a:latin typeface="Arial"/>
                <a:cs typeface="Arial"/>
              </a:rPr>
              <a:t>para</a:t>
            </a:r>
            <a:r>
              <a:rPr sz="750" spc="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212121"/>
                </a:solidFill>
                <a:latin typeface="Arial"/>
                <a:cs typeface="Arial"/>
              </a:rPr>
              <a:t>ajudar</a:t>
            </a:r>
            <a:r>
              <a:rPr sz="750" spc="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212121"/>
                </a:solidFill>
                <a:latin typeface="Arial"/>
                <a:cs typeface="Arial"/>
              </a:rPr>
              <a:t>no</a:t>
            </a:r>
            <a:r>
              <a:rPr sz="750" spc="-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50" spc="20" dirty="0">
                <a:solidFill>
                  <a:srgbClr val="313131"/>
                </a:solidFill>
                <a:latin typeface="Arial"/>
                <a:cs typeface="Arial"/>
              </a:rPr>
              <a:t>l</a:t>
            </a:r>
            <a:r>
              <a:rPr sz="750" spc="-2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h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amento</a:t>
            </a:r>
            <a:endParaRPr sz="750">
              <a:latin typeface="Arial"/>
              <a:cs typeface="Arial"/>
            </a:endParaRPr>
          </a:p>
          <a:p>
            <a:pPr marL="18415" marR="19685" indent="-3175" algn="just">
              <a:lnSpc>
                <a:spcPts val="910"/>
              </a:lnSpc>
              <a:spcBef>
                <a:spcPts val="5"/>
              </a:spcBef>
            </a:pP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co</a:t>
            </a:r>
            <a:r>
              <a:rPr sz="750" spc="10" dirty="0">
                <a:solidFill>
                  <a:srgbClr val="0F0F0F"/>
                </a:solidFill>
                <a:latin typeface="Arial"/>
                <a:cs typeface="Arial"/>
              </a:rPr>
              <a:t>rre</a:t>
            </a:r>
            <a:r>
              <a:rPr sz="750" spc="-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750" spc="3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50" spc="45" dirty="0">
                <a:solidFill>
                  <a:srgbClr val="0F0F0F"/>
                </a:solidFill>
                <a:latin typeface="Arial"/>
                <a:cs typeface="Arial"/>
              </a:rPr>
              <a:t>;</a:t>
            </a:r>
            <a:r>
              <a:rPr sz="750" spc="-3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750" spc="-10" dirty="0">
                <a:solidFill>
                  <a:srgbClr val="0F0F0F"/>
                </a:solidFill>
                <a:latin typeface="Arial"/>
                <a:cs typeface="Arial"/>
              </a:rPr>
              <a:t>nst</a:t>
            </a:r>
            <a:r>
              <a:rPr sz="750" spc="5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750" spc="-40" dirty="0">
                <a:solidFill>
                  <a:srgbClr val="313131"/>
                </a:solidFill>
                <a:latin typeface="Arial"/>
                <a:cs typeface="Arial"/>
              </a:rPr>
              <a:t>uções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s</a:t>
            </a:r>
            <a:r>
              <a:rPr sz="750" spc="-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mples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de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 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seguir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8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ilus</a:t>
            </a:r>
            <a:r>
              <a:rPr sz="750" spc="10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750" spc="-10" dirty="0">
                <a:solidFill>
                  <a:srgbClr val="494949"/>
                </a:solidFill>
                <a:latin typeface="Arial"/>
                <a:cs typeface="Arial"/>
              </a:rPr>
              <a:t>r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750" spc="10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750" spc="-1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uso</a:t>
            </a:r>
            <a:r>
              <a:rPr sz="750" spc="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co</a:t>
            </a:r>
            <a:r>
              <a:rPr sz="750" spc="10" dirty="0">
                <a:solidFill>
                  <a:srgbClr val="494949"/>
                </a:solidFill>
                <a:latin typeface="Arial"/>
                <a:cs typeface="Arial"/>
              </a:rPr>
              <a:t>r</a:t>
            </a:r>
            <a:r>
              <a:rPr sz="750" spc="1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750" spc="-6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20" dirty="0">
                <a:solidFill>
                  <a:srgbClr val="0F0F0F"/>
                </a:solidFill>
                <a:latin typeface="Arial"/>
                <a:cs typeface="Arial"/>
              </a:rPr>
              <a:t>to</a:t>
            </a:r>
            <a:r>
              <a:rPr sz="75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750" spc="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os</a:t>
            </a:r>
            <a:r>
              <a:rPr sz="750" spc="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úscu</a:t>
            </a:r>
            <a:r>
              <a:rPr sz="750" spc="-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os</a:t>
            </a:r>
            <a:r>
              <a:rPr sz="750" spc="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trab</a:t>
            </a:r>
            <a:r>
              <a:rPr sz="750" spc="5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50" spc="-5" dirty="0">
                <a:solidFill>
                  <a:srgbClr val="494949"/>
                </a:solidFill>
                <a:latin typeface="Arial"/>
                <a:cs typeface="Arial"/>
              </a:rPr>
              <a:t>l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h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ad</a:t>
            </a:r>
            <a:r>
              <a:rPr sz="750" spc="-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750" spc="114" dirty="0">
                <a:solidFill>
                  <a:srgbClr val="7C7C7C"/>
                </a:solidFill>
                <a:latin typeface="Arial"/>
                <a:cs typeface="Arial"/>
              </a:rPr>
              <a:t>.</a:t>
            </a:r>
            <a:endParaRPr sz="750">
              <a:latin typeface="Arial"/>
              <a:cs typeface="Arial"/>
            </a:endParaRPr>
          </a:p>
          <a:p>
            <a:pPr marL="18415" indent="2540" algn="just">
              <a:lnSpc>
                <a:spcPts val="880"/>
              </a:lnSpc>
            </a:pPr>
            <a:r>
              <a:rPr sz="750" spc="-100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l</a:t>
            </a:r>
            <a:r>
              <a:rPr sz="750" spc="-40" dirty="0">
                <a:solidFill>
                  <a:srgbClr val="0F0F0F"/>
                </a:solidFill>
                <a:latin typeface="Arial"/>
                <a:cs typeface="Arial"/>
              </a:rPr>
              <a:t>acas</a:t>
            </a:r>
            <a:r>
              <a:rPr sz="7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75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gui</a:t>
            </a:r>
            <a:r>
              <a:rPr sz="750" spc="3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50" spc="-50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7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d</a:t>
            </a:r>
            <a:r>
              <a:rPr sz="750" spc="-1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8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50" spc="-4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750" spc="-45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750" spc="30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750" spc="114" dirty="0">
                <a:solidFill>
                  <a:srgbClr val="494949"/>
                </a:solidFill>
                <a:latin typeface="Arial"/>
                <a:cs typeface="Arial"/>
              </a:rPr>
              <a:t>:</a:t>
            </a:r>
            <a:r>
              <a:rPr sz="750" spc="1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75" dirty="0">
                <a:solidFill>
                  <a:srgbClr val="212121"/>
                </a:solidFill>
                <a:latin typeface="Arial"/>
                <a:cs typeface="Arial"/>
              </a:rPr>
              <a:t>S</a:t>
            </a:r>
            <a:r>
              <a:rPr sz="750" spc="-5" dirty="0">
                <a:solidFill>
                  <a:srgbClr val="6B6B6B"/>
                </a:solidFill>
                <a:latin typeface="Arial"/>
                <a:cs typeface="Arial"/>
              </a:rPr>
              <a:t>i</a:t>
            </a:r>
            <a:r>
              <a:rPr sz="750" spc="-70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spc="50" dirty="0">
                <a:solidFill>
                  <a:srgbClr val="494949"/>
                </a:solidFill>
                <a:latin typeface="Arial"/>
                <a:cs typeface="Arial"/>
              </a:rPr>
              <a:t>t</a:t>
            </a:r>
            <a:r>
              <a:rPr sz="750" spc="-30" dirty="0">
                <a:solidFill>
                  <a:srgbClr val="212121"/>
                </a:solidFill>
                <a:latin typeface="Arial"/>
                <a:cs typeface="Arial"/>
              </a:rPr>
              <a:t>ema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750" spc="-1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6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212121"/>
                </a:solidFill>
                <a:latin typeface="Arial"/>
                <a:cs typeface="Arial"/>
              </a:rPr>
              <a:t>p</a:t>
            </a:r>
            <a:r>
              <a:rPr sz="750" spc="-6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8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10" dirty="0">
                <a:solidFill>
                  <a:srgbClr val="313131"/>
                </a:solidFill>
                <a:latin typeface="Arial"/>
                <a:cs typeface="Arial"/>
              </a:rPr>
              <a:t>g</a:t>
            </a:r>
            <a:r>
              <a:rPr sz="750" spc="-10" dirty="0">
                <a:solidFill>
                  <a:srgbClr val="494949"/>
                </a:solidFill>
                <a:latin typeface="Arial"/>
                <a:cs typeface="Arial"/>
              </a:rPr>
              <a:t>r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750" spc="-15" dirty="0">
                <a:solidFill>
                  <a:srgbClr val="212121"/>
                </a:solidFill>
                <a:latin typeface="Arial"/>
                <a:cs typeface="Arial"/>
              </a:rPr>
              <a:t>d</a:t>
            </a:r>
            <a:r>
              <a:rPr sz="750" spc="-30" dirty="0">
                <a:solidFill>
                  <a:srgbClr val="494949"/>
                </a:solidFill>
                <a:latin typeface="Arial"/>
                <a:cs typeface="Arial"/>
              </a:rPr>
              <a:t>u</a:t>
            </a:r>
            <a:r>
              <a:rPr sz="750" spc="0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750" spc="10" dirty="0">
                <a:solidFill>
                  <a:srgbClr val="313131"/>
                </a:solidFill>
                <a:latin typeface="Arial"/>
                <a:cs typeface="Arial"/>
              </a:rPr>
              <a:t>l</a:t>
            </a:r>
            <a:endParaRPr sz="750">
              <a:latin typeface="Arial"/>
              <a:cs typeface="Arial"/>
            </a:endParaRPr>
          </a:p>
          <a:p>
            <a:pPr marL="15240" marR="11430" indent="2540" algn="just">
              <a:lnSpc>
                <a:spcPct val="99100"/>
              </a:lnSpc>
              <a:spcBef>
                <a:spcPts val="40"/>
              </a:spcBef>
            </a:pPr>
            <a:r>
              <a:rPr sz="750" spc="-30" dirty="0">
                <a:solidFill>
                  <a:srgbClr val="212121"/>
                </a:solidFill>
                <a:latin typeface="Arial"/>
                <a:cs typeface="Arial"/>
              </a:rPr>
              <a:t>suspenso</a:t>
            </a:r>
            <a:r>
              <a:rPr sz="750" spc="8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dirty="0">
                <a:solidFill>
                  <a:srgbClr val="0F0F0F"/>
                </a:solidFill>
                <a:latin typeface="Arial"/>
                <a:cs typeface="Arial"/>
              </a:rPr>
              <a:t>(pa</a:t>
            </a:r>
            <a:r>
              <a:rPr sz="750" spc="-1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rão</a:t>
            </a:r>
            <a:r>
              <a:rPr sz="750" spc="-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em</a:t>
            </a:r>
            <a:r>
              <a:rPr sz="750" spc="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0F0F0F"/>
                </a:solidFill>
                <a:latin typeface="Arial"/>
                <a:cs typeface="Arial"/>
              </a:rPr>
              <a:t>mo</a:t>
            </a:r>
            <a:r>
              <a:rPr sz="750" spc="-4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750" spc="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-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750" spc="-3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750" spc="-50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spc="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212121"/>
                </a:solidFill>
                <a:latin typeface="Arial"/>
                <a:cs typeface="Arial"/>
              </a:rPr>
              <a:t>SE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);</a:t>
            </a:r>
            <a:r>
              <a:rPr sz="750" spc="8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750" spc="-5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750" spc="-4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750" spc="-3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os</a:t>
            </a:r>
            <a:r>
              <a:rPr sz="750" spc="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75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50" spc="-4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750" spc="-50" dirty="0">
                <a:solidFill>
                  <a:srgbClr val="313131"/>
                </a:solidFill>
                <a:latin typeface="Arial"/>
                <a:cs typeface="Arial"/>
              </a:rPr>
              <a:t>so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6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212121"/>
                </a:solidFill>
                <a:latin typeface="Arial"/>
                <a:cs typeface="Arial"/>
              </a:rPr>
              <a:t>aço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45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spc="-5" dirty="0">
                <a:solidFill>
                  <a:srgbClr val="0F0F0F"/>
                </a:solidFill>
                <a:latin typeface="Arial"/>
                <a:cs typeface="Arial"/>
              </a:rPr>
              <a:t>óli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750" spc="3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50" spc="95" dirty="0">
                <a:solidFill>
                  <a:srgbClr val="494949"/>
                </a:solidFill>
                <a:latin typeface="Arial"/>
                <a:cs typeface="Arial"/>
              </a:rPr>
              <a:t>;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5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25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50" spc="-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750" spc="-60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c</a:t>
            </a:r>
            <a:r>
              <a:rPr sz="750" spc="-65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212121"/>
                </a:solidFill>
                <a:latin typeface="Arial"/>
                <a:cs typeface="Arial"/>
              </a:rPr>
              <a:t>d</a:t>
            </a:r>
            <a:r>
              <a:rPr sz="750" spc="-1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750" spc="-40" dirty="0">
                <a:solidFill>
                  <a:srgbClr val="313131"/>
                </a:solidFill>
                <a:latin typeface="Arial"/>
                <a:cs typeface="Arial"/>
              </a:rPr>
              <a:t>eso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perio</a:t>
            </a:r>
            <a:r>
              <a:rPr sz="750" spc="2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7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313131"/>
                </a:solidFill>
                <a:latin typeface="Arial"/>
                <a:cs typeface="Arial"/>
              </a:rPr>
              <a:t>enc</a:t>
            </a:r>
            <a:r>
              <a:rPr sz="750" spc="3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50" spc="-25" dirty="0">
                <a:solidFill>
                  <a:srgbClr val="6B6B6B"/>
                </a:solidFill>
                <a:latin typeface="Arial"/>
                <a:cs typeface="Arial"/>
              </a:rPr>
              <a:t>i</a:t>
            </a:r>
            <a:r>
              <a:rPr sz="750" spc="-40" dirty="0">
                <a:solidFill>
                  <a:srgbClr val="313131"/>
                </a:solidFill>
                <a:latin typeface="Arial"/>
                <a:cs typeface="Arial"/>
              </a:rPr>
              <a:t>xada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co</a:t>
            </a:r>
            <a:r>
              <a:rPr sz="750" spc="1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7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75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b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750" spc="-45" dirty="0">
                <a:solidFill>
                  <a:srgbClr val="313131"/>
                </a:solidFill>
                <a:latin typeface="Arial"/>
                <a:cs typeface="Arial"/>
              </a:rPr>
              <a:t>c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h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as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50" spc="-6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au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 </a:t>
            </a:r>
            <a:r>
              <a:rPr sz="750" spc="-4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750" spc="-5" dirty="0">
                <a:solidFill>
                  <a:srgbClr val="313131"/>
                </a:solidFill>
                <a:latin typeface="Arial"/>
                <a:cs typeface="Arial"/>
              </a:rPr>
              <a:t>u</a:t>
            </a:r>
            <a:r>
              <a:rPr sz="750" spc="0" dirty="0">
                <a:solidFill>
                  <a:srgbClr val="313131"/>
                </a:solidFill>
                <a:latin typeface="Arial"/>
                <a:cs typeface="Arial"/>
              </a:rPr>
              <a:t>b</a:t>
            </a:r>
            <a:r>
              <a:rPr sz="750" spc="10" dirty="0">
                <a:solidFill>
                  <a:srgbClr val="494949"/>
                </a:solidFill>
                <a:latin typeface="Arial"/>
                <a:cs typeface="Arial"/>
              </a:rPr>
              <a:t>r</a:t>
            </a:r>
            <a:r>
              <a:rPr sz="750" spc="-25" dirty="0">
                <a:solidFill>
                  <a:srgbClr val="212121"/>
                </a:solidFill>
                <a:latin typeface="Arial"/>
                <a:cs typeface="Arial"/>
              </a:rPr>
              <a:t>ificad</a:t>
            </a:r>
            <a:r>
              <a:rPr sz="750" spc="5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750" spc="-5" dirty="0">
                <a:solidFill>
                  <a:srgbClr val="494949"/>
                </a:solidFill>
                <a:latin typeface="Arial"/>
                <a:cs typeface="Arial"/>
              </a:rPr>
              <a:t>s;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 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00" dirty="0">
                <a:solidFill>
                  <a:srgbClr val="212121"/>
                </a:solidFill>
                <a:latin typeface="Arial"/>
                <a:cs typeface="Arial"/>
              </a:rPr>
              <a:t>P</a:t>
            </a:r>
            <a:r>
              <a:rPr sz="750" spc="-2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 </a:t>
            </a:r>
            <a:r>
              <a:rPr sz="750" spc="-7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750" spc="-25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-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750" spc="-6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750" spc="50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750" spc="-10" dirty="0">
                <a:solidFill>
                  <a:srgbClr val="494949"/>
                </a:solidFill>
                <a:latin typeface="Arial"/>
                <a:cs typeface="Arial"/>
              </a:rPr>
              <a:t>or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 </a:t>
            </a:r>
            <a:r>
              <a:rPr sz="750" spc="-3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750" spc="-1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-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peso,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   </a:t>
            </a:r>
            <a:r>
              <a:rPr sz="750" spc="8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com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    </a:t>
            </a:r>
            <a:r>
              <a:rPr sz="750" spc="-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10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75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750" spc="-40" dirty="0">
                <a:solidFill>
                  <a:srgbClr val="494949"/>
                </a:solidFill>
                <a:latin typeface="Arial"/>
                <a:cs typeface="Arial"/>
              </a:rPr>
              <a:t>â</a:t>
            </a:r>
            <a:r>
              <a:rPr sz="750" spc="-10" dirty="0">
                <a:solidFill>
                  <a:srgbClr val="212121"/>
                </a:solidFill>
                <a:latin typeface="Arial"/>
                <a:cs typeface="Arial"/>
              </a:rPr>
              <a:t>metro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    </a:t>
            </a:r>
            <a:r>
              <a:rPr sz="750" spc="-9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212121"/>
                </a:solidFill>
                <a:latin typeface="Arial"/>
                <a:cs typeface="Arial"/>
              </a:rPr>
              <a:t>d</a:t>
            </a:r>
            <a:r>
              <a:rPr sz="750" spc="-1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    </a:t>
            </a:r>
            <a:r>
              <a:rPr sz="750" spc="-8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00" spc="204" dirty="0">
                <a:solidFill>
                  <a:srgbClr val="313131"/>
                </a:solidFill>
                <a:latin typeface="Arial"/>
                <a:cs typeface="Arial"/>
              </a:rPr>
              <a:t>1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  </a:t>
            </a:r>
            <a:r>
              <a:rPr sz="700" spc="8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cm,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    </a:t>
            </a:r>
            <a:r>
              <a:rPr sz="750" spc="-10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50" dirty="0">
                <a:solidFill>
                  <a:srgbClr val="494949"/>
                </a:solidFill>
                <a:latin typeface="Arial"/>
                <a:cs typeface="Arial"/>
              </a:rPr>
              <a:t>t</a:t>
            </a:r>
            <a:r>
              <a:rPr sz="750" spc="10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750" spc="-35" dirty="0">
                <a:solidFill>
                  <a:srgbClr val="494949"/>
                </a:solidFill>
                <a:latin typeface="Arial"/>
                <a:cs typeface="Arial"/>
              </a:rPr>
              <a:t>ava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494949"/>
                </a:solidFill>
                <a:latin typeface="Arial"/>
                <a:cs typeface="Arial"/>
              </a:rPr>
              <a:t>m</a:t>
            </a:r>
            <a:r>
              <a:rPr sz="750" spc="-3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50" spc="0" dirty="0">
                <a:solidFill>
                  <a:srgbClr val="313131"/>
                </a:solidFill>
                <a:latin typeface="Arial"/>
                <a:cs typeface="Arial"/>
              </a:rPr>
              <a:t>g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750" spc="-4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50" dirty="0">
                <a:solidFill>
                  <a:srgbClr val="494949"/>
                </a:solidFill>
                <a:latin typeface="Arial"/>
                <a:cs typeface="Arial"/>
              </a:rPr>
              <a:t>t</a:t>
            </a:r>
            <a:r>
              <a:rPr sz="75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750" spc="-40" dirty="0">
                <a:solidFill>
                  <a:srgbClr val="313131"/>
                </a:solidFill>
                <a:latin typeface="Arial"/>
                <a:cs typeface="Arial"/>
              </a:rPr>
              <a:t>c</a:t>
            </a:r>
            <a:r>
              <a:rPr sz="750" spc="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50" spc="-3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750" spc="50" dirty="0">
                <a:solidFill>
                  <a:srgbClr val="494949"/>
                </a:solidFill>
                <a:latin typeface="Arial"/>
                <a:cs typeface="Arial"/>
              </a:rPr>
              <a:t>t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35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3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750" spc="-70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750" spc="-15" dirty="0">
                <a:solidFill>
                  <a:srgbClr val="212121"/>
                </a:solidFill>
                <a:latin typeface="Arial"/>
                <a:cs typeface="Arial"/>
              </a:rPr>
              <a:t>tá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212121"/>
                </a:solidFill>
                <a:latin typeface="Arial"/>
                <a:cs typeface="Arial"/>
              </a:rPr>
              <a:t>pr</a:t>
            </a: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750" spc="-35" dirty="0">
                <a:solidFill>
                  <a:srgbClr val="494949"/>
                </a:solidFill>
                <a:latin typeface="Arial"/>
                <a:cs typeface="Arial"/>
              </a:rPr>
              <a:t>so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212121"/>
                </a:solidFill>
                <a:latin typeface="Arial"/>
                <a:cs typeface="Arial"/>
              </a:rPr>
              <a:t>à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50" dirty="0">
                <a:solidFill>
                  <a:srgbClr val="494949"/>
                </a:solidFill>
                <a:latin typeface="Arial"/>
                <a:cs typeface="Arial"/>
              </a:rPr>
              <a:t>t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50" spc="10" dirty="0">
                <a:solidFill>
                  <a:srgbClr val="494949"/>
                </a:solidFill>
                <a:latin typeface="Arial"/>
                <a:cs typeface="Arial"/>
              </a:rPr>
              <a:t>r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re </a:t>
            </a:r>
            <a:r>
              <a:rPr sz="750" spc="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10" dirty="0">
                <a:solidFill>
                  <a:srgbClr val="494949"/>
                </a:solidFill>
                <a:latin typeface="Arial"/>
                <a:cs typeface="Arial"/>
              </a:rPr>
              <a:t>d</a:t>
            </a:r>
            <a:r>
              <a:rPr sz="750" spc="-3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6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p</a:t>
            </a:r>
            <a:r>
              <a:rPr sz="750" spc="-35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-45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spc="-40" dirty="0">
                <a:solidFill>
                  <a:srgbClr val="6B6B6B"/>
                </a:solidFill>
                <a:latin typeface="Arial"/>
                <a:cs typeface="Arial"/>
              </a:rPr>
              <a:t>o</a:t>
            </a:r>
            <a:r>
              <a:rPr sz="750" spc="-25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pa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750" spc="-4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75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vit</a:t>
            </a:r>
            <a:r>
              <a:rPr sz="750" spc="5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r  </a:t>
            </a:r>
            <a:r>
              <a:rPr sz="750" spc="3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750" spc="-3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750" spc="10" dirty="0">
                <a:solidFill>
                  <a:srgbClr val="494949"/>
                </a:solidFill>
                <a:latin typeface="Arial"/>
                <a:cs typeface="Arial"/>
              </a:rPr>
              <a:t>r</a:t>
            </a:r>
            <a:r>
              <a:rPr sz="750" spc="-40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s;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50" spc="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50" dirty="0">
                <a:solidFill>
                  <a:srgbClr val="212121"/>
                </a:solidFill>
                <a:latin typeface="Arial"/>
                <a:cs typeface="Arial"/>
              </a:rPr>
              <a:t>S</a:t>
            </a:r>
            <a:r>
              <a:rPr sz="750" spc="-2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750" spc="-70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spc="5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750" spc="-30" dirty="0">
                <a:solidFill>
                  <a:srgbClr val="313131"/>
                </a:solidFill>
                <a:latin typeface="Arial"/>
                <a:cs typeface="Arial"/>
              </a:rPr>
              <a:t>ema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50" spc="6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p</a:t>
            </a:r>
            <a:r>
              <a:rPr sz="750" spc="-5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750" spc="-35" dirty="0">
                <a:solidFill>
                  <a:srgbClr val="212121"/>
                </a:solidFill>
                <a:latin typeface="Arial"/>
                <a:cs typeface="Arial"/>
              </a:rPr>
              <a:t>s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  </a:t>
            </a:r>
            <a:r>
              <a:rPr sz="750" spc="10" dirty="0">
                <a:solidFill>
                  <a:srgbClr val="313131"/>
                </a:solidFill>
                <a:latin typeface="Arial"/>
                <a:cs typeface="Arial"/>
              </a:rPr>
              <a:t>g</a:t>
            </a:r>
            <a:r>
              <a:rPr sz="750" spc="-10" dirty="0">
                <a:solidFill>
                  <a:srgbClr val="494949"/>
                </a:solidFill>
                <a:latin typeface="Arial"/>
                <a:cs typeface="Arial"/>
              </a:rPr>
              <a:t>r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750" spc="10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u</a:t>
            </a:r>
            <a:r>
              <a:rPr sz="750" spc="-15" dirty="0">
                <a:solidFill>
                  <a:srgbClr val="6B6B6B"/>
                </a:solidFill>
                <a:latin typeface="Arial"/>
                <a:cs typeface="Arial"/>
              </a:rPr>
              <a:t>a</a:t>
            </a:r>
            <a:r>
              <a:rPr sz="750" spc="10" dirty="0">
                <a:solidFill>
                  <a:srgbClr val="494949"/>
                </a:solidFill>
                <a:latin typeface="Arial"/>
                <a:cs typeface="Arial"/>
              </a:rPr>
              <a:t>l</a:t>
            </a:r>
            <a:endParaRPr sz="75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722351" y="9331146"/>
            <a:ext cx="2167890" cy="5962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2540" algn="just">
              <a:lnSpc>
                <a:spcPct val="99000"/>
              </a:lnSpc>
            </a:pPr>
            <a:r>
              <a:rPr sz="750" spc="-5" dirty="0">
                <a:solidFill>
                  <a:srgbClr val="6B6B6B"/>
                </a:solidFill>
                <a:latin typeface="Arial"/>
                <a:cs typeface="Arial"/>
              </a:rPr>
              <a:t>i</a:t>
            </a:r>
            <a:r>
              <a:rPr sz="750" spc="4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750" spc="-3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750" spc="-4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0F0F0F"/>
                </a:solidFill>
                <a:latin typeface="Arial"/>
                <a:cs typeface="Arial"/>
              </a:rPr>
              <a:t>g</a:t>
            </a:r>
            <a:r>
              <a:rPr sz="750" spc="2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750" spc="-40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750" spc="-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7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-65" dirty="0">
                <a:solidFill>
                  <a:srgbClr val="494949"/>
                </a:solidFill>
                <a:latin typeface="Arial"/>
                <a:cs typeface="Arial"/>
              </a:rPr>
              <a:t>à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30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50" spc="-50" dirty="0">
                <a:solidFill>
                  <a:srgbClr val="494949"/>
                </a:solidFill>
                <a:latin typeface="Arial"/>
                <a:cs typeface="Arial"/>
              </a:rPr>
              <a:t>l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50" spc="-45" dirty="0">
                <a:solidFill>
                  <a:srgbClr val="494949"/>
                </a:solidFill>
                <a:latin typeface="Arial"/>
                <a:cs typeface="Arial"/>
              </a:rPr>
              <a:t>c</a:t>
            </a:r>
            <a:r>
              <a:rPr sz="750" spc="-6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750" spc="-15" dirty="0">
                <a:solidFill>
                  <a:srgbClr val="212121"/>
                </a:solidFill>
                <a:latin typeface="Arial"/>
                <a:cs typeface="Arial"/>
              </a:rPr>
              <a:t>uperio</a:t>
            </a:r>
            <a:r>
              <a:rPr sz="750" spc="70" dirty="0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sz="750" spc="160" dirty="0">
                <a:solidFill>
                  <a:srgbClr val="494949"/>
                </a:solidFill>
                <a:latin typeface="Arial"/>
                <a:cs typeface="Arial"/>
              </a:rPr>
              <a:t>;</a:t>
            </a:r>
            <a:r>
              <a:rPr sz="750" spc="4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00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750" spc="-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750" spc="-10" dirty="0">
                <a:solidFill>
                  <a:srgbClr val="494949"/>
                </a:solidFill>
                <a:latin typeface="Arial"/>
                <a:cs typeface="Arial"/>
              </a:rPr>
              <a:t>n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8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494949"/>
                </a:solidFill>
                <a:latin typeface="Arial"/>
                <a:cs typeface="Arial"/>
              </a:rPr>
              <a:t>sel</a:t>
            </a:r>
            <a:r>
              <a:rPr sz="750" spc="-1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25" dirty="0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sz="750" spc="-25" dirty="0">
                <a:solidFill>
                  <a:srgbClr val="494949"/>
                </a:solidFill>
                <a:latin typeface="Arial"/>
                <a:cs typeface="Arial"/>
              </a:rPr>
              <a:t>or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1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494949"/>
                </a:solidFill>
                <a:latin typeface="Arial"/>
                <a:cs typeface="Arial"/>
              </a:rPr>
              <a:t>p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-30" dirty="0">
                <a:solidFill>
                  <a:srgbClr val="494949"/>
                </a:solidFill>
                <a:latin typeface="Arial"/>
                <a:cs typeface="Arial"/>
              </a:rPr>
              <a:t>so,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30" dirty="0">
                <a:solidFill>
                  <a:srgbClr val="313131"/>
                </a:solidFill>
                <a:latin typeface="Arial"/>
                <a:cs typeface="Arial"/>
              </a:rPr>
              <a:t>c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7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3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750" spc="-2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â</a:t>
            </a:r>
            <a:r>
              <a:rPr sz="750" spc="-3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750" spc="-4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70" dirty="0">
                <a:solidFill>
                  <a:srgbClr val="494949"/>
                </a:solidFill>
                <a:latin typeface="Arial"/>
                <a:cs typeface="Arial"/>
              </a:rPr>
              <a:t>t</a:t>
            </a:r>
            <a:r>
              <a:rPr sz="750" spc="10" dirty="0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750" spc="6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10" dirty="0">
                <a:solidFill>
                  <a:srgbClr val="494949"/>
                </a:solidFill>
                <a:latin typeface="Arial"/>
                <a:cs typeface="Arial"/>
              </a:rPr>
              <a:t>d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6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40" dirty="0">
                <a:solidFill>
                  <a:srgbClr val="494949"/>
                </a:solidFill>
                <a:latin typeface="Times New Roman"/>
                <a:cs typeface="Times New Roman"/>
              </a:rPr>
              <a:t>11</a:t>
            </a:r>
            <a:r>
              <a:rPr sz="750" spc="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750" spc="160" dirty="0">
                <a:solidFill>
                  <a:srgbClr val="494949"/>
                </a:solidFill>
                <a:latin typeface="Arial"/>
                <a:cs typeface="Arial"/>
              </a:rPr>
              <a:t>,</a:t>
            </a:r>
            <a:r>
              <a:rPr sz="750" spc="-10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tr</a:t>
            </a:r>
            <a:r>
              <a:rPr sz="750" spc="40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v</a:t>
            </a:r>
            <a:r>
              <a:rPr sz="750" spc="-40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0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agnetica</a:t>
            </a:r>
            <a:r>
              <a:rPr sz="750" spc="15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750" spc="-10" dirty="0">
                <a:solidFill>
                  <a:srgbClr val="494949"/>
                </a:solidFill>
                <a:latin typeface="Arial"/>
                <a:cs typeface="Arial"/>
              </a:rPr>
              <a:t>ente</a:t>
            </a:r>
            <a:r>
              <a:rPr sz="750" spc="9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15" dirty="0">
                <a:solidFill>
                  <a:srgbClr val="494949"/>
                </a:solidFill>
                <a:latin typeface="Times New Roman"/>
                <a:cs typeface="Times New Roman"/>
              </a:rPr>
              <a:t>e </a:t>
            </a:r>
            <a:r>
              <a:rPr sz="750" spc="-5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-60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tá</a:t>
            </a:r>
            <a:r>
              <a:rPr sz="7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50" spc="10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r</a:t>
            </a:r>
            <a:r>
              <a:rPr sz="750" spc="-40" dirty="0">
                <a:solidFill>
                  <a:srgbClr val="212121"/>
                </a:solidFill>
                <a:latin typeface="Arial"/>
                <a:cs typeface="Arial"/>
              </a:rPr>
              <a:t>eso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212121"/>
                </a:solidFill>
                <a:latin typeface="Arial"/>
                <a:cs typeface="Arial"/>
              </a:rPr>
              <a:t>à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313131"/>
                </a:solidFill>
                <a:latin typeface="Arial"/>
                <a:cs typeface="Arial"/>
              </a:rPr>
              <a:t>torre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1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750" spc="-35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1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-45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os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p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750" spc="-65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1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25" dirty="0">
                <a:solidFill>
                  <a:srgbClr val="313131"/>
                </a:solidFill>
                <a:latin typeface="Arial"/>
                <a:cs typeface="Arial"/>
              </a:rPr>
              <a:t>v</a:t>
            </a:r>
            <a:r>
              <a:rPr sz="750" spc="-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750" spc="6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r </a:t>
            </a:r>
            <a:r>
              <a:rPr sz="750" spc="2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p</a:t>
            </a:r>
            <a:r>
              <a:rPr sz="750" spc="-35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10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750" spc="-35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as;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750" spc="-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750" spc="-4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  </a:t>
            </a:r>
            <a:r>
              <a:rPr sz="750" spc="-9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750" dirty="0">
                <a:solidFill>
                  <a:srgbClr val="313131"/>
                </a:solidFill>
                <a:latin typeface="Arial"/>
                <a:cs typeface="Arial"/>
              </a:rPr>
              <a:t>   </a:t>
            </a:r>
            <a:r>
              <a:rPr sz="750" spc="-6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40" dirty="0">
                <a:solidFill>
                  <a:srgbClr val="212121"/>
                </a:solidFill>
                <a:latin typeface="Arial"/>
                <a:cs typeface="Arial"/>
              </a:rPr>
              <a:t>p</a:t>
            </a:r>
            <a:r>
              <a:rPr sz="750" spc="-4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-45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 </a:t>
            </a:r>
            <a:r>
              <a:rPr sz="750" spc="9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g</a:t>
            </a:r>
            <a:r>
              <a:rPr sz="750" spc="30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750" spc="-40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750" spc="-25" dirty="0">
                <a:solidFill>
                  <a:srgbClr val="212121"/>
                </a:solidFill>
                <a:latin typeface="Arial"/>
                <a:cs typeface="Arial"/>
              </a:rPr>
              <a:t>dual</a:t>
            </a:r>
            <a:r>
              <a:rPr sz="750" dirty="0">
                <a:solidFill>
                  <a:srgbClr val="212121"/>
                </a:solidFill>
                <a:latin typeface="Arial"/>
                <a:cs typeface="Arial"/>
              </a:rPr>
              <a:t>   </a:t>
            </a:r>
            <a:r>
              <a:rPr sz="750" spc="-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-5" dirty="0">
                <a:solidFill>
                  <a:srgbClr val="6B6B6B"/>
                </a:solidFill>
                <a:latin typeface="Arial"/>
                <a:cs typeface="Arial"/>
              </a:rPr>
              <a:t>i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nteg</a:t>
            </a:r>
            <a:r>
              <a:rPr sz="750" spc="5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750" dirty="0">
                <a:solidFill>
                  <a:srgbClr val="494949"/>
                </a:solidFill>
                <a:latin typeface="Arial"/>
                <a:cs typeface="Arial"/>
              </a:rPr>
              <a:t>  </a:t>
            </a:r>
            <a:r>
              <a:rPr sz="750" spc="9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20" dirty="0">
                <a:solidFill>
                  <a:srgbClr val="494949"/>
                </a:solidFill>
                <a:latin typeface="Times New Roman"/>
                <a:cs typeface="Times New Roman"/>
              </a:rPr>
              <a:t>à</a:t>
            </a:r>
            <a:r>
              <a:rPr sz="750" dirty="0">
                <a:solidFill>
                  <a:srgbClr val="494949"/>
                </a:solidFill>
                <a:latin typeface="Times New Roman"/>
                <a:cs typeface="Times New Roman"/>
              </a:rPr>
              <a:t>   </a:t>
            </a:r>
            <a:r>
              <a:rPr sz="750" spc="3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750" spc="-30" dirty="0">
                <a:solidFill>
                  <a:srgbClr val="494949"/>
                </a:solidFill>
                <a:latin typeface="Arial"/>
                <a:cs typeface="Arial"/>
              </a:rPr>
              <a:t>placa </a:t>
            </a:r>
            <a:r>
              <a:rPr sz="900" spc="-114" dirty="0">
                <a:solidFill>
                  <a:srgbClr val="212121"/>
                </a:solidFill>
                <a:latin typeface="Arial"/>
                <a:cs typeface="Arial"/>
              </a:rPr>
              <a:t>su</a:t>
            </a:r>
            <a:r>
              <a:rPr sz="90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900" spc="8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50" spc="4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750" spc="-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50" spc="3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750" spc="114" dirty="0">
                <a:solidFill>
                  <a:srgbClr val="494949"/>
                </a:solidFill>
                <a:latin typeface="Arial"/>
                <a:cs typeface="Arial"/>
              </a:rPr>
              <a:t>.</a:t>
            </a:r>
            <a:endParaRPr sz="75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040817" y="5365415"/>
            <a:ext cx="628015" cy="3517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5095">
              <a:lnSpc>
                <a:spcPct val="100000"/>
              </a:lnSpc>
            </a:pPr>
            <a:r>
              <a:rPr sz="750" spc="-15" dirty="0">
                <a:solidFill>
                  <a:srgbClr val="212121"/>
                </a:solidFill>
                <a:latin typeface="Times New Roman"/>
                <a:cs typeface="Times New Roman"/>
              </a:rPr>
              <a:t>MARCA:</a:t>
            </a:r>
            <a:endParaRPr sz="750">
              <a:latin typeface="Times New Roman"/>
              <a:cs typeface="Times New Roman"/>
            </a:endParaRPr>
          </a:p>
          <a:p>
            <a:pPr marL="12700" marR="5080" indent="66675">
              <a:lnSpc>
                <a:spcPct val="101200"/>
              </a:lnSpc>
            </a:pPr>
            <a:r>
              <a:rPr sz="750" spc="-20" dirty="0">
                <a:solidFill>
                  <a:srgbClr val="212121"/>
                </a:solidFill>
                <a:latin typeface="Arial"/>
                <a:cs typeface="Arial"/>
              </a:rPr>
              <a:t>Li</a:t>
            </a:r>
            <a:r>
              <a:rPr sz="750" spc="-25" dirty="0">
                <a:solidFill>
                  <a:srgbClr val="212121"/>
                </a:solidFill>
                <a:latin typeface="Arial"/>
                <a:cs typeface="Arial"/>
              </a:rPr>
              <a:t>f</a:t>
            </a:r>
            <a:r>
              <a:rPr sz="750" spc="-1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Fit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n</a:t>
            </a:r>
            <a:r>
              <a:rPr sz="750" spc="-4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-35" dirty="0">
                <a:solidFill>
                  <a:srgbClr val="494949"/>
                </a:solidFill>
                <a:latin typeface="Arial"/>
                <a:cs typeface="Arial"/>
              </a:rPr>
              <a:t>ss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45" dirty="0">
                <a:solidFill>
                  <a:srgbClr val="313131"/>
                </a:solidFill>
                <a:latin typeface="Arial"/>
                <a:cs typeface="Arial"/>
              </a:rPr>
              <a:t>H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50" spc="-3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750" spc="-3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1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750" spc="-75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lect</a:t>
            </a:r>
            <a:endParaRPr sz="75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089435" y="5828095"/>
            <a:ext cx="535940" cy="342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51435">
              <a:lnSpc>
                <a:spcPts val="860"/>
              </a:lnSpc>
            </a:pPr>
            <a:r>
              <a:rPr sz="750" spc="15" dirty="0">
                <a:solidFill>
                  <a:srgbClr val="0F0F0F"/>
                </a:solidFill>
                <a:latin typeface="Times New Roman"/>
                <a:cs typeface="Times New Roman"/>
              </a:rPr>
              <a:t>CÓDIGO </a:t>
            </a:r>
            <a:r>
              <a:rPr sz="750" spc="5" dirty="0">
                <a:solidFill>
                  <a:srgbClr val="0F0F0F"/>
                </a:solidFill>
                <a:latin typeface="Times New Roman"/>
                <a:cs typeface="Times New Roman"/>
              </a:rPr>
              <a:t>P</a:t>
            </a:r>
            <a:r>
              <a:rPr sz="750" spc="70" dirty="0">
                <a:solidFill>
                  <a:srgbClr val="0F0F0F"/>
                </a:solidFill>
                <a:latin typeface="Times New Roman"/>
                <a:cs typeface="Times New Roman"/>
              </a:rPr>
              <a:t>R</a:t>
            </a:r>
            <a:r>
              <a:rPr sz="750" spc="15" dirty="0">
                <a:solidFill>
                  <a:srgbClr val="313131"/>
                </a:solidFill>
                <a:latin typeface="Times New Roman"/>
                <a:cs typeface="Times New Roman"/>
              </a:rPr>
              <a:t>O</a:t>
            </a:r>
            <a:r>
              <a:rPr sz="750" spc="45" dirty="0">
                <a:solidFill>
                  <a:srgbClr val="313131"/>
                </a:solidFill>
                <a:latin typeface="Times New Roman"/>
                <a:cs typeface="Times New Roman"/>
              </a:rPr>
              <a:t>D</a:t>
            </a:r>
            <a:r>
              <a:rPr sz="750" spc="-40" dirty="0">
                <a:solidFill>
                  <a:srgbClr val="0F0F0F"/>
                </a:solidFill>
                <a:latin typeface="Times New Roman"/>
                <a:cs typeface="Times New Roman"/>
              </a:rPr>
              <a:t>U</a:t>
            </a:r>
            <a:r>
              <a:rPr sz="750" spc="-20" dirty="0">
                <a:solidFill>
                  <a:srgbClr val="0F0F0F"/>
                </a:solidFill>
                <a:latin typeface="Times New Roman"/>
                <a:cs typeface="Times New Roman"/>
              </a:rPr>
              <a:t>T</a:t>
            </a:r>
            <a:r>
              <a:rPr sz="750" spc="120" dirty="0">
                <a:solidFill>
                  <a:srgbClr val="313131"/>
                </a:solidFill>
                <a:latin typeface="Times New Roman"/>
                <a:cs typeface="Times New Roman"/>
              </a:rPr>
              <a:t>O</a:t>
            </a:r>
            <a:r>
              <a:rPr sz="750" spc="25" dirty="0">
                <a:solidFill>
                  <a:srgbClr val="494949"/>
                </a:solidFill>
                <a:latin typeface="Times New Roman"/>
                <a:cs typeface="Times New Roman"/>
              </a:rPr>
              <a:t>:</a:t>
            </a:r>
            <a:endParaRPr sz="750">
              <a:latin typeface="Times New Roman"/>
              <a:cs typeface="Times New Roman"/>
            </a:endParaRPr>
          </a:p>
          <a:p>
            <a:pPr marL="137160">
              <a:lnSpc>
                <a:spcPts val="865"/>
              </a:lnSpc>
            </a:pPr>
            <a:r>
              <a:rPr sz="750" spc="-75" dirty="0">
                <a:solidFill>
                  <a:srgbClr val="494949"/>
                </a:solidFill>
                <a:latin typeface="Arial"/>
                <a:cs typeface="Arial"/>
              </a:rPr>
              <a:t>HS</a:t>
            </a:r>
            <a:r>
              <a:rPr sz="750" spc="-80" dirty="0">
                <a:solidFill>
                  <a:srgbClr val="313131"/>
                </a:solidFill>
                <a:latin typeface="Arial"/>
                <a:cs typeface="Arial"/>
              </a:rPr>
              <a:t>-CP</a:t>
            </a:r>
            <a:endParaRPr sz="75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083358" y="6275556"/>
            <a:ext cx="528955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-25" dirty="0">
                <a:solidFill>
                  <a:srgbClr val="0F0F0F"/>
                </a:solidFill>
                <a:latin typeface="Times New Roman"/>
                <a:cs typeface="Times New Roman"/>
              </a:rPr>
              <a:t>G</a:t>
            </a:r>
            <a:r>
              <a:rPr sz="750" spc="35" dirty="0">
                <a:solidFill>
                  <a:srgbClr val="0F0F0F"/>
                </a:solidFill>
                <a:latin typeface="Times New Roman"/>
                <a:cs typeface="Times New Roman"/>
              </a:rPr>
              <a:t>A</a:t>
            </a:r>
            <a:r>
              <a:rPr sz="750" spc="-35" dirty="0">
                <a:solidFill>
                  <a:srgbClr val="313131"/>
                </a:solidFill>
                <a:latin typeface="Times New Roman"/>
                <a:cs typeface="Times New Roman"/>
              </a:rPr>
              <a:t>R</a:t>
            </a:r>
            <a:r>
              <a:rPr sz="750" spc="25" dirty="0">
                <a:solidFill>
                  <a:srgbClr val="313131"/>
                </a:solidFill>
                <a:latin typeface="Times New Roman"/>
                <a:cs typeface="Times New Roman"/>
              </a:rPr>
              <a:t>A</a:t>
            </a:r>
            <a:r>
              <a:rPr sz="750" dirty="0">
                <a:solidFill>
                  <a:srgbClr val="0F0F0F"/>
                </a:solidFill>
                <a:latin typeface="Times New Roman"/>
                <a:cs typeface="Times New Roman"/>
              </a:rPr>
              <a:t>NTIA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3983084" y="6509403"/>
            <a:ext cx="748030" cy="4718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6200" marR="55244" indent="-22860" algn="ctr">
              <a:lnSpc>
                <a:spcPct val="102499"/>
              </a:lnSpc>
            </a:pP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Estr</a:t>
            </a:r>
            <a:r>
              <a:rPr sz="750" spc="-55" dirty="0">
                <a:solidFill>
                  <a:srgbClr val="313131"/>
                </a:solidFill>
                <a:latin typeface="Arial"/>
                <a:cs typeface="Arial"/>
              </a:rPr>
              <a:t>u</a:t>
            </a:r>
            <a:r>
              <a:rPr sz="750" spc="1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750" spc="6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750" spc="-30" dirty="0">
                <a:solidFill>
                  <a:srgbClr val="313131"/>
                </a:solidFill>
                <a:latin typeface="Arial"/>
                <a:cs typeface="Arial"/>
              </a:rPr>
              <a:t>ra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15" dirty="0">
                <a:solidFill>
                  <a:srgbClr val="494949"/>
                </a:solidFill>
                <a:latin typeface="Arial"/>
                <a:cs typeface="Arial"/>
              </a:rPr>
              <a:t>(</a:t>
            </a:r>
            <a:r>
              <a:rPr sz="750" spc="10" dirty="0">
                <a:solidFill>
                  <a:srgbClr val="494949"/>
                </a:solidFill>
                <a:latin typeface="Arial"/>
                <a:cs typeface="Arial"/>
              </a:rPr>
              <a:t>r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-40" dirty="0">
                <a:solidFill>
                  <a:srgbClr val="494949"/>
                </a:solidFill>
                <a:latin typeface="Arial"/>
                <a:cs typeface="Arial"/>
              </a:rPr>
              <a:t>ve</a:t>
            </a:r>
            <a:r>
              <a:rPr sz="750" spc="-25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timentos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x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cl</a:t>
            </a:r>
            <a:r>
              <a:rPr sz="750" spc="15" dirty="0">
                <a:solidFill>
                  <a:srgbClr val="494949"/>
                </a:solidFill>
                <a:latin typeface="Arial"/>
                <a:cs typeface="Arial"/>
              </a:rPr>
              <a:t>u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ídos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):</a:t>
            </a:r>
            <a:endParaRPr sz="75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10"/>
              </a:spcBef>
            </a:pPr>
            <a:r>
              <a:rPr sz="750" spc="25" dirty="0">
                <a:solidFill>
                  <a:srgbClr val="494949"/>
                </a:solidFill>
                <a:latin typeface="Times New Roman"/>
                <a:cs typeface="Times New Roman"/>
              </a:rPr>
              <a:t>10</a:t>
            </a:r>
            <a:r>
              <a:rPr sz="750" spc="-10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50" spc="-25" dirty="0">
                <a:solidFill>
                  <a:srgbClr val="494949"/>
                </a:solidFill>
                <a:latin typeface="Arial"/>
                <a:cs typeface="Arial"/>
              </a:rPr>
              <a:t>nos</a:t>
            </a:r>
            <a:r>
              <a:rPr sz="750" spc="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dirty="0">
                <a:solidFill>
                  <a:srgbClr val="0F0F0F"/>
                </a:solidFill>
                <a:latin typeface="Arial"/>
                <a:cs typeface="Arial"/>
              </a:rPr>
              <a:t>li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750" spc="-2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750" spc="25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750" spc="-40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750" spc="10" dirty="0">
                <a:solidFill>
                  <a:srgbClr val="212121"/>
                </a:solidFill>
                <a:latin typeface="Arial"/>
                <a:cs typeface="Arial"/>
              </a:rPr>
              <a:t>d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750" spc="-50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endParaRPr sz="75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3973968" y="7096886"/>
            <a:ext cx="756285" cy="4806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sz="750" spc="-75" dirty="0">
                <a:solidFill>
                  <a:srgbClr val="494949"/>
                </a:solidFill>
                <a:latin typeface="Arial"/>
                <a:cs typeface="Arial"/>
              </a:rPr>
              <a:t>P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ulley</a:t>
            </a:r>
            <a:r>
              <a:rPr sz="750" spc="95" dirty="0">
                <a:solidFill>
                  <a:srgbClr val="494949"/>
                </a:solidFill>
                <a:latin typeface="Arial"/>
                <a:cs typeface="Arial"/>
              </a:rPr>
              <a:t>,</a:t>
            </a:r>
            <a:endParaRPr sz="750">
              <a:latin typeface="Arial"/>
              <a:cs typeface="Arial"/>
            </a:endParaRPr>
          </a:p>
          <a:p>
            <a:pPr marL="12700" marR="5080" algn="ctr">
              <a:lnSpc>
                <a:spcPct val="106500"/>
              </a:lnSpc>
            </a:pP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w</a:t>
            </a:r>
            <a:r>
              <a:rPr sz="750" spc="4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750" spc="-5" dirty="0">
                <a:solidFill>
                  <a:srgbClr val="313131"/>
                </a:solidFill>
                <a:latin typeface="Arial"/>
                <a:cs typeface="Arial"/>
              </a:rPr>
              <a:t>g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h</a:t>
            </a:r>
            <a:r>
              <a:rPr sz="750" spc="70" dirty="0">
                <a:solidFill>
                  <a:srgbClr val="494949"/>
                </a:solidFill>
                <a:latin typeface="Arial"/>
                <a:cs typeface="Arial"/>
              </a:rPr>
              <a:t>t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plates</a:t>
            </a:r>
            <a:r>
              <a:rPr sz="750" spc="1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50" spc="-40" dirty="0">
                <a:solidFill>
                  <a:srgbClr val="494949"/>
                </a:solidFill>
                <a:latin typeface="Arial"/>
                <a:cs typeface="Arial"/>
              </a:rPr>
              <a:t>n</a:t>
            </a:r>
            <a:r>
              <a:rPr sz="750" spc="-5" dirty="0">
                <a:solidFill>
                  <a:srgbClr val="313131"/>
                </a:solidFill>
                <a:latin typeface="Arial"/>
                <a:cs typeface="Arial"/>
              </a:rPr>
              <a:t>dg </a:t>
            </a:r>
            <a:r>
              <a:rPr sz="750" spc="-10" dirty="0">
                <a:solidFill>
                  <a:srgbClr val="494949"/>
                </a:solidFill>
                <a:latin typeface="Arial"/>
                <a:cs typeface="Arial"/>
              </a:rPr>
              <a:t>uid</a:t>
            </a:r>
            <a:r>
              <a:rPr sz="750" spc="5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rod</a:t>
            </a:r>
            <a:r>
              <a:rPr sz="750" spc="25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spc="50" dirty="0">
                <a:solidFill>
                  <a:srgbClr val="494949"/>
                </a:solidFill>
                <a:latin typeface="Arial"/>
                <a:cs typeface="Arial"/>
              </a:rPr>
              <a:t>:</a:t>
            </a:r>
            <a:endParaRPr sz="750">
              <a:latin typeface="Arial"/>
              <a:cs typeface="Arial"/>
            </a:endParaRPr>
          </a:p>
          <a:p>
            <a:pPr marL="635" algn="ctr">
              <a:lnSpc>
                <a:spcPct val="100000"/>
              </a:lnSpc>
              <a:spcBef>
                <a:spcPts val="10"/>
              </a:spcBef>
            </a:pPr>
            <a:r>
              <a:rPr sz="750" spc="45" dirty="0">
                <a:solidFill>
                  <a:srgbClr val="494949"/>
                </a:solidFill>
                <a:latin typeface="Times New Roman"/>
                <a:cs typeface="Times New Roman"/>
              </a:rPr>
              <a:t>05</a:t>
            </a:r>
            <a:r>
              <a:rPr sz="750" spc="2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750" spc="-5" dirty="0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sz="750" spc="-45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750" spc="-25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endParaRPr sz="75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880653" y="7158302"/>
            <a:ext cx="669290" cy="3676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-635" algn="ctr">
              <a:lnSpc>
                <a:spcPct val="97800"/>
              </a:lnSpc>
            </a:pPr>
            <a:r>
              <a:rPr sz="750" spc="45" dirty="0">
                <a:solidFill>
                  <a:srgbClr val="0F0F0F"/>
                </a:solidFill>
                <a:latin typeface="Times New Roman"/>
                <a:cs typeface="Times New Roman"/>
              </a:rPr>
              <a:t>SUPINO </a:t>
            </a:r>
            <a:r>
              <a:rPr sz="900" spc="-80" dirty="0">
                <a:solidFill>
                  <a:srgbClr val="0F0F0F"/>
                </a:solidFill>
                <a:latin typeface="Times New Roman"/>
                <a:cs typeface="Times New Roman"/>
              </a:rPr>
              <a:t>VERTICAL/</a:t>
            </a:r>
            <a:r>
              <a:rPr sz="900" spc="-3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750" dirty="0">
                <a:solidFill>
                  <a:srgbClr val="0F0F0F"/>
                </a:solidFill>
                <a:latin typeface="Times New Roman"/>
                <a:cs typeface="Times New Roman"/>
              </a:rPr>
              <a:t>CHEST </a:t>
            </a:r>
            <a:r>
              <a:rPr sz="750" spc="-9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750" spc="25" dirty="0">
                <a:solidFill>
                  <a:srgbClr val="0F0F0F"/>
                </a:solidFill>
                <a:latin typeface="Times New Roman"/>
                <a:cs typeface="Times New Roman"/>
              </a:rPr>
              <a:t>PRESS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6173928" y="7204114"/>
            <a:ext cx="441325" cy="2559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715" algn="ctr">
              <a:lnSpc>
                <a:spcPts val="1125"/>
              </a:lnSpc>
            </a:pPr>
            <a:r>
              <a:rPr sz="950" spc="-135" dirty="0">
                <a:solidFill>
                  <a:srgbClr val="494949"/>
                </a:solidFill>
                <a:latin typeface="Courier New"/>
                <a:cs typeface="Courier New"/>
              </a:rPr>
              <a:t>R$</a:t>
            </a:r>
            <a:endParaRPr sz="950">
              <a:latin typeface="Courier New"/>
              <a:cs typeface="Courier New"/>
            </a:endParaRPr>
          </a:p>
          <a:p>
            <a:pPr algn="ctr">
              <a:lnSpc>
                <a:spcPts val="944"/>
              </a:lnSpc>
            </a:pPr>
            <a:r>
              <a:rPr sz="800" spc="-20" dirty="0">
                <a:solidFill>
                  <a:srgbClr val="313131"/>
                </a:solidFill>
                <a:latin typeface="Times New Roman"/>
                <a:cs typeface="Times New Roman"/>
              </a:rPr>
              <a:t>2</a:t>
            </a:r>
            <a:r>
              <a:rPr sz="800" dirty="0">
                <a:solidFill>
                  <a:srgbClr val="494949"/>
                </a:solidFill>
                <a:latin typeface="Times New Roman"/>
                <a:cs typeface="Times New Roman"/>
              </a:rPr>
              <a:t>4.00</a:t>
            </a:r>
            <a:r>
              <a:rPr sz="800" spc="45" dirty="0">
                <a:solidFill>
                  <a:srgbClr val="494949"/>
                </a:solidFill>
                <a:latin typeface="Times New Roman"/>
                <a:cs typeface="Times New Roman"/>
              </a:rPr>
              <a:t>0</a:t>
            </a:r>
            <a:r>
              <a:rPr sz="800" spc="10" dirty="0">
                <a:solidFill>
                  <a:srgbClr val="313131"/>
                </a:solidFill>
                <a:latin typeface="Times New Roman"/>
                <a:cs typeface="Times New Roman"/>
              </a:rPr>
              <a:t>,</a:t>
            </a:r>
            <a:r>
              <a:rPr sz="800" dirty="0">
                <a:solidFill>
                  <a:srgbClr val="494949"/>
                </a:solidFill>
                <a:latin typeface="Times New Roman"/>
                <a:cs typeface="Times New Roman"/>
              </a:rPr>
              <a:t>00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6769497" y="7204114"/>
            <a:ext cx="442595" cy="2559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 algn="ctr">
              <a:lnSpc>
                <a:spcPts val="1125"/>
              </a:lnSpc>
            </a:pPr>
            <a:r>
              <a:rPr sz="950" spc="-120" dirty="0">
                <a:solidFill>
                  <a:srgbClr val="494949"/>
                </a:solidFill>
                <a:latin typeface="Courier New"/>
                <a:cs typeface="Courier New"/>
              </a:rPr>
              <a:t>R</a:t>
            </a:r>
            <a:r>
              <a:rPr sz="950" spc="-50" dirty="0">
                <a:solidFill>
                  <a:srgbClr val="6B6B6B"/>
                </a:solidFill>
                <a:latin typeface="Courier New"/>
                <a:cs typeface="Courier New"/>
              </a:rPr>
              <a:t>$</a:t>
            </a:r>
            <a:endParaRPr sz="950">
              <a:latin typeface="Courier New"/>
              <a:cs typeface="Courier New"/>
            </a:endParaRPr>
          </a:p>
          <a:p>
            <a:pPr algn="ctr">
              <a:lnSpc>
                <a:spcPts val="944"/>
              </a:lnSpc>
            </a:pPr>
            <a:r>
              <a:rPr sz="800" dirty="0">
                <a:solidFill>
                  <a:srgbClr val="494949"/>
                </a:solidFill>
                <a:latin typeface="Times New Roman"/>
                <a:cs typeface="Times New Roman"/>
              </a:rPr>
              <a:t>24.0</a:t>
            </a:r>
            <a:r>
              <a:rPr sz="800" spc="40" dirty="0">
                <a:solidFill>
                  <a:srgbClr val="494949"/>
                </a:solidFill>
                <a:latin typeface="Times New Roman"/>
                <a:cs typeface="Times New Roman"/>
              </a:rPr>
              <a:t>0</a:t>
            </a:r>
            <a:r>
              <a:rPr sz="800" spc="5" dirty="0">
                <a:solidFill>
                  <a:srgbClr val="7C7C7C"/>
                </a:solidFill>
                <a:latin typeface="Times New Roman"/>
                <a:cs typeface="Times New Roman"/>
              </a:rPr>
              <a:t>0</a:t>
            </a:r>
            <a:r>
              <a:rPr sz="800" spc="30" dirty="0">
                <a:solidFill>
                  <a:srgbClr val="7C7C7C"/>
                </a:solidFill>
                <a:latin typeface="Times New Roman"/>
                <a:cs typeface="Times New Roman"/>
              </a:rPr>
              <a:t>,</a:t>
            </a:r>
            <a:r>
              <a:rPr sz="800" spc="-25" dirty="0">
                <a:solidFill>
                  <a:srgbClr val="494949"/>
                </a:solidFill>
                <a:latin typeface="Times New Roman"/>
                <a:cs typeface="Times New Roman"/>
              </a:rPr>
              <a:t>0</a:t>
            </a:r>
            <a:r>
              <a:rPr sz="800" spc="10" dirty="0">
                <a:solidFill>
                  <a:srgbClr val="6B6B6B"/>
                </a:solidFill>
                <a:latin typeface="Times New Roman"/>
                <a:cs typeface="Times New Roman"/>
              </a:rPr>
              <a:t>0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4888591" y="7279523"/>
            <a:ext cx="361315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-35" dirty="0">
                <a:solidFill>
                  <a:srgbClr val="494949"/>
                </a:solidFill>
                <a:latin typeface="Arial"/>
                <a:cs typeface="Arial"/>
              </a:rPr>
              <a:t>U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n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750" spc="-30" dirty="0">
                <a:solidFill>
                  <a:srgbClr val="494949"/>
                </a:solidFill>
                <a:latin typeface="Arial"/>
                <a:cs typeface="Arial"/>
              </a:rPr>
              <a:t>d</a:t>
            </a:r>
            <a:r>
              <a:rPr sz="750" spc="-20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endParaRPr sz="75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543367" y="7271081"/>
            <a:ext cx="16319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50" dirty="0">
                <a:solidFill>
                  <a:srgbClr val="0F0F0F"/>
                </a:solidFill>
                <a:latin typeface="Courier New"/>
                <a:cs typeface="Courier New"/>
              </a:rPr>
              <a:t>0</a:t>
            </a:r>
            <a:r>
              <a:rPr sz="950" spc="-15" dirty="0">
                <a:solidFill>
                  <a:srgbClr val="0F0F0F"/>
                </a:solidFill>
                <a:latin typeface="Courier New"/>
                <a:cs typeface="Courier New"/>
              </a:rPr>
              <a:t>1</a:t>
            </a:r>
            <a:endParaRPr sz="950">
              <a:latin typeface="Courier New"/>
              <a:cs typeface="Courier New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4107667" y="7681324"/>
            <a:ext cx="487680" cy="2311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880"/>
              </a:lnSpc>
            </a:pPr>
            <a:r>
              <a:rPr sz="750" spc="-100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50" spc="-4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10" dirty="0">
                <a:solidFill>
                  <a:srgbClr val="313131"/>
                </a:solidFill>
                <a:latin typeface="Arial"/>
                <a:cs typeface="Arial"/>
              </a:rPr>
              <a:t>g</a:t>
            </a:r>
            <a:r>
              <a:rPr sz="750" spc="-40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do</a:t>
            </a:r>
            <a:r>
              <a:rPr sz="750" spc="25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s:</a:t>
            </a:r>
            <a:endParaRPr sz="750">
              <a:latin typeface="Arial"/>
              <a:cs typeface="Arial"/>
            </a:endParaRPr>
          </a:p>
          <a:p>
            <a:pPr algn="ctr">
              <a:lnSpc>
                <a:spcPts val="880"/>
              </a:lnSpc>
            </a:pPr>
            <a:r>
              <a:rPr sz="750" spc="45" dirty="0">
                <a:solidFill>
                  <a:srgbClr val="494949"/>
                </a:solidFill>
                <a:latin typeface="Times New Roman"/>
                <a:cs typeface="Times New Roman"/>
              </a:rPr>
              <a:t>01</a:t>
            </a:r>
            <a:r>
              <a:rPr sz="750" spc="2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50" spc="-1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750" spc="-4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endParaRPr sz="75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4168439" y="8016159"/>
            <a:ext cx="374650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869"/>
              </a:lnSpc>
            </a:pPr>
            <a:r>
              <a:rPr sz="750" spc="-7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pring</a:t>
            </a:r>
            <a:r>
              <a:rPr sz="750" spc="45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50" spc="50" dirty="0">
                <a:solidFill>
                  <a:srgbClr val="494949"/>
                </a:solidFill>
                <a:latin typeface="Arial"/>
                <a:cs typeface="Arial"/>
              </a:rPr>
              <a:t>:</a:t>
            </a:r>
            <a:endParaRPr sz="750">
              <a:latin typeface="Arial"/>
              <a:cs typeface="Arial"/>
            </a:endParaRPr>
          </a:p>
          <a:p>
            <a:pPr marL="33655">
              <a:lnSpc>
                <a:spcPts val="930"/>
              </a:lnSpc>
            </a:pPr>
            <a:r>
              <a:rPr sz="800" spc="5" dirty="0">
                <a:solidFill>
                  <a:srgbClr val="313131"/>
                </a:solidFill>
                <a:latin typeface="Times New Roman"/>
                <a:cs typeface="Times New Roman"/>
              </a:rPr>
              <a:t>90</a:t>
            </a:r>
            <a:r>
              <a:rPr sz="800" spc="35" dirty="0">
                <a:solidFill>
                  <a:srgbClr val="313131"/>
                </a:solidFill>
                <a:latin typeface="Times New Roman"/>
                <a:cs typeface="Times New Roman"/>
              </a:rPr>
              <a:t> </a:t>
            </a:r>
            <a:r>
              <a:rPr sz="750" spc="-25" dirty="0">
                <a:solidFill>
                  <a:srgbClr val="0F0F0F"/>
                </a:solidFill>
                <a:latin typeface="Arial"/>
                <a:cs typeface="Arial"/>
              </a:rPr>
              <a:t>dias</a:t>
            </a:r>
            <a:endParaRPr sz="75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4065126" y="8360126"/>
            <a:ext cx="593090" cy="238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880"/>
              </a:lnSpc>
            </a:pPr>
            <a:r>
              <a:rPr sz="750" spc="-7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750" spc="-95" dirty="0">
                <a:solidFill>
                  <a:srgbClr val="212121"/>
                </a:solidFill>
                <a:latin typeface="Arial"/>
                <a:cs typeface="Arial"/>
              </a:rPr>
              <a:t>s</a:t>
            </a:r>
            <a:r>
              <a:rPr sz="750" spc="-10" dirty="0">
                <a:solidFill>
                  <a:srgbClr val="494949"/>
                </a:solidFill>
                <a:latin typeface="Arial"/>
                <a:cs typeface="Arial"/>
              </a:rPr>
              <a:t>tof</a:t>
            </a:r>
            <a:r>
              <a:rPr sz="750" spc="65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750" spc="-3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750" spc="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50" spc="-65" dirty="0">
                <a:solidFill>
                  <a:srgbClr val="494949"/>
                </a:solidFill>
                <a:latin typeface="Arial"/>
                <a:cs typeface="Arial"/>
              </a:rPr>
              <a:t>n</a:t>
            </a:r>
            <a:r>
              <a:rPr sz="750" spc="50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750" spc="35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750" spc="114" dirty="0">
                <a:solidFill>
                  <a:srgbClr val="313131"/>
                </a:solidFill>
                <a:latin typeface="Arial"/>
                <a:cs typeface="Arial"/>
              </a:rPr>
              <a:t>:</a:t>
            </a:r>
            <a:endParaRPr sz="750">
              <a:latin typeface="Arial"/>
              <a:cs typeface="Arial"/>
            </a:endParaRPr>
          </a:p>
          <a:p>
            <a:pPr marR="10795" algn="ctr">
              <a:lnSpc>
                <a:spcPts val="940"/>
              </a:lnSpc>
            </a:pPr>
            <a:r>
              <a:rPr sz="800" spc="5" dirty="0">
                <a:solidFill>
                  <a:srgbClr val="494949"/>
                </a:solidFill>
                <a:latin typeface="Times New Roman"/>
                <a:cs typeface="Times New Roman"/>
              </a:rPr>
              <a:t>90</a:t>
            </a:r>
            <a:r>
              <a:rPr sz="800" spc="3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di</a:t>
            </a:r>
            <a:r>
              <a:rPr sz="750" spc="1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50" spc="-50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endParaRPr sz="75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049933" y="8707135"/>
            <a:ext cx="605790" cy="351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indent="-57150" algn="ctr">
              <a:lnSpc>
                <a:spcPct val="97100"/>
              </a:lnSpc>
            </a:pPr>
            <a:r>
              <a:rPr sz="750" spc="-409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750" spc="50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750" spc="-30" dirty="0">
                <a:solidFill>
                  <a:srgbClr val="494949"/>
                </a:solidFill>
                <a:latin typeface="Arial"/>
                <a:cs typeface="Arial"/>
              </a:rPr>
              <a:t>ens</a:t>
            </a:r>
            <a:r>
              <a:rPr sz="750" spc="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n</a:t>
            </a:r>
            <a:r>
              <a:rPr sz="750" spc="-30" dirty="0">
                <a:solidFill>
                  <a:srgbClr val="313131"/>
                </a:solidFill>
                <a:latin typeface="Arial"/>
                <a:cs typeface="Arial"/>
              </a:rPr>
              <a:t>ão</a:t>
            </a:r>
            <a:r>
              <a:rPr sz="750" spc="-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es</a:t>
            </a:r>
            <a:r>
              <a:rPr sz="750" spc="-40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50" spc="-20" dirty="0">
                <a:solidFill>
                  <a:srgbClr val="313131"/>
                </a:solidFill>
                <a:latin typeface="Arial"/>
                <a:cs typeface="Arial"/>
              </a:rPr>
              <a:t>c</a:t>
            </a:r>
            <a:r>
              <a:rPr sz="750" spc="20" dirty="0">
                <a:solidFill>
                  <a:srgbClr val="494949"/>
                </a:solidFill>
                <a:latin typeface="Arial"/>
                <a:cs typeface="Arial"/>
              </a:rPr>
              <a:t>if</a:t>
            </a:r>
            <a:r>
              <a:rPr sz="750" spc="-4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750" spc="-30" dirty="0">
                <a:solidFill>
                  <a:srgbClr val="313131"/>
                </a:solidFill>
                <a:latin typeface="Arial"/>
                <a:cs typeface="Arial"/>
              </a:rPr>
              <a:t>c</a:t>
            </a:r>
            <a:r>
              <a:rPr sz="750" spc="-2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50" spc="-15" dirty="0">
                <a:solidFill>
                  <a:srgbClr val="494949"/>
                </a:solidFill>
                <a:latin typeface="Arial"/>
                <a:cs typeface="Arial"/>
              </a:rPr>
              <a:t>d</a:t>
            </a:r>
            <a:r>
              <a:rPr sz="750" spc="-10" dirty="0">
                <a:solidFill>
                  <a:srgbClr val="313131"/>
                </a:solidFill>
                <a:latin typeface="Arial"/>
                <a:cs typeface="Arial"/>
              </a:rPr>
              <a:t>os: </a:t>
            </a:r>
            <a:r>
              <a:rPr sz="800" spc="20" dirty="0">
                <a:solidFill>
                  <a:srgbClr val="494949"/>
                </a:solidFill>
                <a:latin typeface="Times New Roman"/>
                <a:cs typeface="Times New Roman"/>
              </a:rPr>
              <a:t>90</a:t>
            </a:r>
            <a:r>
              <a:rPr sz="800" spc="3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750" spc="10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75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750" spc="-45" dirty="0">
                <a:solidFill>
                  <a:srgbClr val="494949"/>
                </a:solidFill>
                <a:latin typeface="Arial"/>
                <a:cs typeface="Arial"/>
              </a:rPr>
              <a:t>as</a:t>
            </a:r>
            <a:endParaRPr sz="7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31519" y="792480"/>
            <a:ext cx="707136" cy="62179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108960" y="9083040"/>
            <a:ext cx="1280160" cy="12070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254752" y="10131552"/>
            <a:ext cx="524255" cy="46329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876544" y="9777983"/>
            <a:ext cx="1341120" cy="82905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99967" y="1805537"/>
            <a:ext cx="6781800" cy="0"/>
          </a:xfrm>
          <a:custGeom>
            <a:avLst/>
            <a:gdLst/>
            <a:ahLst/>
            <a:cxnLst/>
            <a:rect l="l" t="t" r="r" b="b"/>
            <a:pathLst>
              <a:path w="6781800">
                <a:moveTo>
                  <a:pt x="0" y="0"/>
                </a:moveTo>
                <a:lnTo>
                  <a:pt x="6781373" y="0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02997" y="1802496"/>
            <a:ext cx="0" cy="5434965"/>
          </a:xfrm>
          <a:custGeom>
            <a:avLst/>
            <a:gdLst/>
            <a:ahLst/>
            <a:cxnLst/>
            <a:rect l="l" t="t" r="r" b="b"/>
            <a:pathLst>
              <a:path h="5434965">
                <a:moveTo>
                  <a:pt x="0" y="5434849"/>
                </a:moveTo>
                <a:lnTo>
                  <a:pt x="0" y="0"/>
                </a:lnTo>
              </a:path>
            </a:pathLst>
          </a:custGeom>
          <a:ln w="6060">
            <a:solidFill>
              <a:srgbClr val="4444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45405" y="1802496"/>
            <a:ext cx="0" cy="1413510"/>
          </a:xfrm>
          <a:custGeom>
            <a:avLst/>
            <a:gdLst/>
            <a:ahLst/>
            <a:cxnLst/>
            <a:rect l="l" t="t" r="r" b="b"/>
            <a:pathLst>
              <a:path h="1413510">
                <a:moveTo>
                  <a:pt x="0" y="1413426"/>
                </a:moveTo>
                <a:lnTo>
                  <a:pt x="0" y="0"/>
                </a:lnTo>
              </a:path>
            </a:pathLst>
          </a:custGeom>
          <a:ln w="6060">
            <a:solidFill>
              <a:srgbClr val="34343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278637" y="1787298"/>
            <a:ext cx="266700" cy="0"/>
          </a:xfrm>
          <a:custGeom>
            <a:avLst/>
            <a:gdLst/>
            <a:ahLst/>
            <a:cxnLst/>
            <a:rect l="l" t="t" r="r" b="b"/>
            <a:pathLst>
              <a:path w="266700">
                <a:moveTo>
                  <a:pt x="0" y="0"/>
                </a:moveTo>
                <a:lnTo>
                  <a:pt x="266649" y="0"/>
                </a:lnTo>
              </a:path>
            </a:pathLst>
          </a:custGeom>
          <a:ln w="60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784665" y="1787298"/>
            <a:ext cx="1130300" cy="0"/>
          </a:xfrm>
          <a:custGeom>
            <a:avLst/>
            <a:gdLst/>
            <a:ahLst/>
            <a:cxnLst/>
            <a:rect l="l" t="t" r="r" b="b"/>
            <a:pathLst>
              <a:path w="1130300">
                <a:moveTo>
                  <a:pt x="0" y="0"/>
                </a:moveTo>
                <a:lnTo>
                  <a:pt x="1130228" y="0"/>
                </a:lnTo>
              </a:path>
            </a:pathLst>
          </a:custGeom>
          <a:ln w="60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920954" y="1808576"/>
            <a:ext cx="0" cy="288925"/>
          </a:xfrm>
          <a:custGeom>
            <a:avLst/>
            <a:gdLst/>
            <a:ahLst/>
            <a:cxnLst/>
            <a:rect l="l" t="t" r="r" b="b"/>
            <a:pathLst>
              <a:path h="288925">
                <a:moveTo>
                  <a:pt x="0" y="288764"/>
                </a:moveTo>
                <a:lnTo>
                  <a:pt x="0" y="0"/>
                </a:lnTo>
              </a:path>
            </a:pathLst>
          </a:custGeom>
          <a:ln w="6060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596668" y="1807056"/>
            <a:ext cx="200025" cy="0"/>
          </a:xfrm>
          <a:custGeom>
            <a:avLst/>
            <a:gdLst/>
            <a:ahLst/>
            <a:cxnLst/>
            <a:rect l="l" t="t" r="r" b="b"/>
            <a:pathLst>
              <a:path w="200025">
                <a:moveTo>
                  <a:pt x="0" y="0"/>
                </a:moveTo>
                <a:lnTo>
                  <a:pt x="199986" y="0"/>
                </a:lnTo>
              </a:path>
            </a:pathLst>
          </a:custGeom>
          <a:ln w="3175">
            <a:solidFill>
              <a:srgbClr val="4444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066268" y="1805537"/>
            <a:ext cx="1215390" cy="0"/>
          </a:xfrm>
          <a:custGeom>
            <a:avLst/>
            <a:gdLst/>
            <a:ahLst/>
            <a:cxnLst/>
            <a:rect l="l" t="t" r="r" b="b"/>
            <a:pathLst>
              <a:path w="1215390">
                <a:moveTo>
                  <a:pt x="0" y="0"/>
                </a:moveTo>
                <a:lnTo>
                  <a:pt x="1215072" y="0"/>
                </a:lnTo>
              </a:path>
            </a:pathLst>
          </a:custGeom>
          <a:ln w="3175">
            <a:solidFill>
              <a:srgbClr val="7777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687440" y="1805537"/>
            <a:ext cx="0" cy="219075"/>
          </a:xfrm>
          <a:custGeom>
            <a:avLst/>
            <a:gdLst/>
            <a:ahLst/>
            <a:cxnLst/>
            <a:rect l="l" t="t" r="r" b="b"/>
            <a:pathLst>
              <a:path h="219075">
                <a:moveTo>
                  <a:pt x="0" y="218852"/>
                </a:moveTo>
                <a:lnTo>
                  <a:pt x="0" y="0"/>
                </a:lnTo>
              </a:path>
            </a:pathLst>
          </a:custGeom>
          <a:ln w="6060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281340" y="1805537"/>
            <a:ext cx="0" cy="1620520"/>
          </a:xfrm>
          <a:custGeom>
            <a:avLst/>
            <a:gdLst/>
            <a:ahLst/>
            <a:cxnLst/>
            <a:rect l="l" t="t" r="r" b="b"/>
            <a:pathLst>
              <a:path h="1620520">
                <a:moveTo>
                  <a:pt x="0" y="1620119"/>
                </a:moveTo>
                <a:lnTo>
                  <a:pt x="0" y="0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248009" y="1807056"/>
            <a:ext cx="33655" cy="0"/>
          </a:xfrm>
          <a:custGeom>
            <a:avLst/>
            <a:gdLst/>
            <a:ahLst/>
            <a:cxnLst/>
            <a:rect l="l" t="t" r="r" b="b"/>
            <a:pathLst>
              <a:path w="33654">
                <a:moveTo>
                  <a:pt x="0" y="0"/>
                </a:moveTo>
                <a:lnTo>
                  <a:pt x="33331" y="0"/>
                </a:lnTo>
              </a:path>
            </a:pathLst>
          </a:custGeom>
          <a:ln w="3175">
            <a:solidFill>
              <a:srgbClr val="9C9C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99967" y="2472734"/>
            <a:ext cx="1209040" cy="0"/>
          </a:xfrm>
          <a:custGeom>
            <a:avLst/>
            <a:gdLst/>
            <a:ahLst/>
            <a:cxnLst/>
            <a:rect l="l" t="t" r="r" b="b"/>
            <a:pathLst>
              <a:path w="1209039">
                <a:moveTo>
                  <a:pt x="0" y="0"/>
                </a:moveTo>
                <a:lnTo>
                  <a:pt x="1209012" y="0"/>
                </a:lnTo>
              </a:path>
            </a:pathLst>
          </a:custGeom>
          <a:ln w="6060">
            <a:solidFill>
              <a:srgbClr val="4848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666557" y="2478814"/>
            <a:ext cx="5615305" cy="0"/>
          </a:xfrm>
          <a:custGeom>
            <a:avLst/>
            <a:gdLst/>
            <a:ahLst/>
            <a:cxnLst/>
            <a:rect l="l" t="t" r="r" b="b"/>
            <a:pathLst>
              <a:path w="5615305">
                <a:moveTo>
                  <a:pt x="0" y="0"/>
                </a:moveTo>
                <a:lnTo>
                  <a:pt x="5614783" y="0"/>
                </a:lnTo>
              </a:path>
            </a:pathLst>
          </a:custGeom>
          <a:ln w="6060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920954" y="1954479"/>
            <a:ext cx="0" cy="538480"/>
          </a:xfrm>
          <a:custGeom>
            <a:avLst/>
            <a:gdLst/>
            <a:ahLst/>
            <a:cxnLst/>
            <a:rect l="l" t="t" r="r" b="b"/>
            <a:pathLst>
              <a:path h="538480">
                <a:moveTo>
                  <a:pt x="0" y="538012"/>
                </a:moveTo>
                <a:lnTo>
                  <a:pt x="0" y="0"/>
                </a:lnTo>
              </a:path>
            </a:pathLst>
          </a:custGeom>
          <a:ln w="6060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784534" y="1857211"/>
            <a:ext cx="0" cy="644525"/>
          </a:xfrm>
          <a:custGeom>
            <a:avLst/>
            <a:gdLst/>
            <a:ahLst/>
            <a:cxnLst/>
            <a:rect l="l" t="t" r="r" b="b"/>
            <a:pathLst>
              <a:path h="644525">
                <a:moveTo>
                  <a:pt x="0" y="644400"/>
                </a:moveTo>
                <a:lnTo>
                  <a:pt x="0" y="0"/>
                </a:lnTo>
              </a:path>
            </a:pathLst>
          </a:custGeom>
          <a:ln w="6060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096568" y="2027429"/>
            <a:ext cx="0" cy="465455"/>
          </a:xfrm>
          <a:custGeom>
            <a:avLst/>
            <a:gdLst/>
            <a:ahLst/>
            <a:cxnLst/>
            <a:rect l="l" t="t" r="r" b="b"/>
            <a:pathLst>
              <a:path h="465455">
                <a:moveTo>
                  <a:pt x="0" y="465062"/>
                </a:moveTo>
                <a:lnTo>
                  <a:pt x="0" y="0"/>
                </a:lnTo>
              </a:path>
            </a:pathLst>
          </a:custGeom>
          <a:ln w="6060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920954" y="2449937"/>
            <a:ext cx="0" cy="638810"/>
          </a:xfrm>
          <a:custGeom>
            <a:avLst/>
            <a:gdLst/>
            <a:ahLst/>
            <a:cxnLst/>
            <a:rect l="l" t="t" r="r" b="b"/>
            <a:pathLst>
              <a:path h="638810">
                <a:moveTo>
                  <a:pt x="0" y="638321"/>
                </a:moveTo>
                <a:lnTo>
                  <a:pt x="0" y="0"/>
                </a:lnTo>
              </a:path>
            </a:pathLst>
          </a:custGeom>
          <a:ln w="6060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02997" y="2638394"/>
            <a:ext cx="0" cy="325755"/>
          </a:xfrm>
          <a:custGeom>
            <a:avLst/>
            <a:gdLst/>
            <a:ahLst/>
            <a:cxnLst/>
            <a:rect l="l" t="t" r="r" b="b"/>
            <a:pathLst>
              <a:path h="325755">
                <a:moveTo>
                  <a:pt x="0" y="325239"/>
                </a:moveTo>
                <a:lnTo>
                  <a:pt x="0" y="0"/>
                </a:lnTo>
              </a:path>
            </a:pathLst>
          </a:custGeom>
          <a:ln w="6060">
            <a:solidFill>
              <a:srgbClr val="5754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4784534" y="2674870"/>
            <a:ext cx="0" cy="240665"/>
          </a:xfrm>
          <a:custGeom>
            <a:avLst/>
            <a:gdLst/>
            <a:ahLst/>
            <a:cxnLst/>
            <a:rect l="l" t="t" r="r" b="b"/>
            <a:pathLst>
              <a:path h="240664">
                <a:moveTo>
                  <a:pt x="0" y="240130"/>
                </a:moveTo>
                <a:lnTo>
                  <a:pt x="0" y="0"/>
                </a:lnTo>
              </a:path>
            </a:pathLst>
          </a:custGeom>
          <a:ln w="6060">
            <a:solidFill>
              <a:srgbClr val="8C87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348134" y="2626235"/>
            <a:ext cx="0" cy="353060"/>
          </a:xfrm>
          <a:custGeom>
            <a:avLst/>
            <a:gdLst/>
            <a:ahLst/>
            <a:cxnLst/>
            <a:rect l="l" t="t" r="r" b="b"/>
            <a:pathLst>
              <a:path h="353060">
                <a:moveTo>
                  <a:pt x="0" y="352596"/>
                </a:moveTo>
                <a:lnTo>
                  <a:pt x="0" y="0"/>
                </a:lnTo>
              </a:path>
            </a:pathLst>
          </a:custGeom>
          <a:ln w="6060">
            <a:solidFill>
              <a:srgbClr val="93939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095053" y="2683988"/>
            <a:ext cx="0" cy="283210"/>
          </a:xfrm>
          <a:custGeom>
            <a:avLst/>
            <a:gdLst/>
            <a:ahLst/>
            <a:cxnLst/>
            <a:rect l="l" t="t" r="r" b="b"/>
            <a:pathLst>
              <a:path h="283210">
                <a:moveTo>
                  <a:pt x="0" y="282685"/>
                </a:moveTo>
                <a:lnTo>
                  <a:pt x="0" y="0"/>
                </a:lnTo>
              </a:path>
            </a:pathLst>
          </a:custGeom>
          <a:ln w="6060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687440" y="2702225"/>
            <a:ext cx="0" cy="200660"/>
          </a:xfrm>
          <a:custGeom>
            <a:avLst/>
            <a:gdLst/>
            <a:ahLst/>
            <a:cxnLst/>
            <a:rect l="l" t="t" r="r" b="b"/>
            <a:pathLst>
              <a:path h="200660">
                <a:moveTo>
                  <a:pt x="0" y="200615"/>
                </a:moveTo>
                <a:lnTo>
                  <a:pt x="0" y="0"/>
                </a:lnTo>
              </a:path>
            </a:pathLst>
          </a:custGeom>
          <a:ln w="6060">
            <a:solidFill>
              <a:srgbClr val="9797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281340" y="2674870"/>
            <a:ext cx="0" cy="227965"/>
          </a:xfrm>
          <a:custGeom>
            <a:avLst/>
            <a:gdLst/>
            <a:ahLst/>
            <a:cxnLst/>
            <a:rect l="l" t="t" r="r" b="b"/>
            <a:pathLst>
              <a:path h="227964">
                <a:moveTo>
                  <a:pt x="0" y="227971"/>
                </a:moveTo>
                <a:lnTo>
                  <a:pt x="0" y="0"/>
                </a:lnTo>
              </a:path>
            </a:pathLst>
          </a:custGeom>
          <a:ln w="6060">
            <a:solidFill>
              <a:srgbClr val="9C9C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920954" y="3051783"/>
            <a:ext cx="0" cy="310515"/>
          </a:xfrm>
          <a:custGeom>
            <a:avLst/>
            <a:gdLst/>
            <a:ahLst/>
            <a:cxnLst/>
            <a:rect l="l" t="t" r="r" b="b"/>
            <a:pathLst>
              <a:path h="310514">
                <a:moveTo>
                  <a:pt x="0" y="310041"/>
                </a:moveTo>
                <a:lnTo>
                  <a:pt x="0" y="0"/>
                </a:lnTo>
              </a:path>
            </a:pathLst>
          </a:custGeom>
          <a:ln w="6060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784534" y="2866365"/>
            <a:ext cx="0" cy="337820"/>
          </a:xfrm>
          <a:custGeom>
            <a:avLst/>
            <a:gdLst/>
            <a:ahLst/>
            <a:cxnLst/>
            <a:rect l="l" t="t" r="r" b="b"/>
            <a:pathLst>
              <a:path h="337819">
                <a:moveTo>
                  <a:pt x="0" y="337398"/>
                </a:moveTo>
                <a:lnTo>
                  <a:pt x="0" y="0"/>
                </a:lnTo>
              </a:path>
            </a:pathLst>
          </a:custGeom>
          <a:ln w="3175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096568" y="3051783"/>
            <a:ext cx="0" cy="152400"/>
          </a:xfrm>
          <a:custGeom>
            <a:avLst/>
            <a:gdLst/>
            <a:ahLst/>
            <a:cxnLst/>
            <a:rect l="l" t="t" r="r" b="b"/>
            <a:pathLst>
              <a:path h="152400">
                <a:moveTo>
                  <a:pt x="0" y="151980"/>
                </a:moveTo>
                <a:lnTo>
                  <a:pt x="0" y="0"/>
                </a:lnTo>
              </a:path>
            </a:pathLst>
          </a:custGeom>
          <a:ln w="6060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746920" y="3118655"/>
            <a:ext cx="0" cy="528955"/>
          </a:xfrm>
          <a:custGeom>
            <a:avLst/>
            <a:gdLst/>
            <a:ahLst/>
            <a:cxnLst/>
            <a:rect l="l" t="t" r="r" b="b"/>
            <a:pathLst>
              <a:path h="528954">
                <a:moveTo>
                  <a:pt x="0" y="528894"/>
                </a:moveTo>
                <a:lnTo>
                  <a:pt x="0" y="0"/>
                </a:lnTo>
              </a:path>
            </a:pathLst>
          </a:custGeom>
          <a:ln w="6060">
            <a:solidFill>
              <a:srgbClr val="4B4B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919439" y="3325348"/>
            <a:ext cx="0" cy="2304415"/>
          </a:xfrm>
          <a:custGeom>
            <a:avLst/>
            <a:gdLst/>
            <a:ahLst/>
            <a:cxnLst/>
            <a:rect l="l" t="t" r="r" b="b"/>
            <a:pathLst>
              <a:path h="2304415">
                <a:moveTo>
                  <a:pt x="0" y="2304036"/>
                </a:moveTo>
                <a:lnTo>
                  <a:pt x="0" y="0"/>
                </a:lnTo>
              </a:path>
            </a:pathLst>
          </a:custGeom>
          <a:ln w="6060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685925" y="2039588"/>
            <a:ext cx="0" cy="5176520"/>
          </a:xfrm>
          <a:custGeom>
            <a:avLst/>
            <a:gdLst/>
            <a:ahLst/>
            <a:cxnLst/>
            <a:rect l="l" t="t" r="r" b="b"/>
            <a:pathLst>
              <a:path h="5176520">
                <a:moveTo>
                  <a:pt x="0" y="5176480"/>
                </a:moveTo>
                <a:lnTo>
                  <a:pt x="0" y="0"/>
                </a:lnTo>
              </a:path>
            </a:pathLst>
          </a:custGeom>
          <a:ln w="6060">
            <a:solidFill>
              <a:srgbClr val="8383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745405" y="3404379"/>
            <a:ext cx="0" cy="434975"/>
          </a:xfrm>
          <a:custGeom>
            <a:avLst/>
            <a:gdLst/>
            <a:ahLst/>
            <a:cxnLst/>
            <a:rect l="l" t="t" r="r" b="b"/>
            <a:pathLst>
              <a:path h="434975">
                <a:moveTo>
                  <a:pt x="0" y="434666"/>
                </a:moveTo>
                <a:lnTo>
                  <a:pt x="0" y="0"/>
                </a:lnTo>
              </a:path>
            </a:pathLst>
          </a:custGeom>
          <a:ln w="6060">
            <a:solidFill>
              <a:srgbClr val="38383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695343" y="1805537"/>
            <a:ext cx="0" cy="5325745"/>
          </a:xfrm>
          <a:custGeom>
            <a:avLst/>
            <a:gdLst/>
            <a:ahLst/>
            <a:cxnLst/>
            <a:rect l="l" t="t" r="r" b="b"/>
            <a:pathLst>
              <a:path h="5325745">
                <a:moveTo>
                  <a:pt x="0" y="5325422"/>
                </a:moveTo>
                <a:lnTo>
                  <a:pt x="0" y="0"/>
                </a:lnTo>
              </a:path>
            </a:pathLst>
          </a:custGeom>
          <a:ln w="6060">
            <a:solidFill>
              <a:srgbClr val="38383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745405" y="3747857"/>
            <a:ext cx="0" cy="261620"/>
          </a:xfrm>
          <a:custGeom>
            <a:avLst/>
            <a:gdLst/>
            <a:ahLst/>
            <a:cxnLst/>
            <a:rect l="l" t="t" r="r" b="b"/>
            <a:pathLst>
              <a:path h="261620">
                <a:moveTo>
                  <a:pt x="0" y="261407"/>
                </a:moveTo>
                <a:lnTo>
                  <a:pt x="0" y="0"/>
                </a:lnTo>
              </a:path>
            </a:pathLst>
          </a:custGeom>
          <a:ln w="6060">
            <a:solidFill>
              <a:srgbClr val="2828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4784534" y="3747857"/>
            <a:ext cx="0" cy="261620"/>
          </a:xfrm>
          <a:custGeom>
            <a:avLst/>
            <a:gdLst/>
            <a:ahLst/>
            <a:cxnLst/>
            <a:rect l="l" t="t" r="r" b="b"/>
            <a:pathLst>
              <a:path h="261620">
                <a:moveTo>
                  <a:pt x="0" y="261407"/>
                </a:moveTo>
                <a:lnTo>
                  <a:pt x="0" y="0"/>
                </a:lnTo>
              </a:path>
            </a:pathLst>
          </a:custGeom>
          <a:ln w="6060">
            <a:solidFill>
              <a:srgbClr val="6464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346618" y="2981872"/>
            <a:ext cx="0" cy="2346960"/>
          </a:xfrm>
          <a:custGeom>
            <a:avLst/>
            <a:gdLst/>
            <a:ahLst/>
            <a:cxnLst/>
            <a:rect l="l" t="t" r="r" b="b"/>
            <a:pathLst>
              <a:path h="2346960">
                <a:moveTo>
                  <a:pt x="0" y="2346590"/>
                </a:moveTo>
                <a:lnTo>
                  <a:pt x="0" y="0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7278310" y="3532044"/>
            <a:ext cx="0" cy="678180"/>
          </a:xfrm>
          <a:custGeom>
            <a:avLst/>
            <a:gdLst/>
            <a:ahLst/>
            <a:cxnLst/>
            <a:rect l="l" t="t" r="r" b="b"/>
            <a:pathLst>
              <a:path h="678179">
                <a:moveTo>
                  <a:pt x="0" y="677835"/>
                </a:moveTo>
                <a:lnTo>
                  <a:pt x="0" y="0"/>
                </a:lnTo>
              </a:path>
            </a:pathLst>
          </a:custGeom>
          <a:ln w="6060">
            <a:solidFill>
              <a:srgbClr val="9090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346618" y="1805537"/>
            <a:ext cx="0" cy="3796665"/>
          </a:xfrm>
          <a:custGeom>
            <a:avLst/>
            <a:gdLst/>
            <a:ahLst/>
            <a:cxnLst/>
            <a:rect l="l" t="t" r="r" b="b"/>
            <a:pathLst>
              <a:path h="3796665">
                <a:moveTo>
                  <a:pt x="0" y="3796491"/>
                </a:moveTo>
                <a:lnTo>
                  <a:pt x="0" y="0"/>
                </a:lnTo>
              </a:path>
            </a:pathLst>
          </a:custGeom>
          <a:ln w="6060">
            <a:solidFill>
              <a:srgbClr val="7C7C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4784534" y="4143007"/>
            <a:ext cx="0" cy="343535"/>
          </a:xfrm>
          <a:custGeom>
            <a:avLst/>
            <a:gdLst/>
            <a:ahLst/>
            <a:cxnLst/>
            <a:rect l="l" t="t" r="r" b="b"/>
            <a:pathLst>
              <a:path h="343535">
                <a:moveTo>
                  <a:pt x="0" y="343477"/>
                </a:moveTo>
                <a:lnTo>
                  <a:pt x="0" y="0"/>
                </a:lnTo>
              </a:path>
            </a:pathLst>
          </a:custGeom>
          <a:ln w="6060">
            <a:solidFill>
              <a:srgbClr val="9090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093538" y="4143007"/>
            <a:ext cx="0" cy="513715"/>
          </a:xfrm>
          <a:custGeom>
            <a:avLst/>
            <a:gdLst/>
            <a:ahLst/>
            <a:cxnLst/>
            <a:rect l="l" t="t" r="r" b="b"/>
            <a:pathLst>
              <a:path h="513714">
                <a:moveTo>
                  <a:pt x="0" y="513697"/>
                </a:moveTo>
                <a:lnTo>
                  <a:pt x="0" y="0"/>
                </a:lnTo>
              </a:path>
            </a:pathLst>
          </a:custGeom>
          <a:ln w="606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7278310" y="4127810"/>
            <a:ext cx="0" cy="526415"/>
          </a:xfrm>
          <a:custGeom>
            <a:avLst/>
            <a:gdLst/>
            <a:ahLst/>
            <a:cxnLst/>
            <a:rect l="l" t="t" r="r" b="b"/>
            <a:pathLst>
              <a:path h="526414">
                <a:moveTo>
                  <a:pt x="0" y="525856"/>
                </a:moveTo>
                <a:lnTo>
                  <a:pt x="0" y="0"/>
                </a:lnTo>
              </a:path>
            </a:pathLst>
          </a:custGeom>
          <a:ln w="6060">
            <a:solidFill>
              <a:srgbClr val="A8A8A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04512" y="3717461"/>
            <a:ext cx="0" cy="872490"/>
          </a:xfrm>
          <a:custGeom>
            <a:avLst/>
            <a:gdLst/>
            <a:ahLst/>
            <a:cxnLst/>
            <a:rect l="l" t="t" r="r" b="b"/>
            <a:pathLst>
              <a:path h="872489">
                <a:moveTo>
                  <a:pt x="0" y="872371"/>
                </a:moveTo>
                <a:lnTo>
                  <a:pt x="0" y="0"/>
                </a:lnTo>
              </a:path>
            </a:pathLst>
          </a:custGeom>
          <a:ln w="6060">
            <a:solidFill>
              <a:srgbClr val="5757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345103" y="4240276"/>
            <a:ext cx="0" cy="264795"/>
          </a:xfrm>
          <a:custGeom>
            <a:avLst/>
            <a:gdLst/>
            <a:ahLst/>
            <a:cxnLst/>
            <a:rect l="l" t="t" r="r" b="b"/>
            <a:pathLst>
              <a:path h="264795">
                <a:moveTo>
                  <a:pt x="0" y="264448"/>
                </a:moveTo>
                <a:lnTo>
                  <a:pt x="0" y="0"/>
                </a:lnTo>
              </a:path>
            </a:pathLst>
          </a:custGeom>
          <a:ln w="6060">
            <a:solidFill>
              <a:srgbClr val="9797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45405" y="4434812"/>
            <a:ext cx="0" cy="170815"/>
          </a:xfrm>
          <a:custGeom>
            <a:avLst/>
            <a:gdLst/>
            <a:ahLst/>
            <a:cxnLst/>
            <a:rect l="l" t="t" r="r" b="b"/>
            <a:pathLst>
              <a:path h="170814">
                <a:moveTo>
                  <a:pt x="0" y="170219"/>
                </a:moveTo>
                <a:lnTo>
                  <a:pt x="0" y="0"/>
                </a:lnTo>
              </a:path>
            </a:pathLst>
          </a:custGeom>
          <a:ln w="6060">
            <a:solidFill>
              <a:srgbClr val="2828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43890" y="3972790"/>
            <a:ext cx="0" cy="4498975"/>
          </a:xfrm>
          <a:custGeom>
            <a:avLst/>
            <a:gdLst/>
            <a:ahLst/>
            <a:cxnLst/>
            <a:rect l="l" t="t" r="r" b="b"/>
            <a:pathLst>
              <a:path h="4498975">
                <a:moveTo>
                  <a:pt x="0" y="4498644"/>
                </a:moveTo>
                <a:lnTo>
                  <a:pt x="0" y="0"/>
                </a:lnTo>
              </a:path>
            </a:pathLst>
          </a:custGeom>
          <a:ln w="6060">
            <a:solidFill>
              <a:srgbClr val="3F3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6093538" y="5219035"/>
            <a:ext cx="0" cy="227965"/>
          </a:xfrm>
          <a:custGeom>
            <a:avLst/>
            <a:gdLst/>
            <a:ahLst/>
            <a:cxnLst/>
            <a:rect l="l" t="t" r="r" b="b"/>
            <a:pathLst>
              <a:path h="227964">
                <a:moveTo>
                  <a:pt x="0" y="227971"/>
                </a:moveTo>
                <a:lnTo>
                  <a:pt x="0" y="0"/>
                </a:lnTo>
              </a:path>
            </a:pathLst>
          </a:custGeom>
          <a:ln w="6060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7278310" y="5161282"/>
            <a:ext cx="0" cy="267970"/>
          </a:xfrm>
          <a:custGeom>
            <a:avLst/>
            <a:gdLst/>
            <a:ahLst/>
            <a:cxnLst/>
            <a:rect l="l" t="t" r="r" b="b"/>
            <a:pathLst>
              <a:path h="267970">
                <a:moveTo>
                  <a:pt x="0" y="267487"/>
                </a:moveTo>
                <a:lnTo>
                  <a:pt x="0" y="0"/>
                </a:lnTo>
              </a:path>
            </a:pathLst>
          </a:custGeom>
          <a:ln w="6060">
            <a:solidFill>
              <a:srgbClr val="7474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685925" y="5392294"/>
            <a:ext cx="0" cy="210185"/>
          </a:xfrm>
          <a:custGeom>
            <a:avLst/>
            <a:gdLst/>
            <a:ahLst/>
            <a:cxnLst/>
            <a:rect l="l" t="t" r="r" b="b"/>
            <a:pathLst>
              <a:path h="210185">
                <a:moveTo>
                  <a:pt x="0" y="209734"/>
                </a:moveTo>
                <a:lnTo>
                  <a:pt x="0" y="0"/>
                </a:lnTo>
              </a:path>
            </a:pathLst>
          </a:custGeom>
          <a:ln w="3175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7278310" y="5273748"/>
            <a:ext cx="0" cy="1775460"/>
          </a:xfrm>
          <a:custGeom>
            <a:avLst/>
            <a:gdLst/>
            <a:ahLst/>
            <a:cxnLst/>
            <a:rect l="l" t="t" r="r" b="b"/>
            <a:pathLst>
              <a:path h="1775459">
                <a:moveTo>
                  <a:pt x="0" y="1775141"/>
                </a:moveTo>
                <a:lnTo>
                  <a:pt x="0" y="0"/>
                </a:lnTo>
              </a:path>
            </a:pathLst>
          </a:custGeom>
          <a:ln w="6060">
            <a:solidFill>
              <a:srgbClr val="8C8C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917924" y="5565552"/>
            <a:ext cx="0" cy="532130"/>
          </a:xfrm>
          <a:custGeom>
            <a:avLst/>
            <a:gdLst/>
            <a:ahLst/>
            <a:cxnLst/>
            <a:rect l="l" t="t" r="r" b="b"/>
            <a:pathLst>
              <a:path h="532129">
                <a:moveTo>
                  <a:pt x="0" y="531934"/>
                </a:moveTo>
                <a:lnTo>
                  <a:pt x="0" y="0"/>
                </a:lnTo>
              </a:path>
            </a:pathLst>
          </a:custGeom>
          <a:ln w="6060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6093538" y="5565552"/>
            <a:ext cx="0" cy="401320"/>
          </a:xfrm>
          <a:custGeom>
            <a:avLst/>
            <a:gdLst/>
            <a:ahLst/>
            <a:cxnLst/>
            <a:rect l="l" t="t" r="r" b="b"/>
            <a:pathLst>
              <a:path h="401320">
                <a:moveTo>
                  <a:pt x="0" y="401231"/>
                </a:moveTo>
                <a:lnTo>
                  <a:pt x="0" y="0"/>
                </a:lnTo>
              </a:path>
            </a:pathLst>
          </a:custGeom>
          <a:ln w="6060">
            <a:solidFill>
              <a:srgbClr val="8C8C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6685925" y="4246355"/>
            <a:ext cx="0" cy="1525905"/>
          </a:xfrm>
          <a:custGeom>
            <a:avLst/>
            <a:gdLst/>
            <a:ahLst/>
            <a:cxnLst/>
            <a:rect l="l" t="t" r="r" b="b"/>
            <a:pathLst>
              <a:path h="1525904">
                <a:moveTo>
                  <a:pt x="0" y="1525892"/>
                </a:moveTo>
                <a:lnTo>
                  <a:pt x="0" y="0"/>
                </a:lnTo>
              </a:path>
            </a:pathLst>
          </a:custGeom>
          <a:ln w="3175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4784534" y="5650663"/>
            <a:ext cx="0" cy="1258570"/>
          </a:xfrm>
          <a:custGeom>
            <a:avLst/>
            <a:gdLst/>
            <a:ahLst/>
            <a:cxnLst/>
            <a:rect l="l" t="t" r="r" b="b"/>
            <a:pathLst>
              <a:path h="1258570">
                <a:moveTo>
                  <a:pt x="0" y="1258403"/>
                </a:moveTo>
                <a:lnTo>
                  <a:pt x="0" y="0"/>
                </a:lnTo>
              </a:path>
            </a:pathLst>
          </a:custGeom>
          <a:ln w="6060">
            <a:solidFill>
              <a:srgbClr val="8C8C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499967" y="6287463"/>
            <a:ext cx="2684780" cy="0"/>
          </a:xfrm>
          <a:custGeom>
            <a:avLst/>
            <a:gdLst/>
            <a:ahLst/>
            <a:cxnLst/>
            <a:rect l="l" t="t" r="r" b="b"/>
            <a:pathLst>
              <a:path w="2684780">
                <a:moveTo>
                  <a:pt x="0" y="0"/>
                </a:moveTo>
                <a:lnTo>
                  <a:pt x="2684672" y="0"/>
                </a:lnTo>
              </a:path>
            </a:pathLst>
          </a:custGeom>
          <a:ln w="6060">
            <a:solidFill>
              <a:srgbClr val="4B4B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3917924" y="6039734"/>
            <a:ext cx="0" cy="2438400"/>
          </a:xfrm>
          <a:custGeom>
            <a:avLst/>
            <a:gdLst/>
            <a:ahLst/>
            <a:cxnLst/>
            <a:rect l="l" t="t" r="r" b="b"/>
            <a:pathLst>
              <a:path h="2438400">
                <a:moveTo>
                  <a:pt x="0" y="2437780"/>
                </a:moveTo>
                <a:lnTo>
                  <a:pt x="0" y="0"/>
                </a:lnTo>
              </a:path>
            </a:pathLst>
          </a:custGeom>
          <a:ln w="6060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884659" y="6287463"/>
            <a:ext cx="4396740" cy="0"/>
          </a:xfrm>
          <a:custGeom>
            <a:avLst/>
            <a:gdLst/>
            <a:ahLst/>
            <a:cxnLst/>
            <a:rect l="l" t="t" r="r" b="b"/>
            <a:pathLst>
              <a:path w="4396740">
                <a:moveTo>
                  <a:pt x="0" y="0"/>
                </a:moveTo>
                <a:lnTo>
                  <a:pt x="4396681" y="0"/>
                </a:lnTo>
              </a:path>
            </a:pathLst>
          </a:custGeom>
          <a:ln w="6060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6095053" y="1805537"/>
            <a:ext cx="0" cy="6669405"/>
          </a:xfrm>
          <a:custGeom>
            <a:avLst/>
            <a:gdLst/>
            <a:ahLst/>
            <a:cxnLst/>
            <a:rect l="l" t="t" r="r" b="b"/>
            <a:pathLst>
              <a:path h="6669405">
                <a:moveTo>
                  <a:pt x="0" y="6668936"/>
                </a:moveTo>
                <a:lnTo>
                  <a:pt x="0" y="0"/>
                </a:lnTo>
              </a:path>
            </a:pathLst>
          </a:custGeom>
          <a:ln w="6060">
            <a:solidFill>
              <a:srgbClr val="6B6B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6899547" y="6285943"/>
            <a:ext cx="382270" cy="0"/>
          </a:xfrm>
          <a:custGeom>
            <a:avLst/>
            <a:gdLst/>
            <a:ahLst/>
            <a:cxnLst/>
            <a:rect l="l" t="t" r="r" b="b"/>
            <a:pathLst>
              <a:path w="382270">
                <a:moveTo>
                  <a:pt x="0" y="0"/>
                </a:moveTo>
                <a:lnTo>
                  <a:pt x="381793" y="0"/>
                </a:lnTo>
              </a:path>
            </a:pathLst>
          </a:custGeom>
          <a:ln w="606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6095053" y="6389291"/>
            <a:ext cx="0" cy="158115"/>
          </a:xfrm>
          <a:custGeom>
            <a:avLst/>
            <a:gdLst/>
            <a:ahLst/>
            <a:cxnLst/>
            <a:rect l="l" t="t" r="r" b="b"/>
            <a:pathLst>
              <a:path h="158115">
                <a:moveTo>
                  <a:pt x="0" y="158060"/>
                </a:moveTo>
                <a:lnTo>
                  <a:pt x="0" y="0"/>
                </a:lnTo>
              </a:path>
            </a:pathLst>
          </a:custGeom>
          <a:ln w="6060">
            <a:solidFill>
              <a:srgbClr val="8383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5346618" y="5532117"/>
            <a:ext cx="0" cy="1368425"/>
          </a:xfrm>
          <a:custGeom>
            <a:avLst/>
            <a:gdLst/>
            <a:ahLst/>
            <a:cxnLst/>
            <a:rect l="l" t="t" r="r" b="b"/>
            <a:pathLst>
              <a:path h="1368425">
                <a:moveTo>
                  <a:pt x="0" y="1367830"/>
                </a:moveTo>
                <a:lnTo>
                  <a:pt x="0" y="0"/>
                </a:lnTo>
              </a:path>
            </a:pathLst>
          </a:custGeom>
          <a:ln w="6060">
            <a:solidFill>
              <a:srgbClr val="9090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5346618" y="6863472"/>
            <a:ext cx="0" cy="152400"/>
          </a:xfrm>
          <a:custGeom>
            <a:avLst/>
            <a:gdLst/>
            <a:ahLst/>
            <a:cxnLst/>
            <a:rect l="l" t="t" r="r" b="b"/>
            <a:pathLst>
              <a:path h="152400">
                <a:moveTo>
                  <a:pt x="0" y="151982"/>
                </a:moveTo>
                <a:lnTo>
                  <a:pt x="0" y="0"/>
                </a:lnTo>
              </a:path>
            </a:pathLst>
          </a:custGeom>
          <a:ln w="3175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4783019" y="6978978"/>
            <a:ext cx="0" cy="152400"/>
          </a:xfrm>
          <a:custGeom>
            <a:avLst/>
            <a:gdLst/>
            <a:ahLst/>
            <a:cxnLst/>
            <a:rect l="l" t="t" r="r" b="b"/>
            <a:pathLst>
              <a:path h="152400">
                <a:moveTo>
                  <a:pt x="0" y="151980"/>
                </a:moveTo>
                <a:lnTo>
                  <a:pt x="0" y="0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5346618" y="6978978"/>
            <a:ext cx="0" cy="152400"/>
          </a:xfrm>
          <a:custGeom>
            <a:avLst/>
            <a:gdLst/>
            <a:ahLst/>
            <a:cxnLst/>
            <a:rect l="l" t="t" r="r" b="b"/>
            <a:pathLst>
              <a:path h="152400">
                <a:moveTo>
                  <a:pt x="0" y="151980"/>
                </a:moveTo>
                <a:lnTo>
                  <a:pt x="0" y="0"/>
                </a:lnTo>
              </a:path>
            </a:pathLst>
          </a:custGeom>
          <a:ln w="3175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7278310" y="6927305"/>
            <a:ext cx="0" cy="334645"/>
          </a:xfrm>
          <a:custGeom>
            <a:avLst/>
            <a:gdLst/>
            <a:ahLst/>
            <a:cxnLst/>
            <a:rect l="l" t="t" r="r" b="b"/>
            <a:pathLst>
              <a:path h="334645">
                <a:moveTo>
                  <a:pt x="0" y="334357"/>
                </a:moveTo>
                <a:lnTo>
                  <a:pt x="0" y="0"/>
                </a:lnTo>
              </a:path>
            </a:pathLst>
          </a:custGeom>
          <a:ln w="6060">
            <a:solidFill>
              <a:srgbClr val="A09C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1695343" y="7082325"/>
            <a:ext cx="0" cy="629285"/>
          </a:xfrm>
          <a:custGeom>
            <a:avLst/>
            <a:gdLst/>
            <a:ahLst/>
            <a:cxnLst/>
            <a:rect l="l" t="t" r="r" b="b"/>
            <a:pathLst>
              <a:path h="629284">
                <a:moveTo>
                  <a:pt x="0" y="629202"/>
                </a:moveTo>
                <a:lnTo>
                  <a:pt x="0" y="0"/>
                </a:lnTo>
              </a:path>
            </a:pathLst>
          </a:custGeom>
          <a:ln w="6060">
            <a:solidFill>
              <a:srgbClr val="4B4B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5345103" y="7094484"/>
            <a:ext cx="0" cy="617220"/>
          </a:xfrm>
          <a:custGeom>
            <a:avLst/>
            <a:gdLst/>
            <a:ahLst/>
            <a:cxnLst/>
            <a:rect l="l" t="t" r="r" b="b"/>
            <a:pathLst>
              <a:path h="617220">
                <a:moveTo>
                  <a:pt x="0" y="617043"/>
                </a:moveTo>
                <a:lnTo>
                  <a:pt x="0" y="0"/>
                </a:lnTo>
              </a:path>
            </a:pathLst>
          </a:custGeom>
          <a:ln w="6060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6684409" y="7082325"/>
            <a:ext cx="0" cy="532130"/>
          </a:xfrm>
          <a:custGeom>
            <a:avLst/>
            <a:gdLst/>
            <a:ahLst/>
            <a:cxnLst/>
            <a:rect l="l" t="t" r="r" b="b"/>
            <a:pathLst>
              <a:path h="532129">
                <a:moveTo>
                  <a:pt x="0" y="531934"/>
                </a:moveTo>
                <a:lnTo>
                  <a:pt x="0" y="0"/>
                </a:lnTo>
              </a:path>
            </a:pathLst>
          </a:custGeom>
          <a:ln w="6060">
            <a:solidFill>
              <a:srgbClr val="9C9C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7278310" y="7094484"/>
            <a:ext cx="0" cy="732790"/>
          </a:xfrm>
          <a:custGeom>
            <a:avLst/>
            <a:gdLst/>
            <a:ahLst/>
            <a:cxnLst/>
            <a:rect l="l" t="t" r="r" b="b"/>
            <a:pathLst>
              <a:path h="732790">
                <a:moveTo>
                  <a:pt x="0" y="732549"/>
                </a:moveTo>
                <a:lnTo>
                  <a:pt x="0" y="0"/>
                </a:lnTo>
              </a:path>
            </a:pathLst>
          </a:custGeom>
          <a:ln w="6060">
            <a:solidFill>
              <a:srgbClr val="AFAFA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502997" y="7045850"/>
            <a:ext cx="0" cy="781685"/>
          </a:xfrm>
          <a:custGeom>
            <a:avLst/>
            <a:gdLst/>
            <a:ahLst/>
            <a:cxnLst/>
            <a:rect l="l" t="t" r="r" b="b"/>
            <a:pathLst>
              <a:path h="781684">
                <a:moveTo>
                  <a:pt x="0" y="781183"/>
                </a:moveTo>
                <a:lnTo>
                  <a:pt x="0" y="0"/>
                </a:lnTo>
              </a:path>
            </a:pathLst>
          </a:custGeom>
          <a:ln w="6060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4783019" y="1805537"/>
            <a:ext cx="0" cy="6672580"/>
          </a:xfrm>
          <a:custGeom>
            <a:avLst/>
            <a:gdLst/>
            <a:ahLst/>
            <a:cxnLst/>
            <a:rect l="l" t="t" r="r" b="b"/>
            <a:pathLst>
              <a:path h="6672580">
                <a:moveTo>
                  <a:pt x="0" y="6671976"/>
                </a:moveTo>
                <a:lnTo>
                  <a:pt x="0" y="0"/>
                </a:lnTo>
              </a:path>
            </a:pathLst>
          </a:custGeom>
          <a:ln w="6060">
            <a:solidFill>
              <a:srgbClr val="7777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092025" y="7094484"/>
            <a:ext cx="0" cy="499109"/>
          </a:xfrm>
          <a:custGeom>
            <a:avLst/>
            <a:gdLst/>
            <a:ahLst/>
            <a:cxnLst/>
            <a:rect l="l" t="t" r="r" b="b"/>
            <a:pathLst>
              <a:path h="499109">
                <a:moveTo>
                  <a:pt x="0" y="498499"/>
                </a:moveTo>
                <a:lnTo>
                  <a:pt x="0" y="0"/>
                </a:lnTo>
              </a:path>
            </a:pathLst>
          </a:custGeom>
          <a:ln w="6060">
            <a:solidFill>
              <a:srgbClr val="8383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4783019" y="7556507"/>
            <a:ext cx="0" cy="374015"/>
          </a:xfrm>
          <a:custGeom>
            <a:avLst/>
            <a:gdLst/>
            <a:ahLst/>
            <a:cxnLst/>
            <a:rect l="l" t="t" r="r" b="b"/>
            <a:pathLst>
              <a:path h="374015">
                <a:moveTo>
                  <a:pt x="0" y="373874"/>
                </a:moveTo>
                <a:lnTo>
                  <a:pt x="0" y="0"/>
                </a:lnTo>
              </a:path>
            </a:pathLst>
          </a:custGeom>
          <a:ln w="3175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6684409" y="7556507"/>
            <a:ext cx="0" cy="918210"/>
          </a:xfrm>
          <a:custGeom>
            <a:avLst/>
            <a:gdLst/>
            <a:ahLst/>
            <a:cxnLst/>
            <a:rect l="l" t="t" r="r" b="b"/>
            <a:pathLst>
              <a:path h="918209">
                <a:moveTo>
                  <a:pt x="0" y="917966"/>
                </a:moveTo>
                <a:lnTo>
                  <a:pt x="0" y="0"/>
                </a:lnTo>
              </a:path>
            </a:pathLst>
          </a:custGeom>
          <a:ln w="6060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5345103" y="7675051"/>
            <a:ext cx="0" cy="152400"/>
          </a:xfrm>
          <a:custGeom>
            <a:avLst/>
            <a:gdLst/>
            <a:ahLst/>
            <a:cxnLst/>
            <a:rect l="l" t="t" r="r" b="b"/>
            <a:pathLst>
              <a:path h="152400">
                <a:moveTo>
                  <a:pt x="0" y="151982"/>
                </a:moveTo>
                <a:lnTo>
                  <a:pt x="0" y="0"/>
                </a:lnTo>
              </a:path>
            </a:pathLst>
          </a:custGeom>
          <a:ln w="6060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6093538" y="7632497"/>
            <a:ext cx="0" cy="562610"/>
          </a:xfrm>
          <a:custGeom>
            <a:avLst/>
            <a:gdLst/>
            <a:ahLst/>
            <a:cxnLst/>
            <a:rect l="l" t="t" r="r" b="b"/>
            <a:pathLst>
              <a:path h="562609">
                <a:moveTo>
                  <a:pt x="0" y="562330"/>
                </a:moveTo>
                <a:lnTo>
                  <a:pt x="0" y="0"/>
                </a:lnTo>
              </a:path>
            </a:pathLst>
          </a:custGeom>
          <a:ln w="6060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5346618" y="7790558"/>
            <a:ext cx="0" cy="140335"/>
          </a:xfrm>
          <a:custGeom>
            <a:avLst/>
            <a:gdLst/>
            <a:ahLst/>
            <a:cxnLst/>
            <a:rect l="l" t="t" r="r" b="b"/>
            <a:pathLst>
              <a:path h="140334">
                <a:moveTo>
                  <a:pt x="0" y="139823"/>
                </a:moveTo>
                <a:lnTo>
                  <a:pt x="0" y="0"/>
                </a:lnTo>
              </a:path>
            </a:pathLst>
          </a:custGeom>
          <a:ln w="3175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7278310" y="7790558"/>
            <a:ext cx="0" cy="684530"/>
          </a:xfrm>
          <a:custGeom>
            <a:avLst/>
            <a:gdLst/>
            <a:ahLst/>
            <a:cxnLst/>
            <a:rect l="l" t="t" r="r" b="b"/>
            <a:pathLst>
              <a:path h="684529">
                <a:moveTo>
                  <a:pt x="0" y="683915"/>
                </a:moveTo>
                <a:lnTo>
                  <a:pt x="0" y="0"/>
                </a:lnTo>
              </a:path>
            </a:pathLst>
          </a:custGeom>
          <a:ln w="6060">
            <a:solidFill>
              <a:srgbClr val="8787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1695343" y="7632497"/>
            <a:ext cx="0" cy="842010"/>
          </a:xfrm>
          <a:custGeom>
            <a:avLst/>
            <a:gdLst/>
            <a:ahLst/>
            <a:cxnLst/>
            <a:rect l="l" t="t" r="r" b="b"/>
            <a:pathLst>
              <a:path h="842009">
                <a:moveTo>
                  <a:pt x="0" y="841975"/>
                </a:moveTo>
                <a:lnTo>
                  <a:pt x="0" y="0"/>
                </a:lnTo>
              </a:path>
            </a:pathLst>
          </a:custGeom>
          <a:ln w="6060">
            <a:solidFill>
              <a:srgbClr val="38383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5346618" y="7893905"/>
            <a:ext cx="0" cy="155575"/>
          </a:xfrm>
          <a:custGeom>
            <a:avLst/>
            <a:gdLst/>
            <a:ahLst/>
            <a:cxnLst/>
            <a:rect l="l" t="t" r="r" b="b"/>
            <a:pathLst>
              <a:path h="155575">
                <a:moveTo>
                  <a:pt x="0" y="155020"/>
                </a:moveTo>
                <a:lnTo>
                  <a:pt x="0" y="0"/>
                </a:lnTo>
              </a:path>
            </a:pathLst>
          </a:custGeom>
          <a:ln w="3175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5345103" y="8012450"/>
            <a:ext cx="0" cy="380365"/>
          </a:xfrm>
          <a:custGeom>
            <a:avLst/>
            <a:gdLst/>
            <a:ahLst/>
            <a:cxnLst/>
            <a:rect l="l" t="t" r="r" b="b"/>
            <a:pathLst>
              <a:path h="380365">
                <a:moveTo>
                  <a:pt x="0" y="379953"/>
                </a:moveTo>
                <a:lnTo>
                  <a:pt x="0" y="0"/>
                </a:lnTo>
              </a:path>
            </a:pathLst>
          </a:custGeom>
          <a:ln w="6060">
            <a:solidFill>
              <a:srgbClr val="7C7C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481786" y="8498790"/>
            <a:ext cx="6814820" cy="0"/>
          </a:xfrm>
          <a:custGeom>
            <a:avLst/>
            <a:gdLst/>
            <a:ahLst/>
            <a:cxnLst/>
            <a:rect l="l" t="t" r="r" b="b"/>
            <a:pathLst>
              <a:path w="6814820">
                <a:moveTo>
                  <a:pt x="0" y="0"/>
                </a:moveTo>
                <a:lnTo>
                  <a:pt x="6814703" y="0"/>
                </a:lnTo>
              </a:path>
            </a:pathLst>
          </a:custGeom>
          <a:ln w="60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502997" y="7501793"/>
            <a:ext cx="0" cy="969644"/>
          </a:xfrm>
          <a:custGeom>
            <a:avLst/>
            <a:gdLst/>
            <a:ahLst/>
            <a:cxnLst/>
            <a:rect l="l" t="t" r="r" b="b"/>
            <a:pathLst>
              <a:path h="969645">
                <a:moveTo>
                  <a:pt x="0" y="969641"/>
                </a:moveTo>
                <a:lnTo>
                  <a:pt x="0" y="0"/>
                </a:lnTo>
              </a:path>
            </a:pathLst>
          </a:custGeom>
          <a:ln w="6060">
            <a:solidFill>
              <a:srgbClr val="4444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5345103" y="8325532"/>
            <a:ext cx="0" cy="149225"/>
          </a:xfrm>
          <a:custGeom>
            <a:avLst/>
            <a:gdLst/>
            <a:ahLst/>
            <a:cxnLst/>
            <a:rect l="l" t="t" r="r" b="b"/>
            <a:pathLst>
              <a:path h="149225">
                <a:moveTo>
                  <a:pt x="0" y="148941"/>
                </a:moveTo>
                <a:lnTo>
                  <a:pt x="0" y="0"/>
                </a:lnTo>
              </a:path>
            </a:pathLst>
          </a:custGeom>
          <a:ln w="6060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 txBox="1"/>
          <p:nvPr/>
        </p:nvSpPr>
        <p:spPr>
          <a:xfrm>
            <a:off x="1729610" y="913391"/>
            <a:ext cx="1519555" cy="4724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>
              <a:lnSpc>
                <a:spcPts val="2275"/>
              </a:lnSpc>
            </a:pPr>
            <a:r>
              <a:rPr sz="1900" b="1" spc="40" dirty="0">
                <a:latin typeface="Arial"/>
                <a:cs typeface="Arial"/>
              </a:rPr>
              <a:t>MA</a:t>
            </a:r>
            <a:r>
              <a:rPr sz="1900" b="1" spc="90" dirty="0">
                <a:latin typeface="Arial"/>
                <a:cs typeface="Arial"/>
              </a:rPr>
              <a:t>C</a:t>
            </a:r>
            <a:r>
              <a:rPr sz="1900" b="1" spc="75" dirty="0">
                <a:solidFill>
                  <a:srgbClr val="1F1F1F"/>
                </a:solidFill>
                <a:latin typeface="Arial"/>
                <a:cs typeface="Arial"/>
              </a:rPr>
              <a:t>K</a:t>
            </a:r>
            <a:r>
              <a:rPr sz="1900" b="1" dirty="0">
                <a:latin typeface="Arial"/>
                <a:cs typeface="Arial"/>
              </a:rPr>
              <a:t>EN</a:t>
            </a:r>
            <a:r>
              <a:rPr sz="1900" b="1" spc="75" dirty="0">
                <a:latin typeface="Arial"/>
                <a:cs typeface="Arial"/>
              </a:rPr>
              <a:t>Z</a:t>
            </a:r>
            <a:r>
              <a:rPr sz="1900" b="1" spc="3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900" b="1" spc="10" dirty="0">
                <a:latin typeface="Arial"/>
                <a:cs typeface="Arial"/>
              </a:rPr>
              <a:t>E</a:t>
            </a:r>
            <a:endParaRPr sz="1900">
              <a:latin typeface="Arial"/>
              <a:cs typeface="Arial"/>
            </a:endParaRPr>
          </a:p>
          <a:p>
            <a:pPr marL="12700">
              <a:lnSpc>
                <a:spcPts val="1614"/>
              </a:lnSpc>
            </a:pPr>
            <a:r>
              <a:rPr sz="1350" b="1" spc="-10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350" b="1" spc="-20" dirty="0">
                <a:latin typeface="Arial"/>
                <a:cs typeface="Arial"/>
              </a:rPr>
              <a:t>SPO</a:t>
            </a:r>
            <a:r>
              <a:rPr sz="1350" b="1" spc="60" dirty="0">
                <a:latin typeface="Arial"/>
                <a:cs typeface="Arial"/>
              </a:rPr>
              <a:t>R</a:t>
            </a:r>
            <a:r>
              <a:rPr sz="1350" b="1" spc="85" dirty="0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sz="1350" b="1" spc="-20" dirty="0">
                <a:latin typeface="Arial"/>
                <a:cs typeface="Arial"/>
              </a:rPr>
              <a:t>E</a:t>
            </a:r>
            <a:r>
              <a:rPr sz="1350" b="1" spc="-5" dirty="0">
                <a:latin typeface="Arial"/>
                <a:cs typeface="Arial"/>
              </a:rPr>
              <a:t> </a:t>
            </a:r>
            <a:r>
              <a:rPr sz="1350" b="1" spc="50" dirty="0">
                <a:latin typeface="Arial"/>
                <a:cs typeface="Arial"/>
              </a:rPr>
              <a:t>C</a:t>
            </a:r>
            <a:r>
              <a:rPr sz="1350" b="1" spc="-45" dirty="0">
                <a:solidFill>
                  <a:srgbClr val="1F1F1F"/>
                </a:solidFill>
                <a:latin typeface="Arial"/>
                <a:cs typeface="Arial"/>
              </a:rPr>
              <a:t>LU</a:t>
            </a:r>
            <a:r>
              <a:rPr sz="1350" b="1" spc="5" dirty="0">
                <a:solidFill>
                  <a:srgbClr val="1F1F1F"/>
                </a:solidFill>
                <a:latin typeface="Arial"/>
                <a:cs typeface="Arial"/>
              </a:rPr>
              <a:t>B</a:t>
            </a:r>
            <a:r>
              <a:rPr sz="1350" b="1" spc="-20" dirty="0">
                <a:latin typeface="Arial"/>
                <a:cs typeface="Arial"/>
              </a:rPr>
              <a:t>E</a:t>
            </a:r>
            <a:endParaRPr sz="1350">
              <a:latin typeface="Arial"/>
              <a:cs typeface="Arial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6235374" y="1518355"/>
            <a:ext cx="89471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60" dirty="0">
                <a:solidFill>
                  <a:srgbClr val="383838"/>
                </a:solidFill>
                <a:latin typeface="Arial"/>
                <a:cs typeface="Arial"/>
              </a:rPr>
              <a:t>Página </a:t>
            </a:r>
            <a:r>
              <a:rPr sz="1000" spc="-14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b="1" spc="75" dirty="0">
                <a:solidFill>
                  <a:srgbClr val="1F1F1F"/>
                </a:solidFill>
                <a:latin typeface="Times New Roman"/>
                <a:cs typeface="Times New Roman"/>
              </a:rPr>
              <a:t>2</a:t>
            </a:r>
            <a:r>
              <a:rPr sz="1050" b="1" spc="40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050" b="1" spc="-10" dirty="0">
                <a:solidFill>
                  <a:srgbClr val="383838"/>
                </a:solidFill>
                <a:latin typeface="Times New Roman"/>
                <a:cs typeface="Times New Roman"/>
              </a:rPr>
              <a:t>de</a:t>
            </a:r>
            <a:r>
              <a:rPr sz="1050" b="1" dirty="0">
                <a:solidFill>
                  <a:srgbClr val="383838"/>
                </a:solidFill>
                <a:latin typeface="Times New Roman"/>
                <a:cs typeface="Times New Roman"/>
              </a:rPr>
              <a:t> </a:t>
            </a:r>
            <a:r>
              <a:rPr sz="1050" b="1" spc="-120" dirty="0">
                <a:solidFill>
                  <a:srgbClr val="383838"/>
                </a:solidFill>
                <a:latin typeface="Times New Roman"/>
                <a:cs typeface="Times New Roman"/>
              </a:rPr>
              <a:t> </a:t>
            </a:r>
            <a:r>
              <a:rPr sz="1050" b="1" spc="105" dirty="0">
                <a:solidFill>
                  <a:srgbClr val="1F1F1F"/>
                </a:solidFill>
                <a:latin typeface="Times New Roman"/>
                <a:cs typeface="Times New Roman"/>
              </a:rPr>
              <a:t>11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1729610" y="1821107"/>
            <a:ext cx="802005" cy="2241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5715">
              <a:lnSpc>
                <a:spcPct val="102600"/>
              </a:lnSpc>
            </a:pP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Plataformas   </a:t>
            </a:r>
            <a:r>
              <a:rPr sz="700" spc="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para </a:t>
            </a:r>
            <a:r>
              <a:rPr sz="700" spc="5" dirty="0">
                <a:solidFill>
                  <a:srgbClr val="383838"/>
                </a:solidFill>
                <a:latin typeface="Arial"/>
                <a:cs typeface="Arial"/>
              </a:rPr>
              <a:t>coatedfor</a:t>
            </a:r>
            <a:endParaRPr sz="700">
              <a:latin typeface="Arial"/>
              <a:cs typeface="Arial"/>
            </a:endParaRPr>
          </a:p>
        </p:txBody>
      </p:sp>
      <p:sp>
        <p:nvSpPr>
          <p:cNvPr id="90" name="object 90"/>
          <p:cNvSpPr txBox="1"/>
          <p:nvPr/>
        </p:nvSpPr>
        <p:spPr>
          <a:xfrm>
            <a:off x="2608340" y="1821107"/>
            <a:ext cx="1286510" cy="1174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5" dirty="0">
                <a:solidFill>
                  <a:srgbClr val="383838"/>
                </a:solidFill>
                <a:latin typeface="Arial"/>
                <a:cs typeface="Arial"/>
              </a:rPr>
              <a:t>os   </a:t>
            </a:r>
            <a:r>
              <a:rPr sz="700" spc="4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-20" dirty="0">
                <a:solidFill>
                  <a:srgbClr val="1F1F1F"/>
                </a:solidFill>
                <a:latin typeface="Arial"/>
                <a:cs typeface="Arial"/>
              </a:rPr>
              <a:t>Pés:</a:t>
            </a:r>
            <a:r>
              <a:rPr sz="700" spc="-1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55" dirty="0">
                <a:solidFill>
                  <a:srgbClr val="383838"/>
                </a:solidFill>
                <a:latin typeface="Arial"/>
                <a:cs typeface="Arial"/>
              </a:rPr>
              <a:t>P</a:t>
            </a:r>
            <a:r>
              <a:rPr sz="700" spc="-30" dirty="0">
                <a:solidFill>
                  <a:srgbClr val="383838"/>
                </a:solidFill>
                <a:latin typeface="Arial"/>
                <a:cs typeface="Arial"/>
              </a:rPr>
              <a:t>o</a:t>
            </a:r>
            <a:r>
              <a:rPr sz="700" spc="5" dirty="0">
                <a:latin typeface="Arial"/>
                <a:cs typeface="Arial"/>
              </a:rPr>
              <a:t>ly</a:t>
            </a:r>
            <a:r>
              <a:rPr sz="700" spc="5" dirty="0">
                <a:solidFill>
                  <a:srgbClr val="1F1F1F"/>
                </a:solidFill>
                <a:latin typeface="Arial"/>
                <a:cs typeface="Arial"/>
              </a:rPr>
              <a:t>ethyle</a:t>
            </a:r>
            <a:r>
              <a:rPr sz="700" spc="45" dirty="0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sz="700" spc="15" dirty="0">
                <a:solidFill>
                  <a:srgbClr val="545454"/>
                </a:solidFill>
                <a:latin typeface="Arial"/>
                <a:cs typeface="Arial"/>
              </a:rPr>
              <a:t>e</a:t>
            </a:r>
            <a:r>
              <a:rPr sz="700" dirty="0">
                <a:solidFill>
                  <a:srgbClr val="545454"/>
                </a:solidFill>
                <a:latin typeface="Arial"/>
                <a:cs typeface="Arial"/>
              </a:rPr>
              <a:t>   </a:t>
            </a:r>
            <a:r>
              <a:rPr sz="700" spc="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545454"/>
                </a:solidFill>
                <a:latin typeface="Arial"/>
                <a:cs typeface="Arial"/>
              </a:rPr>
              <a:t>s</a:t>
            </a:r>
            <a:r>
              <a:rPr sz="700" spc="10" dirty="0">
                <a:solidFill>
                  <a:srgbClr val="383838"/>
                </a:solidFill>
                <a:latin typeface="Arial"/>
                <a:cs typeface="Arial"/>
              </a:rPr>
              <a:t>p</a:t>
            </a:r>
            <a:r>
              <a:rPr sz="700" dirty="0">
                <a:solidFill>
                  <a:srgbClr val="545454"/>
                </a:solidFill>
                <a:latin typeface="Arial"/>
                <a:cs typeface="Arial"/>
              </a:rPr>
              <a:t>r</a:t>
            </a:r>
            <a:r>
              <a:rPr sz="700" spc="5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sz="700" dirty="0">
                <a:solidFill>
                  <a:srgbClr val="545454"/>
                </a:solidFill>
                <a:latin typeface="Arial"/>
                <a:cs typeface="Arial"/>
              </a:rPr>
              <a:t>y</a:t>
            </a:r>
            <a:r>
              <a:rPr sz="700" spc="50" dirty="0">
                <a:solidFill>
                  <a:srgbClr val="383838"/>
                </a:solidFill>
                <a:latin typeface="Arial"/>
                <a:cs typeface="Arial"/>
              </a:rPr>
              <a:t>-</a:t>
            </a:r>
            <a:endParaRPr sz="700">
              <a:latin typeface="Arial"/>
              <a:cs typeface="Arial"/>
            </a:endParaRPr>
          </a:p>
        </p:txBody>
      </p:sp>
      <p:sp>
        <p:nvSpPr>
          <p:cNvPr id="91" name="object 91"/>
          <p:cNvSpPr txBox="1"/>
          <p:nvPr/>
        </p:nvSpPr>
        <p:spPr>
          <a:xfrm>
            <a:off x="2641671" y="1933573"/>
            <a:ext cx="126936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827405" algn="l"/>
              </a:tabLst>
            </a:pPr>
            <a:r>
              <a:rPr sz="700" spc="10" dirty="0">
                <a:solidFill>
                  <a:srgbClr val="383838"/>
                </a:solidFill>
                <a:latin typeface="Arial"/>
                <a:cs typeface="Arial"/>
              </a:rPr>
              <a:t>impact,	</a:t>
            </a:r>
            <a:r>
              <a:rPr sz="700" spc="5" dirty="0">
                <a:solidFill>
                  <a:srgbClr val="383838"/>
                </a:solidFill>
                <a:latin typeface="Arial"/>
                <a:cs typeface="Arial"/>
              </a:rPr>
              <a:t>corrosio</a:t>
            </a:r>
            <a:r>
              <a:rPr sz="700" spc="50" dirty="0">
                <a:solidFill>
                  <a:srgbClr val="383838"/>
                </a:solidFill>
                <a:latin typeface="Arial"/>
                <a:cs typeface="Arial"/>
              </a:rPr>
              <a:t>n</a:t>
            </a:r>
            <a:r>
              <a:rPr sz="700" spc="175" dirty="0">
                <a:solidFill>
                  <a:srgbClr val="545454"/>
                </a:solidFill>
                <a:latin typeface="Arial"/>
                <a:cs typeface="Arial"/>
              </a:rPr>
              <a:t>,</a:t>
            </a:r>
            <a:endParaRPr sz="700">
              <a:latin typeface="Arial"/>
              <a:cs typeface="Arial"/>
            </a:endParaRPr>
          </a:p>
        </p:txBody>
      </p:sp>
      <p:sp>
        <p:nvSpPr>
          <p:cNvPr id="92" name="object 92"/>
          <p:cNvSpPr txBox="1"/>
          <p:nvPr/>
        </p:nvSpPr>
        <p:spPr>
          <a:xfrm>
            <a:off x="1729610" y="2043000"/>
            <a:ext cx="3123565" cy="2609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andabrasionresistance</a:t>
            </a:r>
            <a:r>
              <a:rPr sz="700" spc="-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35" dirty="0">
                <a:solidFill>
                  <a:srgbClr val="1F1F1F"/>
                </a:solidFill>
                <a:latin typeface="Arial"/>
                <a:cs typeface="Arial"/>
              </a:rPr>
              <a:t>.</a:t>
            </a:r>
            <a:r>
              <a:rPr sz="700" spc="60" dirty="0">
                <a:latin typeface="Arial"/>
                <a:cs typeface="Arial"/>
              </a:rPr>
              <a:t>.</a:t>
            </a:r>
            <a:endParaRPr sz="7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305"/>
              </a:spcBef>
            </a:pPr>
            <a:r>
              <a:rPr sz="700" spc="-175" dirty="0">
                <a:solidFill>
                  <a:srgbClr val="D4D1D3"/>
                </a:solidFill>
                <a:latin typeface="Times New Roman"/>
                <a:cs typeface="Times New Roman"/>
              </a:rPr>
              <a:t>1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93" name="object 93"/>
          <p:cNvSpPr txBox="1"/>
          <p:nvPr/>
        </p:nvSpPr>
        <p:spPr>
          <a:xfrm>
            <a:off x="4087029" y="2604732"/>
            <a:ext cx="521970" cy="929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1915">
              <a:lnSpc>
                <a:spcPct val="100000"/>
              </a:lnSpc>
            </a:pPr>
            <a:r>
              <a:rPr sz="800" b="1" spc="-90" dirty="0">
                <a:solidFill>
                  <a:srgbClr val="383838"/>
                </a:solidFill>
                <a:latin typeface="Times New Roman"/>
                <a:cs typeface="Times New Roman"/>
              </a:rPr>
              <a:t>MARCA:</a:t>
            </a:r>
            <a:endParaRPr sz="800">
              <a:latin typeface="Times New Roman"/>
              <a:cs typeface="Times New Roman"/>
            </a:endParaRPr>
          </a:p>
          <a:p>
            <a:pPr marL="69850" indent="-33655">
              <a:lnSpc>
                <a:spcPct val="100000"/>
              </a:lnSpc>
              <a:spcBef>
                <a:spcPts val="70"/>
              </a:spcBef>
            </a:pPr>
            <a:r>
              <a:rPr sz="700" spc="-25" dirty="0">
                <a:solidFill>
                  <a:srgbClr val="1F1F1F"/>
                </a:solidFill>
                <a:latin typeface="Arial"/>
                <a:cs typeface="Arial"/>
              </a:rPr>
              <a:t>Li</a:t>
            </a:r>
            <a:r>
              <a:rPr sz="700" spc="15" dirty="0">
                <a:solidFill>
                  <a:srgbClr val="545454"/>
                </a:solidFill>
                <a:latin typeface="Arial"/>
                <a:cs typeface="Arial"/>
              </a:rPr>
              <a:t>fe</a:t>
            </a:r>
            <a:r>
              <a:rPr sz="700" spc="6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700" spc="-30" dirty="0">
                <a:solidFill>
                  <a:srgbClr val="545454"/>
                </a:solidFill>
                <a:latin typeface="Arial"/>
                <a:cs typeface="Arial"/>
              </a:rPr>
              <a:t>F</a:t>
            </a:r>
            <a:r>
              <a:rPr sz="700" spc="25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700" spc="20" dirty="0">
                <a:solidFill>
                  <a:srgbClr val="383838"/>
                </a:solidFill>
                <a:latin typeface="Arial"/>
                <a:cs typeface="Arial"/>
              </a:rPr>
              <a:t>t</a:t>
            </a:r>
            <a:r>
              <a:rPr sz="700" dirty="0">
                <a:solidFill>
                  <a:srgbClr val="545454"/>
                </a:solidFill>
                <a:latin typeface="Arial"/>
                <a:cs typeface="Arial"/>
              </a:rPr>
              <a:t>ness</a:t>
            </a:r>
            <a:endParaRPr sz="7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1"/>
              </a:spcBef>
            </a:pPr>
            <a:endParaRPr sz="800">
              <a:latin typeface="Times New Roman"/>
              <a:cs typeface="Times New Roman"/>
            </a:endParaRPr>
          </a:p>
          <a:p>
            <a:pPr marL="18415" marR="7620" indent="51435">
              <a:lnSpc>
                <a:spcPts val="910"/>
              </a:lnSpc>
            </a:pPr>
            <a:r>
              <a:rPr sz="800" b="1" spc="-70" dirty="0">
                <a:solidFill>
                  <a:srgbClr val="1F1F1F"/>
                </a:solidFill>
                <a:latin typeface="Times New Roman"/>
                <a:cs typeface="Times New Roman"/>
              </a:rPr>
              <a:t>CÓ</a:t>
            </a:r>
            <a:r>
              <a:rPr sz="800" b="1" spc="-20" dirty="0">
                <a:solidFill>
                  <a:srgbClr val="1F1F1F"/>
                </a:solidFill>
                <a:latin typeface="Times New Roman"/>
                <a:cs typeface="Times New Roman"/>
              </a:rPr>
              <a:t>D</a:t>
            </a:r>
            <a:r>
              <a:rPr sz="800" b="1" spc="20" dirty="0">
                <a:latin typeface="Times New Roman"/>
                <a:cs typeface="Times New Roman"/>
              </a:rPr>
              <a:t>I</a:t>
            </a:r>
            <a:r>
              <a:rPr sz="800" b="1" spc="-90" dirty="0">
                <a:solidFill>
                  <a:srgbClr val="1F1F1F"/>
                </a:solidFill>
                <a:latin typeface="Times New Roman"/>
                <a:cs typeface="Times New Roman"/>
              </a:rPr>
              <a:t>GO</a:t>
            </a:r>
            <a:r>
              <a:rPr sz="800" b="1" spc="-30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800" b="1" spc="-20" dirty="0">
                <a:latin typeface="Times New Roman"/>
                <a:cs typeface="Times New Roman"/>
              </a:rPr>
              <a:t>P</a:t>
            </a:r>
            <a:r>
              <a:rPr sz="800" b="1" spc="-65" dirty="0">
                <a:solidFill>
                  <a:srgbClr val="1F1F1F"/>
                </a:solidFill>
                <a:latin typeface="Times New Roman"/>
                <a:cs typeface="Times New Roman"/>
              </a:rPr>
              <a:t>RODUTO:</a:t>
            </a:r>
            <a:endParaRPr sz="800">
              <a:latin typeface="Times New Roman"/>
              <a:cs typeface="Times New Roman"/>
            </a:endParaRPr>
          </a:p>
          <a:p>
            <a:pPr marL="15875" algn="ctr">
              <a:lnSpc>
                <a:spcPct val="100000"/>
              </a:lnSpc>
            </a:pPr>
            <a:r>
              <a:rPr sz="700" spc="-40" dirty="0">
                <a:solidFill>
                  <a:srgbClr val="545454"/>
                </a:solidFill>
                <a:latin typeface="Arial"/>
                <a:cs typeface="Arial"/>
              </a:rPr>
              <a:t>P</a:t>
            </a:r>
            <a:r>
              <a:rPr sz="700" spc="-70" dirty="0">
                <a:solidFill>
                  <a:srgbClr val="545454"/>
                </a:solidFill>
                <a:latin typeface="Arial"/>
                <a:cs typeface="Arial"/>
              </a:rPr>
              <a:t>L</a:t>
            </a:r>
            <a:r>
              <a:rPr sz="700" spc="-40" dirty="0">
                <a:solidFill>
                  <a:srgbClr val="383838"/>
                </a:solidFill>
                <a:latin typeface="Arial"/>
                <a:cs typeface="Arial"/>
              </a:rPr>
              <a:t>LHP</a:t>
            </a:r>
            <a:endParaRPr sz="7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7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800" b="1" spc="-85" dirty="0">
                <a:latin typeface="Times New Roman"/>
                <a:cs typeface="Times New Roman"/>
              </a:rPr>
              <a:t>G</a:t>
            </a:r>
            <a:r>
              <a:rPr sz="800" b="1" spc="-60" dirty="0">
                <a:solidFill>
                  <a:srgbClr val="1F1F1F"/>
                </a:solidFill>
                <a:latin typeface="Times New Roman"/>
                <a:cs typeface="Times New Roman"/>
              </a:rPr>
              <a:t>ARANTIA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94" name="object 94"/>
          <p:cNvSpPr txBox="1"/>
          <p:nvPr/>
        </p:nvSpPr>
        <p:spPr>
          <a:xfrm>
            <a:off x="7262579" y="3692821"/>
            <a:ext cx="43815" cy="88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00" spc="-135" dirty="0">
                <a:solidFill>
                  <a:srgbClr val="828282"/>
                </a:solidFill>
                <a:latin typeface="Arial"/>
                <a:cs typeface="Arial"/>
              </a:rPr>
              <a:t>1</a:t>
            </a:r>
            <a:endParaRPr sz="500">
              <a:latin typeface="Arial"/>
              <a:cs typeface="Arial"/>
            </a:endParaRPr>
          </a:p>
        </p:txBody>
      </p:sp>
      <p:sp>
        <p:nvSpPr>
          <p:cNvPr id="95" name="object 95"/>
          <p:cNvSpPr txBox="1"/>
          <p:nvPr/>
        </p:nvSpPr>
        <p:spPr>
          <a:xfrm>
            <a:off x="3984007" y="3644882"/>
            <a:ext cx="744855" cy="464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0960" marR="64769" indent="635" algn="ctr">
              <a:lnSpc>
                <a:spcPct val="108300"/>
              </a:lnSpc>
            </a:pPr>
            <a:r>
              <a:rPr sz="700" spc="-10" dirty="0">
                <a:solidFill>
                  <a:srgbClr val="1F1F1F"/>
                </a:solidFill>
                <a:latin typeface="Arial"/>
                <a:cs typeface="Arial"/>
              </a:rPr>
              <a:t>Est</a:t>
            </a:r>
            <a:r>
              <a:rPr sz="700" spc="25" dirty="0">
                <a:solidFill>
                  <a:srgbClr val="545454"/>
                </a:solidFill>
                <a:latin typeface="Arial"/>
                <a:cs typeface="Arial"/>
              </a:rPr>
              <a:t>r</a:t>
            </a:r>
            <a:r>
              <a:rPr sz="700" spc="15" dirty="0">
                <a:solidFill>
                  <a:srgbClr val="1F1F1F"/>
                </a:solidFill>
                <a:latin typeface="Arial"/>
                <a:cs typeface="Arial"/>
              </a:rPr>
              <a:t>utura</a:t>
            </a:r>
            <a:r>
              <a:rPr sz="700" spc="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1F1F1F"/>
                </a:solidFill>
                <a:latin typeface="Arial"/>
                <a:cs typeface="Arial"/>
              </a:rPr>
              <a:t>(re</a:t>
            </a:r>
            <a:r>
              <a:rPr sz="700" spc="35" dirty="0">
                <a:solidFill>
                  <a:srgbClr val="1F1F1F"/>
                </a:solidFill>
                <a:latin typeface="Arial"/>
                <a:cs typeface="Arial"/>
              </a:rPr>
              <a:t>v</a:t>
            </a:r>
            <a:r>
              <a:rPr sz="700" spc="-10" dirty="0">
                <a:solidFill>
                  <a:srgbClr val="545454"/>
                </a:solidFill>
                <a:latin typeface="Arial"/>
                <a:cs typeface="Arial"/>
              </a:rPr>
              <a:t>e</a:t>
            </a:r>
            <a:r>
              <a:rPr sz="700" spc="10" dirty="0">
                <a:solidFill>
                  <a:srgbClr val="383838"/>
                </a:solidFill>
                <a:latin typeface="Arial"/>
                <a:cs typeface="Arial"/>
              </a:rPr>
              <a:t>stimentos</a:t>
            </a:r>
            <a:r>
              <a:rPr sz="700" spc="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383838"/>
                </a:solidFill>
                <a:latin typeface="Arial"/>
                <a:cs typeface="Arial"/>
              </a:rPr>
              <a:t>ex</a:t>
            </a:r>
            <a:r>
              <a:rPr sz="700" spc="45" dirty="0">
                <a:solidFill>
                  <a:srgbClr val="383838"/>
                </a:solidFill>
                <a:latin typeface="Arial"/>
                <a:cs typeface="Arial"/>
              </a:rPr>
              <a:t>c</a:t>
            </a:r>
            <a:r>
              <a:rPr sz="700" spc="5" dirty="0">
                <a:solidFill>
                  <a:srgbClr val="545454"/>
                </a:solidFill>
                <a:latin typeface="Arial"/>
                <a:cs typeface="Arial"/>
              </a:rPr>
              <a:t>l</a:t>
            </a:r>
            <a:r>
              <a:rPr sz="700" spc="10" dirty="0">
                <a:solidFill>
                  <a:srgbClr val="383838"/>
                </a:solidFill>
                <a:latin typeface="Arial"/>
                <a:cs typeface="Arial"/>
              </a:rPr>
              <a:t>uídos</a:t>
            </a:r>
            <a:r>
              <a:rPr sz="700" spc="5" dirty="0">
                <a:solidFill>
                  <a:srgbClr val="383838"/>
                </a:solidFill>
                <a:latin typeface="Arial"/>
                <a:cs typeface="Arial"/>
              </a:rPr>
              <a:t>):</a:t>
            </a:r>
            <a:endParaRPr sz="7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10</a:t>
            </a:r>
            <a:r>
              <a:rPr sz="700" spc="-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383838"/>
                </a:solidFill>
                <a:latin typeface="Arial"/>
                <a:cs typeface="Arial"/>
              </a:rPr>
              <a:t>an</a:t>
            </a:r>
            <a:r>
              <a:rPr sz="700" spc="20" dirty="0">
                <a:solidFill>
                  <a:srgbClr val="383838"/>
                </a:solidFill>
                <a:latin typeface="Arial"/>
                <a:cs typeface="Arial"/>
              </a:rPr>
              <a:t>o</a:t>
            </a:r>
            <a:r>
              <a:rPr sz="700" spc="-25" dirty="0">
                <a:solidFill>
                  <a:srgbClr val="545454"/>
                </a:solidFill>
                <a:latin typeface="Arial"/>
                <a:cs typeface="Arial"/>
              </a:rPr>
              <a:t>s</a:t>
            </a:r>
            <a:r>
              <a:rPr sz="700" spc="7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1F1F1F"/>
                </a:solidFill>
                <a:latin typeface="Arial"/>
                <a:cs typeface="Arial"/>
              </a:rPr>
              <a:t>lim</a:t>
            </a:r>
            <a:r>
              <a:rPr sz="700" spc="-2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700" spc="60" dirty="0">
                <a:solidFill>
                  <a:srgbClr val="545454"/>
                </a:solidFill>
                <a:latin typeface="Arial"/>
                <a:cs typeface="Arial"/>
              </a:rPr>
              <a:t>t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ados</a:t>
            </a:r>
            <a:endParaRPr sz="700">
              <a:latin typeface="Arial"/>
              <a:cs typeface="Arial"/>
            </a:endParaRPr>
          </a:p>
        </p:txBody>
      </p:sp>
      <p:sp>
        <p:nvSpPr>
          <p:cNvPr id="96" name="object 96"/>
          <p:cNvSpPr txBox="1"/>
          <p:nvPr/>
        </p:nvSpPr>
        <p:spPr>
          <a:xfrm>
            <a:off x="1002384" y="4279564"/>
            <a:ext cx="44132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b="1" spc="-110" dirty="0">
                <a:latin typeface="Times New Roman"/>
                <a:cs typeface="Times New Roman"/>
              </a:rPr>
              <a:t>H</a:t>
            </a:r>
            <a:r>
              <a:rPr sz="800" b="1" spc="-55" dirty="0">
                <a:solidFill>
                  <a:srgbClr val="1F1F1F"/>
                </a:solidFill>
                <a:latin typeface="Times New Roman"/>
                <a:cs typeface="Times New Roman"/>
              </a:rPr>
              <a:t>A</a:t>
            </a:r>
            <a:r>
              <a:rPr sz="800" b="1" spc="-55" dirty="0">
                <a:latin typeface="Times New Roman"/>
                <a:cs typeface="Times New Roman"/>
              </a:rPr>
              <a:t>C</a:t>
            </a:r>
            <a:r>
              <a:rPr sz="800" b="1" spc="-185" dirty="0">
                <a:solidFill>
                  <a:srgbClr val="1F1F1F"/>
                </a:solidFill>
                <a:latin typeface="Times New Roman"/>
                <a:cs typeface="Times New Roman"/>
              </a:rPr>
              <a:t>K</a:t>
            </a:r>
            <a:r>
              <a:rPr sz="800" b="1" spc="65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800" b="1" spc="-10" dirty="0">
                <a:solidFill>
                  <a:srgbClr val="1F1F1F"/>
                </a:solidFill>
                <a:latin typeface="Times New Roman"/>
                <a:cs typeface="Times New Roman"/>
              </a:rPr>
              <a:t>D</a:t>
            </a:r>
            <a:r>
              <a:rPr sz="800" b="1" spc="-130" dirty="0">
                <a:latin typeface="Times New Roman"/>
                <a:cs typeface="Times New Roman"/>
              </a:rPr>
              <a:t>E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97" name="object 97"/>
          <p:cNvSpPr txBox="1"/>
          <p:nvPr/>
        </p:nvSpPr>
        <p:spPr>
          <a:xfrm>
            <a:off x="1726580" y="4234569"/>
            <a:ext cx="215900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0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700" spc="60" dirty="0">
                <a:solidFill>
                  <a:srgbClr val="1F1F1F"/>
                </a:solidFill>
                <a:latin typeface="Arial"/>
                <a:cs typeface="Arial"/>
              </a:rPr>
              <a:t>r</a:t>
            </a:r>
            <a:r>
              <a:rPr sz="700" spc="-15" dirty="0">
                <a:latin typeface="Arial"/>
                <a:cs typeface="Arial"/>
              </a:rPr>
              <a:t>m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ação  </a:t>
            </a:r>
            <a:r>
              <a:rPr sz="700" spc="-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1F1F1F"/>
                </a:solidFill>
                <a:latin typeface="Arial"/>
                <a:cs typeface="Arial"/>
              </a:rPr>
              <a:t>em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700" spc="-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20" dirty="0">
                <a:solidFill>
                  <a:srgbClr val="1F1F1F"/>
                </a:solidFill>
                <a:latin typeface="Arial"/>
                <a:cs typeface="Arial"/>
              </a:rPr>
              <a:t>Aço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700" spc="-6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1F1F1F"/>
                </a:solidFill>
                <a:latin typeface="Arial"/>
                <a:cs typeface="Arial"/>
              </a:rPr>
              <a:t>com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700" spc="-1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50" dirty="0">
                <a:solidFill>
                  <a:srgbClr val="383838"/>
                </a:solidFill>
                <a:latin typeface="Arial"/>
                <a:cs typeface="Arial"/>
              </a:rPr>
              <a:t>11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383838"/>
                </a:solidFill>
                <a:latin typeface="Arial"/>
                <a:cs typeface="Arial"/>
              </a:rPr>
              <a:t>po</a:t>
            </a:r>
            <a:r>
              <a:rPr sz="700" spc="-5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700" spc="-15" dirty="0">
                <a:latin typeface="Arial"/>
                <a:cs typeface="Arial"/>
              </a:rPr>
              <a:t>i</a:t>
            </a:r>
            <a:r>
              <a:rPr sz="700" spc="-10" dirty="0">
                <a:solidFill>
                  <a:srgbClr val="1F1F1F"/>
                </a:solidFill>
                <a:latin typeface="Arial"/>
                <a:cs typeface="Arial"/>
              </a:rPr>
              <a:t>ções,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700" spc="-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Tecn</a:t>
            </a:r>
            <a:r>
              <a:rPr sz="700" spc="40" dirty="0">
                <a:solidFill>
                  <a:srgbClr val="383838"/>
                </a:solidFill>
                <a:latin typeface="Arial"/>
                <a:cs typeface="Arial"/>
              </a:rPr>
              <a:t>o</a:t>
            </a:r>
            <a:r>
              <a:rPr sz="700" spc="-15" dirty="0">
                <a:solidFill>
                  <a:srgbClr val="545454"/>
                </a:solidFill>
                <a:latin typeface="Arial"/>
                <a:cs typeface="Arial"/>
              </a:rPr>
              <a:t>l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ogia</a:t>
            </a:r>
            <a:endParaRPr sz="700">
              <a:latin typeface="Arial"/>
              <a:cs typeface="Arial"/>
            </a:endParaRPr>
          </a:p>
        </p:txBody>
      </p:sp>
      <p:sp>
        <p:nvSpPr>
          <p:cNvPr id="98" name="object 98"/>
          <p:cNvSpPr txBox="1"/>
          <p:nvPr/>
        </p:nvSpPr>
        <p:spPr>
          <a:xfrm>
            <a:off x="3974917" y="4234569"/>
            <a:ext cx="751840" cy="464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indent="3810" algn="ctr">
              <a:lnSpc>
                <a:spcPct val="109700"/>
              </a:lnSpc>
            </a:pPr>
            <a:r>
              <a:rPr sz="700" spc="-70" dirty="0">
                <a:solidFill>
                  <a:srgbClr val="383838"/>
                </a:solidFill>
                <a:latin typeface="Arial"/>
                <a:cs typeface="Arial"/>
              </a:rPr>
              <a:t>P</a:t>
            </a:r>
            <a:r>
              <a:rPr sz="700" spc="20" dirty="0">
                <a:solidFill>
                  <a:srgbClr val="545454"/>
                </a:solidFill>
                <a:latin typeface="Arial"/>
                <a:cs typeface="Arial"/>
              </a:rPr>
              <a:t>ul</a:t>
            </a:r>
            <a:r>
              <a:rPr sz="700" spc="-10" dirty="0">
                <a:solidFill>
                  <a:srgbClr val="545454"/>
                </a:solidFill>
                <a:latin typeface="Arial"/>
                <a:cs typeface="Arial"/>
              </a:rPr>
              <a:t>l</a:t>
            </a:r>
            <a:r>
              <a:rPr sz="700" spc="-10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700" spc="20" dirty="0">
                <a:solidFill>
                  <a:srgbClr val="545454"/>
                </a:solidFill>
                <a:latin typeface="Arial"/>
                <a:cs typeface="Arial"/>
              </a:rPr>
              <a:t>y,</a:t>
            </a:r>
            <a:r>
              <a:rPr sz="700" spc="1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383838"/>
                </a:solidFill>
                <a:latin typeface="Arial"/>
                <a:cs typeface="Arial"/>
              </a:rPr>
              <a:t>weig</a:t>
            </a:r>
            <a:r>
              <a:rPr sz="700" spc="45" dirty="0">
                <a:solidFill>
                  <a:srgbClr val="383838"/>
                </a:solidFill>
                <a:latin typeface="Arial"/>
                <a:cs typeface="Arial"/>
              </a:rPr>
              <a:t>h</a:t>
            </a:r>
            <a:r>
              <a:rPr sz="700" spc="60" dirty="0">
                <a:solidFill>
                  <a:srgbClr val="545454"/>
                </a:solidFill>
                <a:latin typeface="Arial"/>
                <a:cs typeface="Arial"/>
              </a:rPr>
              <a:t>t</a:t>
            </a:r>
            <a:r>
              <a:rPr sz="700" spc="15" dirty="0">
                <a:solidFill>
                  <a:srgbClr val="383838"/>
                </a:solidFill>
                <a:latin typeface="Arial"/>
                <a:cs typeface="Arial"/>
              </a:rPr>
              <a:t>plat</a:t>
            </a:r>
            <a:r>
              <a:rPr sz="700" spc="-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700" spc="-20" dirty="0">
                <a:solidFill>
                  <a:srgbClr val="545454"/>
                </a:solidFill>
                <a:latin typeface="Arial"/>
                <a:cs typeface="Arial"/>
              </a:rPr>
              <a:t>s</a:t>
            </a:r>
            <a:r>
              <a:rPr sz="700" spc="5" dirty="0">
                <a:solidFill>
                  <a:srgbClr val="383838"/>
                </a:solidFill>
                <a:latin typeface="Arial"/>
                <a:cs typeface="Arial"/>
              </a:rPr>
              <a:t>andg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35" dirty="0">
                <a:solidFill>
                  <a:srgbClr val="1F1F1F"/>
                </a:solidFill>
                <a:latin typeface="Arial"/>
                <a:cs typeface="Arial"/>
              </a:rPr>
              <a:t>u</a:t>
            </a:r>
            <a:r>
              <a:rPr sz="700" spc="-1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700" spc="15" dirty="0">
                <a:solidFill>
                  <a:srgbClr val="545454"/>
                </a:solidFill>
                <a:latin typeface="Arial"/>
                <a:cs typeface="Arial"/>
              </a:rPr>
              <a:t>d</a:t>
            </a:r>
            <a:r>
              <a:rPr sz="700" spc="10" dirty="0">
                <a:solidFill>
                  <a:srgbClr val="383838"/>
                </a:solidFill>
                <a:latin typeface="Arial"/>
                <a:cs typeface="Arial"/>
              </a:rPr>
              <a:t>ero</a:t>
            </a:r>
            <a:r>
              <a:rPr sz="700" spc="30" dirty="0">
                <a:solidFill>
                  <a:srgbClr val="383838"/>
                </a:solidFill>
                <a:latin typeface="Arial"/>
                <a:cs typeface="Arial"/>
              </a:rPr>
              <a:t>d</a:t>
            </a:r>
            <a:r>
              <a:rPr sz="700" dirty="0">
                <a:solidFill>
                  <a:srgbClr val="545454"/>
                </a:solidFill>
                <a:latin typeface="Arial"/>
                <a:cs typeface="Arial"/>
              </a:rPr>
              <a:t>s:</a:t>
            </a:r>
            <a:endParaRPr sz="700">
              <a:latin typeface="Arial"/>
              <a:cs typeface="Arial"/>
            </a:endParaRPr>
          </a:p>
          <a:p>
            <a:pPr marL="3175" algn="ctr">
              <a:lnSpc>
                <a:spcPct val="100000"/>
              </a:lnSpc>
              <a:spcBef>
                <a:spcPts val="70"/>
              </a:spcBef>
            </a:pPr>
            <a:r>
              <a:rPr sz="700" spc="15" dirty="0">
                <a:solidFill>
                  <a:srgbClr val="383838"/>
                </a:solidFill>
                <a:latin typeface="Arial"/>
                <a:cs typeface="Arial"/>
              </a:rPr>
              <a:t>05</a:t>
            </a:r>
            <a:r>
              <a:rPr sz="700" spc="4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383838"/>
                </a:solidFill>
                <a:latin typeface="Arial"/>
                <a:cs typeface="Arial"/>
              </a:rPr>
              <a:t>an</a:t>
            </a:r>
            <a:r>
              <a:rPr sz="700" spc="20" dirty="0">
                <a:solidFill>
                  <a:srgbClr val="383838"/>
                </a:solidFill>
                <a:latin typeface="Arial"/>
                <a:cs typeface="Arial"/>
              </a:rPr>
              <a:t>o</a:t>
            </a:r>
            <a:r>
              <a:rPr sz="700" spc="-25" dirty="0">
                <a:solidFill>
                  <a:srgbClr val="545454"/>
                </a:solidFill>
                <a:latin typeface="Arial"/>
                <a:cs typeface="Arial"/>
              </a:rPr>
              <a:t>s</a:t>
            </a:r>
            <a:endParaRPr sz="700">
              <a:latin typeface="Arial"/>
              <a:cs typeface="Arial"/>
            </a:endParaRPr>
          </a:p>
        </p:txBody>
      </p:sp>
      <p:sp>
        <p:nvSpPr>
          <p:cNvPr id="99" name="object 99"/>
          <p:cNvSpPr txBox="1"/>
          <p:nvPr/>
        </p:nvSpPr>
        <p:spPr>
          <a:xfrm>
            <a:off x="6174773" y="4292323"/>
            <a:ext cx="442595" cy="2298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51130">
              <a:lnSpc>
                <a:spcPct val="108300"/>
              </a:lnSpc>
            </a:pPr>
            <a:r>
              <a:rPr sz="700" spc="-60" dirty="0">
                <a:solidFill>
                  <a:srgbClr val="383838"/>
                </a:solidFill>
                <a:latin typeface="Arial"/>
                <a:cs typeface="Arial"/>
              </a:rPr>
              <a:t>R</a:t>
            </a:r>
            <a:r>
              <a:rPr sz="700" spc="-5" dirty="0">
                <a:solidFill>
                  <a:srgbClr val="545454"/>
                </a:solidFill>
                <a:latin typeface="Arial"/>
                <a:cs typeface="Arial"/>
              </a:rPr>
              <a:t>$ </a:t>
            </a:r>
            <a:r>
              <a:rPr sz="700" spc="-35" dirty="0">
                <a:solidFill>
                  <a:srgbClr val="383838"/>
                </a:solidFill>
                <a:latin typeface="Arial"/>
                <a:cs typeface="Arial"/>
              </a:rPr>
              <a:t>1</a:t>
            </a:r>
            <a:r>
              <a:rPr sz="700" spc="60" dirty="0">
                <a:solidFill>
                  <a:srgbClr val="383838"/>
                </a:solidFill>
                <a:latin typeface="Arial"/>
                <a:cs typeface="Arial"/>
              </a:rPr>
              <a:t>0</a:t>
            </a:r>
            <a:r>
              <a:rPr sz="700" spc="-10" dirty="0">
                <a:latin typeface="Arial"/>
                <a:cs typeface="Arial"/>
              </a:rPr>
              <a:t>.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69</a:t>
            </a:r>
            <a:r>
              <a:rPr sz="700" spc="15" dirty="0">
                <a:solidFill>
                  <a:srgbClr val="545454"/>
                </a:solidFill>
                <a:latin typeface="Arial"/>
                <a:cs typeface="Arial"/>
              </a:rPr>
              <a:t>0</a:t>
            </a:r>
            <a:r>
              <a:rPr sz="700" spc="35" dirty="0">
                <a:solidFill>
                  <a:srgbClr val="383838"/>
                </a:solidFill>
                <a:latin typeface="Arial"/>
                <a:cs typeface="Arial"/>
              </a:rPr>
              <a:t>,00</a:t>
            </a:r>
            <a:endParaRPr sz="700">
              <a:latin typeface="Arial"/>
              <a:cs typeface="Arial"/>
            </a:endParaRPr>
          </a:p>
        </p:txBody>
      </p:sp>
      <p:sp>
        <p:nvSpPr>
          <p:cNvPr id="100" name="object 100"/>
          <p:cNvSpPr txBox="1"/>
          <p:nvPr/>
        </p:nvSpPr>
        <p:spPr>
          <a:xfrm>
            <a:off x="6768672" y="4295362"/>
            <a:ext cx="436880" cy="2273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47955">
              <a:lnSpc>
                <a:spcPct val="105400"/>
              </a:lnSpc>
            </a:pPr>
            <a:r>
              <a:rPr sz="700" spc="-60" dirty="0">
                <a:solidFill>
                  <a:srgbClr val="545454"/>
                </a:solidFill>
                <a:latin typeface="Arial"/>
                <a:cs typeface="Arial"/>
              </a:rPr>
              <a:t>R</a:t>
            </a:r>
            <a:r>
              <a:rPr sz="700" spc="20" dirty="0">
                <a:solidFill>
                  <a:srgbClr val="828282"/>
                </a:solidFill>
                <a:latin typeface="Arial"/>
                <a:cs typeface="Arial"/>
              </a:rPr>
              <a:t>$</a:t>
            </a:r>
            <a:r>
              <a:rPr sz="700" spc="10" dirty="0">
                <a:solidFill>
                  <a:srgbClr val="828282"/>
                </a:solidFill>
                <a:latin typeface="Arial"/>
                <a:cs typeface="Arial"/>
              </a:rPr>
              <a:t> </a:t>
            </a:r>
            <a:r>
              <a:rPr sz="700" spc="-35" dirty="0">
                <a:solidFill>
                  <a:srgbClr val="545454"/>
                </a:solidFill>
                <a:latin typeface="Arial"/>
                <a:cs typeface="Arial"/>
              </a:rPr>
              <a:t>1</a:t>
            </a:r>
            <a:r>
              <a:rPr sz="700" spc="60" dirty="0">
                <a:solidFill>
                  <a:srgbClr val="383838"/>
                </a:solidFill>
                <a:latin typeface="Arial"/>
                <a:cs typeface="Arial"/>
              </a:rPr>
              <a:t>0</a:t>
            </a:r>
            <a:r>
              <a:rPr sz="700" spc="10" dirty="0">
                <a:solidFill>
                  <a:srgbClr val="6B6B6B"/>
                </a:solidFill>
                <a:latin typeface="Arial"/>
                <a:cs typeface="Arial"/>
              </a:rPr>
              <a:t>.690,00</a:t>
            </a:r>
            <a:endParaRPr sz="700">
              <a:latin typeface="Arial"/>
              <a:cs typeface="Arial"/>
            </a:endParaRPr>
          </a:p>
        </p:txBody>
      </p:sp>
      <p:sp>
        <p:nvSpPr>
          <p:cNvPr id="101" name="object 101"/>
          <p:cNvSpPr txBox="1"/>
          <p:nvPr/>
        </p:nvSpPr>
        <p:spPr>
          <a:xfrm>
            <a:off x="553929" y="4337318"/>
            <a:ext cx="14859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b="1" spc="100" dirty="0">
                <a:latin typeface="Times New Roman"/>
                <a:cs typeface="Times New Roman"/>
              </a:rPr>
              <a:t>0</a:t>
            </a:r>
            <a:r>
              <a:rPr sz="800" b="1" spc="65" dirty="0">
                <a:solidFill>
                  <a:srgbClr val="1F1F1F"/>
                </a:solidFill>
                <a:latin typeface="Times New Roman"/>
                <a:cs typeface="Times New Roman"/>
              </a:rPr>
              <a:t>2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102" name="object 102"/>
          <p:cNvSpPr txBox="1"/>
          <p:nvPr/>
        </p:nvSpPr>
        <p:spPr>
          <a:xfrm>
            <a:off x="838759" y="4353115"/>
            <a:ext cx="3047365" cy="169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150" baseline="-27777" dirty="0">
                <a:latin typeface="Times New Roman"/>
                <a:cs typeface="Times New Roman"/>
              </a:rPr>
              <a:t>AGACHAM</a:t>
            </a:r>
            <a:r>
              <a:rPr sz="1200" b="1" spc="-37" baseline="-27777" dirty="0">
                <a:latin typeface="Times New Roman"/>
                <a:cs typeface="Times New Roman"/>
              </a:rPr>
              <a:t> </a:t>
            </a:r>
            <a:r>
              <a:rPr sz="1200" b="1" spc="-135" baseline="-27777" dirty="0">
                <a:solidFill>
                  <a:srgbClr val="1F1F1F"/>
                </a:solidFill>
                <a:latin typeface="Times New Roman"/>
                <a:cs typeface="Times New Roman"/>
              </a:rPr>
              <a:t>E</a:t>
            </a:r>
            <a:r>
              <a:rPr sz="1200" b="1" spc="-104" baseline="-27777" dirty="0">
                <a:latin typeface="Times New Roman"/>
                <a:cs typeface="Times New Roman"/>
              </a:rPr>
              <a:t>N</a:t>
            </a:r>
            <a:r>
              <a:rPr sz="1200" b="1" spc="-82" baseline="-27777" dirty="0">
                <a:latin typeface="Times New Roman"/>
                <a:cs typeface="Times New Roman"/>
              </a:rPr>
              <a:t>T</a:t>
            </a:r>
            <a:r>
              <a:rPr sz="1200" b="1" spc="-135" baseline="-27777" dirty="0">
                <a:solidFill>
                  <a:srgbClr val="1F1F1F"/>
                </a:solidFill>
                <a:latin typeface="Times New Roman"/>
                <a:cs typeface="Times New Roman"/>
              </a:rPr>
              <a:t>O</a:t>
            </a:r>
            <a:r>
              <a:rPr sz="1200" b="1" baseline="-27777" dirty="0">
                <a:solidFill>
                  <a:srgbClr val="1F1F1F"/>
                </a:solidFill>
                <a:latin typeface="Times New Roman"/>
                <a:cs typeface="Times New Roman"/>
              </a:rPr>
              <a:t>  </a:t>
            </a:r>
            <a:r>
              <a:rPr sz="1200" b="1" spc="97" baseline="-27777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700" spc="-47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700" spc="-15" dirty="0">
                <a:solidFill>
                  <a:srgbClr val="1F1F1F"/>
                </a:solidFill>
                <a:latin typeface="Arial"/>
                <a:cs typeface="Arial"/>
              </a:rPr>
              <a:t>SO-Latera</a:t>
            </a:r>
            <a:r>
              <a:rPr sz="700" spc="-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15" dirty="0">
                <a:latin typeface="Arial"/>
                <a:cs typeface="Arial"/>
              </a:rPr>
              <a:t>l</a:t>
            </a:r>
            <a:r>
              <a:rPr sz="700" spc="90" dirty="0">
                <a:solidFill>
                  <a:srgbClr val="545454"/>
                </a:solidFill>
                <a:latin typeface="Arial"/>
                <a:cs typeface="Arial"/>
              </a:rPr>
              <a:t>®,</a:t>
            </a:r>
            <a:r>
              <a:rPr sz="70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700" spc="35" dirty="0">
                <a:solidFill>
                  <a:srgbClr val="1F1F1F"/>
                </a:solidFill>
                <a:latin typeface="Arial"/>
                <a:cs typeface="Arial"/>
              </a:rPr>
              <a:t>d</a:t>
            </a:r>
            <a:r>
              <a:rPr sz="700" spc="5" dirty="0">
                <a:solidFill>
                  <a:srgbClr val="545454"/>
                </a:solidFill>
                <a:latin typeface="Arial"/>
                <a:cs typeface="Arial"/>
              </a:rPr>
              <a:t>i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mensões: </a:t>
            </a:r>
            <a:r>
              <a:rPr sz="700" spc="-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204</a:t>
            </a:r>
            <a:r>
              <a:rPr sz="700" spc="55" dirty="0">
                <a:solidFill>
                  <a:srgbClr val="1F1F1F"/>
                </a:solidFill>
                <a:latin typeface="Arial"/>
                <a:cs typeface="Arial"/>
              </a:rPr>
              <a:t>c</a:t>
            </a:r>
            <a:r>
              <a:rPr sz="700" spc="80" dirty="0">
                <a:latin typeface="Arial"/>
                <a:cs typeface="Arial"/>
              </a:rPr>
              <a:t>m</a:t>
            </a:r>
            <a:r>
              <a:rPr sz="700" spc="95" dirty="0"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383838"/>
                </a:solidFill>
                <a:latin typeface="Arial"/>
                <a:cs typeface="Arial"/>
              </a:rPr>
              <a:t>x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6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383838"/>
                </a:solidFill>
                <a:latin typeface="Arial"/>
                <a:cs typeface="Arial"/>
              </a:rPr>
              <a:t>1</a:t>
            </a:r>
            <a:r>
              <a:rPr sz="700" spc="-10" dirty="0">
                <a:latin typeface="Arial"/>
                <a:cs typeface="Arial"/>
              </a:rPr>
              <a:t>5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8cm </a:t>
            </a:r>
            <a:r>
              <a:rPr sz="700" spc="1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40" dirty="0">
                <a:solidFill>
                  <a:srgbClr val="383838"/>
                </a:solidFill>
                <a:latin typeface="Arial"/>
                <a:cs typeface="Arial"/>
              </a:rPr>
              <a:t>x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8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-60" dirty="0">
                <a:solidFill>
                  <a:srgbClr val="383838"/>
                </a:solidFill>
                <a:latin typeface="Arial"/>
                <a:cs typeface="Arial"/>
              </a:rPr>
              <a:t>1</a:t>
            </a:r>
            <a:r>
              <a:rPr sz="700" spc="-5" dirty="0">
                <a:solidFill>
                  <a:srgbClr val="383838"/>
                </a:solidFill>
                <a:latin typeface="Arial"/>
                <a:cs typeface="Arial"/>
              </a:rPr>
              <a:t>25</a:t>
            </a:r>
            <a:endParaRPr sz="700">
              <a:latin typeface="Arial"/>
              <a:cs typeface="Arial"/>
            </a:endParaRPr>
          </a:p>
        </p:txBody>
      </p:sp>
      <p:sp>
        <p:nvSpPr>
          <p:cNvPr id="103" name="object 103"/>
          <p:cNvSpPr txBox="1"/>
          <p:nvPr/>
        </p:nvSpPr>
        <p:spPr>
          <a:xfrm>
            <a:off x="4886979" y="4353115"/>
            <a:ext cx="36068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5" dirty="0">
                <a:solidFill>
                  <a:srgbClr val="383838"/>
                </a:solidFill>
                <a:latin typeface="Arial"/>
                <a:cs typeface="Arial"/>
              </a:rPr>
              <a:t>U</a:t>
            </a:r>
            <a:r>
              <a:rPr sz="700" spc="10" dirty="0">
                <a:solidFill>
                  <a:srgbClr val="545454"/>
                </a:solidFill>
                <a:latin typeface="Arial"/>
                <a:cs typeface="Arial"/>
              </a:rPr>
              <a:t>n</a:t>
            </a:r>
            <a:r>
              <a:rPr sz="700" spc="-1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700" spc="15" dirty="0">
                <a:solidFill>
                  <a:srgbClr val="545454"/>
                </a:solidFill>
                <a:latin typeface="Arial"/>
                <a:cs typeface="Arial"/>
              </a:rPr>
              <a:t>d</a:t>
            </a:r>
            <a:r>
              <a:rPr sz="700" spc="5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sz="700" dirty="0">
                <a:solidFill>
                  <a:srgbClr val="545454"/>
                </a:solidFill>
                <a:latin typeface="Arial"/>
                <a:cs typeface="Arial"/>
              </a:rPr>
              <a:t>de</a:t>
            </a:r>
            <a:endParaRPr sz="700">
              <a:latin typeface="Arial"/>
              <a:cs typeface="Arial"/>
            </a:endParaRPr>
          </a:p>
        </p:txBody>
      </p:sp>
      <p:sp>
        <p:nvSpPr>
          <p:cNvPr id="104" name="object 104"/>
          <p:cNvSpPr txBox="1"/>
          <p:nvPr/>
        </p:nvSpPr>
        <p:spPr>
          <a:xfrm>
            <a:off x="5692985" y="4353115"/>
            <a:ext cx="9461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155" dirty="0">
                <a:solidFill>
                  <a:srgbClr val="383838"/>
                </a:solidFill>
                <a:latin typeface="Arial"/>
                <a:cs typeface="Arial"/>
              </a:rPr>
              <a:t>1</a:t>
            </a:r>
            <a:endParaRPr sz="700">
              <a:latin typeface="Arial"/>
              <a:cs typeface="Arial"/>
            </a:endParaRPr>
          </a:p>
        </p:txBody>
      </p:sp>
      <p:sp>
        <p:nvSpPr>
          <p:cNvPr id="105" name="object 105"/>
          <p:cNvSpPr txBox="1"/>
          <p:nvPr/>
        </p:nvSpPr>
        <p:spPr>
          <a:xfrm>
            <a:off x="1729610" y="4465581"/>
            <a:ext cx="70929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10" dirty="0">
                <a:solidFill>
                  <a:srgbClr val="383838"/>
                </a:solidFill>
                <a:latin typeface="Arial"/>
                <a:cs typeface="Arial"/>
              </a:rPr>
              <a:t>cm,</a:t>
            </a:r>
            <a:r>
              <a:rPr sz="700" spc="6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10" dirty="0">
                <a:latin typeface="Arial"/>
                <a:cs typeface="Arial"/>
              </a:rPr>
              <a:t>p</a:t>
            </a:r>
            <a:r>
              <a:rPr sz="700" spc="-10" dirty="0">
                <a:solidFill>
                  <a:srgbClr val="1F1F1F"/>
                </a:solidFill>
                <a:latin typeface="Arial"/>
                <a:cs typeface="Arial"/>
              </a:rPr>
              <a:t>eso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35" dirty="0">
                <a:solidFill>
                  <a:srgbClr val="383838"/>
                </a:solidFill>
                <a:latin typeface="Arial"/>
                <a:cs typeface="Arial"/>
              </a:rPr>
              <a:t>1</a:t>
            </a:r>
            <a:r>
              <a:rPr sz="700" spc="10" dirty="0">
                <a:solidFill>
                  <a:srgbClr val="383838"/>
                </a:solidFill>
                <a:latin typeface="Arial"/>
                <a:cs typeface="Arial"/>
              </a:rPr>
              <a:t>86kg.</a:t>
            </a:r>
            <a:endParaRPr sz="700">
              <a:latin typeface="Arial"/>
              <a:cs typeface="Arial"/>
            </a:endParaRPr>
          </a:p>
        </p:txBody>
      </p:sp>
      <p:sp>
        <p:nvSpPr>
          <p:cNvPr id="106" name="object 106"/>
          <p:cNvSpPr txBox="1"/>
          <p:nvPr/>
        </p:nvSpPr>
        <p:spPr>
          <a:xfrm>
            <a:off x="4799105" y="4763127"/>
            <a:ext cx="42545" cy="88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00" spc="-120" dirty="0">
                <a:solidFill>
                  <a:srgbClr val="D4D1D3"/>
                </a:solidFill>
                <a:latin typeface="Times New Roman"/>
                <a:cs typeface="Times New Roman"/>
              </a:rPr>
              <a:t>1</a:t>
            </a:r>
            <a:endParaRPr sz="500">
              <a:latin typeface="Times New Roman"/>
              <a:cs typeface="Times New Roman"/>
            </a:endParaRPr>
          </a:p>
        </p:txBody>
      </p:sp>
      <p:sp>
        <p:nvSpPr>
          <p:cNvPr id="107" name="object 107"/>
          <p:cNvSpPr txBox="1"/>
          <p:nvPr/>
        </p:nvSpPr>
        <p:spPr>
          <a:xfrm>
            <a:off x="7262579" y="4907975"/>
            <a:ext cx="38100" cy="63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300" spc="-70" dirty="0">
                <a:solidFill>
                  <a:srgbClr val="959595"/>
                </a:solidFill>
                <a:latin typeface="Arial"/>
                <a:cs typeface="Arial"/>
              </a:rPr>
              <a:t>1</a:t>
            </a:r>
            <a:endParaRPr sz="300">
              <a:latin typeface="Arial"/>
              <a:cs typeface="Arial"/>
            </a:endParaRPr>
          </a:p>
        </p:txBody>
      </p:sp>
      <p:sp>
        <p:nvSpPr>
          <p:cNvPr id="108" name="object 108"/>
          <p:cNvSpPr txBox="1"/>
          <p:nvPr/>
        </p:nvSpPr>
        <p:spPr>
          <a:xfrm>
            <a:off x="4108241" y="4806019"/>
            <a:ext cx="486409" cy="2241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0330" marR="5080" indent="-88265">
              <a:lnSpc>
                <a:spcPct val="102600"/>
              </a:lnSpc>
            </a:pPr>
            <a:r>
              <a:rPr sz="700" spc="-35" dirty="0">
                <a:solidFill>
                  <a:srgbClr val="1F1F1F"/>
                </a:solidFill>
                <a:latin typeface="Arial"/>
                <a:cs typeface="Arial"/>
              </a:rPr>
              <a:t>P</a:t>
            </a:r>
            <a:r>
              <a:rPr sz="700" spc="-50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700" dirty="0">
                <a:solidFill>
                  <a:srgbClr val="545454"/>
                </a:solidFill>
                <a:latin typeface="Arial"/>
                <a:cs typeface="Arial"/>
              </a:rPr>
              <a:t>g</a:t>
            </a:r>
            <a:r>
              <a:rPr sz="700" spc="30" dirty="0">
                <a:solidFill>
                  <a:srgbClr val="545454"/>
                </a:solidFill>
                <a:latin typeface="Arial"/>
                <a:cs typeface="Arial"/>
              </a:rPr>
              <a:t>a</a:t>
            </a:r>
            <a:r>
              <a:rPr sz="700" spc="10" dirty="0">
                <a:solidFill>
                  <a:srgbClr val="383838"/>
                </a:solidFill>
                <a:latin typeface="Arial"/>
                <a:cs typeface="Arial"/>
              </a:rPr>
              <a:t>do</a:t>
            </a:r>
            <a:r>
              <a:rPr sz="700" spc="60" dirty="0">
                <a:solidFill>
                  <a:srgbClr val="383838"/>
                </a:solidFill>
                <a:latin typeface="Arial"/>
                <a:cs typeface="Arial"/>
              </a:rPr>
              <a:t>r</a:t>
            </a:r>
            <a:r>
              <a:rPr sz="700" spc="-10" dirty="0">
                <a:solidFill>
                  <a:srgbClr val="545454"/>
                </a:solidFill>
                <a:latin typeface="Arial"/>
                <a:cs typeface="Arial"/>
              </a:rPr>
              <a:t>e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s: </a:t>
            </a:r>
            <a:r>
              <a:rPr sz="700" spc="85" dirty="0">
                <a:solidFill>
                  <a:srgbClr val="545454"/>
                </a:solidFill>
                <a:latin typeface="Arial"/>
                <a:cs typeface="Arial"/>
              </a:rPr>
              <a:t>0</a:t>
            </a:r>
            <a:r>
              <a:rPr sz="700" spc="180" dirty="0">
                <a:solidFill>
                  <a:srgbClr val="383838"/>
                </a:solidFill>
                <a:latin typeface="Arial"/>
                <a:cs typeface="Arial"/>
              </a:rPr>
              <a:t>1</a:t>
            </a:r>
            <a:r>
              <a:rPr sz="700" spc="10" dirty="0">
                <a:solidFill>
                  <a:srgbClr val="1F1F1F"/>
                </a:solidFill>
                <a:latin typeface="Arial"/>
                <a:cs typeface="Arial"/>
              </a:rPr>
              <a:t>ano</a:t>
            </a:r>
            <a:endParaRPr sz="700">
              <a:latin typeface="Arial"/>
              <a:cs typeface="Arial"/>
            </a:endParaRPr>
          </a:p>
        </p:txBody>
      </p:sp>
      <p:sp>
        <p:nvSpPr>
          <p:cNvPr id="109" name="object 109"/>
          <p:cNvSpPr txBox="1"/>
          <p:nvPr/>
        </p:nvSpPr>
        <p:spPr>
          <a:xfrm>
            <a:off x="7262579" y="5206912"/>
            <a:ext cx="42545" cy="88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00" spc="-120" dirty="0">
                <a:solidFill>
                  <a:srgbClr val="828282"/>
                </a:solidFill>
                <a:latin typeface="Times New Roman"/>
                <a:cs typeface="Times New Roman"/>
              </a:rPr>
              <a:t>1</a:t>
            </a:r>
            <a:endParaRPr sz="500">
              <a:latin typeface="Times New Roman"/>
              <a:cs typeface="Times New Roman"/>
            </a:endParaRPr>
          </a:p>
        </p:txBody>
      </p:sp>
      <p:sp>
        <p:nvSpPr>
          <p:cNvPr id="110" name="object 110"/>
          <p:cNvSpPr txBox="1"/>
          <p:nvPr/>
        </p:nvSpPr>
        <p:spPr>
          <a:xfrm>
            <a:off x="4168843" y="5128219"/>
            <a:ext cx="363855" cy="2330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3655" marR="5080" indent="-21590">
              <a:lnSpc>
                <a:spcPct val="111100"/>
              </a:lnSpc>
            </a:pPr>
            <a:r>
              <a:rPr sz="700" spc="-10" dirty="0">
                <a:solidFill>
                  <a:srgbClr val="383838"/>
                </a:solidFill>
                <a:latin typeface="Arial"/>
                <a:cs typeface="Arial"/>
              </a:rPr>
              <a:t>Sp</a:t>
            </a:r>
            <a:r>
              <a:rPr sz="700" spc="55" dirty="0">
                <a:solidFill>
                  <a:srgbClr val="383838"/>
                </a:solidFill>
                <a:latin typeface="Arial"/>
                <a:cs typeface="Arial"/>
              </a:rPr>
              <a:t>r</a:t>
            </a:r>
            <a:r>
              <a:rPr sz="700" spc="5" dirty="0">
                <a:solidFill>
                  <a:srgbClr val="545454"/>
                </a:solidFill>
                <a:latin typeface="Arial"/>
                <a:cs typeface="Arial"/>
              </a:rPr>
              <a:t>i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ngs: </a:t>
            </a:r>
            <a:r>
              <a:rPr sz="700" spc="15" dirty="0">
                <a:solidFill>
                  <a:srgbClr val="383838"/>
                </a:solidFill>
                <a:latin typeface="Arial"/>
                <a:cs typeface="Arial"/>
              </a:rPr>
              <a:t>90</a:t>
            </a:r>
            <a:r>
              <a:rPr sz="700" spc="3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dias</a:t>
            </a:r>
            <a:endParaRPr sz="700">
              <a:latin typeface="Arial"/>
              <a:cs typeface="Arial"/>
            </a:endParaRPr>
          </a:p>
        </p:txBody>
      </p:sp>
      <p:sp>
        <p:nvSpPr>
          <p:cNvPr id="111" name="object 111"/>
          <p:cNvSpPr txBox="1"/>
          <p:nvPr/>
        </p:nvSpPr>
        <p:spPr>
          <a:xfrm>
            <a:off x="4050668" y="5477776"/>
            <a:ext cx="613410" cy="7042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7305" marR="29209" algn="ctr">
              <a:lnSpc>
                <a:spcPct val="111100"/>
              </a:lnSpc>
            </a:pPr>
            <a:r>
              <a:rPr sz="700" spc="-4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700" spc="-75" dirty="0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sz="700" spc="20" dirty="0">
                <a:solidFill>
                  <a:srgbClr val="545454"/>
                </a:solidFill>
                <a:latin typeface="Arial"/>
                <a:cs typeface="Arial"/>
              </a:rPr>
              <a:t>t</a:t>
            </a:r>
            <a:r>
              <a:rPr sz="700" spc="30" dirty="0">
                <a:solidFill>
                  <a:srgbClr val="545454"/>
                </a:solidFill>
                <a:latin typeface="Arial"/>
                <a:cs typeface="Arial"/>
              </a:rPr>
              <a:t>o</a:t>
            </a:r>
            <a:r>
              <a:rPr sz="700" spc="55" dirty="0">
                <a:solidFill>
                  <a:srgbClr val="383838"/>
                </a:solidFill>
                <a:latin typeface="Arial"/>
                <a:cs typeface="Arial"/>
              </a:rPr>
              <a:t>f</a:t>
            </a:r>
            <a:r>
              <a:rPr sz="700" spc="15" dirty="0">
                <a:solidFill>
                  <a:srgbClr val="545454"/>
                </a:solidFill>
                <a:latin typeface="Arial"/>
                <a:cs typeface="Arial"/>
              </a:rPr>
              <a:t>a</a:t>
            </a:r>
            <a:r>
              <a:rPr sz="700" spc="20" dirty="0">
                <a:solidFill>
                  <a:srgbClr val="1F1F1F"/>
                </a:solidFill>
                <a:latin typeface="Arial"/>
                <a:cs typeface="Arial"/>
              </a:rPr>
              <a:t>mento:</a:t>
            </a:r>
            <a:r>
              <a:rPr sz="700" spc="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545454"/>
                </a:solidFill>
                <a:latin typeface="Arial"/>
                <a:cs typeface="Arial"/>
              </a:rPr>
              <a:t>90</a:t>
            </a:r>
            <a:r>
              <a:rPr sz="700" spc="3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dias</a:t>
            </a:r>
            <a:endParaRPr sz="7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700">
              <a:latin typeface="Times New Roman"/>
              <a:cs typeface="Times New Roman"/>
            </a:endParaRPr>
          </a:p>
          <a:p>
            <a:pPr marL="12700" marR="5080" indent="26034">
              <a:lnSpc>
                <a:spcPct val="111100"/>
              </a:lnSpc>
            </a:pPr>
            <a:r>
              <a:rPr sz="700" spc="-470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700" spc="60" dirty="0">
                <a:solidFill>
                  <a:srgbClr val="545454"/>
                </a:solidFill>
                <a:latin typeface="Arial"/>
                <a:cs typeface="Arial"/>
              </a:rPr>
              <a:t>t</a:t>
            </a:r>
            <a:r>
              <a:rPr sz="700" spc="5" dirty="0">
                <a:solidFill>
                  <a:srgbClr val="828282"/>
                </a:solidFill>
                <a:latin typeface="Arial"/>
                <a:cs typeface="Arial"/>
              </a:rPr>
              <a:t>e</a:t>
            </a:r>
            <a:r>
              <a:rPr sz="700" spc="5" dirty="0">
                <a:solidFill>
                  <a:srgbClr val="545454"/>
                </a:solidFill>
                <a:latin typeface="Arial"/>
                <a:cs typeface="Arial"/>
              </a:rPr>
              <a:t>ns</a:t>
            </a:r>
            <a:r>
              <a:rPr sz="700" spc="2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6B6B6B"/>
                </a:solidFill>
                <a:latin typeface="Arial"/>
                <a:cs typeface="Arial"/>
              </a:rPr>
              <a:t>não</a:t>
            </a:r>
            <a:r>
              <a:rPr sz="700" spc="5" dirty="0">
                <a:solidFill>
                  <a:srgbClr val="6B6B6B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545454"/>
                </a:solidFill>
                <a:latin typeface="Arial"/>
                <a:cs typeface="Arial"/>
              </a:rPr>
              <a:t>e</a:t>
            </a:r>
            <a:r>
              <a:rPr sz="700" spc="5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700" spc="10" dirty="0">
                <a:solidFill>
                  <a:srgbClr val="383838"/>
                </a:solidFill>
                <a:latin typeface="Arial"/>
                <a:cs typeface="Arial"/>
              </a:rPr>
              <a:t>p</a:t>
            </a:r>
            <a:r>
              <a:rPr sz="700" dirty="0">
                <a:solidFill>
                  <a:srgbClr val="545454"/>
                </a:solidFill>
                <a:latin typeface="Arial"/>
                <a:cs typeface="Arial"/>
              </a:rPr>
              <a:t>ec</a:t>
            </a:r>
            <a:r>
              <a:rPr sz="700" spc="-15" dirty="0">
                <a:solidFill>
                  <a:srgbClr val="545454"/>
                </a:solidFill>
                <a:latin typeface="Arial"/>
                <a:cs typeface="Arial"/>
              </a:rPr>
              <a:t>i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fic</a:t>
            </a:r>
            <a:r>
              <a:rPr sz="700" spc="35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sz="700" spc="15" dirty="0">
                <a:solidFill>
                  <a:srgbClr val="545454"/>
                </a:solidFill>
                <a:latin typeface="Arial"/>
                <a:cs typeface="Arial"/>
              </a:rPr>
              <a:t>d</a:t>
            </a:r>
            <a:r>
              <a:rPr sz="700" spc="10" dirty="0">
                <a:solidFill>
                  <a:srgbClr val="383838"/>
                </a:solidFill>
                <a:latin typeface="Arial"/>
                <a:cs typeface="Arial"/>
              </a:rPr>
              <a:t>o</a:t>
            </a:r>
            <a:r>
              <a:rPr sz="700" spc="25" dirty="0">
                <a:solidFill>
                  <a:srgbClr val="545454"/>
                </a:solidFill>
                <a:latin typeface="Arial"/>
                <a:cs typeface="Arial"/>
              </a:rPr>
              <a:t>s</a:t>
            </a:r>
            <a:r>
              <a:rPr sz="700" spc="60" dirty="0">
                <a:solidFill>
                  <a:srgbClr val="383838"/>
                </a:solidFill>
                <a:latin typeface="Arial"/>
                <a:cs typeface="Arial"/>
              </a:rPr>
              <a:t>:</a:t>
            </a:r>
            <a:endParaRPr sz="700">
              <a:latin typeface="Arial"/>
              <a:cs typeface="Arial"/>
            </a:endParaRPr>
          </a:p>
          <a:p>
            <a:pPr marR="4445" algn="ctr">
              <a:lnSpc>
                <a:spcPct val="100000"/>
              </a:lnSpc>
              <a:spcBef>
                <a:spcPts val="140"/>
              </a:spcBef>
            </a:pPr>
            <a:r>
              <a:rPr sz="700" spc="15" dirty="0">
                <a:solidFill>
                  <a:srgbClr val="545454"/>
                </a:solidFill>
                <a:latin typeface="Arial"/>
                <a:cs typeface="Arial"/>
              </a:rPr>
              <a:t>90</a:t>
            </a:r>
            <a:r>
              <a:rPr sz="700" spc="3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dias</a:t>
            </a:r>
            <a:endParaRPr sz="700">
              <a:latin typeface="Arial"/>
              <a:cs typeface="Arial"/>
            </a:endParaRPr>
          </a:p>
        </p:txBody>
      </p:sp>
      <p:sp>
        <p:nvSpPr>
          <p:cNvPr id="112" name="object 112"/>
          <p:cNvSpPr txBox="1"/>
          <p:nvPr/>
        </p:nvSpPr>
        <p:spPr>
          <a:xfrm>
            <a:off x="4108241" y="6291797"/>
            <a:ext cx="491490" cy="2425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0960">
              <a:lnSpc>
                <a:spcPct val="100000"/>
              </a:lnSpc>
            </a:pPr>
            <a:r>
              <a:rPr sz="800" b="1" spc="-110" dirty="0">
                <a:solidFill>
                  <a:srgbClr val="383838"/>
                </a:solidFill>
                <a:latin typeface="Times New Roman"/>
                <a:cs typeface="Times New Roman"/>
              </a:rPr>
              <a:t>MA</a:t>
            </a:r>
            <a:r>
              <a:rPr sz="800" b="1" spc="-50" dirty="0">
                <a:solidFill>
                  <a:srgbClr val="383838"/>
                </a:solidFill>
                <a:latin typeface="Times New Roman"/>
                <a:cs typeface="Times New Roman"/>
              </a:rPr>
              <a:t>R</a:t>
            </a:r>
            <a:r>
              <a:rPr sz="800" b="1" spc="-80" dirty="0">
                <a:latin typeface="Times New Roman"/>
                <a:cs typeface="Times New Roman"/>
              </a:rPr>
              <a:t>C</a:t>
            </a:r>
            <a:r>
              <a:rPr sz="800" b="1" spc="-65" dirty="0">
                <a:solidFill>
                  <a:srgbClr val="1F1F1F"/>
                </a:solidFill>
                <a:latin typeface="Times New Roman"/>
                <a:cs typeface="Times New Roman"/>
              </a:rPr>
              <a:t>A:</a:t>
            </a:r>
            <a:endParaRPr sz="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70"/>
              </a:spcBef>
            </a:pPr>
            <a:r>
              <a:rPr sz="700" spc="10" dirty="0">
                <a:solidFill>
                  <a:srgbClr val="1F1F1F"/>
                </a:solidFill>
                <a:latin typeface="Arial"/>
                <a:cs typeface="Arial"/>
              </a:rPr>
              <a:t>Li</a:t>
            </a:r>
            <a:r>
              <a:rPr sz="700" spc="-10" dirty="0">
                <a:solidFill>
                  <a:srgbClr val="1F1F1F"/>
                </a:solidFill>
                <a:latin typeface="Arial"/>
                <a:cs typeface="Arial"/>
              </a:rPr>
              <a:t>f</a:t>
            </a:r>
            <a:r>
              <a:rPr sz="700" spc="-10" dirty="0">
                <a:solidFill>
                  <a:srgbClr val="545454"/>
                </a:solidFill>
                <a:latin typeface="Arial"/>
                <a:cs typeface="Arial"/>
              </a:rPr>
              <a:t>e</a:t>
            </a:r>
            <a:r>
              <a:rPr sz="700" spc="6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700" spc="-30" dirty="0">
                <a:solidFill>
                  <a:srgbClr val="545454"/>
                </a:solidFill>
                <a:latin typeface="Arial"/>
                <a:cs typeface="Arial"/>
              </a:rPr>
              <a:t>F</a:t>
            </a:r>
            <a:r>
              <a:rPr sz="700" spc="20" dirty="0">
                <a:solidFill>
                  <a:srgbClr val="1F1F1F"/>
                </a:solidFill>
                <a:latin typeface="Arial"/>
                <a:cs typeface="Arial"/>
              </a:rPr>
              <a:t>it</a:t>
            </a:r>
            <a:r>
              <a:rPr sz="700" spc="-5" dirty="0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sz="700" spc="-5" dirty="0">
                <a:solidFill>
                  <a:srgbClr val="545454"/>
                </a:solidFill>
                <a:latin typeface="Arial"/>
                <a:cs typeface="Arial"/>
              </a:rPr>
              <a:t>e</a:t>
            </a:r>
            <a:r>
              <a:rPr sz="700" spc="-25" dirty="0">
                <a:solidFill>
                  <a:srgbClr val="545454"/>
                </a:solidFill>
                <a:latin typeface="Arial"/>
                <a:cs typeface="Arial"/>
              </a:rPr>
              <a:t>s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endParaRPr sz="700">
              <a:latin typeface="Arial"/>
              <a:cs typeface="Arial"/>
            </a:endParaRPr>
          </a:p>
        </p:txBody>
      </p:sp>
      <p:sp>
        <p:nvSpPr>
          <p:cNvPr id="113" name="object 113"/>
          <p:cNvSpPr txBox="1"/>
          <p:nvPr/>
        </p:nvSpPr>
        <p:spPr>
          <a:xfrm>
            <a:off x="1732639" y="6420060"/>
            <a:ext cx="648970" cy="3454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8300"/>
              </a:lnSpc>
            </a:pPr>
            <a:r>
              <a:rPr sz="700" spc="-5" dirty="0">
                <a:solidFill>
                  <a:srgbClr val="383838"/>
                </a:solidFill>
                <a:latin typeface="Arial"/>
                <a:cs typeface="Arial"/>
              </a:rPr>
              <a:t>Especificações: M</a:t>
            </a:r>
            <a:r>
              <a:rPr sz="700" spc="-15" dirty="0">
                <a:solidFill>
                  <a:srgbClr val="383838"/>
                </a:solidFill>
                <a:latin typeface="Arial"/>
                <a:cs typeface="Arial"/>
              </a:rPr>
              <a:t>o</a:t>
            </a:r>
            <a:r>
              <a:rPr sz="700" spc="35" dirty="0">
                <a:latin typeface="Arial"/>
                <a:cs typeface="Arial"/>
              </a:rPr>
              <a:t>n</a:t>
            </a:r>
            <a:r>
              <a:rPr sz="700" spc="20" dirty="0">
                <a:solidFill>
                  <a:srgbClr val="1F1F1F"/>
                </a:solidFill>
                <a:latin typeface="Arial"/>
                <a:cs typeface="Arial"/>
              </a:rPr>
              <a:t>ito</a:t>
            </a:r>
            <a:r>
              <a:rPr sz="700" dirty="0">
                <a:solidFill>
                  <a:srgbClr val="545454"/>
                </a:solidFill>
                <a:latin typeface="Arial"/>
                <a:cs typeface="Arial"/>
              </a:rPr>
              <a:t>r</a:t>
            </a:r>
            <a:r>
              <a:rPr sz="700" spc="15" dirty="0">
                <a:solidFill>
                  <a:srgbClr val="1F1F1F"/>
                </a:solidFill>
                <a:latin typeface="Arial"/>
                <a:cs typeface="Arial"/>
              </a:rPr>
              <a:t>amento</a:t>
            </a:r>
            <a:r>
              <a:rPr sz="700" spc="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383838"/>
                </a:solidFill>
                <a:latin typeface="Arial"/>
                <a:cs typeface="Arial"/>
              </a:rPr>
              <a:t>Monitoramento</a:t>
            </a:r>
            <a:endParaRPr sz="700">
              <a:latin typeface="Arial"/>
              <a:cs typeface="Arial"/>
            </a:endParaRPr>
          </a:p>
        </p:txBody>
      </p:sp>
      <p:sp>
        <p:nvSpPr>
          <p:cNvPr id="114" name="object 114"/>
          <p:cNvSpPr txBox="1"/>
          <p:nvPr/>
        </p:nvSpPr>
        <p:spPr>
          <a:xfrm>
            <a:off x="2447744" y="6420060"/>
            <a:ext cx="1445260" cy="3454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30175" algn="just">
              <a:lnSpc>
                <a:spcPct val="108300"/>
              </a:lnSpc>
            </a:pP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Tele</a:t>
            </a:r>
            <a:r>
              <a:rPr sz="700" spc="50" dirty="0">
                <a:solidFill>
                  <a:srgbClr val="1F1F1F"/>
                </a:solidFill>
                <a:latin typeface="Arial"/>
                <a:cs typeface="Arial"/>
              </a:rPr>
              <a:t>m</a:t>
            </a:r>
            <a:r>
              <a:rPr sz="700" spc="-15" dirty="0">
                <a:solidFill>
                  <a:srgbClr val="545454"/>
                </a:solidFill>
                <a:latin typeface="Arial"/>
                <a:cs typeface="Arial"/>
              </a:rPr>
              <a:t>e</a:t>
            </a:r>
            <a:r>
              <a:rPr sz="700" spc="60" dirty="0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sz="700" spc="50" dirty="0">
                <a:solidFill>
                  <a:srgbClr val="545454"/>
                </a:solidFill>
                <a:latin typeface="Arial"/>
                <a:cs typeface="Arial"/>
              </a:rPr>
              <a:t>r</a:t>
            </a:r>
            <a:r>
              <a:rPr sz="700" spc="-15" dirty="0">
                <a:solidFill>
                  <a:srgbClr val="1F1F1F"/>
                </a:solidFill>
                <a:latin typeface="Arial"/>
                <a:cs typeface="Arial"/>
              </a:rPr>
              <a:t>ia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       </a:t>
            </a:r>
            <a:r>
              <a:rPr sz="700" spc="4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383838"/>
                </a:solidFill>
                <a:latin typeface="Arial"/>
                <a:cs typeface="Arial"/>
              </a:rPr>
              <a:t>Polar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        </a:t>
            </a:r>
            <a:r>
              <a:rPr sz="700" spc="6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545454"/>
                </a:solidFill>
                <a:latin typeface="Arial"/>
                <a:cs typeface="Arial"/>
              </a:rPr>
              <a:t>p</a:t>
            </a:r>
            <a:r>
              <a:rPr sz="700" spc="15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sz="700" spc="25" dirty="0">
                <a:solidFill>
                  <a:srgbClr val="6B6B6B"/>
                </a:solidFill>
                <a:latin typeface="Arial"/>
                <a:cs typeface="Arial"/>
              </a:rPr>
              <a:t>r</a:t>
            </a:r>
            <a:r>
              <a:rPr sz="700" spc="-35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sz="700" spc="-2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1F1F1F"/>
                </a:solidFill>
                <a:latin typeface="Arial"/>
                <a:cs typeface="Arial"/>
              </a:rPr>
              <a:t>Cardíaco,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   </a:t>
            </a:r>
            <a:r>
              <a:rPr sz="700" spc="-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20" dirty="0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sz="700" spc="-15" dirty="0">
                <a:solidFill>
                  <a:srgbClr val="545454"/>
                </a:solidFill>
                <a:latin typeface="Arial"/>
                <a:cs typeface="Arial"/>
              </a:rPr>
              <a:t>i</a:t>
            </a:r>
            <a:r>
              <a:rPr sz="700" spc="-45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700" spc="60" dirty="0">
                <a:latin typeface="Arial"/>
                <a:cs typeface="Arial"/>
              </a:rPr>
              <a:t>t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ema    </a:t>
            </a:r>
            <a:r>
              <a:rPr sz="700" spc="-4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30" dirty="0">
                <a:solidFill>
                  <a:srgbClr val="383838"/>
                </a:solidFill>
                <a:latin typeface="Arial"/>
                <a:cs typeface="Arial"/>
              </a:rPr>
              <a:t>D</a:t>
            </a:r>
            <a:r>
              <a:rPr sz="700" spc="-15" dirty="0">
                <a:solidFill>
                  <a:srgbClr val="6B6B6B"/>
                </a:solidFill>
                <a:latin typeface="Arial"/>
                <a:cs typeface="Arial"/>
              </a:rPr>
              <a:t>i</a:t>
            </a:r>
            <a:r>
              <a:rPr sz="700" spc="10" dirty="0">
                <a:solidFill>
                  <a:srgbClr val="1F1F1F"/>
                </a:solidFill>
                <a:latin typeface="Arial"/>
                <a:cs typeface="Arial"/>
              </a:rPr>
              <a:t>git</a:t>
            </a:r>
            <a:r>
              <a:rPr sz="700" spc="50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700" spc="80" dirty="0">
                <a:solidFill>
                  <a:srgbClr val="545454"/>
                </a:solidFill>
                <a:latin typeface="Arial"/>
                <a:cs typeface="Arial"/>
              </a:rPr>
              <a:t>l</a:t>
            </a:r>
            <a:r>
              <a:rPr sz="700" dirty="0">
                <a:solidFill>
                  <a:srgbClr val="545454"/>
                </a:solidFill>
                <a:latin typeface="Arial"/>
                <a:cs typeface="Arial"/>
              </a:rPr>
              <a:t>   </a:t>
            </a:r>
            <a:r>
              <a:rPr sz="700" spc="-1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700" spc="35" dirty="0">
                <a:solidFill>
                  <a:srgbClr val="545454"/>
                </a:solidFill>
                <a:latin typeface="Arial"/>
                <a:cs typeface="Arial"/>
              </a:rPr>
              <a:t>d</a:t>
            </a:r>
            <a:r>
              <a:rPr sz="700" spc="-10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700" spc="-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1F1F1F"/>
                </a:solidFill>
                <a:latin typeface="Arial"/>
                <a:cs typeface="Arial"/>
              </a:rPr>
              <a:t>Cardíaco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  </a:t>
            </a:r>
            <a:r>
              <a:rPr sz="700" spc="-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Li</a:t>
            </a:r>
            <a:r>
              <a:rPr sz="700" spc="-15" dirty="0">
                <a:solidFill>
                  <a:srgbClr val="1F1F1F"/>
                </a:solidFill>
                <a:latin typeface="Arial"/>
                <a:cs typeface="Arial"/>
              </a:rPr>
              <a:t>f</a:t>
            </a:r>
            <a:r>
              <a:rPr sz="700" spc="10" dirty="0">
                <a:solidFill>
                  <a:srgbClr val="545454"/>
                </a:solidFill>
                <a:latin typeface="Arial"/>
                <a:cs typeface="Arial"/>
              </a:rPr>
              <a:t>e</a:t>
            </a:r>
            <a:r>
              <a:rPr sz="700" spc="5" dirty="0">
                <a:solidFill>
                  <a:srgbClr val="1F1F1F"/>
                </a:solidFill>
                <a:latin typeface="Arial"/>
                <a:cs typeface="Arial"/>
              </a:rPr>
              <a:t>puls</a:t>
            </a:r>
            <a:r>
              <a:rPr sz="700" spc="-20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700" spc="145" dirty="0">
                <a:solidFill>
                  <a:srgbClr val="6B6B6B"/>
                </a:solidFill>
                <a:latin typeface="Arial"/>
                <a:cs typeface="Arial"/>
              </a:rPr>
              <a:t>"'</a:t>
            </a:r>
            <a:r>
              <a:rPr sz="700" dirty="0">
                <a:solidFill>
                  <a:srgbClr val="6B6B6B"/>
                </a:solidFill>
                <a:latin typeface="Arial"/>
                <a:cs typeface="Arial"/>
              </a:rPr>
              <a:t>  </a:t>
            </a:r>
            <a:r>
              <a:rPr sz="700" spc="90" dirty="0">
                <a:solidFill>
                  <a:srgbClr val="6B6B6B"/>
                </a:solidFill>
                <a:latin typeface="Arial"/>
                <a:cs typeface="Arial"/>
              </a:rPr>
              <a:t> </a:t>
            </a:r>
            <a:r>
              <a:rPr sz="700" spc="-20" dirty="0">
                <a:solidFill>
                  <a:srgbClr val="545454"/>
                </a:solidFill>
                <a:latin typeface="Arial"/>
                <a:cs typeface="Arial"/>
              </a:rPr>
              <a:t>c</a:t>
            </a:r>
            <a:r>
              <a:rPr sz="700" spc="25" dirty="0">
                <a:solidFill>
                  <a:srgbClr val="383838"/>
                </a:solidFill>
                <a:latin typeface="Arial"/>
                <a:cs typeface="Arial"/>
              </a:rPr>
              <a:t>om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   </a:t>
            </a:r>
            <a:r>
              <a:rPr sz="700" spc="-45" dirty="0">
                <a:solidFill>
                  <a:srgbClr val="383838"/>
                </a:solidFill>
                <a:latin typeface="Arial"/>
                <a:cs typeface="Arial"/>
              </a:rPr>
              <a:t> PDS</a:t>
            </a:r>
            <a:endParaRPr sz="700">
              <a:latin typeface="Arial"/>
              <a:cs typeface="Arial"/>
            </a:endParaRPr>
          </a:p>
        </p:txBody>
      </p:sp>
      <p:sp>
        <p:nvSpPr>
          <p:cNvPr id="115" name="object 115"/>
          <p:cNvSpPr txBox="1"/>
          <p:nvPr/>
        </p:nvSpPr>
        <p:spPr>
          <a:xfrm>
            <a:off x="3990066" y="6641353"/>
            <a:ext cx="720725" cy="355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2395" marR="97155" indent="-8255" algn="ctr">
              <a:lnSpc>
                <a:spcPts val="930"/>
              </a:lnSpc>
            </a:pPr>
            <a:r>
              <a:rPr sz="800" b="1" spc="-70" dirty="0">
                <a:solidFill>
                  <a:srgbClr val="1F1F1F"/>
                </a:solidFill>
                <a:latin typeface="Times New Roman"/>
                <a:cs typeface="Times New Roman"/>
              </a:rPr>
              <a:t>CÓ</a:t>
            </a:r>
            <a:r>
              <a:rPr sz="800" b="1" spc="-20" dirty="0">
                <a:solidFill>
                  <a:srgbClr val="1F1F1F"/>
                </a:solidFill>
                <a:latin typeface="Times New Roman"/>
                <a:cs typeface="Times New Roman"/>
              </a:rPr>
              <a:t>D</a:t>
            </a:r>
            <a:r>
              <a:rPr sz="800" b="1" spc="20" dirty="0">
                <a:latin typeface="Times New Roman"/>
                <a:cs typeface="Times New Roman"/>
              </a:rPr>
              <a:t>I</a:t>
            </a:r>
            <a:r>
              <a:rPr sz="800" b="1" spc="-75" dirty="0">
                <a:solidFill>
                  <a:srgbClr val="1F1F1F"/>
                </a:solidFill>
                <a:latin typeface="Times New Roman"/>
                <a:cs typeface="Times New Roman"/>
              </a:rPr>
              <a:t>GO</a:t>
            </a:r>
            <a:r>
              <a:rPr sz="800" b="1" spc="-25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800" b="1" spc="-20" dirty="0">
                <a:latin typeface="Times New Roman"/>
                <a:cs typeface="Times New Roman"/>
              </a:rPr>
              <a:t>P</a:t>
            </a:r>
            <a:r>
              <a:rPr sz="800" b="1" spc="-65" dirty="0">
                <a:solidFill>
                  <a:srgbClr val="1F1F1F"/>
                </a:solidFill>
                <a:latin typeface="Times New Roman"/>
                <a:cs typeface="Times New Roman"/>
              </a:rPr>
              <a:t>RODUTO</a:t>
            </a:r>
            <a:r>
              <a:rPr sz="800" b="1" spc="-70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800" b="1" spc="-80" dirty="0">
                <a:solidFill>
                  <a:srgbClr val="545454"/>
                </a:solidFill>
                <a:latin typeface="Times New Roman"/>
                <a:cs typeface="Times New Roman"/>
              </a:rPr>
              <a:t>:</a:t>
            </a:r>
            <a:endParaRPr sz="8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700" spc="-25" dirty="0">
                <a:solidFill>
                  <a:srgbClr val="383838"/>
                </a:solidFill>
                <a:latin typeface="Arial"/>
                <a:cs typeface="Arial"/>
              </a:rPr>
              <a:t>CLSCI</a:t>
            </a:r>
            <a:r>
              <a:rPr sz="700" spc="6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-140" dirty="0">
                <a:solidFill>
                  <a:srgbClr val="383838"/>
                </a:solidFill>
                <a:latin typeface="Arial"/>
                <a:cs typeface="Arial"/>
              </a:rPr>
              <a:t>-</a:t>
            </a:r>
            <a:r>
              <a:rPr sz="700" spc="-27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700" spc="50" dirty="0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sz="700" spc="-5" dirty="0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sz="700" spc="-10" dirty="0">
                <a:solidFill>
                  <a:srgbClr val="545454"/>
                </a:solidFill>
                <a:latin typeface="Arial"/>
                <a:cs typeface="Arial"/>
              </a:rPr>
              <a:t>e</a:t>
            </a:r>
            <a:r>
              <a:rPr sz="700" spc="20" dirty="0">
                <a:solidFill>
                  <a:srgbClr val="383838"/>
                </a:solidFill>
                <a:latin typeface="Arial"/>
                <a:cs typeface="Arial"/>
              </a:rPr>
              <a:t>grity</a:t>
            </a:r>
            <a:endParaRPr sz="700">
              <a:latin typeface="Arial"/>
              <a:cs typeface="Arial"/>
            </a:endParaRPr>
          </a:p>
        </p:txBody>
      </p:sp>
      <p:sp>
        <p:nvSpPr>
          <p:cNvPr id="116" name="object 116"/>
          <p:cNvSpPr txBox="1"/>
          <p:nvPr/>
        </p:nvSpPr>
        <p:spPr>
          <a:xfrm>
            <a:off x="1729610" y="6766577"/>
            <a:ext cx="2181860" cy="4578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7300"/>
              </a:lnSpc>
            </a:pPr>
            <a:r>
              <a:rPr sz="700" spc="70" dirty="0">
                <a:solidFill>
                  <a:srgbClr val="545454"/>
                </a:solidFill>
                <a:latin typeface="Arial"/>
                <a:cs typeface="Arial"/>
              </a:rPr>
              <a:t>(</a:t>
            </a:r>
            <a:r>
              <a:rPr sz="700" spc="-70" dirty="0">
                <a:solidFill>
                  <a:srgbClr val="1F1F1F"/>
                </a:solidFill>
                <a:latin typeface="Arial"/>
                <a:cs typeface="Arial"/>
              </a:rPr>
              <a:t>P</a:t>
            </a:r>
            <a:r>
              <a:rPr sz="700" dirty="0">
                <a:latin typeface="Arial"/>
                <a:cs typeface="Arial"/>
              </a:rPr>
              <a:t>r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ocessamento  </a:t>
            </a:r>
            <a:r>
              <a:rPr sz="700" spc="-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1F1F1F"/>
                </a:solidFill>
                <a:latin typeface="Arial"/>
                <a:cs typeface="Arial"/>
              </a:rPr>
              <a:t>D</a:t>
            </a:r>
            <a:r>
              <a:rPr sz="700" spc="-15" dirty="0">
                <a:solidFill>
                  <a:srgbClr val="6B6B6B"/>
                </a:solidFill>
                <a:latin typeface="Arial"/>
                <a:cs typeface="Arial"/>
              </a:rPr>
              <a:t>i</a:t>
            </a:r>
            <a:r>
              <a:rPr sz="700" spc="10" dirty="0">
                <a:solidFill>
                  <a:srgbClr val="1F1F1F"/>
                </a:solidFill>
                <a:latin typeface="Arial"/>
                <a:cs typeface="Arial"/>
              </a:rPr>
              <a:t>git</a:t>
            </a:r>
            <a:r>
              <a:rPr sz="700" spc="75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700" spc="20" dirty="0">
                <a:latin typeface="Arial"/>
                <a:cs typeface="Arial"/>
              </a:rPr>
              <a:t>l</a:t>
            </a:r>
            <a:r>
              <a:rPr sz="700" dirty="0">
                <a:latin typeface="Arial"/>
                <a:cs typeface="Arial"/>
              </a:rPr>
              <a:t> </a:t>
            </a:r>
            <a:r>
              <a:rPr sz="700" spc="30" dirty="0">
                <a:latin typeface="Arial"/>
                <a:cs typeface="Arial"/>
              </a:rPr>
              <a:t> </a:t>
            </a:r>
            <a:r>
              <a:rPr sz="700" spc="10" dirty="0">
                <a:latin typeface="Arial"/>
                <a:cs typeface="Arial"/>
              </a:rPr>
              <a:t>d</a:t>
            </a:r>
            <a:r>
              <a:rPr sz="700" spc="1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8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20" dirty="0">
                <a:solidFill>
                  <a:srgbClr val="1F1F1F"/>
                </a:solidFill>
                <a:latin typeface="Arial"/>
                <a:cs typeface="Arial"/>
              </a:rPr>
              <a:t>Sin</a:t>
            </a:r>
            <a:r>
              <a:rPr sz="700" spc="40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700" spc="-15" dirty="0">
                <a:latin typeface="Arial"/>
                <a:cs typeface="Arial"/>
              </a:rPr>
              <a:t>i</a:t>
            </a:r>
            <a:r>
              <a:rPr sz="700" spc="20" dirty="0">
                <a:solidFill>
                  <a:srgbClr val="1F1F1F"/>
                </a:solidFill>
                <a:latin typeface="Arial"/>
                <a:cs typeface="Arial"/>
              </a:rPr>
              <a:t>s)</a:t>
            </a:r>
            <a:r>
              <a:rPr sz="700" spc="10" dirty="0">
                <a:solidFill>
                  <a:srgbClr val="1F1F1F"/>
                </a:solidFill>
                <a:latin typeface="Arial"/>
                <a:cs typeface="Arial"/>
              </a:rPr>
              <a:t>,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8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1F1F1F"/>
                </a:solidFill>
                <a:latin typeface="Arial"/>
                <a:cs typeface="Arial"/>
              </a:rPr>
              <a:t>25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700" spc="-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383838"/>
                </a:solidFill>
                <a:latin typeface="Arial"/>
                <a:cs typeface="Arial"/>
              </a:rPr>
              <a:t>Nív</a:t>
            </a:r>
            <a:r>
              <a:rPr sz="700" spc="-1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700" spc="-15" dirty="0">
                <a:solidFill>
                  <a:srgbClr val="6B6B6B"/>
                </a:solidFill>
                <a:latin typeface="Arial"/>
                <a:cs typeface="Arial"/>
              </a:rPr>
              <a:t>i</a:t>
            </a:r>
            <a:r>
              <a:rPr sz="700" spc="-25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9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de </a:t>
            </a:r>
            <a:r>
              <a:rPr sz="700" spc="-40" dirty="0">
                <a:solidFill>
                  <a:srgbClr val="1F1F1F"/>
                </a:solidFill>
                <a:latin typeface="Arial"/>
                <a:cs typeface="Arial"/>
              </a:rPr>
              <a:t>Re</a:t>
            </a:r>
            <a:r>
              <a:rPr sz="700" spc="-10" dirty="0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sz="700" spc="-15" dirty="0">
                <a:latin typeface="Arial"/>
                <a:cs typeface="Arial"/>
              </a:rPr>
              <a:t>i</a:t>
            </a:r>
            <a:r>
              <a:rPr sz="700" spc="-5" dirty="0">
                <a:solidFill>
                  <a:srgbClr val="1F1F1F"/>
                </a:solidFill>
                <a:latin typeface="Arial"/>
                <a:cs typeface="Arial"/>
              </a:rPr>
              <a:t>stênci</a:t>
            </a:r>
            <a:r>
              <a:rPr sz="700" spc="60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700" spc="175" dirty="0">
                <a:solidFill>
                  <a:srgbClr val="545454"/>
                </a:solidFill>
                <a:latin typeface="Arial"/>
                <a:cs typeface="Arial"/>
              </a:rPr>
              <a:t>,</a:t>
            </a:r>
            <a:r>
              <a:rPr sz="700" dirty="0">
                <a:solidFill>
                  <a:srgbClr val="545454"/>
                </a:solidFill>
                <a:latin typeface="Arial"/>
                <a:cs typeface="Arial"/>
              </a:rPr>
              <a:t>  </a:t>
            </a:r>
            <a:r>
              <a:rPr sz="700" spc="2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Assento:   </a:t>
            </a:r>
            <a:r>
              <a:rPr sz="700" spc="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20" dirty="0">
                <a:latin typeface="Arial"/>
                <a:cs typeface="Arial"/>
              </a:rPr>
              <a:t>A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ssento   </a:t>
            </a:r>
            <a:r>
              <a:rPr sz="700" spc="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1F1F1F"/>
                </a:solidFill>
                <a:latin typeface="Arial"/>
                <a:cs typeface="Arial"/>
              </a:rPr>
              <a:t>Comfort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  </a:t>
            </a:r>
            <a:r>
              <a:rPr sz="700" spc="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Curve </a:t>
            </a:r>
            <a:r>
              <a:rPr sz="700" spc="-25" dirty="0">
                <a:solidFill>
                  <a:srgbClr val="1F1F1F"/>
                </a:solidFill>
                <a:latin typeface="Arial"/>
                <a:cs typeface="Arial"/>
              </a:rPr>
              <a:t>Plus™,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V</a:t>
            </a:r>
            <a:r>
              <a:rPr sz="700" spc="-5" dirty="0">
                <a:solidFill>
                  <a:srgbClr val="1F1F1F"/>
                </a:solidFill>
                <a:latin typeface="Arial"/>
                <a:cs typeface="Arial"/>
              </a:rPr>
              <a:t>is</a:t>
            </a:r>
            <a:r>
              <a:rPr sz="700" spc="-35" dirty="0">
                <a:latin typeface="Arial"/>
                <a:cs typeface="Arial"/>
              </a:rPr>
              <a:t>u</a:t>
            </a:r>
            <a:r>
              <a:rPr sz="700" spc="-5" dirty="0">
                <a:solidFill>
                  <a:srgbClr val="1F1F1F"/>
                </a:solidFill>
                <a:latin typeface="Arial"/>
                <a:cs typeface="Arial"/>
              </a:rPr>
              <a:t>alização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30" dirty="0">
                <a:latin typeface="Arial"/>
                <a:cs typeface="Arial"/>
              </a:rPr>
              <a:t>d</a:t>
            </a:r>
            <a:r>
              <a:rPr sz="700" spc="-10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700" spc="6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TV: </a:t>
            </a:r>
            <a:r>
              <a:rPr sz="700" spc="-4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383838"/>
                </a:solidFill>
                <a:latin typeface="Arial"/>
                <a:cs typeface="Arial"/>
              </a:rPr>
              <a:t>Tela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-3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35" dirty="0">
                <a:solidFill>
                  <a:srgbClr val="1F1F1F"/>
                </a:solidFill>
                <a:latin typeface="Arial"/>
                <a:cs typeface="Arial"/>
              </a:rPr>
              <a:t>LCD</a:t>
            </a:r>
            <a:r>
              <a:rPr sz="700" spc="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1F1F1F"/>
                </a:solidFill>
                <a:latin typeface="Arial"/>
                <a:cs typeface="Arial"/>
              </a:rPr>
              <a:t>Acoplável</a:t>
            </a:r>
            <a:r>
              <a:rPr sz="700" spc="-5" dirty="0">
                <a:solidFill>
                  <a:srgbClr val="1F1F1F"/>
                </a:solidFill>
                <a:latin typeface="Arial"/>
                <a:cs typeface="Arial"/>
              </a:rPr>
              <a:t> Opcional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700" spc="-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15" dirty="0">
                <a:latin typeface="Arial"/>
                <a:cs typeface="Arial"/>
              </a:rPr>
              <a:t>d</a:t>
            </a:r>
            <a:r>
              <a:rPr sz="700" spc="1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700" spc="-1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35" dirty="0">
                <a:solidFill>
                  <a:srgbClr val="1F1F1F"/>
                </a:solidFill>
                <a:latin typeface="Arial"/>
                <a:cs typeface="Arial"/>
              </a:rPr>
              <a:t>1</a:t>
            </a:r>
            <a:r>
              <a:rPr sz="700" spc="30" dirty="0">
                <a:solidFill>
                  <a:srgbClr val="1F1F1F"/>
                </a:solidFill>
                <a:latin typeface="Arial"/>
                <a:cs typeface="Arial"/>
              </a:rPr>
              <a:t>7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9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1F1F1F"/>
                </a:solidFill>
                <a:latin typeface="Arial"/>
                <a:cs typeface="Arial"/>
              </a:rPr>
              <a:t>diagonal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700" spc="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545454"/>
                </a:solidFill>
                <a:latin typeface="Arial"/>
                <a:cs typeface="Arial"/>
              </a:rPr>
              <a:t>(</a:t>
            </a:r>
            <a:r>
              <a:rPr sz="700" spc="20" dirty="0">
                <a:solidFill>
                  <a:srgbClr val="383838"/>
                </a:solidFill>
                <a:latin typeface="Arial"/>
                <a:cs typeface="Arial"/>
              </a:rPr>
              <a:t>formato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  </a:t>
            </a:r>
            <a:r>
              <a:rPr sz="700" spc="-2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wides</a:t>
            </a:r>
            <a:r>
              <a:rPr sz="700" spc="75" dirty="0">
                <a:solidFill>
                  <a:srgbClr val="1F1F1F"/>
                </a:solidFill>
                <a:latin typeface="Arial"/>
                <a:cs typeface="Arial"/>
              </a:rPr>
              <a:t>c</a:t>
            </a:r>
            <a:r>
              <a:rPr sz="700" spc="25" dirty="0">
                <a:solidFill>
                  <a:srgbClr val="545454"/>
                </a:solidFill>
                <a:latin typeface="Arial"/>
                <a:cs typeface="Arial"/>
              </a:rPr>
              <a:t>r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ee</a:t>
            </a:r>
            <a:r>
              <a:rPr sz="700" spc="10" dirty="0">
                <a:solidFill>
                  <a:srgbClr val="383838"/>
                </a:solidFill>
                <a:latin typeface="Arial"/>
                <a:cs typeface="Arial"/>
              </a:rPr>
              <a:t>n</a:t>
            </a:r>
            <a:r>
              <a:rPr sz="700" spc="50" dirty="0">
                <a:solidFill>
                  <a:srgbClr val="545454"/>
                </a:solidFill>
                <a:latin typeface="Arial"/>
                <a:cs typeface="Arial"/>
              </a:rPr>
              <a:t>)</a:t>
            </a:r>
            <a:r>
              <a:rPr sz="700" spc="175" dirty="0">
                <a:solidFill>
                  <a:srgbClr val="1F1F1F"/>
                </a:solidFill>
                <a:latin typeface="Arial"/>
                <a:cs typeface="Arial"/>
              </a:rPr>
              <a:t>,</a:t>
            </a:r>
            <a:endParaRPr sz="700">
              <a:latin typeface="Arial"/>
              <a:cs typeface="Arial"/>
            </a:endParaRPr>
          </a:p>
        </p:txBody>
      </p:sp>
      <p:sp>
        <p:nvSpPr>
          <p:cNvPr id="117" name="object 117"/>
          <p:cNvSpPr txBox="1"/>
          <p:nvPr/>
        </p:nvSpPr>
        <p:spPr>
          <a:xfrm>
            <a:off x="4084001" y="7103376"/>
            <a:ext cx="52324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b="1" spc="-60" dirty="0">
                <a:solidFill>
                  <a:srgbClr val="1F1F1F"/>
                </a:solidFill>
                <a:latin typeface="Times New Roman"/>
                <a:cs typeface="Times New Roman"/>
              </a:rPr>
              <a:t>GARANTIA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118" name="object 118"/>
          <p:cNvSpPr txBox="1"/>
          <p:nvPr/>
        </p:nvSpPr>
        <p:spPr>
          <a:xfrm>
            <a:off x="953903" y="7276635"/>
            <a:ext cx="535305" cy="2457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7305" marR="5080" indent="-15240">
              <a:lnSpc>
                <a:spcPts val="930"/>
              </a:lnSpc>
            </a:pPr>
            <a:r>
              <a:rPr sz="800" b="1" spc="-35" dirty="0">
                <a:latin typeface="Times New Roman"/>
                <a:cs typeface="Times New Roman"/>
              </a:rPr>
              <a:t>B</a:t>
            </a:r>
            <a:r>
              <a:rPr sz="800" b="1" spc="10" dirty="0">
                <a:latin typeface="Times New Roman"/>
                <a:cs typeface="Times New Roman"/>
              </a:rPr>
              <a:t>I</a:t>
            </a:r>
            <a:r>
              <a:rPr sz="800" b="1" spc="-55" dirty="0">
                <a:solidFill>
                  <a:srgbClr val="1F1F1F"/>
                </a:solidFill>
                <a:latin typeface="Times New Roman"/>
                <a:cs typeface="Times New Roman"/>
              </a:rPr>
              <a:t>C</a:t>
            </a:r>
            <a:r>
              <a:rPr sz="800" b="1" spc="-80" dirty="0">
                <a:latin typeface="Times New Roman"/>
                <a:cs typeface="Times New Roman"/>
              </a:rPr>
              <a:t>ICLE</a:t>
            </a:r>
            <a:r>
              <a:rPr sz="800" b="1" spc="-35" dirty="0">
                <a:latin typeface="Times New Roman"/>
                <a:cs typeface="Times New Roman"/>
              </a:rPr>
              <a:t>T</a:t>
            </a:r>
            <a:r>
              <a:rPr sz="800" b="1" spc="-100" dirty="0">
                <a:solidFill>
                  <a:srgbClr val="1F1F1F"/>
                </a:solidFill>
                <a:latin typeface="Times New Roman"/>
                <a:cs typeface="Times New Roman"/>
              </a:rPr>
              <a:t>A</a:t>
            </a:r>
            <a:r>
              <a:rPr sz="800" b="1" spc="-35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800" b="1" spc="-5" dirty="0">
                <a:solidFill>
                  <a:srgbClr val="1F1F1F"/>
                </a:solidFill>
                <a:latin typeface="Times New Roman"/>
                <a:cs typeface="Times New Roman"/>
              </a:rPr>
              <a:t>V</a:t>
            </a:r>
            <a:r>
              <a:rPr sz="800" b="1" spc="-85" dirty="0">
                <a:latin typeface="Times New Roman"/>
                <a:cs typeface="Times New Roman"/>
              </a:rPr>
              <a:t>ERT</a:t>
            </a:r>
            <a:r>
              <a:rPr sz="800" b="1" spc="30" dirty="0">
                <a:latin typeface="Times New Roman"/>
                <a:cs typeface="Times New Roman"/>
              </a:rPr>
              <a:t>I</a:t>
            </a:r>
            <a:r>
              <a:rPr sz="800" b="1" spc="-105" dirty="0">
                <a:solidFill>
                  <a:srgbClr val="1F1F1F"/>
                </a:solidFill>
                <a:latin typeface="Times New Roman"/>
                <a:cs typeface="Times New Roman"/>
              </a:rPr>
              <a:t>C</a:t>
            </a:r>
            <a:r>
              <a:rPr sz="800" b="1" spc="-30" dirty="0">
                <a:latin typeface="Times New Roman"/>
                <a:cs typeface="Times New Roman"/>
              </a:rPr>
              <a:t>A</a:t>
            </a:r>
            <a:r>
              <a:rPr sz="800" b="1" spc="-135" dirty="0">
                <a:solidFill>
                  <a:srgbClr val="383838"/>
                </a:solidFill>
                <a:latin typeface="Times New Roman"/>
                <a:cs typeface="Times New Roman"/>
              </a:rPr>
              <a:t>L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119" name="object 119"/>
          <p:cNvSpPr txBox="1"/>
          <p:nvPr/>
        </p:nvSpPr>
        <p:spPr>
          <a:xfrm>
            <a:off x="1732639" y="7231639"/>
            <a:ext cx="2157730" cy="1924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5" dirty="0">
                <a:solidFill>
                  <a:srgbClr val="1F1F1F"/>
                </a:solidFill>
                <a:latin typeface="Arial"/>
                <a:cs typeface="Arial"/>
              </a:rPr>
              <a:t>Pedais  </a:t>
            </a:r>
            <a:r>
              <a:rPr sz="700" spc="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A</a:t>
            </a:r>
            <a:r>
              <a:rPr sz="700" spc="5" dirty="0">
                <a:solidFill>
                  <a:srgbClr val="1F1F1F"/>
                </a:solidFill>
                <a:latin typeface="Arial"/>
                <a:cs typeface="Arial"/>
              </a:rPr>
              <a:t>largados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700" spc="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Wide   </a:t>
            </a:r>
            <a:r>
              <a:rPr sz="700" spc="-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1F1F1F"/>
                </a:solidFill>
                <a:latin typeface="Arial"/>
                <a:cs typeface="Arial"/>
              </a:rPr>
              <a:t>Rid</a:t>
            </a:r>
            <a:r>
              <a:rPr sz="700" spc="-1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700" spc="35" dirty="0">
                <a:solidFill>
                  <a:srgbClr val="545454"/>
                </a:solidFill>
                <a:latin typeface="Arial"/>
                <a:cs typeface="Arial"/>
              </a:rPr>
              <a:t>™</a:t>
            </a:r>
            <a:r>
              <a:rPr sz="700" dirty="0">
                <a:solidFill>
                  <a:srgbClr val="545454"/>
                </a:solidFill>
                <a:latin typeface="Arial"/>
                <a:cs typeface="Arial"/>
              </a:rPr>
              <a:t>  </a:t>
            </a:r>
            <a:r>
              <a:rPr sz="700" spc="-3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350" spc="75" baseline="-33950" dirty="0">
                <a:solidFill>
                  <a:srgbClr val="545454"/>
                </a:solidFill>
                <a:latin typeface="Arial"/>
                <a:cs typeface="Arial"/>
              </a:rPr>
              <a:t>'</a:t>
            </a:r>
            <a:r>
              <a:rPr sz="1350" baseline="-33950" dirty="0">
                <a:solidFill>
                  <a:srgbClr val="545454"/>
                </a:solidFill>
                <a:latin typeface="Arial"/>
                <a:cs typeface="Arial"/>
              </a:rPr>
              <a:t>  </a:t>
            </a:r>
            <a:r>
              <a:rPr sz="1350" spc="-142" baseline="-3395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Muda</a:t>
            </a:r>
            <a:r>
              <a:rPr sz="700" spc="5" dirty="0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sz="700" spc="-20" dirty="0">
                <a:solidFill>
                  <a:srgbClr val="545454"/>
                </a:solidFill>
                <a:latin typeface="Arial"/>
                <a:cs typeface="Arial"/>
              </a:rPr>
              <a:t>ç</a:t>
            </a:r>
            <a:r>
              <a:rPr sz="700" spc="-10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  </a:t>
            </a:r>
            <a:r>
              <a:rPr sz="700" spc="6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383838"/>
                </a:solidFill>
                <a:latin typeface="Arial"/>
                <a:cs typeface="Arial"/>
              </a:rPr>
              <a:t>de</a:t>
            </a:r>
            <a:endParaRPr sz="700">
              <a:latin typeface="Arial"/>
              <a:cs typeface="Arial"/>
            </a:endParaRPr>
          </a:p>
        </p:txBody>
      </p:sp>
      <p:sp>
        <p:nvSpPr>
          <p:cNvPr id="120" name="object 120"/>
          <p:cNvSpPr txBox="1"/>
          <p:nvPr/>
        </p:nvSpPr>
        <p:spPr>
          <a:xfrm>
            <a:off x="6174773" y="7292432"/>
            <a:ext cx="435609" cy="2273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47955">
              <a:lnSpc>
                <a:spcPct val="105400"/>
              </a:lnSpc>
            </a:pPr>
            <a:r>
              <a:rPr sz="700" spc="-15" dirty="0">
                <a:solidFill>
                  <a:srgbClr val="545454"/>
                </a:solidFill>
                <a:latin typeface="Arial"/>
                <a:cs typeface="Arial"/>
              </a:rPr>
              <a:t>R$ </a:t>
            </a:r>
            <a:r>
              <a:rPr sz="700" spc="-35" dirty="0">
                <a:solidFill>
                  <a:srgbClr val="383838"/>
                </a:solidFill>
                <a:latin typeface="Arial"/>
                <a:cs typeface="Arial"/>
              </a:rPr>
              <a:t>1</a:t>
            </a:r>
            <a:r>
              <a:rPr sz="700" spc="40" dirty="0">
                <a:solidFill>
                  <a:srgbClr val="545454"/>
                </a:solidFill>
                <a:latin typeface="Arial"/>
                <a:cs typeface="Arial"/>
              </a:rPr>
              <a:t>3</a:t>
            </a:r>
            <a:r>
              <a:rPr sz="700" spc="-10" dirty="0">
                <a:solidFill>
                  <a:srgbClr val="1F1F1F"/>
                </a:solidFill>
                <a:latin typeface="Arial"/>
                <a:cs typeface="Arial"/>
              </a:rPr>
              <a:t>.</a:t>
            </a:r>
            <a:r>
              <a:rPr sz="700" spc="15" dirty="0">
                <a:solidFill>
                  <a:srgbClr val="545454"/>
                </a:solidFill>
                <a:latin typeface="Arial"/>
                <a:cs typeface="Arial"/>
              </a:rPr>
              <a:t>650</a:t>
            </a:r>
            <a:r>
              <a:rPr sz="700" spc="15" dirty="0">
                <a:solidFill>
                  <a:srgbClr val="1F1F1F"/>
                </a:solidFill>
                <a:latin typeface="Arial"/>
                <a:cs typeface="Arial"/>
              </a:rPr>
              <a:t>,</a:t>
            </a:r>
            <a:r>
              <a:rPr sz="700" spc="15" dirty="0">
                <a:solidFill>
                  <a:srgbClr val="545454"/>
                </a:solidFill>
                <a:latin typeface="Arial"/>
                <a:cs typeface="Arial"/>
              </a:rPr>
              <a:t>00</a:t>
            </a:r>
            <a:endParaRPr sz="700">
              <a:latin typeface="Arial"/>
              <a:cs typeface="Arial"/>
            </a:endParaRPr>
          </a:p>
        </p:txBody>
      </p:sp>
      <p:sp>
        <p:nvSpPr>
          <p:cNvPr id="121" name="object 121"/>
          <p:cNvSpPr txBox="1"/>
          <p:nvPr/>
        </p:nvSpPr>
        <p:spPr>
          <a:xfrm>
            <a:off x="6768672" y="7292432"/>
            <a:ext cx="436880" cy="2273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47955">
              <a:lnSpc>
                <a:spcPct val="105400"/>
              </a:lnSpc>
            </a:pPr>
            <a:r>
              <a:rPr sz="700" spc="-15" dirty="0">
                <a:solidFill>
                  <a:srgbClr val="6B6B6B"/>
                </a:solidFill>
                <a:latin typeface="Arial"/>
                <a:cs typeface="Arial"/>
              </a:rPr>
              <a:t>R$ </a:t>
            </a:r>
            <a:r>
              <a:rPr sz="700" spc="10" dirty="0">
                <a:solidFill>
                  <a:srgbClr val="6B6B6B"/>
                </a:solidFill>
                <a:latin typeface="Arial"/>
                <a:cs typeface="Arial"/>
              </a:rPr>
              <a:t>13.650,00</a:t>
            </a:r>
            <a:endParaRPr sz="700">
              <a:latin typeface="Arial"/>
              <a:cs typeface="Arial"/>
            </a:endParaRPr>
          </a:p>
        </p:txBody>
      </p:sp>
      <p:sp>
        <p:nvSpPr>
          <p:cNvPr id="122" name="object 122"/>
          <p:cNvSpPr txBox="1"/>
          <p:nvPr/>
        </p:nvSpPr>
        <p:spPr>
          <a:xfrm>
            <a:off x="553929" y="7331347"/>
            <a:ext cx="14605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b="1" spc="75" dirty="0">
                <a:latin typeface="Times New Roman"/>
                <a:cs typeface="Times New Roman"/>
              </a:rPr>
              <a:t>0</a:t>
            </a:r>
            <a:r>
              <a:rPr sz="800" b="1" spc="65" dirty="0">
                <a:solidFill>
                  <a:srgbClr val="1F1F1F"/>
                </a:solidFill>
                <a:latin typeface="Times New Roman"/>
                <a:cs typeface="Times New Roman"/>
              </a:rPr>
              <a:t>3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123" name="object 123"/>
          <p:cNvSpPr txBox="1"/>
          <p:nvPr/>
        </p:nvSpPr>
        <p:spPr>
          <a:xfrm>
            <a:off x="1729610" y="7347145"/>
            <a:ext cx="2162175" cy="4610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2540" algn="just">
              <a:lnSpc>
                <a:spcPct val="108300"/>
              </a:lnSpc>
            </a:pPr>
            <a:r>
              <a:rPr sz="700" spc="-10" dirty="0">
                <a:solidFill>
                  <a:srgbClr val="1F1F1F"/>
                </a:solidFill>
                <a:latin typeface="Arial"/>
                <a:cs typeface="Arial"/>
              </a:rPr>
              <a:t>Pro</a:t>
            </a:r>
            <a:r>
              <a:rPr sz="700" spc="0" dirty="0">
                <a:solidFill>
                  <a:srgbClr val="1F1F1F"/>
                </a:solidFill>
                <a:latin typeface="Arial"/>
                <a:cs typeface="Arial"/>
              </a:rPr>
              <a:t>g</a:t>
            </a:r>
            <a:r>
              <a:rPr sz="700" dirty="0">
                <a:latin typeface="Arial"/>
                <a:cs typeface="Arial"/>
              </a:rPr>
              <a:t>r</a:t>
            </a:r>
            <a:r>
              <a:rPr sz="700" spc="5" dirty="0">
                <a:solidFill>
                  <a:srgbClr val="1F1F1F"/>
                </a:solidFill>
                <a:latin typeface="Arial"/>
                <a:cs typeface="Arial"/>
              </a:rPr>
              <a:t>ama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1F1F1F"/>
                </a:solidFill>
                <a:latin typeface="Arial"/>
                <a:cs typeface="Arial"/>
              </a:rPr>
              <a:t>durante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383838"/>
                </a:solidFill>
                <a:latin typeface="Arial"/>
                <a:cs typeface="Arial"/>
              </a:rPr>
              <a:t>o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4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1F1F1F"/>
                </a:solidFill>
                <a:latin typeface="Arial"/>
                <a:cs typeface="Arial"/>
              </a:rPr>
              <a:t>uso,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25" dirty="0">
                <a:solidFill>
                  <a:srgbClr val="1F1F1F"/>
                </a:solidFill>
                <a:latin typeface="Arial"/>
                <a:cs typeface="Arial"/>
              </a:rPr>
              <a:t>Al</a:t>
            </a:r>
            <a:r>
              <a:rPr sz="700" spc="25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700" dirty="0">
                <a:solidFill>
                  <a:srgbClr val="6B6B6B"/>
                </a:solidFill>
                <a:latin typeface="Arial"/>
                <a:cs typeface="Arial"/>
              </a:rPr>
              <a:t>v</a:t>
            </a:r>
            <a:r>
              <a:rPr sz="700" spc="5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700" spc="10" dirty="0">
                <a:latin typeface="Arial"/>
                <a:cs typeface="Arial"/>
              </a:rPr>
              <a:t>n</a:t>
            </a:r>
            <a:r>
              <a:rPr sz="700" spc="-15" dirty="0">
                <a:solidFill>
                  <a:srgbClr val="1F1F1F"/>
                </a:solidFill>
                <a:latin typeface="Arial"/>
                <a:cs typeface="Arial"/>
              </a:rPr>
              <a:t>ca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700" spc="-70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700" spc="125" dirty="0">
                <a:latin typeface="Arial"/>
                <a:cs typeface="Arial"/>
              </a:rPr>
              <a:t>j</a:t>
            </a:r>
            <a:r>
              <a:rPr sz="700" spc="15" dirty="0">
                <a:solidFill>
                  <a:srgbClr val="1F1F1F"/>
                </a:solidFill>
                <a:latin typeface="Arial"/>
                <a:cs typeface="Arial"/>
              </a:rPr>
              <a:t>us</a:t>
            </a:r>
            <a:r>
              <a:rPr sz="700" spc="-10" dirty="0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sz="700" spc="15" dirty="0">
                <a:solidFill>
                  <a:srgbClr val="545454"/>
                </a:solidFill>
                <a:latin typeface="Arial"/>
                <a:cs typeface="Arial"/>
              </a:rPr>
              <a:t>e</a:t>
            </a:r>
            <a:r>
              <a:rPr sz="70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545454"/>
                </a:solidFill>
                <a:latin typeface="Arial"/>
                <a:cs typeface="Arial"/>
              </a:rPr>
              <a:t>do</a:t>
            </a:r>
            <a:r>
              <a:rPr sz="700" spc="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700" spc="-35" dirty="0">
                <a:solidFill>
                  <a:srgbClr val="1F1F1F"/>
                </a:solidFill>
                <a:latin typeface="Arial"/>
                <a:cs typeface="Arial"/>
              </a:rPr>
              <a:t>Ass</a:t>
            </a:r>
            <a:r>
              <a:rPr sz="700" spc="20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700" spc="10" dirty="0">
                <a:latin typeface="Arial"/>
                <a:cs typeface="Arial"/>
              </a:rPr>
              <a:t>n</a:t>
            </a:r>
            <a:r>
              <a:rPr sz="700" spc="20" dirty="0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sz="700" spc="50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700" spc="110" dirty="0">
                <a:latin typeface="Arial"/>
                <a:cs typeface="Arial"/>
              </a:rPr>
              <a:t>,</a:t>
            </a:r>
            <a:r>
              <a:rPr sz="700" dirty="0">
                <a:latin typeface="Arial"/>
                <a:cs typeface="Arial"/>
              </a:rPr>
              <a:t> </a:t>
            </a:r>
            <a:r>
              <a:rPr sz="700" spc="65" dirty="0">
                <a:latin typeface="Arial"/>
                <a:cs typeface="Arial"/>
              </a:rPr>
              <a:t> 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Guidão  </a:t>
            </a:r>
            <a:r>
              <a:rPr sz="700" spc="4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25" dirty="0">
                <a:solidFill>
                  <a:srgbClr val="1F1F1F"/>
                </a:solidFill>
                <a:latin typeface="Arial"/>
                <a:cs typeface="Arial"/>
              </a:rPr>
              <a:t>Especi</a:t>
            </a:r>
            <a:r>
              <a:rPr sz="700" spc="20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700" spc="80" dirty="0">
                <a:latin typeface="Arial"/>
                <a:cs typeface="Arial"/>
              </a:rPr>
              <a:t>l</a:t>
            </a:r>
            <a:r>
              <a:rPr sz="700" dirty="0">
                <a:latin typeface="Arial"/>
                <a:cs typeface="Arial"/>
              </a:rPr>
              <a:t> </a:t>
            </a:r>
            <a:r>
              <a:rPr sz="700" spc="85" dirty="0"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700" spc="-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Corrid</a:t>
            </a:r>
            <a:r>
              <a:rPr sz="700" spc="40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700" spc="110" dirty="0">
                <a:solidFill>
                  <a:srgbClr val="545454"/>
                </a:solidFill>
                <a:latin typeface="Arial"/>
                <a:cs typeface="Arial"/>
              </a:rPr>
              <a:t>,</a:t>
            </a:r>
            <a:r>
              <a:rPr sz="700" dirty="0">
                <a:solidFill>
                  <a:srgbClr val="545454"/>
                </a:solidFill>
                <a:latin typeface="Arial"/>
                <a:cs typeface="Arial"/>
              </a:rPr>
              <a:t>  </a:t>
            </a:r>
            <a:r>
              <a:rPr sz="700" spc="-8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700" spc="-25" dirty="0">
                <a:solidFill>
                  <a:srgbClr val="1F1F1F"/>
                </a:solidFill>
                <a:latin typeface="Arial"/>
                <a:cs typeface="Arial"/>
              </a:rPr>
              <a:t>Ra</a:t>
            </a:r>
            <a:r>
              <a:rPr sz="700" spc="-10" dirty="0">
                <a:solidFill>
                  <a:srgbClr val="1F1F1F"/>
                </a:solidFill>
                <a:latin typeface="Arial"/>
                <a:cs typeface="Arial"/>
              </a:rPr>
              <a:t>c</a:t>
            </a:r>
            <a:r>
              <a:rPr sz="700" spc="30" dirty="0">
                <a:solidFill>
                  <a:srgbClr val="545454"/>
                </a:solidFill>
                <a:latin typeface="Arial"/>
                <a:cs typeface="Arial"/>
              </a:rPr>
              <a:t>k</a:t>
            </a:r>
            <a:r>
              <a:rPr sz="700" dirty="0">
                <a:solidFill>
                  <a:srgbClr val="545454"/>
                </a:solidFill>
                <a:latin typeface="Arial"/>
                <a:cs typeface="Arial"/>
              </a:rPr>
              <a:t>  </a:t>
            </a:r>
            <a:r>
              <a:rPr sz="700" spc="-6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545454"/>
                </a:solidFill>
                <a:latin typeface="Arial"/>
                <a:cs typeface="Arial"/>
              </a:rPr>
              <a:t>d</a:t>
            </a:r>
            <a:r>
              <a:rPr sz="700" spc="1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700" spc="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1F1F1F"/>
                </a:solidFill>
                <a:latin typeface="Arial"/>
                <a:cs typeface="Arial"/>
              </a:rPr>
              <a:t>Leit</a:t>
            </a:r>
            <a:r>
              <a:rPr sz="700" spc="15" dirty="0">
                <a:latin typeface="Arial"/>
                <a:cs typeface="Arial"/>
              </a:rPr>
              <a:t>u</a:t>
            </a:r>
            <a:r>
              <a:rPr sz="700" spc="25" dirty="0">
                <a:latin typeface="Arial"/>
                <a:cs typeface="Arial"/>
              </a:rPr>
              <a:t>r</a:t>
            </a:r>
            <a:r>
              <a:rPr sz="700" spc="-35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8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37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700" spc="10" dirty="0">
                <a:solidFill>
                  <a:srgbClr val="1F1F1F"/>
                </a:solidFill>
                <a:latin typeface="Arial"/>
                <a:cs typeface="Arial"/>
              </a:rPr>
              <a:t>ntegrado,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  </a:t>
            </a:r>
            <a:r>
              <a:rPr sz="700" spc="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20" dirty="0">
                <a:solidFill>
                  <a:srgbClr val="383838"/>
                </a:solidFill>
                <a:latin typeface="Arial"/>
                <a:cs typeface="Arial"/>
              </a:rPr>
              <a:t>Rodas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   </a:t>
            </a:r>
            <a:r>
              <a:rPr sz="700" spc="-2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Frontais   </a:t>
            </a:r>
            <a:r>
              <a:rPr sz="700" spc="-4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1F1F1F"/>
                </a:solidFill>
                <a:latin typeface="Arial"/>
                <a:cs typeface="Arial"/>
              </a:rPr>
              <a:t>para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  </a:t>
            </a:r>
            <a:r>
              <a:rPr sz="700" spc="-15" dirty="0">
                <a:solidFill>
                  <a:srgbClr val="1F1F1F"/>
                </a:solidFill>
                <a:latin typeface="Arial"/>
                <a:cs typeface="Arial"/>
              </a:rPr>
              <a:t> Fácil</a:t>
            </a:r>
            <a:r>
              <a:rPr sz="700" spc="-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1F1F1F"/>
                </a:solidFill>
                <a:latin typeface="Arial"/>
                <a:cs typeface="Arial"/>
              </a:rPr>
              <a:t>Movim</a:t>
            </a:r>
            <a:r>
              <a:rPr sz="700" spc="3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700" spc="-15" dirty="0">
                <a:latin typeface="Arial"/>
                <a:cs typeface="Arial"/>
              </a:rPr>
              <a:t>n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tação</a:t>
            </a:r>
            <a:endParaRPr sz="700">
              <a:latin typeface="Arial"/>
              <a:cs typeface="Arial"/>
            </a:endParaRPr>
          </a:p>
        </p:txBody>
      </p:sp>
      <p:sp>
        <p:nvSpPr>
          <p:cNvPr id="124" name="object 124"/>
          <p:cNvSpPr txBox="1"/>
          <p:nvPr/>
        </p:nvSpPr>
        <p:spPr>
          <a:xfrm>
            <a:off x="3974917" y="7347145"/>
            <a:ext cx="753745" cy="348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1440" marR="88265" algn="ctr">
              <a:lnSpc>
                <a:spcPct val="111100"/>
              </a:lnSpc>
            </a:pPr>
            <a:r>
              <a:rPr sz="700" spc="-5" dirty="0">
                <a:solidFill>
                  <a:srgbClr val="383838"/>
                </a:solidFill>
                <a:latin typeface="Arial"/>
                <a:cs typeface="Arial"/>
              </a:rPr>
              <a:t>Co</a:t>
            </a:r>
            <a:r>
              <a:rPr sz="700" spc="25" dirty="0">
                <a:solidFill>
                  <a:srgbClr val="383838"/>
                </a:solidFill>
                <a:latin typeface="Arial"/>
                <a:cs typeface="Arial"/>
              </a:rPr>
              <a:t>m</a:t>
            </a:r>
            <a:r>
              <a:rPr sz="700" spc="10" dirty="0">
                <a:solidFill>
                  <a:srgbClr val="545454"/>
                </a:solidFill>
                <a:latin typeface="Arial"/>
                <a:cs typeface="Arial"/>
              </a:rPr>
              <a:t>p</a:t>
            </a:r>
            <a:r>
              <a:rPr sz="700" spc="15" dirty="0">
                <a:solidFill>
                  <a:srgbClr val="545454"/>
                </a:solidFill>
                <a:latin typeface="Arial"/>
                <a:cs typeface="Arial"/>
              </a:rPr>
              <a:t>o</a:t>
            </a:r>
            <a:r>
              <a:rPr sz="700" spc="10" dirty="0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sz="700" spc="1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700" spc="-10" dirty="0">
                <a:solidFill>
                  <a:srgbClr val="545454"/>
                </a:solidFill>
                <a:latin typeface="Arial"/>
                <a:cs typeface="Arial"/>
              </a:rPr>
              <a:t>n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tes </a:t>
            </a:r>
            <a:r>
              <a:rPr sz="700" spc="-4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700" spc="10" dirty="0">
                <a:solidFill>
                  <a:srgbClr val="545454"/>
                </a:solidFill>
                <a:latin typeface="Arial"/>
                <a:cs typeface="Arial"/>
              </a:rPr>
              <a:t>lé</a:t>
            </a:r>
            <a:r>
              <a:rPr sz="700" spc="40" dirty="0">
                <a:solidFill>
                  <a:srgbClr val="545454"/>
                </a:solidFill>
                <a:latin typeface="Arial"/>
                <a:cs typeface="Arial"/>
              </a:rPr>
              <a:t>t</a:t>
            </a:r>
            <a:r>
              <a:rPr sz="700" spc="25" dirty="0">
                <a:solidFill>
                  <a:srgbClr val="1F1F1F"/>
                </a:solidFill>
                <a:latin typeface="Arial"/>
                <a:cs typeface="Arial"/>
              </a:rPr>
              <a:t>r</a:t>
            </a:r>
            <a:r>
              <a:rPr sz="700" spc="-15" dirty="0">
                <a:latin typeface="Arial"/>
                <a:cs typeface="Arial"/>
              </a:rPr>
              <a:t>i</a:t>
            </a:r>
            <a:r>
              <a:rPr sz="700" spc="-5" dirty="0">
                <a:solidFill>
                  <a:srgbClr val="383838"/>
                </a:solidFill>
                <a:latin typeface="Arial"/>
                <a:cs typeface="Arial"/>
              </a:rPr>
              <a:t>cos</a:t>
            </a:r>
            <a:endParaRPr sz="7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70"/>
              </a:spcBef>
            </a:pPr>
            <a:r>
              <a:rPr sz="700" spc="15" dirty="0">
                <a:solidFill>
                  <a:srgbClr val="383838"/>
                </a:solidFill>
                <a:latin typeface="Arial"/>
                <a:cs typeface="Arial"/>
              </a:rPr>
              <a:t>02</a:t>
            </a:r>
            <a:r>
              <a:rPr sz="700" spc="3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700" spc="15" dirty="0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sz="700" spc="10" dirty="0">
                <a:solidFill>
                  <a:srgbClr val="545454"/>
                </a:solidFill>
                <a:latin typeface="Arial"/>
                <a:cs typeface="Arial"/>
              </a:rPr>
              <a:t>o</a:t>
            </a:r>
            <a:r>
              <a:rPr sz="700" spc="-25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700" spc="7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1F1F1F"/>
                </a:solidFill>
                <a:latin typeface="Arial"/>
                <a:cs typeface="Arial"/>
              </a:rPr>
              <a:t>limita</a:t>
            </a:r>
            <a:r>
              <a:rPr sz="700" spc="35" dirty="0">
                <a:latin typeface="Arial"/>
                <a:cs typeface="Arial"/>
              </a:rPr>
              <a:t>d</a:t>
            </a:r>
            <a:r>
              <a:rPr sz="700" spc="-10" dirty="0">
                <a:solidFill>
                  <a:srgbClr val="1F1F1F"/>
                </a:solidFill>
                <a:latin typeface="Arial"/>
                <a:cs typeface="Arial"/>
              </a:rPr>
              <a:t>os</a:t>
            </a:r>
            <a:endParaRPr sz="700">
              <a:latin typeface="Arial"/>
              <a:cs typeface="Arial"/>
            </a:endParaRPr>
          </a:p>
        </p:txBody>
      </p:sp>
      <p:sp>
        <p:nvSpPr>
          <p:cNvPr id="125" name="object 125"/>
          <p:cNvSpPr txBox="1"/>
          <p:nvPr/>
        </p:nvSpPr>
        <p:spPr>
          <a:xfrm>
            <a:off x="4886979" y="7347145"/>
            <a:ext cx="36195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35" dirty="0">
                <a:solidFill>
                  <a:srgbClr val="545454"/>
                </a:solidFill>
                <a:latin typeface="Arial"/>
                <a:cs typeface="Arial"/>
              </a:rPr>
              <a:t>U</a:t>
            </a:r>
            <a:r>
              <a:rPr sz="700" spc="15" dirty="0">
                <a:solidFill>
                  <a:srgbClr val="383838"/>
                </a:solidFill>
                <a:latin typeface="Arial"/>
                <a:cs typeface="Arial"/>
              </a:rPr>
              <a:t>ni</a:t>
            </a:r>
            <a:r>
              <a:rPr sz="700" spc="5" dirty="0">
                <a:solidFill>
                  <a:srgbClr val="383838"/>
                </a:solidFill>
                <a:latin typeface="Arial"/>
                <a:cs typeface="Arial"/>
              </a:rPr>
              <a:t>d</a:t>
            </a:r>
            <a:r>
              <a:rPr sz="700" spc="-10" dirty="0">
                <a:solidFill>
                  <a:srgbClr val="545454"/>
                </a:solidFill>
                <a:latin typeface="Arial"/>
                <a:cs typeface="Arial"/>
              </a:rPr>
              <a:t>a</a:t>
            </a:r>
            <a:r>
              <a:rPr sz="700" spc="30" dirty="0">
                <a:solidFill>
                  <a:srgbClr val="383838"/>
                </a:solidFill>
                <a:latin typeface="Arial"/>
                <a:cs typeface="Arial"/>
              </a:rPr>
              <a:t>d</a:t>
            </a:r>
            <a:r>
              <a:rPr sz="700" spc="-10" dirty="0">
                <a:solidFill>
                  <a:srgbClr val="545454"/>
                </a:solidFill>
                <a:latin typeface="Arial"/>
                <a:cs typeface="Arial"/>
              </a:rPr>
              <a:t>e</a:t>
            </a:r>
            <a:endParaRPr sz="700">
              <a:latin typeface="Arial"/>
              <a:cs typeface="Arial"/>
            </a:endParaRPr>
          </a:p>
        </p:txBody>
      </p:sp>
      <p:sp>
        <p:nvSpPr>
          <p:cNvPr id="126" name="object 126"/>
          <p:cNvSpPr txBox="1"/>
          <p:nvPr/>
        </p:nvSpPr>
        <p:spPr>
          <a:xfrm>
            <a:off x="5692985" y="7347145"/>
            <a:ext cx="9461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155" dirty="0">
                <a:solidFill>
                  <a:srgbClr val="545454"/>
                </a:solidFill>
                <a:latin typeface="Arial"/>
                <a:cs typeface="Arial"/>
              </a:rPr>
              <a:t>1</a:t>
            </a:r>
            <a:endParaRPr sz="700">
              <a:latin typeface="Arial"/>
              <a:cs typeface="Arial"/>
            </a:endParaRPr>
          </a:p>
        </p:txBody>
      </p:sp>
      <p:sp>
        <p:nvSpPr>
          <p:cNvPr id="127" name="object 127"/>
          <p:cNvSpPr txBox="1"/>
          <p:nvPr/>
        </p:nvSpPr>
        <p:spPr>
          <a:xfrm>
            <a:off x="2420473" y="7693662"/>
            <a:ext cx="1471295" cy="168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25" spc="179" baseline="-29629" dirty="0">
                <a:solidFill>
                  <a:srgbClr val="383838"/>
                </a:solidFill>
                <a:latin typeface="Times New Roman"/>
                <a:cs typeface="Times New Roman"/>
              </a:rPr>
              <a:t>'  </a:t>
            </a:r>
            <a:r>
              <a:rPr sz="1125" spc="127" baseline="-29629" dirty="0">
                <a:solidFill>
                  <a:srgbClr val="383838"/>
                </a:solidFill>
                <a:latin typeface="Times New Roman"/>
                <a:cs typeface="Times New Roman"/>
              </a:rPr>
              <a:t> 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Compatib</a:t>
            </a:r>
            <a:r>
              <a:rPr sz="700" spc="75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700" spc="5" dirty="0">
                <a:latin typeface="Arial"/>
                <a:cs typeface="Arial"/>
              </a:rPr>
              <a:t>l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id</a:t>
            </a:r>
            <a:r>
              <a:rPr sz="700" spc="10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700" spc="10" dirty="0">
                <a:latin typeface="Arial"/>
                <a:cs typeface="Arial"/>
              </a:rPr>
              <a:t>d</a:t>
            </a:r>
            <a:r>
              <a:rPr sz="700" spc="1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   </a:t>
            </a:r>
            <a:r>
              <a:rPr sz="700" spc="-9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com   </a:t>
            </a:r>
            <a:r>
              <a:rPr sz="700" spc="-4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1F1F1F"/>
                </a:solidFill>
                <a:latin typeface="Arial"/>
                <a:cs typeface="Arial"/>
              </a:rPr>
              <a:t>iPod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  </a:t>
            </a:r>
            <a:r>
              <a:rPr sz="700" spc="-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endParaRPr sz="700">
              <a:latin typeface="Arial"/>
              <a:cs typeface="Arial"/>
            </a:endParaRPr>
          </a:p>
        </p:txBody>
      </p:sp>
      <p:sp>
        <p:nvSpPr>
          <p:cNvPr id="128" name="object 128"/>
          <p:cNvSpPr txBox="1"/>
          <p:nvPr/>
        </p:nvSpPr>
        <p:spPr>
          <a:xfrm>
            <a:off x="1726580" y="7803089"/>
            <a:ext cx="2185035" cy="5556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5715" algn="just">
              <a:lnSpc>
                <a:spcPct val="103299"/>
              </a:lnSpc>
            </a:pPr>
            <a:r>
              <a:rPr sz="700" spc="-5" dirty="0">
                <a:solidFill>
                  <a:srgbClr val="383838"/>
                </a:solidFill>
                <a:latin typeface="Arial"/>
                <a:cs typeface="Arial"/>
              </a:rPr>
              <a:t>iPhone,</a:t>
            </a:r>
            <a:r>
              <a:rPr sz="700" spc="8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1F1F1F"/>
                </a:solidFill>
                <a:latin typeface="Arial"/>
                <a:cs typeface="Arial"/>
              </a:rPr>
              <a:t>gerenciamento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5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9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1F1F1F"/>
                </a:solidFill>
                <a:latin typeface="Arial"/>
                <a:cs typeface="Arial"/>
              </a:rPr>
              <a:t>playlists</a:t>
            </a:r>
            <a:r>
              <a:rPr sz="700" spc="8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na</a:t>
            </a:r>
            <a:r>
              <a:rPr sz="700" spc="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1F1F1F"/>
                </a:solidFill>
                <a:latin typeface="Arial"/>
                <a:cs typeface="Arial"/>
              </a:rPr>
              <a:t>tela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de </a:t>
            </a:r>
            <a:r>
              <a:rPr sz="700" spc="-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45" dirty="0">
                <a:solidFill>
                  <a:srgbClr val="383838"/>
                </a:solidFill>
                <a:latin typeface="Arial"/>
                <a:cs typeface="Arial"/>
              </a:rPr>
              <a:t>LC</a:t>
            </a:r>
            <a:r>
              <a:rPr sz="700" spc="-40" dirty="0">
                <a:solidFill>
                  <a:srgbClr val="383838"/>
                </a:solidFill>
                <a:latin typeface="Arial"/>
                <a:cs typeface="Arial"/>
              </a:rPr>
              <a:t>D</a:t>
            </a:r>
            <a:r>
              <a:rPr sz="700" spc="175" dirty="0">
                <a:solidFill>
                  <a:srgbClr val="545454"/>
                </a:solidFill>
                <a:latin typeface="Arial"/>
                <a:cs typeface="Arial"/>
              </a:rPr>
              <a:t>, </a:t>
            </a:r>
            <a:r>
              <a:rPr sz="700" spc="-20" dirty="0">
                <a:solidFill>
                  <a:srgbClr val="383838"/>
                </a:solidFill>
                <a:latin typeface="Arial"/>
                <a:cs typeface="Arial"/>
              </a:rPr>
              <a:t>Peso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1F1F1F"/>
                </a:solidFill>
                <a:latin typeface="Arial"/>
                <a:cs typeface="Arial"/>
              </a:rPr>
              <a:t>Máximo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1F1F1F"/>
                </a:solidFill>
                <a:latin typeface="Arial"/>
                <a:cs typeface="Arial"/>
              </a:rPr>
              <a:t>do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383838"/>
                </a:solidFill>
                <a:latin typeface="Arial"/>
                <a:cs typeface="Arial"/>
              </a:rPr>
              <a:t>Usu</a:t>
            </a:r>
            <a:r>
              <a:rPr sz="700" spc="-5" dirty="0">
                <a:solidFill>
                  <a:srgbClr val="383838"/>
                </a:solidFill>
                <a:latin typeface="Arial"/>
                <a:cs typeface="Arial"/>
              </a:rPr>
              <a:t>á</a:t>
            </a:r>
            <a:r>
              <a:rPr sz="700" spc="50" dirty="0">
                <a:latin typeface="Arial"/>
                <a:cs typeface="Arial"/>
              </a:rPr>
              <a:t>r</a:t>
            </a:r>
            <a:r>
              <a:rPr sz="700" spc="15" dirty="0">
                <a:solidFill>
                  <a:srgbClr val="383838"/>
                </a:solidFill>
                <a:latin typeface="Arial"/>
                <a:cs typeface="Arial"/>
              </a:rPr>
              <a:t>io: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-35" dirty="0">
                <a:solidFill>
                  <a:srgbClr val="1F1F1F"/>
                </a:solidFill>
                <a:latin typeface="Arial"/>
                <a:cs typeface="Arial"/>
              </a:rPr>
              <a:t>1</a:t>
            </a:r>
            <a:r>
              <a:rPr sz="700" spc="15" dirty="0">
                <a:solidFill>
                  <a:srgbClr val="1F1F1F"/>
                </a:solidFill>
                <a:latin typeface="Arial"/>
                <a:cs typeface="Arial"/>
              </a:rPr>
              <a:t>82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dirty="0">
                <a:latin typeface="Arial"/>
                <a:cs typeface="Arial"/>
              </a:rPr>
              <a:t>k</a:t>
            </a:r>
            <a:r>
              <a:rPr sz="700" spc="20" dirty="0">
                <a:solidFill>
                  <a:srgbClr val="1F1F1F"/>
                </a:solidFill>
                <a:latin typeface="Arial"/>
                <a:cs typeface="Arial"/>
              </a:rPr>
              <a:t>g,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1F1F1F"/>
                </a:solidFill>
                <a:latin typeface="Arial"/>
                <a:cs typeface="Arial"/>
              </a:rPr>
              <a:t>Com</a:t>
            </a:r>
            <a:r>
              <a:rPr sz="700" spc="20" dirty="0">
                <a:solidFill>
                  <a:srgbClr val="1F1F1F"/>
                </a:solidFill>
                <a:latin typeface="Arial"/>
                <a:cs typeface="Arial"/>
              </a:rPr>
              <a:t>p</a:t>
            </a:r>
            <a:r>
              <a:rPr sz="700" spc="50" dirty="0">
                <a:latin typeface="Arial"/>
                <a:cs typeface="Arial"/>
              </a:rPr>
              <a:t>r</a:t>
            </a:r>
            <a:r>
              <a:rPr sz="700" spc="10" dirty="0">
                <a:solidFill>
                  <a:srgbClr val="1F1F1F"/>
                </a:solidFill>
                <a:latin typeface="Arial"/>
                <a:cs typeface="Arial"/>
              </a:rPr>
              <a:t>iment</a:t>
            </a:r>
            <a:r>
              <a:rPr sz="700" spc="100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700" spc="-5" dirty="0">
                <a:latin typeface="Arial"/>
                <a:cs typeface="Arial"/>
              </a:rPr>
              <a:t>: </a:t>
            </a:r>
            <a:r>
              <a:rPr sz="700" spc="-10" dirty="0">
                <a:latin typeface="Arial"/>
                <a:cs typeface="Arial"/>
              </a:rPr>
              <a:t>1</a:t>
            </a:r>
            <a:r>
              <a:rPr sz="700" spc="50" dirty="0">
                <a:solidFill>
                  <a:srgbClr val="1F1F1F"/>
                </a:solidFill>
                <a:latin typeface="Arial"/>
                <a:cs typeface="Arial"/>
              </a:rPr>
              <a:t>11</a:t>
            </a:r>
            <a:r>
              <a:rPr sz="700" spc="-8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25" dirty="0">
                <a:latin typeface="Arial"/>
                <a:cs typeface="Arial"/>
              </a:rPr>
              <a:t>c</a:t>
            </a:r>
            <a:r>
              <a:rPr sz="700" spc="30" dirty="0">
                <a:solidFill>
                  <a:srgbClr val="1F1F1F"/>
                </a:solidFill>
                <a:latin typeface="Arial"/>
                <a:cs typeface="Arial"/>
              </a:rPr>
              <a:t>m</a:t>
            </a:r>
            <a:r>
              <a:rPr sz="700" spc="110" dirty="0">
                <a:latin typeface="Arial"/>
                <a:cs typeface="Arial"/>
              </a:rPr>
              <a:t>,</a:t>
            </a:r>
            <a:r>
              <a:rPr sz="700" spc="20" dirty="0">
                <a:latin typeface="Arial"/>
                <a:cs typeface="Arial"/>
              </a:rPr>
              <a:t> </a:t>
            </a:r>
            <a:r>
              <a:rPr sz="700" spc="-60" dirty="0">
                <a:latin typeface="Arial"/>
                <a:cs typeface="Arial"/>
              </a:rPr>
              <a:t>L</a:t>
            </a:r>
            <a:r>
              <a:rPr sz="700" spc="15" dirty="0">
                <a:solidFill>
                  <a:srgbClr val="1F1F1F"/>
                </a:solidFill>
                <a:latin typeface="Arial"/>
                <a:cs typeface="Arial"/>
              </a:rPr>
              <a:t>argura: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1F1F1F"/>
                </a:solidFill>
                <a:latin typeface="Arial"/>
                <a:cs typeface="Arial"/>
              </a:rPr>
              <a:t>54</a:t>
            </a:r>
            <a:r>
              <a:rPr sz="700" spc="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1F1F1F"/>
                </a:solidFill>
                <a:latin typeface="Arial"/>
                <a:cs typeface="Arial"/>
              </a:rPr>
              <a:t>cm,</a:t>
            </a:r>
            <a:r>
              <a:rPr sz="700" spc="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35" dirty="0">
                <a:latin typeface="Arial"/>
                <a:cs typeface="Arial"/>
              </a:rPr>
              <a:t>A</a:t>
            </a:r>
            <a:r>
              <a:rPr sz="700" spc="20" dirty="0">
                <a:latin typeface="Arial"/>
                <a:cs typeface="Arial"/>
              </a:rPr>
              <a:t>l</a:t>
            </a:r>
            <a:r>
              <a:rPr sz="700" spc="20" dirty="0">
                <a:solidFill>
                  <a:srgbClr val="1F1F1F"/>
                </a:solidFill>
                <a:latin typeface="Arial"/>
                <a:cs typeface="Arial"/>
              </a:rPr>
              <a:t>tu</a:t>
            </a:r>
            <a:r>
              <a:rPr sz="700" spc="50" dirty="0">
                <a:solidFill>
                  <a:srgbClr val="1F1F1F"/>
                </a:solidFill>
                <a:latin typeface="Arial"/>
                <a:cs typeface="Arial"/>
              </a:rPr>
              <a:t>r</a:t>
            </a:r>
            <a:r>
              <a:rPr sz="700" spc="55" dirty="0">
                <a:solidFill>
                  <a:srgbClr val="545454"/>
                </a:solidFill>
                <a:latin typeface="Arial"/>
                <a:cs typeface="Arial"/>
              </a:rPr>
              <a:t>a</a:t>
            </a:r>
            <a:r>
              <a:rPr sz="700" spc="60" dirty="0">
                <a:solidFill>
                  <a:srgbClr val="383838"/>
                </a:solidFill>
                <a:latin typeface="Arial"/>
                <a:cs typeface="Arial"/>
              </a:rPr>
              <a:t>:</a:t>
            </a:r>
            <a:r>
              <a:rPr sz="700" spc="9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152</a:t>
            </a:r>
            <a:r>
              <a:rPr sz="700" spc="4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1F1F1F"/>
                </a:solidFill>
                <a:latin typeface="Arial"/>
                <a:cs typeface="Arial"/>
              </a:rPr>
              <a:t>cm,</a:t>
            </a:r>
            <a:r>
              <a:rPr sz="700" spc="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25" dirty="0">
                <a:solidFill>
                  <a:srgbClr val="1F1F1F"/>
                </a:solidFill>
                <a:latin typeface="Arial"/>
                <a:cs typeface="Arial"/>
              </a:rPr>
              <a:t>Pe</a:t>
            </a:r>
            <a:r>
              <a:rPr sz="700" spc="-80" dirty="0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sz="700" spc="35" dirty="0">
                <a:solidFill>
                  <a:srgbClr val="545454"/>
                </a:solidFill>
                <a:latin typeface="Arial"/>
                <a:cs typeface="Arial"/>
              </a:rPr>
              <a:t>o:</a:t>
            </a:r>
            <a:r>
              <a:rPr sz="70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700" spc="-9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80 </a:t>
            </a:r>
            <a:r>
              <a:rPr sz="700" spc="20" dirty="0">
                <a:solidFill>
                  <a:srgbClr val="383838"/>
                </a:solidFill>
                <a:latin typeface="Arial"/>
                <a:cs typeface="Arial"/>
              </a:rPr>
              <a:t>g,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-4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Conector </a:t>
            </a:r>
            <a:r>
              <a:rPr sz="700" spc="10" dirty="0">
                <a:solidFill>
                  <a:srgbClr val="1F1F1F"/>
                </a:solidFill>
                <a:latin typeface="Arial"/>
                <a:cs typeface="Arial"/>
              </a:rPr>
              <a:t> de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700" spc="-40" dirty="0">
                <a:solidFill>
                  <a:srgbClr val="1F1F1F"/>
                </a:solidFill>
                <a:latin typeface="Arial"/>
                <a:cs typeface="Arial"/>
              </a:rPr>
              <a:t>F</a:t>
            </a:r>
            <a:r>
              <a:rPr sz="700" spc="-25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700" spc="-15" dirty="0">
                <a:latin typeface="Arial"/>
                <a:cs typeface="Arial"/>
              </a:rPr>
              <a:t>n</a:t>
            </a:r>
            <a:r>
              <a:rPr sz="700" spc="1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-6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1F1F1F"/>
                </a:solidFill>
                <a:latin typeface="Arial"/>
                <a:cs typeface="Arial"/>
              </a:rPr>
              <a:t>Ouvido,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1F1F1F"/>
                </a:solidFill>
                <a:latin typeface="Arial"/>
                <a:cs typeface="Arial"/>
              </a:rPr>
              <a:t>D</a:t>
            </a:r>
            <a:r>
              <a:rPr sz="700" spc="-15" dirty="0">
                <a:solidFill>
                  <a:srgbClr val="545454"/>
                </a:solidFill>
                <a:latin typeface="Arial"/>
                <a:cs typeface="Arial"/>
              </a:rPr>
              <a:t>i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sz="700" spc="10" dirty="0">
                <a:latin typeface="Arial"/>
                <a:cs typeface="Arial"/>
              </a:rPr>
              <a:t>p</a:t>
            </a:r>
            <a:r>
              <a:rPr sz="700" spc="5" dirty="0">
                <a:solidFill>
                  <a:srgbClr val="383838"/>
                </a:solidFill>
                <a:latin typeface="Arial"/>
                <a:cs typeface="Arial"/>
              </a:rPr>
              <a:t>lay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-7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-35" dirty="0">
                <a:solidFill>
                  <a:srgbClr val="383838"/>
                </a:solidFill>
                <a:latin typeface="Arial"/>
                <a:cs typeface="Arial"/>
              </a:rPr>
              <a:t>LED</a:t>
            </a:r>
            <a:r>
              <a:rPr sz="700" spc="-1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700" spc="30" dirty="0">
                <a:solidFill>
                  <a:srgbClr val="1F1F1F"/>
                </a:solidFill>
                <a:latin typeface="Arial"/>
                <a:cs typeface="Arial"/>
              </a:rPr>
              <a:t>m</a:t>
            </a:r>
            <a:r>
              <a:rPr sz="700" spc="-10" dirty="0">
                <a:latin typeface="Arial"/>
                <a:cs typeface="Arial"/>
              </a:rPr>
              <a:t>b</a:t>
            </a:r>
            <a:r>
              <a:rPr sz="700" spc="30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700" spc="50" dirty="0">
                <a:latin typeface="Arial"/>
                <a:cs typeface="Arial"/>
              </a:rPr>
              <a:t>r</a:t>
            </a:r>
            <a:r>
              <a:rPr sz="700" spc="50" dirty="0">
                <a:solidFill>
                  <a:srgbClr val="828282"/>
                </a:solidFill>
                <a:latin typeface="Arial"/>
                <a:cs typeface="Arial"/>
              </a:rPr>
              <a:t>,</a:t>
            </a:r>
            <a:endParaRPr sz="700">
              <a:latin typeface="Arial"/>
              <a:cs typeface="Arial"/>
            </a:endParaRPr>
          </a:p>
        </p:txBody>
      </p:sp>
      <p:sp>
        <p:nvSpPr>
          <p:cNvPr id="129" name="object 129"/>
          <p:cNvSpPr txBox="1"/>
          <p:nvPr/>
        </p:nvSpPr>
        <p:spPr>
          <a:xfrm>
            <a:off x="3974917" y="7803089"/>
            <a:ext cx="751840" cy="3397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1440" marR="85725" algn="ctr">
              <a:lnSpc>
                <a:spcPct val="102600"/>
              </a:lnSpc>
            </a:pPr>
            <a:r>
              <a:rPr sz="700" spc="5" dirty="0">
                <a:solidFill>
                  <a:srgbClr val="1F1F1F"/>
                </a:solidFill>
                <a:latin typeface="Arial"/>
                <a:cs typeface="Arial"/>
              </a:rPr>
              <a:t>Com</a:t>
            </a:r>
            <a:r>
              <a:rPr sz="700" spc="20" dirty="0">
                <a:solidFill>
                  <a:srgbClr val="1F1F1F"/>
                </a:solidFill>
                <a:latin typeface="Arial"/>
                <a:cs typeface="Arial"/>
              </a:rPr>
              <a:t>p</a:t>
            </a:r>
            <a:r>
              <a:rPr sz="700" spc="10" dirty="0">
                <a:solidFill>
                  <a:srgbClr val="545454"/>
                </a:solidFill>
                <a:latin typeface="Arial"/>
                <a:cs typeface="Arial"/>
              </a:rPr>
              <a:t>o</a:t>
            </a:r>
            <a:r>
              <a:rPr sz="700" spc="10" dirty="0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sz="700" spc="1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700" spc="-10" dirty="0">
                <a:solidFill>
                  <a:srgbClr val="545454"/>
                </a:solidFill>
                <a:latin typeface="Arial"/>
                <a:cs typeface="Arial"/>
              </a:rPr>
              <a:t>n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tes </a:t>
            </a:r>
            <a:r>
              <a:rPr sz="700" spc="-15" dirty="0">
                <a:solidFill>
                  <a:srgbClr val="383838"/>
                </a:solidFill>
                <a:latin typeface="Arial"/>
                <a:cs typeface="Arial"/>
              </a:rPr>
              <a:t>M</a:t>
            </a:r>
            <a:r>
              <a:rPr sz="700" spc="-15" dirty="0">
                <a:solidFill>
                  <a:srgbClr val="545454"/>
                </a:solidFill>
                <a:latin typeface="Arial"/>
                <a:cs typeface="Arial"/>
              </a:rPr>
              <a:t>ec</a:t>
            </a:r>
            <a:r>
              <a:rPr sz="700" spc="40" dirty="0">
                <a:solidFill>
                  <a:srgbClr val="545454"/>
                </a:solidFill>
                <a:latin typeface="Arial"/>
                <a:cs typeface="Arial"/>
              </a:rPr>
              <a:t>â</a:t>
            </a:r>
            <a:r>
              <a:rPr sz="700" spc="35" dirty="0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sz="700" spc="-15" dirty="0">
                <a:solidFill>
                  <a:srgbClr val="545454"/>
                </a:solidFill>
                <a:latin typeface="Arial"/>
                <a:cs typeface="Arial"/>
              </a:rPr>
              <a:t>i</a:t>
            </a:r>
            <a:r>
              <a:rPr sz="700" spc="-15" dirty="0">
                <a:solidFill>
                  <a:srgbClr val="383838"/>
                </a:solidFill>
                <a:latin typeface="Arial"/>
                <a:cs typeface="Arial"/>
              </a:rPr>
              <a:t>cos</a:t>
            </a:r>
            <a:endParaRPr sz="7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70"/>
              </a:spcBef>
            </a:pPr>
            <a:r>
              <a:rPr sz="700" spc="15" dirty="0">
                <a:solidFill>
                  <a:srgbClr val="1F1F1F"/>
                </a:solidFill>
                <a:latin typeface="Arial"/>
                <a:cs typeface="Arial"/>
              </a:rPr>
              <a:t>02</a:t>
            </a:r>
            <a:r>
              <a:rPr sz="700" spc="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anos</a:t>
            </a:r>
            <a:r>
              <a:rPr sz="700" spc="8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-15" dirty="0">
                <a:latin typeface="Arial"/>
                <a:cs typeface="Arial"/>
              </a:rPr>
              <a:t>l</a:t>
            </a:r>
            <a:r>
              <a:rPr sz="700" spc="5" dirty="0">
                <a:solidFill>
                  <a:srgbClr val="383838"/>
                </a:solidFill>
                <a:latin typeface="Arial"/>
                <a:cs typeface="Arial"/>
              </a:rPr>
              <a:t>imitados</a:t>
            </a:r>
            <a:endParaRPr sz="700">
              <a:latin typeface="Arial"/>
              <a:cs typeface="Arial"/>
            </a:endParaRPr>
          </a:p>
        </p:txBody>
      </p:sp>
      <p:sp>
        <p:nvSpPr>
          <p:cNvPr id="130" name="object 130"/>
          <p:cNvSpPr txBox="1"/>
          <p:nvPr/>
        </p:nvSpPr>
        <p:spPr>
          <a:xfrm>
            <a:off x="4056730" y="8249913"/>
            <a:ext cx="590550" cy="2298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1765" marR="5080" indent="-139700">
              <a:lnSpc>
                <a:spcPct val="108300"/>
              </a:lnSpc>
            </a:pPr>
            <a:r>
              <a:rPr sz="700" spc="-40" dirty="0">
                <a:solidFill>
                  <a:srgbClr val="1F1F1F"/>
                </a:solidFill>
                <a:latin typeface="Arial"/>
                <a:cs typeface="Arial"/>
              </a:rPr>
              <a:t>M</a:t>
            </a:r>
            <a:r>
              <a:rPr sz="700" spc="5" dirty="0">
                <a:solidFill>
                  <a:srgbClr val="545454"/>
                </a:solidFill>
                <a:latin typeface="Arial"/>
                <a:cs typeface="Arial"/>
              </a:rPr>
              <a:t>ã</a:t>
            </a:r>
            <a:r>
              <a:rPr sz="700" spc="10" dirty="0">
                <a:solidFill>
                  <a:srgbClr val="383838"/>
                </a:solidFill>
                <a:latin typeface="Arial"/>
                <a:cs typeface="Arial"/>
              </a:rPr>
              <a:t>o</a:t>
            </a:r>
            <a:r>
              <a:rPr sz="700" spc="2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545454"/>
                </a:solidFill>
                <a:latin typeface="Arial"/>
                <a:cs typeface="Arial"/>
              </a:rPr>
              <a:t>de</a:t>
            </a:r>
            <a:r>
              <a:rPr sz="700" spc="3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383838"/>
                </a:solidFill>
                <a:latin typeface="Arial"/>
                <a:cs typeface="Arial"/>
              </a:rPr>
              <a:t>O</a:t>
            </a:r>
            <a:r>
              <a:rPr sz="700" spc="20" dirty="0">
                <a:solidFill>
                  <a:srgbClr val="383838"/>
                </a:solidFill>
                <a:latin typeface="Arial"/>
                <a:cs typeface="Arial"/>
              </a:rPr>
              <a:t>b</a:t>
            </a:r>
            <a:r>
              <a:rPr sz="700" dirty="0">
                <a:solidFill>
                  <a:srgbClr val="545454"/>
                </a:solidFill>
                <a:latin typeface="Arial"/>
                <a:cs typeface="Arial"/>
              </a:rPr>
              <a:t>r</a:t>
            </a:r>
            <a:r>
              <a:rPr sz="700" spc="20" dirty="0">
                <a:solidFill>
                  <a:srgbClr val="383838"/>
                </a:solidFill>
                <a:latin typeface="Arial"/>
                <a:cs typeface="Arial"/>
              </a:rPr>
              <a:t>a:</a:t>
            </a:r>
            <a:r>
              <a:rPr sz="700" spc="1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60" dirty="0">
                <a:solidFill>
                  <a:srgbClr val="383838"/>
                </a:solidFill>
                <a:latin typeface="Arial"/>
                <a:cs typeface="Arial"/>
              </a:rPr>
              <a:t>0</a:t>
            </a:r>
            <a:r>
              <a:rPr sz="700" spc="204" dirty="0">
                <a:solidFill>
                  <a:srgbClr val="545454"/>
                </a:solidFill>
                <a:latin typeface="Arial"/>
                <a:cs typeface="Arial"/>
              </a:rPr>
              <a:t>1</a:t>
            </a:r>
            <a:r>
              <a:rPr sz="700" dirty="0">
                <a:solidFill>
                  <a:srgbClr val="1F1F1F"/>
                </a:solidFill>
                <a:latin typeface="Arial"/>
                <a:cs typeface="Arial"/>
              </a:rPr>
              <a:t>ano</a:t>
            </a:r>
            <a:endParaRPr sz="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16863" y="938783"/>
            <a:ext cx="682751" cy="6096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364991" y="9704831"/>
            <a:ext cx="1414272" cy="9753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084064" y="9753600"/>
            <a:ext cx="2133599" cy="84124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782090" y="1058548"/>
            <a:ext cx="1435100" cy="4565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50" b="1" dirty="0">
                <a:solidFill>
                  <a:srgbClr val="131313"/>
                </a:solidFill>
                <a:latin typeface="Arial"/>
                <a:cs typeface="Arial"/>
              </a:rPr>
              <a:t>MACKENZIE</a:t>
            </a:r>
            <a:endParaRPr sz="1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sz="1250" b="1" spc="25" dirty="0">
                <a:solidFill>
                  <a:srgbClr val="131313"/>
                </a:solidFill>
                <a:latin typeface="Arial"/>
                <a:cs typeface="Arial"/>
              </a:rPr>
              <a:t>ESPORTE</a:t>
            </a:r>
            <a:r>
              <a:rPr sz="1250" b="1" spc="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50" b="1" dirty="0">
                <a:solidFill>
                  <a:srgbClr val="131313"/>
                </a:solidFill>
                <a:latin typeface="Arial"/>
                <a:cs typeface="Arial"/>
              </a:rPr>
              <a:t>CLUBE</a:t>
            </a:r>
            <a:endParaRPr sz="12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118230" y="1649563"/>
            <a:ext cx="864869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45" dirty="0">
                <a:solidFill>
                  <a:srgbClr val="131313"/>
                </a:solidFill>
                <a:latin typeface="Arial"/>
                <a:cs typeface="Arial"/>
              </a:rPr>
              <a:t>Página</a:t>
            </a:r>
            <a:r>
              <a:rPr sz="950" spc="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b="1" spc="80" dirty="0">
                <a:solidFill>
                  <a:srgbClr val="131313"/>
                </a:solidFill>
                <a:latin typeface="Times New Roman"/>
                <a:cs typeface="Times New Roman"/>
              </a:rPr>
              <a:t>3</a:t>
            </a:r>
            <a:r>
              <a:rPr sz="1000" b="1" spc="55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1000" b="1" spc="10" dirty="0">
                <a:solidFill>
                  <a:srgbClr val="131313"/>
                </a:solidFill>
                <a:latin typeface="Times New Roman"/>
                <a:cs typeface="Times New Roman"/>
              </a:rPr>
              <a:t>de</a:t>
            </a:r>
            <a:r>
              <a:rPr sz="1000" b="1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1000" b="1" spc="-114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1000" b="1" spc="105" dirty="0">
                <a:solidFill>
                  <a:srgbClr val="131313"/>
                </a:solidFill>
                <a:latin typeface="Times New Roman"/>
                <a:cs typeface="Times New Roman"/>
              </a:rPr>
              <a:t>11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478846" y="9560255"/>
            <a:ext cx="70485" cy="317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spc="-90" dirty="0">
                <a:solidFill>
                  <a:srgbClr val="7282A8"/>
                </a:solidFill>
                <a:latin typeface="Arial"/>
                <a:cs typeface="Arial"/>
              </a:rPr>
              <a:t>'</a:t>
            </a:r>
            <a:endParaRPr sz="2300">
              <a:latin typeface="Arial"/>
              <a:cs typeface="Arial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600294" y="1932064"/>
          <a:ext cx="6533515" cy="776350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0062"/>
                <a:gridCol w="917201"/>
                <a:gridCol w="2140644"/>
                <a:gridCol w="833404"/>
                <a:gridCol w="542399"/>
                <a:gridCol w="720657"/>
                <a:gridCol w="569823"/>
                <a:gridCol w="569822"/>
              </a:tblGrid>
              <a:tr h="2319087">
                <a:tc>
                  <a:txBody>
                    <a:bodyPr/>
                    <a:lstStyle/>
                    <a:p>
                      <a:pPr marL="54610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131313"/>
                          </a:solidFill>
                          <a:latin typeface="Courier New"/>
                          <a:cs typeface="Courier New"/>
                        </a:rPr>
                        <a:t>04</a:t>
                      </a:r>
                      <a:endParaRPr sz="8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6094">
                      <a:solidFill>
                        <a:srgbClr val="232323"/>
                      </a:solidFill>
                      <a:prstDash val="solid"/>
                    </a:lnL>
                    <a:lnR w="6094">
                      <a:solidFill>
                        <a:srgbClr val="181818"/>
                      </a:solidFill>
                      <a:prstDash val="solid"/>
                    </a:lnR>
                    <a:lnT w="6094">
                      <a:solidFill>
                        <a:srgbClr val="2F2F2F"/>
                      </a:solidFill>
                      <a:prstDash val="solid"/>
                    </a:lnT>
                    <a:lnB w="6094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3670" marR="146050" indent="57785">
                        <a:lnSpc>
                          <a:spcPct val="101299"/>
                        </a:lnSpc>
                      </a:pPr>
                      <a:r>
                        <a:rPr sz="750" b="1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BICICLETA HORIZONTAL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94">
                      <a:solidFill>
                        <a:srgbClr val="181818"/>
                      </a:solidFill>
                      <a:prstDash val="solid"/>
                    </a:lnL>
                    <a:lnR w="6094">
                      <a:solidFill>
                        <a:srgbClr val="1C1C1C"/>
                      </a:solidFill>
                      <a:prstDash val="solid"/>
                    </a:lnR>
                    <a:lnT w="6094">
                      <a:solidFill>
                        <a:srgbClr val="2F2F2F"/>
                      </a:solidFill>
                      <a:prstDash val="solid"/>
                    </a:lnT>
                    <a:lnB w="6094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925" marR="24765" indent="5715" algn="just">
                        <a:lnSpc>
                          <a:spcPct val="103899"/>
                        </a:lnSpc>
                      </a:pP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Especificações:        </a:t>
                      </a:r>
                      <a:r>
                        <a:rPr sz="700" spc="1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Telemetr</a:t>
                      </a:r>
                      <a:r>
                        <a:rPr sz="700" spc="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a        </a:t>
                      </a:r>
                      <a:r>
                        <a:rPr sz="700" spc="-2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Polar        </a:t>
                      </a:r>
                      <a:r>
                        <a:rPr sz="700" spc="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Monitoramento    </a:t>
                      </a:r>
                      <a:r>
                        <a:rPr sz="700" spc="-7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Cardíaco,    </a:t>
                      </a:r>
                      <a:r>
                        <a:rPr sz="700" spc="-6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Sistema    </a:t>
                      </a:r>
                      <a:r>
                        <a:rPr sz="700" spc="-6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Digital   </a:t>
                      </a:r>
                      <a:r>
                        <a:rPr sz="700" spc="4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Monitoramento   </a:t>
                      </a:r>
                      <a:r>
                        <a:rPr sz="700" spc="-2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Cardíaco   </a:t>
                      </a:r>
                      <a:r>
                        <a:rPr sz="700" spc="-4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Lifepulse™  </a:t>
                      </a:r>
                      <a:r>
                        <a:rPr sz="700" spc="8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com   </a:t>
                      </a:r>
                      <a:r>
                        <a:rPr sz="700" spc="-6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PDS (Pr</a:t>
                      </a:r>
                      <a:r>
                        <a:rPr sz="700" spc="1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cess</a:t>
                      </a:r>
                      <a:r>
                        <a:rPr sz="700" spc="6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mento  </a:t>
                      </a:r>
                      <a:r>
                        <a:rPr sz="700" spc="-1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Digital </a:t>
                      </a:r>
                      <a:r>
                        <a:rPr sz="700" spc="4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00" spc="8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Sinais),  </a:t>
                      </a:r>
                      <a:r>
                        <a:rPr sz="700" spc="-6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25  </a:t>
                      </a:r>
                      <a:r>
                        <a:rPr sz="700" spc="-6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Níve</a:t>
                      </a:r>
                      <a:r>
                        <a:rPr sz="700" spc="1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s </a:t>
                      </a:r>
                      <a:r>
                        <a:rPr sz="700" spc="8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Resistência,   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Assento</a:t>
                      </a:r>
                      <a:r>
                        <a:rPr sz="700" spc="-8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:  </a:t>
                      </a:r>
                      <a:r>
                        <a:rPr sz="700" spc="6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5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ssento   </a:t>
                      </a:r>
                      <a:r>
                        <a:rPr sz="700" spc="-2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mfort   </a:t>
                      </a:r>
                      <a:r>
                        <a:rPr sz="700" spc="-4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Curve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Plus™</a:t>
                      </a:r>
                      <a:r>
                        <a:rPr sz="700" spc="2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00" spc="-8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Apoio </a:t>
                      </a:r>
                      <a:r>
                        <a:rPr sz="700" spc="3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spc="-2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Costas </a:t>
                      </a:r>
                      <a:r>
                        <a:rPr sz="700" spc="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Deluxe, </a:t>
                      </a:r>
                      <a:r>
                        <a:rPr sz="700" spc="-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Visualização </a:t>
                      </a:r>
                      <a:r>
                        <a:rPr sz="700" spc="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TV</a:t>
                      </a:r>
                      <a:r>
                        <a:rPr sz="700" spc="-10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700" spc="-1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Tela</a:t>
                      </a:r>
                      <a:r>
                        <a:rPr sz="700" spc="6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00" spc="8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LCD</a:t>
                      </a:r>
                      <a:r>
                        <a:rPr sz="700" spc="1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Acoplável </a:t>
                      </a:r>
                      <a:r>
                        <a:rPr sz="700" spc="-9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Opcional</a:t>
                      </a:r>
                      <a:r>
                        <a:rPr sz="700" spc="7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00" spc="8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9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700" spc="3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diagonal (formato   </a:t>
                      </a:r>
                      <a:r>
                        <a:rPr sz="700" spc="-8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widescreen</a:t>
                      </a:r>
                      <a:r>
                        <a:rPr sz="700" spc="-8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),  </a:t>
                      </a:r>
                      <a:r>
                        <a:rPr sz="700" spc="9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Peda</a:t>
                      </a:r>
                      <a:r>
                        <a:rPr sz="700" spc="1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s  </a:t>
                      </a:r>
                      <a:r>
                        <a:rPr sz="700" spc="7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Alargados   </a:t>
                      </a:r>
                      <a:r>
                        <a:rPr sz="700" spc="-2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Wide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Ride</a:t>
                      </a:r>
                      <a:r>
                        <a:rPr sz="7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™ </a:t>
                      </a:r>
                      <a:r>
                        <a:rPr sz="700" spc="-2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700" spc="-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Mudança  </a:t>
                      </a:r>
                      <a:r>
                        <a:rPr sz="700" spc="-8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00" spc="-9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Programa  </a:t>
                      </a:r>
                      <a:r>
                        <a:rPr sz="700" spc="-8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duran</a:t>
                      </a:r>
                      <a:r>
                        <a:rPr sz="700" spc="4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00" spc="6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00" spc="9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uso,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Alavanca </a:t>
                      </a:r>
                      <a:r>
                        <a:rPr sz="700" spc="-5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00" spc="5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Ajuste </a:t>
                      </a:r>
                      <a:r>
                        <a:rPr sz="700" spc="-6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do</a:t>
                      </a:r>
                      <a:r>
                        <a:rPr sz="700" spc="5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Assen</a:t>
                      </a:r>
                      <a:r>
                        <a:rPr sz="700" spc="5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o,</a:t>
                      </a:r>
                      <a:r>
                        <a:rPr sz="700" spc="9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Guidão</a:t>
                      </a:r>
                      <a:r>
                        <a:rPr sz="700" spc="8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Especi</a:t>
                      </a:r>
                      <a:r>
                        <a:rPr sz="700" spc="6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Corrida, </a:t>
                      </a:r>
                      <a:r>
                        <a:rPr sz="700" spc="-7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Rack</a:t>
                      </a:r>
                      <a:r>
                        <a:rPr sz="700" spc="7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spc="-9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Leitura</a:t>
                      </a:r>
                      <a:r>
                        <a:rPr sz="700" spc="-11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484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ntegrado, </a:t>
                      </a:r>
                      <a:r>
                        <a:rPr sz="700" spc="-9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Rodas</a:t>
                      </a:r>
                      <a:r>
                        <a:rPr sz="700" spc="8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Frontais para  </a:t>
                      </a:r>
                      <a:r>
                        <a:rPr sz="700" spc="-8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Fácil </a:t>
                      </a:r>
                      <a:r>
                        <a:rPr sz="700" spc="9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Movimentação  </a:t>
                      </a:r>
                      <a:r>
                        <a:rPr sz="700" spc="-8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700" spc="-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Compatibilidade  </a:t>
                      </a:r>
                      <a:r>
                        <a:rPr sz="700" spc="-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iPod </a:t>
                      </a:r>
                      <a:r>
                        <a:rPr sz="700" spc="-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00" spc="-5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iPhone, </a:t>
                      </a:r>
                      <a:r>
                        <a:rPr sz="700" spc="-5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gerenciamento </a:t>
                      </a:r>
                      <a:r>
                        <a:rPr sz="700" spc="1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spc="-4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playlists  na </a:t>
                      </a:r>
                      <a:r>
                        <a:rPr sz="700" spc="-7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tela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de   </a:t>
                      </a:r>
                      <a:r>
                        <a:rPr sz="700" spc="-9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LCD,  </a:t>
                      </a:r>
                      <a:r>
                        <a:rPr sz="700" spc="9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Peso  </a:t>
                      </a:r>
                      <a:r>
                        <a:rPr sz="700" spc="6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Máximo  </a:t>
                      </a:r>
                      <a:r>
                        <a:rPr sz="700" spc="6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do   </a:t>
                      </a:r>
                      <a:r>
                        <a:rPr sz="700" spc="-9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Usuário:   </a:t>
                      </a:r>
                      <a:r>
                        <a:rPr sz="700" spc="-2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1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spc="4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2  </a:t>
                      </a:r>
                      <a:r>
                        <a:rPr sz="700" spc="8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kg, Comprimento:  </a:t>
                      </a:r>
                      <a:r>
                        <a:rPr sz="700" spc="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1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66 </a:t>
                      </a:r>
                      <a:r>
                        <a:rPr sz="700" spc="7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2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m, </a:t>
                      </a:r>
                      <a:r>
                        <a:rPr sz="700" spc="5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Larg</a:t>
                      </a:r>
                      <a:r>
                        <a:rPr sz="700" spc="2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spc="-4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a: </a:t>
                      </a:r>
                      <a:r>
                        <a:rPr sz="700" spc="8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69 </a:t>
                      </a:r>
                      <a:r>
                        <a:rPr sz="700" spc="7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cm, </a:t>
                      </a:r>
                      <a:r>
                        <a:rPr sz="700" spc="6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Altura: 135</a:t>
                      </a:r>
                      <a:r>
                        <a:rPr sz="700" spc="1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2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m,</a:t>
                      </a:r>
                      <a:r>
                        <a:rPr sz="700" spc="3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Peso:</a:t>
                      </a:r>
                      <a:r>
                        <a:rPr sz="700" spc="9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98</a:t>
                      </a:r>
                      <a:r>
                        <a:rPr sz="700" spc="7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kg,</a:t>
                      </a:r>
                      <a:r>
                        <a:rPr sz="700" spc="4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Conector</a:t>
                      </a:r>
                      <a:r>
                        <a:rPr sz="700" spc="7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00" spc="5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Fone</a:t>
                      </a:r>
                      <a:r>
                        <a:rPr sz="700" spc="4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00" spc="3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Ouvido,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Display</a:t>
                      </a:r>
                      <a:r>
                        <a:rPr sz="700" spc="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4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LED</a:t>
                      </a:r>
                      <a:r>
                        <a:rPr sz="700" spc="2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Âmba</a:t>
                      </a:r>
                      <a:r>
                        <a:rPr sz="700" spc="-9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3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1C1C1C"/>
                      </a:solidFill>
                      <a:prstDash val="solid"/>
                    </a:lnL>
                    <a:lnR w="6094">
                      <a:solidFill>
                        <a:srgbClr val="2F2F2F"/>
                      </a:solidFill>
                      <a:prstDash val="solid"/>
                    </a:lnR>
                    <a:lnT w="6094">
                      <a:solidFill>
                        <a:srgbClr val="2F2F2F"/>
                      </a:solidFill>
                      <a:prstDash val="solid"/>
                    </a:lnT>
                    <a:lnB w="6094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50" b="1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MARCA: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5080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Life</a:t>
                      </a:r>
                      <a:r>
                        <a:rPr sz="700" spc="5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Fitness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6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176530" marR="170815" indent="-8255" algn="ctr">
                        <a:lnSpc>
                          <a:spcPts val="890"/>
                        </a:lnSpc>
                      </a:pPr>
                      <a:r>
                        <a:rPr sz="750" b="1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CÓDIGO PRODUTO: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825"/>
                        </a:lnSpc>
                      </a:pP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CL</a:t>
                      </a:r>
                      <a:r>
                        <a:rPr sz="700" spc="1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RI</a:t>
                      </a:r>
                      <a:r>
                        <a:rPr sz="700" spc="-2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700" spc="-6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31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ntegrity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3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R="1270" algn="ctr">
                        <a:lnSpc>
                          <a:spcPct val="100000"/>
                        </a:lnSpc>
                      </a:pPr>
                      <a:r>
                        <a:rPr sz="750" b="1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GARANTIA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39700" marR="137160" algn="ctr">
                        <a:lnSpc>
                          <a:spcPct val="105700"/>
                        </a:lnSpc>
                      </a:pP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Componentes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Elétric</a:t>
                      </a:r>
                      <a:r>
                        <a:rPr sz="700" spc="1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4445" algn="ctr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02</a:t>
                      </a:r>
                      <a:r>
                        <a:rPr sz="700" spc="6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an</a:t>
                      </a:r>
                      <a:r>
                        <a:rPr sz="700" spc="1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5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limitados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42875" marR="139700" algn="ctr">
                        <a:lnSpc>
                          <a:spcPct val="102800"/>
                        </a:lnSpc>
                      </a:pP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Componentes Me</a:t>
                      </a:r>
                      <a:r>
                        <a:rPr sz="700" spc="1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â</a:t>
                      </a:r>
                      <a:r>
                        <a:rPr sz="700" spc="3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ic</a:t>
                      </a:r>
                      <a:r>
                        <a:rPr sz="700" spc="-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4445" algn="ctr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02</a:t>
                      </a:r>
                      <a:r>
                        <a:rPr sz="700" spc="6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5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nos</a:t>
                      </a:r>
                      <a:r>
                        <a:rPr sz="700" spc="4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2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mitados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142875" marR="133350" algn="ctr">
                        <a:lnSpc>
                          <a:spcPct val="105700"/>
                        </a:lnSpc>
                      </a:pP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1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ã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o de</a:t>
                      </a:r>
                      <a:r>
                        <a:rPr sz="700" spc="3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3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00" spc="-1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a: 01</a:t>
                      </a:r>
                      <a:r>
                        <a:rPr sz="700" spc="-4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2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2F2F2F"/>
                      </a:solidFill>
                      <a:prstDash val="solid"/>
                    </a:lnL>
                    <a:lnR w="6094">
                      <a:solidFill>
                        <a:srgbClr val="3F3F3F"/>
                      </a:solidFill>
                      <a:prstDash val="solid"/>
                    </a:lnR>
                    <a:lnT w="6094">
                      <a:solidFill>
                        <a:srgbClr val="2F2F2F"/>
                      </a:solidFill>
                      <a:prstDash val="solid"/>
                    </a:lnT>
                    <a:lnB w="6094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112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spc="1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idade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3F3F3F"/>
                      </a:solidFill>
                      <a:prstDash val="solid"/>
                    </a:lnL>
                    <a:lnR w="6094">
                      <a:solidFill>
                        <a:srgbClr val="545454"/>
                      </a:solidFill>
                      <a:prstDash val="solid"/>
                    </a:lnR>
                    <a:lnT w="6094">
                      <a:solidFill>
                        <a:srgbClr val="2F2F2F"/>
                      </a:solidFill>
                      <a:prstDash val="solid"/>
                    </a:lnT>
                    <a:lnB w="6094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545454"/>
                      </a:solidFill>
                      <a:prstDash val="solid"/>
                    </a:lnL>
                    <a:lnR w="6094">
                      <a:solidFill>
                        <a:srgbClr val="4F4F4F"/>
                      </a:solidFill>
                      <a:prstDash val="solid"/>
                    </a:lnR>
                    <a:lnT w="6094">
                      <a:solidFill>
                        <a:srgbClr val="2F2F2F"/>
                      </a:solidFill>
                      <a:prstDash val="solid"/>
                    </a:lnT>
                    <a:lnB w="6094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0000"/>
                        </a:lnSpc>
                      </a:pPr>
                      <a:r>
                        <a:rPr sz="900" spc="45" dirty="0">
                          <a:solidFill>
                            <a:srgbClr val="131313"/>
                          </a:solidFill>
                          <a:latin typeface="Courier New"/>
                          <a:cs typeface="Courier New"/>
                        </a:rPr>
                        <a:t>R</a:t>
                      </a:r>
                      <a:r>
                        <a:rPr sz="900" dirty="0">
                          <a:solidFill>
                            <a:srgbClr val="3B3B3B"/>
                          </a:solidFill>
                          <a:latin typeface="Courier New"/>
                          <a:cs typeface="Courier New"/>
                        </a:rPr>
                        <a:t>$</a:t>
                      </a:r>
                      <a:endParaRPr sz="900">
                        <a:latin typeface="Courier New"/>
                        <a:cs typeface="Courier New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700" spc="-19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5.650,00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4F4F4F"/>
                      </a:solidFill>
                      <a:prstDash val="solid"/>
                    </a:lnL>
                    <a:lnR w="6094">
                      <a:solidFill>
                        <a:srgbClr val="444444"/>
                      </a:solidFill>
                      <a:prstDash val="solid"/>
                    </a:lnR>
                    <a:lnT w="6094">
                      <a:solidFill>
                        <a:srgbClr val="2F2F2F"/>
                      </a:solidFill>
                      <a:prstDash val="solid"/>
                    </a:lnT>
                    <a:lnB w="6094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</a:pPr>
                      <a:r>
                        <a:rPr sz="900" spc="25" dirty="0">
                          <a:solidFill>
                            <a:srgbClr val="131313"/>
                          </a:solidFill>
                          <a:latin typeface="Courier New"/>
                          <a:cs typeface="Courier New"/>
                        </a:rPr>
                        <a:t>R</a:t>
                      </a:r>
                      <a:r>
                        <a:rPr sz="900" dirty="0">
                          <a:solidFill>
                            <a:srgbClr val="3B3B3B"/>
                          </a:solidFill>
                          <a:latin typeface="Courier New"/>
                          <a:cs typeface="Courier New"/>
                        </a:rPr>
                        <a:t>$</a:t>
                      </a:r>
                      <a:endParaRPr sz="900">
                        <a:latin typeface="Courier New"/>
                        <a:cs typeface="Courier New"/>
                      </a:endParaRPr>
                    </a:p>
                    <a:p>
                      <a:pPr marL="1016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15.650,00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444444"/>
                      </a:solidFill>
                      <a:prstDash val="solid"/>
                    </a:lnL>
                    <a:lnR w="6094">
                      <a:solidFill>
                        <a:srgbClr val="484848"/>
                      </a:solidFill>
                      <a:prstDash val="solid"/>
                    </a:lnR>
                    <a:lnT w="6094">
                      <a:solidFill>
                        <a:srgbClr val="2F2F2F"/>
                      </a:solidFill>
                      <a:prstDash val="solid"/>
                    </a:lnT>
                    <a:lnB w="6094">
                      <a:solidFill>
                        <a:srgbClr val="3F3F3F"/>
                      </a:solidFill>
                      <a:prstDash val="solid"/>
                    </a:lnB>
                  </a:tcPr>
                </a:tc>
              </a:tr>
              <a:tr h="3445109">
                <a:tc>
                  <a:txBody>
                    <a:bodyPr/>
                    <a:lstStyle/>
                    <a:p>
                      <a:pPr marL="54610">
                        <a:lnSpc>
                          <a:spcPct val="100000"/>
                        </a:lnSpc>
                      </a:pPr>
                      <a:r>
                        <a:rPr sz="1150" b="1" dirty="0">
                          <a:solidFill>
                            <a:srgbClr val="131313"/>
                          </a:solidFill>
                          <a:latin typeface="Courier New"/>
                          <a:cs typeface="Courier New"/>
                        </a:rPr>
                        <a:t>os</a:t>
                      </a:r>
                      <a:endParaRPr sz="11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6094">
                      <a:solidFill>
                        <a:srgbClr val="232323"/>
                      </a:solidFill>
                      <a:prstDash val="solid"/>
                    </a:lnL>
                    <a:lnR w="6094">
                      <a:solidFill>
                        <a:srgbClr val="181818"/>
                      </a:solidFill>
                      <a:prstDash val="solid"/>
                    </a:lnR>
                    <a:lnT w="6094">
                      <a:solidFill>
                        <a:srgbClr val="3F3F3F"/>
                      </a:solidFill>
                      <a:prstDash val="solid"/>
                    </a:lnT>
                    <a:lnB w="6094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3525">
                        <a:lnSpc>
                          <a:spcPct val="100000"/>
                        </a:lnSpc>
                      </a:pPr>
                      <a:r>
                        <a:rPr sz="750" b="1" dirty="0">
                          <a:solidFill>
                            <a:srgbClr val="262626"/>
                          </a:solidFill>
                          <a:latin typeface="Times New Roman"/>
                          <a:cs typeface="Times New Roman"/>
                        </a:rPr>
                        <a:t>ESTEIRA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94">
                      <a:solidFill>
                        <a:srgbClr val="181818"/>
                      </a:solidFill>
                      <a:prstDash val="solid"/>
                    </a:lnL>
                    <a:lnR w="6094">
                      <a:solidFill>
                        <a:srgbClr val="1C1C1C"/>
                      </a:solidFill>
                      <a:prstDash val="solid"/>
                    </a:lnR>
                    <a:lnT w="6094">
                      <a:solidFill>
                        <a:srgbClr val="3F3F3F"/>
                      </a:solidFill>
                      <a:prstDash val="solid"/>
                    </a:lnT>
                    <a:lnB w="6094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 marR="13335" indent="2540" algn="just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Esp</a:t>
                      </a:r>
                      <a:r>
                        <a:rPr sz="700" spc="-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ficações:  </a:t>
                      </a:r>
                      <a:r>
                        <a:rPr sz="700" spc="-3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Peso  </a:t>
                      </a:r>
                      <a:r>
                        <a:rPr sz="700" spc="-9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Máximo </a:t>
                      </a:r>
                      <a:r>
                        <a:rPr sz="700" spc="8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do  </a:t>
                      </a:r>
                      <a:r>
                        <a:rPr sz="700" spc="-9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usuário  </a:t>
                      </a:r>
                      <a:r>
                        <a:rPr sz="700" spc="-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1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82k</a:t>
                      </a:r>
                      <a:r>
                        <a:rPr sz="700" spc="1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7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Amp</a:t>
                      </a:r>
                      <a:r>
                        <a:rPr sz="700" spc="8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6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tude</a:t>
                      </a:r>
                      <a:r>
                        <a:rPr sz="700" spc="7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00" spc="5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velocidade </a:t>
                      </a:r>
                      <a:r>
                        <a:rPr sz="700" spc="-8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0,8</a:t>
                      </a:r>
                      <a:r>
                        <a:rPr sz="700" spc="7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700" spc="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23km/h, </a:t>
                      </a:r>
                      <a:r>
                        <a:rPr sz="700" spc="-7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3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4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00" spc="7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ção</a:t>
                      </a:r>
                      <a:r>
                        <a:rPr sz="700" spc="-10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700" spc="4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62626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40640" marR="13335" indent="-3175" algn="just">
                        <a:lnSpc>
                          <a:spcPts val="790"/>
                        </a:lnSpc>
                        <a:spcBef>
                          <a:spcPts val="55"/>
                        </a:spcBef>
                      </a:pP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-  </a:t>
                      </a:r>
                      <a:r>
                        <a:rPr sz="700" spc="-7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9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5%,  </a:t>
                      </a:r>
                      <a:r>
                        <a:rPr sz="700" spc="-4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Superfície  </a:t>
                      </a:r>
                      <a:r>
                        <a:rPr sz="700" spc="-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e  </a:t>
                      </a:r>
                      <a:r>
                        <a:rPr sz="700" spc="-3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corrida  </a:t>
                      </a:r>
                      <a:r>
                        <a:rPr sz="700" spc="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56cm  </a:t>
                      </a:r>
                      <a:r>
                        <a:rPr sz="700" spc="-5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x  </a:t>
                      </a:r>
                      <a:r>
                        <a:rPr sz="700" spc="3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9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53cm</a:t>
                      </a:r>
                      <a:r>
                        <a:rPr sz="70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Sistema </a:t>
                      </a:r>
                      <a:r>
                        <a:rPr sz="700" spc="-3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do </a:t>
                      </a:r>
                      <a:r>
                        <a:rPr sz="700" spc="-6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-3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or </a:t>
                      </a:r>
                      <a:r>
                        <a:rPr sz="700" spc="-8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4.0 </a:t>
                      </a:r>
                      <a:r>
                        <a:rPr sz="700" spc="-3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HP </a:t>
                      </a:r>
                      <a:r>
                        <a:rPr sz="700" spc="-9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(8</a:t>
                      </a:r>
                      <a:r>
                        <a:rPr sz="700" spc="-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0 </a:t>
                      </a:r>
                      <a:r>
                        <a:rPr sz="700" spc="-6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HP </a:t>
                      </a:r>
                      <a:r>
                        <a:rPr sz="700" spc="-6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pico</a:t>
                      </a:r>
                      <a:r>
                        <a:rPr sz="7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700" spc="8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motor </a:t>
                      </a:r>
                      <a:r>
                        <a:rPr sz="700" spc="-6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CA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34925" marR="13335" indent="5715" algn="just">
                        <a:lnSpc>
                          <a:spcPct val="102800"/>
                        </a:lnSpc>
                        <a:spcBef>
                          <a:spcPts val="5"/>
                        </a:spcBef>
                      </a:pP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com    </a:t>
                      </a:r>
                      <a:r>
                        <a:rPr sz="700" spc="8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con</a:t>
                      </a:r>
                      <a:r>
                        <a:rPr sz="700" spc="4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2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lador    </a:t>
                      </a:r>
                      <a:r>
                        <a:rPr sz="700" spc="7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do    </a:t>
                      </a:r>
                      <a:r>
                        <a:rPr sz="700" spc="4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motor    </a:t>
                      </a:r>
                      <a:r>
                        <a:rPr sz="700" spc="8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MagnaDriv</a:t>
                      </a:r>
                      <a:r>
                        <a:rPr sz="700" spc="8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•</a:t>
                      </a:r>
                      <a:r>
                        <a:rPr sz="700" spc="25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Telemetria  </a:t>
                      </a:r>
                      <a:r>
                        <a:rPr sz="700" spc="7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Polar  </a:t>
                      </a:r>
                      <a:r>
                        <a:rPr sz="700" spc="-2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para  </a:t>
                      </a:r>
                      <a:r>
                        <a:rPr sz="700" spc="-1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Mo</a:t>
                      </a:r>
                      <a:r>
                        <a:rPr sz="700" spc="2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it</a:t>
                      </a:r>
                      <a:r>
                        <a:rPr sz="700" spc="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ram</a:t>
                      </a:r>
                      <a:r>
                        <a:rPr sz="700" spc="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4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to  </a:t>
                      </a:r>
                      <a:r>
                        <a:rPr sz="700" spc="-1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Cardíaco,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Sistema    </a:t>
                      </a:r>
                      <a:r>
                        <a:rPr sz="700" spc="-2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Dig</a:t>
                      </a:r>
                      <a:r>
                        <a:rPr sz="700" spc="-5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4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l   </a:t>
                      </a:r>
                      <a:r>
                        <a:rPr sz="700" spc="1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e    </a:t>
                      </a:r>
                      <a:r>
                        <a:rPr sz="700" spc="-8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Monitoramento    </a:t>
                      </a:r>
                      <a:r>
                        <a:rPr sz="700" spc="-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Cardíaco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40640" marR="28575" indent="2540" algn="just">
                        <a:lnSpc>
                          <a:spcPct val="105700"/>
                        </a:lnSpc>
                      </a:pP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Lifepuls</a:t>
                      </a:r>
                      <a:r>
                        <a:rPr sz="700" spc="3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™ </a:t>
                      </a:r>
                      <a:r>
                        <a:rPr sz="700" spc="1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com  </a:t>
                      </a:r>
                      <a:r>
                        <a:rPr sz="700" spc="-8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PDS </a:t>
                      </a:r>
                      <a:r>
                        <a:rPr sz="700" spc="8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(Processamento  </a:t>
                      </a:r>
                      <a:r>
                        <a:rPr sz="700" spc="-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Digital </a:t>
                      </a:r>
                      <a:r>
                        <a:rPr sz="700" spc="7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de Sinais),  </a:t>
                      </a:r>
                      <a:r>
                        <a:rPr sz="700" spc="3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Fone  </a:t>
                      </a:r>
                      <a:r>
                        <a:rPr sz="700" spc="-6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00" spc="-4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ouvido  </a:t>
                      </a:r>
                      <a:r>
                        <a:rPr sz="700" spc="-1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estéreo,  </a:t>
                      </a:r>
                      <a:r>
                        <a:rPr sz="700" spc="5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Display  </a:t>
                      </a:r>
                      <a:r>
                        <a:rPr sz="700" spc="-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LED,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compatibilidade </a:t>
                      </a:r>
                      <a:r>
                        <a:rPr sz="700" spc="-9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700" spc="-229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-80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po</a:t>
                      </a:r>
                      <a:r>
                        <a:rPr sz="700" spc="4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1C1C1C"/>
                      </a:solidFill>
                      <a:prstDash val="solid"/>
                    </a:lnL>
                    <a:lnR w="6094">
                      <a:solidFill>
                        <a:srgbClr val="2F2F2F"/>
                      </a:solidFill>
                      <a:prstDash val="solid"/>
                    </a:lnR>
                    <a:lnT w="6094">
                      <a:solidFill>
                        <a:srgbClr val="3F3F3F"/>
                      </a:solidFill>
                      <a:prstDash val="solid"/>
                    </a:lnT>
                    <a:lnB w="6094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50" b="1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MARCA: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5080" algn="ctr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Life</a:t>
                      </a:r>
                      <a:r>
                        <a:rPr sz="700" spc="5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Fitness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7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73355" marR="173355" indent="-1905" algn="ctr">
                        <a:lnSpc>
                          <a:spcPts val="890"/>
                        </a:lnSpc>
                      </a:pPr>
                      <a:r>
                        <a:rPr sz="750" b="1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CÓDIGO PRODUTO: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CLSTI</a:t>
                      </a:r>
                      <a:r>
                        <a:rPr sz="700" spc="2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6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700" spc="-80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ntegrity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8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R="1270" algn="ctr">
                        <a:lnSpc>
                          <a:spcPct val="100000"/>
                        </a:lnSpc>
                      </a:pPr>
                      <a:r>
                        <a:rPr sz="750" b="1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GARANTIA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4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207010" marR="116205" indent="-94615">
                        <a:lnSpc>
                          <a:spcPct val="105700"/>
                        </a:lnSpc>
                      </a:pP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Amortecedores Lifespring: 07</a:t>
                      </a:r>
                      <a:r>
                        <a:rPr sz="700" spc="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-1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219075" marR="203835" algn="ctr">
                        <a:lnSpc>
                          <a:spcPct val="105700"/>
                        </a:lnSpc>
                      </a:pP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Estrut</a:t>
                      </a:r>
                      <a:r>
                        <a:rPr sz="700" spc="4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ra: </a:t>
                      </a:r>
                      <a:r>
                        <a:rPr sz="700" spc="1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700" spc="3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2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2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os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258445" marR="243204" indent="-3175" algn="ctr">
                        <a:lnSpc>
                          <a:spcPct val="108600"/>
                        </a:lnSpc>
                      </a:pP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Motor: 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07</a:t>
                      </a:r>
                      <a:r>
                        <a:rPr sz="700" spc="5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anos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42875" marR="129539" algn="ctr">
                        <a:lnSpc>
                          <a:spcPct val="102800"/>
                        </a:lnSpc>
                      </a:pP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Componen</a:t>
                      </a:r>
                      <a:r>
                        <a:rPr sz="700" spc="4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es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1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étricos: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7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02</a:t>
                      </a:r>
                      <a:r>
                        <a:rPr sz="700" spc="4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5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1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os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4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142875" marR="133985" algn="ctr">
                        <a:lnSpc>
                          <a:spcPct val="108600"/>
                        </a:lnSpc>
                      </a:pP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Componentes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Mecânicos: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146050" indent="133985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01</a:t>
                      </a:r>
                      <a:r>
                        <a:rPr sz="700" spc="-7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5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2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146050" marR="133350" algn="ctr">
                        <a:lnSpc>
                          <a:spcPct val="105700"/>
                        </a:lnSpc>
                      </a:pP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1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ã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2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00" spc="3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Obra: 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01</a:t>
                      </a:r>
                      <a:r>
                        <a:rPr sz="700" spc="-7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ano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2F2F2F"/>
                      </a:solidFill>
                      <a:prstDash val="solid"/>
                    </a:lnL>
                    <a:lnR w="6094">
                      <a:solidFill>
                        <a:srgbClr val="3F3F3F"/>
                      </a:solidFill>
                      <a:prstDash val="solid"/>
                    </a:lnR>
                    <a:lnT w="6094">
                      <a:solidFill>
                        <a:srgbClr val="3F3F3F"/>
                      </a:solidFill>
                      <a:prstDash val="solid"/>
                    </a:lnT>
                    <a:lnB w="6094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1125">
                        <a:lnSpc>
                          <a:spcPct val="100000"/>
                        </a:lnSpc>
                      </a:pPr>
                      <a:r>
                        <a:rPr sz="700" spc="-3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nidade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3F3F3F"/>
                      </a:solidFill>
                      <a:prstDash val="solid"/>
                    </a:lnL>
                    <a:lnR w="6094">
                      <a:solidFill>
                        <a:srgbClr val="545454"/>
                      </a:solidFill>
                      <a:prstDash val="solid"/>
                    </a:lnR>
                    <a:lnT w="6094">
                      <a:solidFill>
                        <a:srgbClr val="3F3F3F"/>
                      </a:solidFill>
                      <a:prstDash val="solid"/>
                    </a:lnT>
                    <a:lnB w="6094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3B3B3B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94">
                      <a:solidFill>
                        <a:srgbClr val="545454"/>
                      </a:solidFill>
                      <a:prstDash val="solid"/>
                    </a:lnL>
                    <a:lnR w="6094">
                      <a:solidFill>
                        <a:srgbClr val="4F4F4F"/>
                      </a:solidFill>
                      <a:prstDash val="solid"/>
                    </a:lnR>
                    <a:lnT w="6094">
                      <a:solidFill>
                        <a:srgbClr val="3F3F3F"/>
                      </a:solidFill>
                      <a:prstDash val="solid"/>
                    </a:lnT>
                    <a:lnB w="6094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ts val="1050"/>
                        </a:lnSpc>
                      </a:pPr>
                      <a:r>
                        <a:rPr sz="900" dirty="0">
                          <a:solidFill>
                            <a:srgbClr val="262626"/>
                          </a:solidFill>
                          <a:latin typeface="Courier New"/>
                          <a:cs typeface="Courier New"/>
                        </a:rPr>
                        <a:t>R$</a:t>
                      </a:r>
                      <a:endParaRPr sz="900">
                        <a:latin typeface="Courier New"/>
                        <a:cs typeface="Courier New"/>
                      </a:endParaRPr>
                    </a:p>
                    <a:p>
                      <a:pPr algn="ctr">
                        <a:lnSpc>
                          <a:spcPts val="810"/>
                        </a:lnSpc>
                      </a:pP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32.770,00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4F4F4F"/>
                      </a:solidFill>
                      <a:prstDash val="solid"/>
                    </a:lnL>
                    <a:lnR w="6094">
                      <a:solidFill>
                        <a:srgbClr val="444444"/>
                      </a:solidFill>
                      <a:prstDash val="solid"/>
                    </a:lnR>
                    <a:lnT w="6094">
                      <a:solidFill>
                        <a:srgbClr val="3F3F3F"/>
                      </a:solidFill>
                      <a:prstDash val="solid"/>
                    </a:lnT>
                    <a:lnB w="6094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670" algn="ctr">
                        <a:lnSpc>
                          <a:spcPts val="1060"/>
                        </a:lnSpc>
                      </a:pPr>
                      <a:r>
                        <a:rPr sz="900" spc="25" dirty="0">
                          <a:solidFill>
                            <a:srgbClr val="131313"/>
                          </a:solidFill>
                          <a:latin typeface="Courier New"/>
                          <a:cs typeface="Courier New"/>
                        </a:rPr>
                        <a:t>R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Courier New"/>
                          <a:cs typeface="Courier New"/>
                        </a:rPr>
                        <a:t>$</a:t>
                      </a:r>
                      <a:endParaRPr sz="900">
                        <a:latin typeface="Courier New"/>
                        <a:cs typeface="Courier New"/>
                      </a:endParaRPr>
                    </a:p>
                    <a:p>
                      <a:pPr marL="6350" algn="ctr">
                        <a:lnSpc>
                          <a:spcPts val="819"/>
                        </a:lnSpc>
                      </a:pPr>
                      <a:r>
                        <a:rPr sz="700" spc="4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5.54</a:t>
                      </a:r>
                      <a:r>
                        <a:rPr sz="700" spc="1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,00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444444"/>
                      </a:solidFill>
                      <a:prstDash val="solid"/>
                    </a:lnL>
                    <a:lnR w="6094">
                      <a:solidFill>
                        <a:srgbClr val="484848"/>
                      </a:solidFill>
                      <a:prstDash val="solid"/>
                    </a:lnR>
                    <a:lnT w="6094">
                      <a:solidFill>
                        <a:srgbClr val="3F3F3F"/>
                      </a:solidFill>
                      <a:prstDash val="solid"/>
                    </a:lnT>
                    <a:lnB w="6094">
                      <a:solidFill>
                        <a:srgbClr val="484848"/>
                      </a:solidFill>
                      <a:prstDash val="solid"/>
                    </a:lnB>
                  </a:tcPr>
                </a:tc>
              </a:tr>
              <a:tr h="1869592">
                <a:tc rowSpan="2">
                  <a:txBody>
                    <a:bodyPr/>
                    <a:lstStyle/>
                    <a:p>
                      <a:pPr marL="57785">
                        <a:lnSpc>
                          <a:spcPct val="100000"/>
                        </a:lnSpc>
                      </a:pPr>
                      <a:r>
                        <a:rPr sz="800" b="1" spc="-100" dirty="0">
                          <a:solidFill>
                            <a:srgbClr val="131313"/>
                          </a:solidFill>
                          <a:latin typeface="Courier New"/>
                          <a:cs typeface="Courier New"/>
                        </a:rPr>
                        <a:t>0</a:t>
                      </a:r>
                      <a:r>
                        <a:rPr sz="800" b="1" dirty="0">
                          <a:solidFill>
                            <a:srgbClr val="131313"/>
                          </a:solidFill>
                          <a:latin typeface="Courier New"/>
                          <a:cs typeface="Courier New"/>
                        </a:rPr>
                        <a:t>6</a:t>
                      </a:r>
                      <a:endParaRPr sz="8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6094">
                      <a:solidFill>
                        <a:srgbClr val="232323"/>
                      </a:solidFill>
                      <a:prstDash val="solid"/>
                    </a:lnL>
                    <a:lnR w="6094">
                      <a:solidFill>
                        <a:srgbClr val="181818"/>
                      </a:solidFill>
                      <a:prstDash val="solid"/>
                    </a:lnR>
                    <a:lnT w="6094">
                      <a:solidFill>
                        <a:srgbClr val="484848"/>
                      </a:solidFill>
                      <a:prstDash val="solid"/>
                    </a:lnT>
                    <a:lnB w="6094">
                      <a:solidFill>
                        <a:srgbClr val="3B3B3B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241935">
                        <a:lnSpc>
                          <a:spcPct val="100000"/>
                        </a:lnSpc>
                      </a:pPr>
                      <a:r>
                        <a:rPr sz="750" b="1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ELÍPTICO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94">
                      <a:solidFill>
                        <a:srgbClr val="181818"/>
                      </a:solidFill>
                      <a:prstDash val="solid"/>
                    </a:lnL>
                    <a:lnR w="6094">
                      <a:solidFill>
                        <a:srgbClr val="1C1C1C"/>
                      </a:solidFill>
                      <a:prstDash val="solid"/>
                    </a:lnR>
                    <a:lnT w="6094">
                      <a:solidFill>
                        <a:srgbClr val="484848"/>
                      </a:solidFill>
                      <a:prstDash val="solid"/>
                    </a:lnT>
                    <a:lnB w="6094">
                      <a:solidFill>
                        <a:srgbClr val="3B3B3B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37465" marR="13335" indent="5715" algn="just">
                        <a:lnSpc>
                          <a:spcPct val="103000"/>
                        </a:lnSpc>
                      </a:pP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Especificações:Trajeto    </a:t>
                      </a:r>
                      <a:r>
                        <a:rPr sz="700" spc="-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Elip</a:t>
                      </a:r>
                      <a:r>
                        <a:rPr sz="700" spc="-2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e,    </a:t>
                      </a:r>
                      <a:r>
                        <a:rPr sz="700" spc="-9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movimento    </a:t>
                      </a:r>
                      <a:r>
                        <a:rPr sz="700" spc="-5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dos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braços,   </a:t>
                      </a:r>
                      <a:r>
                        <a:rPr sz="700" spc="-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telemetria   </a:t>
                      </a:r>
                      <a:r>
                        <a:rPr sz="700" spc="8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Polar   </a:t>
                      </a:r>
                      <a:r>
                        <a:rPr sz="700" spc="2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para   </a:t>
                      </a:r>
                      <a:r>
                        <a:rPr sz="700" spc="-2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Monitora</a:t>
                      </a:r>
                      <a:r>
                        <a:rPr sz="700" spc="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2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nto Cardíaco,    </a:t>
                      </a:r>
                      <a:r>
                        <a:rPr sz="700" spc="-6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Sistema    </a:t>
                      </a:r>
                      <a:r>
                        <a:rPr sz="700" spc="-6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Digital   </a:t>
                      </a:r>
                      <a:r>
                        <a:rPr sz="700" spc="4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de   </a:t>
                      </a:r>
                      <a:r>
                        <a:rPr sz="700" spc="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Monitoramento Cardíaco   </a:t>
                      </a:r>
                      <a:r>
                        <a:rPr sz="700" spc="-9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Lifepuls</a:t>
                      </a:r>
                      <a:r>
                        <a:rPr sz="700" spc="-6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27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'</a:t>
                      </a:r>
                      <a:r>
                        <a:rPr sz="7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M  </a:t>
                      </a:r>
                      <a:r>
                        <a:rPr sz="700" spc="6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com  </a:t>
                      </a:r>
                      <a:r>
                        <a:rPr sz="700" spc="8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PDS  </a:t>
                      </a:r>
                      <a:r>
                        <a:rPr sz="700" spc="3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700" spc="1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rocessamento Digital  </a:t>
                      </a:r>
                      <a:r>
                        <a:rPr sz="700" spc="7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de   </a:t>
                      </a:r>
                      <a:r>
                        <a:rPr sz="700" spc="-9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Sinais),   </a:t>
                      </a:r>
                      <a:r>
                        <a:rPr sz="700" spc="-4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25   </a:t>
                      </a:r>
                      <a:r>
                        <a:rPr sz="700" spc="-6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Níveis   </a:t>
                      </a:r>
                      <a:r>
                        <a:rPr sz="700" spc="-9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de   </a:t>
                      </a:r>
                      <a:r>
                        <a:rPr sz="700" spc="-7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esistência,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Visualização   </a:t>
                      </a:r>
                      <a:r>
                        <a:rPr sz="700" spc="2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00" spc="7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TV:   </a:t>
                      </a:r>
                      <a:r>
                        <a:rPr sz="700" spc="-7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Tela   </a:t>
                      </a:r>
                      <a:r>
                        <a:rPr sz="700" spc="-3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de   </a:t>
                      </a:r>
                      <a:r>
                        <a:rPr sz="700" spc="-7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LCD   </a:t>
                      </a:r>
                      <a:r>
                        <a:rPr sz="700" spc="-8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Acoplá</a:t>
                      </a:r>
                      <a:r>
                        <a:rPr sz="700" spc="8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00" spc="-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l Opc</a:t>
                      </a:r>
                      <a:r>
                        <a:rPr sz="700" spc="-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2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nal </a:t>
                      </a:r>
                      <a:r>
                        <a:rPr sz="700" spc="8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de   </a:t>
                      </a:r>
                      <a:r>
                        <a:rPr sz="700" spc="-21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7 </a:t>
                      </a:r>
                      <a:r>
                        <a:rPr sz="700" spc="7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diagonal  </a:t>
                      </a:r>
                      <a:r>
                        <a:rPr sz="700" spc="-4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(formato  </a:t>
                      </a:r>
                      <a:r>
                        <a:rPr sz="700" spc="-5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widescreen</a:t>
                      </a:r>
                      <a:r>
                        <a:rPr sz="700" spc="-8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),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Ped</a:t>
                      </a:r>
                      <a:r>
                        <a:rPr sz="700" spc="5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3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s </a:t>
                      </a:r>
                      <a:r>
                        <a:rPr sz="700" spc="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antide</a:t>
                      </a:r>
                      <a:r>
                        <a:rPr sz="700" spc="7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1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apantes </a:t>
                      </a:r>
                      <a:r>
                        <a:rPr sz="700" spc="2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gran</a:t>
                      </a:r>
                      <a:r>
                        <a:rPr sz="700" spc="3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es </a:t>
                      </a:r>
                      <a:r>
                        <a:rPr sz="700" spc="-2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spc="7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Compatibilidade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700" spc="-3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2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Pod </a:t>
                      </a:r>
                      <a:r>
                        <a:rPr sz="700" spc="-8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00" spc="-8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iPhone, </a:t>
                      </a:r>
                      <a:r>
                        <a:rPr sz="700" spc="-7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gerenciamento </a:t>
                      </a:r>
                      <a:r>
                        <a:rPr sz="700" spc="-1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spc="-4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playli</a:t>
                      </a:r>
                      <a:r>
                        <a:rPr sz="700" spc="-1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ts </a:t>
                      </a:r>
                      <a:r>
                        <a:rPr sz="700" spc="-3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na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tela </a:t>
                      </a:r>
                      <a:r>
                        <a:rPr sz="700" spc="6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spc="7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LCD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700" spc="-5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Peso </a:t>
                      </a:r>
                      <a:r>
                        <a:rPr sz="700" spc="3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Máximo </a:t>
                      </a:r>
                      <a:r>
                        <a:rPr sz="700" spc="4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00" spc="4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Usuário:  </a:t>
                      </a:r>
                      <a:r>
                        <a:rPr sz="700" spc="-4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6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59 </a:t>
                      </a:r>
                      <a:r>
                        <a:rPr sz="700" spc="7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kg,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Comprimento     </a:t>
                      </a:r>
                      <a:r>
                        <a:rPr sz="700" spc="2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Máximo     </a:t>
                      </a:r>
                      <a:r>
                        <a:rPr sz="700" spc="-9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da     </a:t>
                      </a:r>
                      <a:r>
                        <a:rPr sz="700" spc="-3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Passada     </a:t>
                      </a:r>
                      <a:r>
                        <a:rPr sz="700" spc="-7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46cm,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Comprimento:  </a:t>
                      </a:r>
                      <a:r>
                        <a:rPr sz="700" spc="-1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211 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cm, </a:t>
                      </a:r>
                      <a:r>
                        <a:rPr sz="700" spc="9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Largura:  </a:t>
                      </a:r>
                      <a:r>
                        <a:rPr sz="700" spc="-1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72 </a:t>
                      </a:r>
                      <a:r>
                        <a:rPr sz="700" spc="6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cm, </a:t>
                      </a:r>
                      <a:r>
                        <a:rPr sz="700" spc="6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Altura: </a:t>
                      </a:r>
                      <a:r>
                        <a:rPr sz="700" spc="-21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55  </a:t>
                      </a:r>
                      <a:r>
                        <a:rPr sz="700" spc="-5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cm,   </a:t>
                      </a:r>
                      <a:r>
                        <a:rPr sz="700" spc="-2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eso:  </a:t>
                      </a:r>
                      <a:r>
                        <a:rPr sz="700" spc="2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107  </a:t>
                      </a:r>
                      <a:r>
                        <a:rPr sz="700" spc="-1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kg,  </a:t>
                      </a:r>
                      <a:r>
                        <a:rPr sz="700" spc="-5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Conector  </a:t>
                      </a:r>
                      <a:r>
                        <a:rPr sz="700" spc="-3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00" spc="-4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Fo</a:t>
                      </a:r>
                      <a:r>
                        <a:rPr sz="700" spc="-1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e  </a:t>
                      </a:r>
                      <a:r>
                        <a:rPr sz="700" spc="-6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Ouv</a:t>
                      </a:r>
                      <a:r>
                        <a:rPr sz="700" spc="1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o,   </a:t>
                      </a:r>
                      <a:r>
                        <a:rPr sz="700" spc="-7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Displ</a:t>
                      </a:r>
                      <a:r>
                        <a:rPr sz="700" spc="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y   </a:t>
                      </a:r>
                      <a:r>
                        <a:rPr sz="700" spc="-7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de   </a:t>
                      </a:r>
                      <a:r>
                        <a:rPr sz="700" spc="-7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LED  </a:t>
                      </a:r>
                      <a:r>
                        <a:rPr sz="700" spc="8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Âmbar.   </a:t>
                      </a:r>
                      <a:r>
                        <a:rPr sz="700" spc="-6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Alimentação Própria.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1C1C1C"/>
                      </a:solidFill>
                      <a:prstDash val="solid"/>
                    </a:lnL>
                    <a:lnR w="6094">
                      <a:solidFill>
                        <a:srgbClr val="2F2F2F"/>
                      </a:solidFill>
                      <a:prstDash val="solid"/>
                    </a:lnR>
                    <a:lnT w="6094">
                      <a:solidFill>
                        <a:srgbClr val="484848"/>
                      </a:solidFill>
                      <a:prstDash val="solid"/>
                    </a:lnT>
                    <a:lnB w="6094">
                      <a:solidFill>
                        <a:srgbClr val="3B3B3B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50" b="1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MARCA: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8255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Life</a:t>
                      </a:r>
                      <a:r>
                        <a:rPr sz="700" spc="3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Fitness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3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76530" marR="158115" indent="-18415" algn="ctr">
                        <a:lnSpc>
                          <a:spcPts val="860"/>
                        </a:lnSpc>
                      </a:pPr>
                      <a:r>
                        <a:rPr sz="750" b="1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CÓDIGO PRODUTO</a:t>
                      </a:r>
                      <a:r>
                        <a:rPr sz="750" b="1" spc="-50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50" b="1" dirty="0">
                          <a:solidFill>
                            <a:srgbClr val="3B3B3B"/>
                          </a:solidFill>
                          <a:latin typeface="Times New Roman"/>
                          <a:cs typeface="Times New Roman"/>
                        </a:rPr>
                        <a:t>: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2540" algn="ctr">
                        <a:lnSpc>
                          <a:spcPts val="785"/>
                        </a:lnSpc>
                      </a:pPr>
                      <a:r>
                        <a:rPr sz="700" spc="25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LSXI</a:t>
                      </a:r>
                      <a:r>
                        <a:rPr sz="700" spc="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-</a:t>
                      </a:r>
                      <a:r>
                        <a:rPr sz="700" spc="-484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ntegrity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6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50" b="1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GARANTIA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9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42875" marR="13398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Componentes elét</a:t>
                      </a:r>
                      <a:r>
                        <a:rPr sz="700" spc="6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35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cos: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02</a:t>
                      </a:r>
                      <a:r>
                        <a:rPr sz="700" spc="4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anos</a:t>
                      </a:r>
                      <a:r>
                        <a:rPr sz="700" spc="7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limitada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42875" marR="13398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Componentes 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-2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ânicos: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6985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02</a:t>
                      </a:r>
                      <a:r>
                        <a:rPr sz="700" spc="4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anos</a:t>
                      </a:r>
                      <a:r>
                        <a:rPr sz="700" spc="6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li</a:t>
                      </a:r>
                      <a:r>
                        <a:rPr sz="700" spc="2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itada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2F2F2F"/>
                      </a:solidFill>
                      <a:prstDash val="solid"/>
                    </a:lnL>
                    <a:lnR w="6094">
                      <a:solidFill>
                        <a:srgbClr val="3F3F3F"/>
                      </a:solidFill>
                      <a:prstDash val="solid"/>
                    </a:lnR>
                    <a:lnT w="6094">
                      <a:solidFill>
                        <a:srgbClr val="484848"/>
                      </a:solidFill>
                      <a:prstDash val="solid"/>
                    </a:lnT>
                    <a:lnB w="6094">
                      <a:solidFill>
                        <a:srgbClr val="3B3B3B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1112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3F3F3F"/>
                      </a:solidFill>
                      <a:prstDash val="solid"/>
                    </a:lnL>
                    <a:lnR w="6094">
                      <a:solidFill>
                        <a:srgbClr val="545454"/>
                      </a:solidFill>
                      <a:prstDash val="solid"/>
                    </a:lnR>
                    <a:lnT w="6094">
                      <a:solidFill>
                        <a:srgbClr val="484848"/>
                      </a:solidFill>
                      <a:prstDash val="solid"/>
                    </a:lnT>
                    <a:lnB w="6094">
                      <a:solidFill>
                        <a:srgbClr val="3B3B3B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46990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B3B3B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545454"/>
                      </a:solidFill>
                      <a:prstDash val="solid"/>
                    </a:lnL>
                    <a:lnR w="6094">
                      <a:solidFill>
                        <a:srgbClr val="4F4F4F"/>
                      </a:solidFill>
                      <a:prstDash val="solid"/>
                    </a:lnR>
                    <a:lnT w="6094">
                      <a:solidFill>
                        <a:srgbClr val="484848"/>
                      </a:solidFill>
                      <a:prstDash val="solid"/>
                    </a:lnT>
                    <a:lnB w="6094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7620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700" spc="-24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9.900,00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4F4F4F"/>
                      </a:solidFill>
                      <a:prstDash val="solid"/>
                    </a:lnL>
                    <a:lnR w="6094">
                      <a:solidFill>
                        <a:srgbClr val="444444"/>
                      </a:solidFill>
                      <a:prstDash val="solid"/>
                    </a:lnR>
                    <a:lnT w="6094">
                      <a:solidFill>
                        <a:srgbClr val="484848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ts val="1070"/>
                        </a:lnSpc>
                      </a:pPr>
                      <a:r>
                        <a:rPr sz="900" dirty="0">
                          <a:solidFill>
                            <a:srgbClr val="262626"/>
                          </a:solidFill>
                          <a:latin typeface="Courier New"/>
                          <a:cs typeface="Courier New"/>
                        </a:rPr>
                        <a:t>R$</a:t>
                      </a:r>
                      <a:endParaRPr sz="900">
                        <a:latin typeface="Courier New"/>
                        <a:cs typeface="Courier New"/>
                      </a:endParaRPr>
                    </a:p>
                    <a:p>
                      <a:pPr marL="12700" algn="ctr">
                        <a:lnSpc>
                          <a:spcPts val="830"/>
                        </a:lnSpc>
                      </a:pPr>
                      <a:r>
                        <a:rPr sz="700" spc="-21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spc="1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700" spc="-9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900,00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444444"/>
                      </a:solidFill>
                      <a:prstDash val="solid"/>
                    </a:lnL>
                    <a:lnR w="6094">
                      <a:solidFill>
                        <a:srgbClr val="484848"/>
                      </a:solidFill>
                      <a:prstDash val="solid"/>
                    </a:lnR>
                    <a:lnT w="6094">
                      <a:solidFill>
                        <a:srgbClr val="484848"/>
                      </a:solidFill>
                      <a:prstDash val="solid"/>
                    </a:lnT>
                  </a:tcPr>
                </a:tc>
              </a:tr>
              <a:tr h="123421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094">
                      <a:solidFill>
                        <a:srgbClr val="232323"/>
                      </a:solidFill>
                      <a:prstDash val="solid"/>
                    </a:lnL>
                    <a:lnR w="6094">
                      <a:solidFill>
                        <a:srgbClr val="181818"/>
                      </a:solidFill>
                      <a:prstDash val="solid"/>
                    </a:lnR>
                    <a:lnT w="6094">
                      <a:solidFill>
                        <a:srgbClr val="484848"/>
                      </a:solidFill>
                      <a:prstDash val="solid"/>
                    </a:lnT>
                    <a:lnB w="6094">
                      <a:solidFill>
                        <a:srgbClr val="3B3B3B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094">
                      <a:solidFill>
                        <a:srgbClr val="181818"/>
                      </a:solidFill>
                      <a:prstDash val="solid"/>
                    </a:lnL>
                    <a:lnR w="6094">
                      <a:solidFill>
                        <a:srgbClr val="1C1C1C"/>
                      </a:solidFill>
                      <a:prstDash val="solid"/>
                    </a:lnR>
                    <a:lnT w="6094">
                      <a:solidFill>
                        <a:srgbClr val="484848"/>
                      </a:solidFill>
                      <a:prstDash val="solid"/>
                    </a:lnT>
                    <a:lnB w="6094">
                      <a:solidFill>
                        <a:srgbClr val="3B3B3B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094">
                      <a:solidFill>
                        <a:srgbClr val="1C1C1C"/>
                      </a:solidFill>
                      <a:prstDash val="solid"/>
                    </a:lnL>
                    <a:lnR w="6094">
                      <a:solidFill>
                        <a:srgbClr val="2F2F2F"/>
                      </a:solidFill>
                      <a:prstDash val="solid"/>
                    </a:lnR>
                    <a:lnT w="6094">
                      <a:solidFill>
                        <a:srgbClr val="484848"/>
                      </a:solidFill>
                      <a:prstDash val="solid"/>
                    </a:lnT>
                    <a:lnB w="6094">
                      <a:solidFill>
                        <a:srgbClr val="3B3B3B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094">
                      <a:solidFill>
                        <a:srgbClr val="2F2F2F"/>
                      </a:solidFill>
                      <a:prstDash val="solid"/>
                    </a:lnL>
                    <a:lnR w="6094">
                      <a:solidFill>
                        <a:srgbClr val="3F3F3F"/>
                      </a:solidFill>
                      <a:prstDash val="solid"/>
                    </a:lnR>
                    <a:lnT w="6094">
                      <a:solidFill>
                        <a:srgbClr val="484848"/>
                      </a:solidFill>
                      <a:prstDash val="solid"/>
                    </a:lnT>
                    <a:lnB w="6094">
                      <a:solidFill>
                        <a:srgbClr val="3B3B3B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094">
                      <a:solidFill>
                        <a:srgbClr val="3F3F3F"/>
                      </a:solidFill>
                      <a:prstDash val="solid"/>
                    </a:lnL>
                    <a:lnR w="6094">
                      <a:solidFill>
                        <a:srgbClr val="545454"/>
                      </a:solidFill>
                      <a:prstDash val="solid"/>
                    </a:lnR>
                    <a:lnT w="6094">
                      <a:solidFill>
                        <a:srgbClr val="484848"/>
                      </a:solidFill>
                      <a:prstDash val="solid"/>
                    </a:lnT>
                    <a:lnB w="6094">
                      <a:solidFill>
                        <a:srgbClr val="3B3B3B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094">
                      <a:solidFill>
                        <a:srgbClr val="545454"/>
                      </a:solidFill>
                      <a:prstDash val="solid"/>
                    </a:lnL>
                    <a:lnR w="6094">
                      <a:solidFill>
                        <a:srgbClr val="4F4F4F"/>
                      </a:solidFill>
                      <a:prstDash val="solid"/>
                    </a:lnR>
                    <a:lnT w="6094">
                      <a:solidFill>
                        <a:srgbClr val="484848"/>
                      </a:solidFill>
                      <a:prstDash val="solid"/>
                    </a:lnT>
                    <a:lnB w="6094">
                      <a:solidFill>
                        <a:srgbClr val="3B3B3B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4">
                      <a:solidFill>
                        <a:srgbClr val="4F4F4F"/>
                      </a:solidFill>
                      <a:prstDash val="solid"/>
                    </a:lnL>
                    <a:lnR w="6094">
                      <a:solidFill>
                        <a:srgbClr val="484848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53439" y="975360"/>
            <a:ext cx="694944" cy="5974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450335" y="9083040"/>
            <a:ext cx="1292352" cy="13776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047488" y="9765792"/>
            <a:ext cx="2121408" cy="82905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807282" y="1085095"/>
            <a:ext cx="5146675" cy="7454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>
              <a:lnSpc>
                <a:spcPts val="2210"/>
              </a:lnSpc>
            </a:pPr>
            <a:r>
              <a:rPr sz="1850" b="1" spc="-15" dirty="0">
                <a:solidFill>
                  <a:srgbClr val="0C0C0C"/>
                </a:solidFill>
                <a:latin typeface="Arial"/>
                <a:cs typeface="Arial"/>
              </a:rPr>
              <a:t>MACKEN</a:t>
            </a:r>
            <a:r>
              <a:rPr sz="1850" b="1" spc="150" dirty="0">
                <a:solidFill>
                  <a:srgbClr val="0C0C0C"/>
                </a:solidFill>
                <a:latin typeface="Arial"/>
                <a:cs typeface="Arial"/>
              </a:rPr>
              <a:t>Z</a:t>
            </a:r>
            <a:r>
              <a:rPr sz="1850" b="1" spc="2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850" b="1" spc="-2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endParaRPr sz="1850">
              <a:latin typeface="Arial"/>
              <a:cs typeface="Arial"/>
            </a:endParaRPr>
          </a:p>
          <a:p>
            <a:pPr marL="12700">
              <a:lnSpc>
                <a:spcPts val="1490"/>
              </a:lnSpc>
            </a:pPr>
            <a:r>
              <a:rPr sz="1250" b="1" spc="15" dirty="0">
                <a:solidFill>
                  <a:srgbClr val="0C0C0C"/>
                </a:solidFill>
                <a:latin typeface="Arial"/>
                <a:cs typeface="Arial"/>
              </a:rPr>
              <a:t>ESPORTE</a:t>
            </a:r>
            <a:r>
              <a:rPr sz="1250" b="1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50" b="1" spc="-10" dirty="0">
                <a:solidFill>
                  <a:srgbClr val="1D1D1D"/>
                </a:solidFill>
                <a:latin typeface="Arial"/>
                <a:cs typeface="Arial"/>
              </a:rPr>
              <a:t>CLUBE</a:t>
            </a:r>
            <a:endParaRPr sz="125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1060"/>
              </a:spcBef>
            </a:pPr>
            <a:r>
              <a:rPr sz="950" spc="-65" dirty="0">
                <a:solidFill>
                  <a:srgbClr val="1D1D1D"/>
                </a:solidFill>
                <a:latin typeface="Arial"/>
                <a:cs typeface="Arial"/>
              </a:rPr>
              <a:t>Pá</a:t>
            </a:r>
            <a:r>
              <a:rPr sz="950" spc="-40" dirty="0">
                <a:solidFill>
                  <a:srgbClr val="1D1D1D"/>
                </a:solidFill>
                <a:latin typeface="Arial"/>
                <a:cs typeface="Arial"/>
              </a:rPr>
              <a:t>g</a:t>
            </a:r>
            <a:r>
              <a:rPr sz="950" spc="5" dirty="0">
                <a:solidFill>
                  <a:srgbClr val="3F3F3F"/>
                </a:solidFill>
                <a:latin typeface="Arial"/>
                <a:cs typeface="Arial"/>
              </a:rPr>
              <a:t>i</a:t>
            </a:r>
            <a:r>
              <a:rPr sz="950" spc="-60" dirty="0">
                <a:solidFill>
                  <a:srgbClr val="3F3F3F"/>
                </a:solidFill>
                <a:latin typeface="Arial"/>
                <a:cs typeface="Arial"/>
              </a:rPr>
              <a:t>n</a:t>
            </a:r>
            <a:r>
              <a:rPr sz="950" spc="-45" dirty="0">
                <a:solidFill>
                  <a:srgbClr val="1D1D1D"/>
                </a:solidFill>
                <a:latin typeface="Arial"/>
                <a:cs typeface="Arial"/>
              </a:rPr>
              <a:t>a</a:t>
            </a:r>
            <a:r>
              <a:rPr sz="950" spc="5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50" b="1" spc="120" dirty="0">
                <a:solidFill>
                  <a:srgbClr val="1D1D1D"/>
                </a:solidFill>
                <a:latin typeface="Times New Roman"/>
                <a:cs typeface="Times New Roman"/>
              </a:rPr>
              <a:t>4</a:t>
            </a:r>
            <a:r>
              <a:rPr sz="1050" b="1" spc="-10" dirty="0">
                <a:solidFill>
                  <a:srgbClr val="1D1D1D"/>
                </a:solidFill>
                <a:latin typeface="Times New Roman"/>
                <a:cs typeface="Times New Roman"/>
              </a:rPr>
              <a:t> </a:t>
            </a:r>
            <a:r>
              <a:rPr sz="1050" b="1" spc="-25" dirty="0">
                <a:solidFill>
                  <a:srgbClr val="1D1D1D"/>
                </a:solidFill>
                <a:latin typeface="Times New Roman"/>
                <a:cs typeface="Times New Roman"/>
              </a:rPr>
              <a:t>de</a:t>
            </a:r>
            <a:r>
              <a:rPr sz="1050" b="1" spc="114" dirty="0">
                <a:solidFill>
                  <a:srgbClr val="1D1D1D"/>
                </a:solidFill>
                <a:latin typeface="Times New Roman"/>
                <a:cs typeface="Times New Roman"/>
              </a:rPr>
              <a:t> </a:t>
            </a:r>
            <a:r>
              <a:rPr sz="1050" b="1" spc="70" dirty="0">
                <a:solidFill>
                  <a:srgbClr val="313131"/>
                </a:solidFill>
                <a:latin typeface="Times New Roman"/>
                <a:cs typeface="Times New Roman"/>
              </a:rPr>
              <a:t>11</a:t>
            </a:r>
            <a:endParaRPr sz="1050">
              <a:latin typeface="Times New Roman"/>
              <a:cs typeface="Times New Roman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631268" y="1953503"/>
          <a:ext cx="6464935" cy="698245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9004"/>
                <a:gridCol w="381171"/>
                <a:gridCol w="525806"/>
                <a:gridCol w="2118291"/>
                <a:gridCol w="825621"/>
                <a:gridCol w="536351"/>
                <a:gridCol w="711119"/>
                <a:gridCol w="564977"/>
                <a:gridCol w="563472"/>
              </a:tblGrid>
              <a:tr h="354628">
                <a:tc>
                  <a:txBody>
                    <a:bodyPr/>
                    <a:lstStyle/>
                    <a:p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6">
                      <a:solidFill>
                        <a:srgbClr val="444448"/>
                      </a:solidFill>
                      <a:prstDash val="solid"/>
                    </a:lnL>
                    <a:lnR w="6026">
                      <a:solidFill>
                        <a:srgbClr val="282828"/>
                      </a:solidFill>
                      <a:prstDash val="solid"/>
                    </a:lnR>
                    <a:lnB w="6026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6">
                      <a:solidFill>
                        <a:srgbClr val="282828"/>
                      </a:solidFill>
                      <a:prstDash val="solid"/>
                    </a:lnL>
                    <a:lnB w="6026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26">
                      <a:solidFill>
                        <a:srgbClr val="2F2F2F"/>
                      </a:solidFill>
                      <a:prstDash val="solid"/>
                    </a:lnR>
                    <a:lnT w="6026">
                      <a:solidFill>
                        <a:srgbClr val="545454"/>
                      </a:solidFill>
                      <a:prstDash val="solid"/>
                    </a:lnT>
                    <a:lnB w="6026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6">
                      <a:solidFill>
                        <a:srgbClr val="2F2F2F"/>
                      </a:solidFill>
                      <a:prstDash val="solid"/>
                    </a:lnL>
                    <a:lnR w="6026">
                      <a:solidFill>
                        <a:srgbClr val="545454"/>
                      </a:solidFill>
                      <a:prstDash val="solid"/>
                    </a:lnR>
                    <a:lnT w="6026">
                      <a:solidFill>
                        <a:srgbClr val="545454"/>
                      </a:solidFill>
                      <a:prstDash val="solid"/>
                    </a:lnT>
                    <a:lnB w="6026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8130" marR="131445" indent="-132715">
                        <a:lnSpc>
                          <a:spcPct val="110800"/>
                        </a:lnSpc>
                      </a:pP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Mão</a:t>
                      </a:r>
                      <a:r>
                        <a:rPr sz="700" spc="-1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2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Obra: </a:t>
                      </a:r>
                      <a:r>
                        <a:rPr sz="700" spc="3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00" spc="2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1a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6">
                      <a:solidFill>
                        <a:srgbClr val="545454"/>
                      </a:solidFill>
                      <a:prstDash val="solid"/>
                    </a:lnL>
                    <a:lnR w="6026">
                      <a:solidFill>
                        <a:srgbClr val="575757"/>
                      </a:solidFill>
                      <a:prstDash val="solid"/>
                    </a:lnR>
                    <a:lnT w="6026">
                      <a:solidFill>
                        <a:srgbClr val="545454"/>
                      </a:solidFill>
                      <a:prstDash val="solid"/>
                    </a:lnT>
                    <a:lnB w="6026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6">
                      <a:solidFill>
                        <a:srgbClr val="575757"/>
                      </a:solidFill>
                      <a:prstDash val="solid"/>
                    </a:lnL>
                    <a:lnR w="6026">
                      <a:solidFill>
                        <a:srgbClr val="676767"/>
                      </a:solidFill>
                      <a:prstDash val="solid"/>
                    </a:lnR>
                    <a:lnT w="6026">
                      <a:solidFill>
                        <a:srgbClr val="545454"/>
                      </a:solidFill>
                      <a:prstDash val="solid"/>
                    </a:lnT>
                    <a:lnB w="6026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6">
                      <a:solidFill>
                        <a:srgbClr val="676767"/>
                      </a:solidFill>
                      <a:prstDash val="solid"/>
                    </a:lnL>
                    <a:lnR w="6026">
                      <a:solidFill>
                        <a:srgbClr val="747474"/>
                      </a:solidFill>
                      <a:prstDash val="solid"/>
                    </a:lnR>
                    <a:lnT w="6026">
                      <a:solidFill>
                        <a:srgbClr val="545454"/>
                      </a:solidFill>
                      <a:prstDash val="solid"/>
                    </a:lnT>
                    <a:lnB w="6026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6">
                      <a:solidFill>
                        <a:srgbClr val="747474"/>
                      </a:solidFill>
                      <a:prstDash val="solid"/>
                    </a:lnL>
                    <a:lnR w="6026">
                      <a:solidFill>
                        <a:srgbClr val="676767"/>
                      </a:solidFill>
                      <a:prstDash val="solid"/>
                    </a:lnR>
                    <a:lnT w="6026">
                      <a:solidFill>
                        <a:srgbClr val="545454"/>
                      </a:solidFill>
                      <a:prstDash val="solid"/>
                    </a:lnT>
                    <a:lnB w="6026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6">
                      <a:solidFill>
                        <a:srgbClr val="676767"/>
                      </a:solidFill>
                      <a:prstDash val="solid"/>
                    </a:lnL>
                    <a:lnR w="6026">
                      <a:solidFill>
                        <a:srgbClr val="747474"/>
                      </a:solidFill>
                      <a:prstDash val="solid"/>
                    </a:lnR>
                    <a:lnT w="6026">
                      <a:solidFill>
                        <a:srgbClr val="545454"/>
                      </a:solidFill>
                      <a:prstDash val="solid"/>
                    </a:lnT>
                    <a:lnB w="6026">
                      <a:solidFill>
                        <a:srgbClr val="444444"/>
                      </a:solidFill>
                      <a:prstDash val="solid"/>
                    </a:lnB>
                  </a:tcPr>
                </a:tc>
              </a:tr>
              <a:tr h="766845">
                <a:tc rowSpan="2"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</a:pPr>
                      <a:r>
                        <a:rPr sz="800" b="1" dirty="0">
                          <a:solidFill>
                            <a:srgbClr val="0C0C0C"/>
                          </a:solidFill>
                          <a:latin typeface="Courier New"/>
                          <a:cs typeface="Courier New"/>
                        </a:rPr>
                        <a:t>07</a:t>
                      </a:r>
                      <a:endParaRPr sz="800">
                        <a:latin typeface="Courier New"/>
                        <a:cs typeface="Courier New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6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58419">
                        <a:lnSpc>
                          <a:spcPct val="100000"/>
                        </a:lnSpc>
                      </a:pPr>
                      <a:r>
                        <a:rPr sz="800" b="1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08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26">
                      <a:solidFill>
                        <a:srgbClr val="444448"/>
                      </a:solidFill>
                      <a:prstDash val="solid"/>
                    </a:lnL>
                    <a:lnR w="6026">
                      <a:solidFill>
                        <a:srgbClr val="282828"/>
                      </a:solidFill>
                      <a:prstDash val="solid"/>
                    </a:lnR>
                    <a:lnT w="6026">
                      <a:solidFill>
                        <a:srgbClr val="444444"/>
                      </a:solidFill>
                      <a:prstDash val="solid"/>
                    </a:lnT>
                    <a:lnB w="6026">
                      <a:solidFill>
                        <a:srgbClr val="545454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275590" marR="92075" indent="-168910">
                        <a:lnSpc>
                          <a:spcPts val="860"/>
                        </a:lnSpc>
                      </a:pPr>
                      <a:r>
                        <a:rPr sz="800" b="1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SUPORTE </a:t>
                      </a:r>
                      <a:r>
                        <a:rPr sz="800" b="1" spc="-80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b="1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PARA </a:t>
                      </a:r>
                      <a:r>
                        <a:rPr sz="800" b="1" dirty="0">
                          <a:solidFill>
                            <a:srgbClr val="1D1D1D"/>
                          </a:solidFill>
                          <a:latin typeface="Times New Roman"/>
                          <a:cs typeface="Times New Roman"/>
                        </a:rPr>
                        <a:t>BARRAS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26">
                      <a:solidFill>
                        <a:srgbClr val="282828"/>
                      </a:solidFill>
                      <a:prstDash val="solid"/>
                    </a:lnL>
                    <a:lnR w="6026">
                      <a:solidFill>
                        <a:srgbClr val="2F2F2F"/>
                      </a:solidFill>
                      <a:prstDash val="solid"/>
                    </a:lnR>
                    <a:lnT w="6026">
                      <a:solidFill>
                        <a:srgbClr val="444444"/>
                      </a:solidFill>
                      <a:prstDash val="solid"/>
                    </a:lnT>
                    <a:lnB w="6026">
                      <a:solidFill>
                        <a:srgbClr val="484848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6355" marR="16510">
                        <a:lnSpc>
                          <a:spcPct val="102299"/>
                        </a:lnSpc>
                      </a:pP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Suporte   </a:t>
                      </a:r>
                      <a:r>
                        <a:rPr sz="700" spc="-9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para  </a:t>
                      </a:r>
                      <a:r>
                        <a:rPr sz="700" spc="6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00" spc="3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1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as  </a:t>
                      </a:r>
                      <a:r>
                        <a:rPr sz="700" spc="2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Stan</a:t>
                      </a:r>
                      <a:r>
                        <a:rPr sz="700" spc="4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5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rt   </a:t>
                      </a:r>
                      <a:r>
                        <a:rPr sz="700" spc="-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1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lo  </a:t>
                      </a:r>
                      <a:r>
                        <a:rPr sz="700" spc="-1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Vertica</a:t>
                      </a:r>
                      <a:r>
                        <a:rPr sz="700" spc="-8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"</a:t>
                      </a:r>
                      <a:r>
                        <a:rPr sz="700" spc="3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hão"</a:t>
                      </a:r>
                      <a:r>
                        <a:rPr sz="700" spc="6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\</a:t>
                      </a:r>
                      <a:r>
                        <a:rPr sz="700" spc="7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parra</a:t>
                      </a:r>
                      <a:r>
                        <a:rPr sz="700" spc="5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700" spc="4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barra</a:t>
                      </a:r>
                      <a:r>
                        <a:rPr sz="700" spc="4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6">
                      <a:solidFill>
                        <a:srgbClr val="2F2F2F"/>
                      </a:solidFill>
                      <a:prstDash val="solid"/>
                    </a:lnL>
                    <a:lnR w="6026">
                      <a:solidFill>
                        <a:srgbClr val="545454"/>
                      </a:solidFill>
                      <a:prstDash val="solid"/>
                    </a:lnR>
                    <a:lnT w="6026">
                      <a:solidFill>
                        <a:srgbClr val="444444"/>
                      </a:solidFill>
                      <a:prstDash val="solid"/>
                    </a:lnT>
                    <a:lnB w="6026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MARCA: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Polimet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950"/>
                        </a:lnSpc>
                      </a:pPr>
                      <a:r>
                        <a:rPr sz="800" b="1" dirty="0">
                          <a:solidFill>
                            <a:srgbClr val="1D1D1D"/>
                          </a:solidFill>
                          <a:latin typeface="Times New Roman"/>
                          <a:cs typeface="Times New Roman"/>
                        </a:rPr>
                        <a:t>GARANTIA: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0795" algn="ctr">
                        <a:lnSpc>
                          <a:spcPts val="830"/>
                        </a:lnSpc>
                      </a:pP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700" spc="4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-2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as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6">
                      <a:solidFill>
                        <a:srgbClr val="545454"/>
                      </a:solidFill>
                      <a:prstDash val="solid"/>
                    </a:lnL>
                    <a:lnR w="6026">
                      <a:solidFill>
                        <a:srgbClr val="575757"/>
                      </a:solidFill>
                      <a:prstDash val="solid"/>
                    </a:lnR>
                    <a:lnT w="6026">
                      <a:solidFill>
                        <a:srgbClr val="444444"/>
                      </a:solidFill>
                      <a:prstDash val="solid"/>
                    </a:lnT>
                    <a:lnB w="6026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9855">
                        <a:lnSpc>
                          <a:spcPct val="100000"/>
                        </a:lnSpc>
                      </a:pPr>
                      <a:r>
                        <a:rPr sz="700" spc="-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nidade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6">
                      <a:solidFill>
                        <a:srgbClr val="575757"/>
                      </a:solidFill>
                      <a:prstDash val="solid"/>
                    </a:lnL>
                    <a:lnR w="6026">
                      <a:solidFill>
                        <a:srgbClr val="676767"/>
                      </a:solidFill>
                      <a:prstDash val="solid"/>
                    </a:lnR>
                    <a:lnT w="6026">
                      <a:solidFill>
                        <a:srgbClr val="444444"/>
                      </a:solidFill>
                      <a:prstDash val="solid"/>
                    </a:lnT>
                    <a:lnB w="6026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6">
                      <a:solidFill>
                        <a:srgbClr val="676767"/>
                      </a:solidFill>
                      <a:prstDash val="solid"/>
                    </a:lnL>
                    <a:lnR w="6026">
                      <a:solidFill>
                        <a:srgbClr val="747474"/>
                      </a:solidFill>
                      <a:prstDash val="solid"/>
                    </a:lnR>
                    <a:lnT w="6026">
                      <a:solidFill>
                        <a:srgbClr val="444444"/>
                      </a:solidFill>
                      <a:prstDash val="solid"/>
                    </a:lnT>
                    <a:lnB w="6026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255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R$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45</a:t>
                      </a:r>
                      <a:r>
                        <a:rPr sz="700" spc="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00" spc="-9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6">
                      <a:solidFill>
                        <a:srgbClr val="747474"/>
                      </a:solidFill>
                      <a:prstDash val="solid"/>
                    </a:lnL>
                    <a:lnR w="6026">
                      <a:solidFill>
                        <a:srgbClr val="676767"/>
                      </a:solidFill>
                      <a:prstDash val="solid"/>
                    </a:lnR>
                    <a:lnT w="6026">
                      <a:solidFill>
                        <a:srgbClr val="444444"/>
                      </a:solidFill>
                      <a:prstDash val="solid"/>
                    </a:lnT>
                    <a:lnB w="6026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128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2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450,00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6">
                      <a:solidFill>
                        <a:srgbClr val="676767"/>
                      </a:solidFill>
                      <a:prstDash val="solid"/>
                    </a:lnL>
                    <a:lnR w="6026">
                      <a:solidFill>
                        <a:srgbClr val="747474"/>
                      </a:solidFill>
                      <a:prstDash val="solid"/>
                    </a:lnR>
                    <a:lnT w="6026">
                      <a:solidFill>
                        <a:srgbClr val="444444"/>
                      </a:solidFill>
                      <a:prstDash val="solid"/>
                    </a:lnT>
                    <a:lnB w="6026">
                      <a:solidFill>
                        <a:srgbClr val="484848"/>
                      </a:solidFill>
                      <a:prstDash val="solid"/>
                    </a:lnB>
                  </a:tcPr>
                </a:tc>
              </a:tr>
              <a:tr h="505269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026">
                      <a:solidFill>
                        <a:srgbClr val="444448"/>
                      </a:solidFill>
                      <a:prstDash val="solid"/>
                    </a:lnL>
                    <a:lnR w="6026">
                      <a:solidFill>
                        <a:srgbClr val="282828"/>
                      </a:solidFill>
                      <a:prstDash val="solid"/>
                    </a:lnR>
                    <a:lnT w="6026">
                      <a:solidFill>
                        <a:srgbClr val="444444"/>
                      </a:solidFill>
                      <a:prstDash val="solid"/>
                    </a:lnT>
                    <a:lnB w="6026">
                      <a:solidFill>
                        <a:srgbClr val="545454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82550" marR="71755" indent="147320">
                        <a:lnSpc>
                          <a:spcPct val="94500"/>
                        </a:lnSpc>
                      </a:pPr>
                      <a:r>
                        <a:rPr sz="800" b="1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MAQUINA PANTURRILHA </a:t>
                      </a:r>
                      <a:r>
                        <a:rPr sz="800" b="1" spc="-5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/ </a:t>
                      </a:r>
                      <a:r>
                        <a:rPr sz="800" b="1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STANDING </a:t>
                      </a:r>
                      <a:r>
                        <a:rPr sz="800" b="1" spc="-80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b="1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CALF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26">
                      <a:solidFill>
                        <a:srgbClr val="282828"/>
                      </a:solidFill>
                      <a:prstDash val="solid"/>
                    </a:lnL>
                    <a:lnR w="6026">
                      <a:solidFill>
                        <a:srgbClr val="2F2F2F"/>
                      </a:solidFill>
                      <a:prstDash val="solid"/>
                    </a:lnR>
                    <a:lnT w="6026">
                      <a:solidFill>
                        <a:srgbClr val="484848"/>
                      </a:solidFill>
                      <a:prstDash val="solid"/>
                    </a:lnT>
                    <a:lnB w="6026">
                      <a:solidFill>
                        <a:srgbClr val="54545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3180" marR="19685" algn="just">
                        <a:lnSpc>
                          <a:spcPct val="98000"/>
                        </a:lnSpc>
                      </a:pP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Cabo</a:t>
                      </a:r>
                      <a:r>
                        <a:rPr sz="700" spc="6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700" spc="6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Cabo </a:t>
                      </a:r>
                      <a:r>
                        <a:rPr sz="700" spc="-1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construído </a:t>
                      </a:r>
                      <a:r>
                        <a:rPr sz="700" spc="-3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700" spc="-4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filamento </a:t>
                      </a:r>
                      <a:r>
                        <a:rPr sz="700" spc="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spc="-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7 </a:t>
                      </a:r>
                      <a:r>
                        <a:rPr sz="700" spc="-7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700" spc="5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1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spc="2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lubrifica</a:t>
                      </a:r>
                      <a:r>
                        <a:rPr sz="700" spc="2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   </a:t>
                      </a:r>
                      <a:r>
                        <a:rPr sz="700" spc="-9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   </a:t>
                      </a:r>
                      <a:r>
                        <a:rPr sz="700" spc="-9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evestido   </a:t>
                      </a:r>
                      <a:r>
                        <a:rPr sz="700" spc="-6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em   </a:t>
                      </a:r>
                      <a:r>
                        <a:rPr sz="700" spc="-8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4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ylon   </a:t>
                      </a:r>
                      <a:r>
                        <a:rPr sz="700" spc="-6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aten</a:t>
                      </a:r>
                      <a:r>
                        <a:rPr sz="700" spc="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  </a:t>
                      </a:r>
                      <a:r>
                        <a:rPr sz="700" spc="8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às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especificações </a:t>
                      </a:r>
                      <a:r>
                        <a:rPr sz="700" spc="-8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-1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7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8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ta</a:t>
                      </a:r>
                      <a:r>
                        <a:rPr sz="700" spc="3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es</a:t>
                      </a:r>
                      <a:r>
                        <a:rPr sz="700" spc="3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1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2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43180" marR="25400" indent="-3175" algn="just">
                        <a:lnSpc>
                          <a:spcPts val="860"/>
                        </a:lnSpc>
                        <a:spcBef>
                          <a:spcPts val="5"/>
                        </a:spcBef>
                      </a:pP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Ajus</a:t>
                      </a:r>
                      <a:r>
                        <a:rPr sz="700" spc="7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es: </a:t>
                      </a:r>
                      <a:r>
                        <a:rPr sz="700" spc="-7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6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650" spc="-3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mecanismo </a:t>
                      </a:r>
                      <a:r>
                        <a:rPr sz="700" spc="-4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spc="-7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ro</a:t>
                      </a:r>
                      <a:r>
                        <a:rPr sz="700" spc="-2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3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mento </a:t>
                      </a:r>
                      <a:r>
                        <a:rPr sz="700" spc="-8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no</a:t>
                      </a:r>
                      <a:r>
                        <a:rPr sz="700" spc="7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aj</a:t>
                      </a:r>
                      <a:r>
                        <a:rPr sz="700" spc="1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ste </a:t>
                      </a:r>
                      <a:r>
                        <a:rPr sz="700" spc="-6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do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assento</a:t>
                      </a:r>
                      <a:r>
                        <a:rPr sz="700" spc="8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proporci</a:t>
                      </a:r>
                      <a:r>
                        <a:rPr sz="700" spc="5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1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4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operação</a:t>
                      </a:r>
                      <a:r>
                        <a:rPr sz="700" spc="6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suave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43180" indent="-3175" algn="just">
                        <a:lnSpc>
                          <a:spcPts val="825"/>
                        </a:lnSpc>
                      </a:pP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Amortecimento</a:t>
                      </a:r>
                      <a:r>
                        <a:rPr sz="700" spc="-4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700" spc="-1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Os </a:t>
                      </a:r>
                      <a:r>
                        <a:rPr sz="700" spc="4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suportes  </a:t>
                      </a:r>
                      <a:r>
                        <a:rPr sz="700" spc="-8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são </a:t>
                      </a:r>
                      <a:r>
                        <a:rPr sz="700" spc="6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mo</a:t>
                      </a:r>
                      <a:r>
                        <a:rPr sz="700" spc="-3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3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1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s </a:t>
                      </a:r>
                      <a:r>
                        <a:rPr sz="700" spc="4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om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40640" marR="22225" indent="2540" algn="just">
                        <a:lnSpc>
                          <a:spcPct val="105100"/>
                        </a:lnSpc>
                        <a:spcBef>
                          <a:spcPts val="25"/>
                        </a:spcBef>
                      </a:pP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bor</a:t>
                      </a:r>
                      <a:r>
                        <a:rPr sz="700" spc="-3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2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s </a:t>
                      </a:r>
                      <a:r>
                        <a:rPr sz="700" spc="-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1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red</a:t>
                      </a:r>
                      <a:r>
                        <a:rPr sz="700" spc="-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2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adas </a:t>
                      </a:r>
                      <a:r>
                        <a:rPr sz="700" spc="-1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pa</a:t>
                      </a:r>
                      <a:r>
                        <a:rPr sz="700" spc="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00" spc="-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maior </a:t>
                      </a:r>
                      <a:r>
                        <a:rPr sz="700" spc="-3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confort</a:t>
                      </a:r>
                      <a:r>
                        <a:rPr sz="700" spc="3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700" spc="6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To</a:t>
                      </a:r>
                      <a:r>
                        <a:rPr sz="700" spc="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as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as  </a:t>
                      </a:r>
                      <a:r>
                        <a:rPr sz="700" spc="-2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ordas 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3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ã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00" spc="-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2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ostu</a:t>
                      </a:r>
                      <a:r>
                        <a:rPr sz="700" spc="4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ad</a:t>
                      </a:r>
                      <a:r>
                        <a:rPr sz="700" spc="4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s  para </a:t>
                      </a:r>
                      <a:r>
                        <a:rPr sz="700" spc="-1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eliminar </a:t>
                      </a:r>
                      <a:r>
                        <a:rPr sz="700" spc="3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700" spc="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al</a:t>
                      </a:r>
                      <a:r>
                        <a:rPr sz="700" spc="4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spc="-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r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dob</a:t>
                      </a:r>
                      <a:r>
                        <a:rPr sz="700" spc="3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  </a:t>
                      </a:r>
                      <a:r>
                        <a:rPr sz="700" spc="-6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no </a:t>
                      </a:r>
                      <a:r>
                        <a:rPr sz="700" spc="7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-3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1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2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l </a:t>
                      </a:r>
                      <a:r>
                        <a:rPr sz="700" spc="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que  </a:t>
                      </a:r>
                      <a:r>
                        <a:rPr sz="700" spc="-7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od</a:t>
                      </a:r>
                      <a:r>
                        <a:rPr sz="700" spc="4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1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ia </a:t>
                      </a:r>
                      <a:r>
                        <a:rPr sz="700" spc="9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mprom</a:t>
                      </a:r>
                      <a:r>
                        <a:rPr sz="700" spc="1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ter  </a:t>
                      </a:r>
                      <a:r>
                        <a:rPr sz="700" spc="-7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dur</a:t>
                      </a:r>
                      <a:r>
                        <a:rPr sz="700" spc="4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ilidade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40640" indent="2540" algn="just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BeltsandPull</a:t>
                      </a:r>
                      <a:r>
                        <a:rPr sz="700" spc="6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ys: </a:t>
                      </a:r>
                      <a:r>
                        <a:rPr sz="700" spc="8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1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2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as </a:t>
                      </a:r>
                      <a:r>
                        <a:rPr sz="700" spc="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00" spc="1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1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y</a:t>
                      </a:r>
                      <a:r>
                        <a:rPr sz="700" spc="-95" dirty="0">
                          <a:solidFill>
                            <a:srgbClr val="7E7E7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2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n </a:t>
                      </a:r>
                      <a:r>
                        <a:rPr sz="700" spc="2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im</a:t>
                      </a:r>
                      <a:r>
                        <a:rPr sz="700" spc="2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re</a:t>
                      </a:r>
                      <a:r>
                        <a:rPr sz="700" spc="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700" spc="-2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das </a:t>
                      </a:r>
                      <a:r>
                        <a:rPr sz="700" spc="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de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40640" algn="just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fibra </a:t>
                      </a:r>
                      <a:r>
                        <a:rPr sz="700" spc="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spc="-7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6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2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ro, </a:t>
                      </a:r>
                      <a:r>
                        <a:rPr sz="700" spc="-8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1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700" spc="-6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-7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3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â</a:t>
                      </a:r>
                      <a:r>
                        <a:rPr sz="700" spc="-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etro </a:t>
                      </a:r>
                      <a:r>
                        <a:rPr sz="700" spc="-4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00" spc="-1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F3F3F"/>
                          </a:solidFill>
                          <a:latin typeface="Times New Roman"/>
                          <a:cs typeface="Times New Roman"/>
                        </a:rPr>
                        <a:t>11</a:t>
                      </a:r>
                      <a:r>
                        <a:rPr sz="750" spc="30" dirty="0">
                          <a:solidFill>
                            <a:srgbClr val="3F3F3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cm </a:t>
                      </a:r>
                      <a:r>
                        <a:rPr sz="700" spc="-6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00" spc="1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F3F3F"/>
                          </a:solidFill>
                          <a:latin typeface="Times New Roman"/>
                          <a:cs typeface="Times New Roman"/>
                        </a:rPr>
                        <a:t>15</a:t>
                      </a:r>
                      <a:r>
                        <a:rPr sz="750" spc="90" dirty="0">
                          <a:solidFill>
                            <a:srgbClr val="3F3F3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cm,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40640" marR="27305" indent="2540">
                        <a:lnSpc>
                          <a:spcPct val="101299"/>
                        </a:lnSpc>
                        <a:spcBef>
                          <a:spcPts val="20"/>
                        </a:spcBef>
                      </a:pP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apre</a:t>
                      </a:r>
                      <a:r>
                        <a:rPr sz="700" spc="1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entam</a:t>
                      </a:r>
                      <a:r>
                        <a:rPr sz="700" spc="8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rolamentos</a:t>
                      </a:r>
                      <a:r>
                        <a:rPr sz="700" spc="3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esféricos</a:t>
                      </a:r>
                      <a:r>
                        <a:rPr sz="700" spc="8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1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2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2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dos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Coberturas: </a:t>
                      </a:r>
                      <a:r>
                        <a:rPr sz="700" spc="-6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3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2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4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4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ull</a:t>
                      </a:r>
                      <a:r>
                        <a:rPr sz="700" spc="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front</a:t>
                      </a:r>
                      <a:r>
                        <a:rPr sz="700" spc="7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4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roudon</a:t>
                      </a:r>
                      <a:r>
                        <a:rPr sz="700" spc="6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SE</a:t>
                      </a:r>
                      <a:r>
                        <a:rPr sz="700" spc="4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models;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Cobertura </a:t>
                      </a:r>
                      <a:r>
                        <a:rPr sz="700" spc="-7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fr</a:t>
                      </a:r>
                      <a:r>
                        <a:rPr sz="700" spc="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-2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2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700" spc="4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le</a:t>
                      </a:r>
                      <a:r>
                        <a:rPr sz="700" spc="-2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00" spc="-5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3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ional </a:t>
                      </a:r>
                      <a:r>
                        <a:rPr sz="700" spc="-7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pa</a:t>
                      </a:r>
                      <a:r>
                        <a:rPr sz="700" spc="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00" spc="-5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-3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elos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SE;</a:t>
                      </a:r>
                      <a:r>
                        <a:rPr sz="700" spc="7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Cober</a:t>
                      </a:r>
                      <a:r>
                        <a:rPr sz="700" spc="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ur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4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2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ompl</a:t>
                      </a:r>
                      <a:r>
                        <a:rPr sz="700" spc="-2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a,</a:t>
                      </a:r>
                      <a:r>
                        <a:rPr sz="700" spc="4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fro</a:t>
                      </a:r>
                      <a:r>
                        <a:rPr sz="700" spc="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6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2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2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tras</a:t>
                      </a:r>
                      <a:r>
                        <a:rPr sz="700" spc="3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1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40640" marR="22860" indent="2540" algn="just">
                        <a:lnSpc>
                          <a:spcPct val="102299"/>
                        </a:lnSpc>
                      </a:pP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Des</a:t>
                      </a:r>
                      <a:r>
                        <a:rPr sz="700" spc="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1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ição   </a:t>
                      </a:r>
                      <a:r>
                        <a:rPr sz="700" spc="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   </a:t>
                      </a:r>
                      <a:r>
                        <a:rPr sz="700" spc="5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4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8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4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tura</a:t>
                      </a:r>
                      <a:r>
                        <a:rPr sz="700" spc="-7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:   </a:t>
                      </a:r>
                      <a:r>
                        <a:rPr sz="700" spc="2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1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da   </a:t>
                      </a:r>
                      <a:r>
                        <a:rPr sz="700" spc="8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peça   </a:t>
                      </a:r>
                      <a:r>
                        <a:rPr sz="700" spc="8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recebe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aca</a:t>
                      </a:r>
                      <a:r>
                        <a:rPr sz="700" spc="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00" spc="2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mento </a:t>
                      </a:r>
                      <a:r>
                        <a:rPr sz="700" spc="-9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700" spc="-3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revest</a:t>
                      </a:r>
                      <a:r>
                        <a:rPr sz="700" spc="2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ento </a:t>
                      </a:r>
                      <a:r>
                        <a:rPr sz="700" spc="-6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00" spc="-5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pó</a:t>
                      </a:r>
                      <a:r>
                        <a:rPr sz="700" spc="7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9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etr</a:t>
                      </a:r>
                      <a:r>
                        <a:rPr sz="700" spc="1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st</a:t>
                      </a:r>
                      <a:r>
                        <a:rPr sz="700" spc="1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á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ti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co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40640" marR="22860" indent="2540" algn="just">
                        <a:lnSpc>
                          <a:spcPct val="105100"/>
                        </a:lnSpc>
                      </a:pP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700" spc="6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asseg</a:t>
                      </a:r>
                      <a:r>
                        <a:rPr sz="700" spc="6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3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3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á</a:t>
                      </a:r>
                      <a:r>
                        <a:rPr sz="700" spc="3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7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ad</a:t>
                      </a:r>
                      <a:r>
                        <a:rPr sz="700" spc="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são</a:t>
                      </a:r>
                      <a:r>
                        <a:rPr sz="700" spc="7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4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du</a:t>
                      </a:r>
                      <a:r>
                        <a:rPr sz="700" spc="2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abi</a:t>
                      </a:r>
                      <a:r>
                        <a:rPr sz="700" spc="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3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700" spc="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e; </a:t>
                      </a:r>
                      <a:r>
                        <a:rPr sz="700" spc="-6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Pés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spc="-9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rra</a:t>
                      </a:r>
                      <a:r>
                        <a:rPr sz="700" spc="1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ha </a:t>
                      </a:r>
                      <a:r>
                        <a:rPr sz="700" spc="-9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-1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2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ão</a:t>
                      </a:r>
                      <a:r>
                        <a:rPr sz="700" spc="7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-1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2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2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egem </a:t>
                      </a:r>
                      <a:r>
                        <a:rPr sz="700" spc="-9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00" spc="-8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00" spc="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se</a:t>
                      </a:r>
                      <a:r>
                        <a:rPr sz="700" spc="8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00" spc="-8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es</a:t>
                      </a:r>
                      <a:r>
                        <a:rPr sz="700" spc="1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45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spc="-1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9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3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am</a:t>
                      </a:r>
                      <a:r>
                        <a:rPr sz="700" spc="9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700" spc="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9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9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2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700" spc="-2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spc="-7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4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amen</a:t>
                      </a:r>
                      <a:r>
                        <a:rPr sz="700" spc="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9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3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-3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6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ze; </a:t>
                      </a:r>
                      <a:r>
                        <a:rPr sz="700" spc="-2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3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3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1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ut</a:t>
                      </a:r>
                      <a:r>
                        <a:rPr sz="700" spc="1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spc="-1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00" spc="-8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aço </a:t>
                      </a:r>
                      <a:r>
                        <a:rPr sz="700" spc="-6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2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om </a:t>
                      </a:r>
                      <a:r>
                        <a:rPr sz="700" spc="1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11</a:t>
                      </a:r>
                      <a:r>
                        <a:rPr sz="700" spc="3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siçõ</a:t>
                      </a:r>
                      <a:r>
                        <a:rPr sz="700" spc="1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s </a:t>
                      </a:r>
                      <a:r>
                        <a:rPr sz="700" spc="-9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700" spc="3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1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5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-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00" spc="-3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2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á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700" spc="3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ma </a:t>
                      </a:r>
                      <a:r>
                        <a:rPr sz="700" spc="-7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nte</a:t>
                      </a:r>
                      <a:r>
                        <a:rPr sz="700" spc="2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ri</a:t>
                      </a:r>
                      <a:r>
                        <a:rPr sz="700" spc="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1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es</a:t>
                      </a:r>
                      <a:r>
                        <a:rPr sz="700" spc="3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1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4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spc="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ural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40640" marR="27940" indent="2540" algn="just">
                        <a:lnSpc>
                          <a:spcPct val="103699"/>
                        </a:lnSpc>
                        <a:spcBef>
                          <a:spcPts val="35"/>
                        </a:spcBef>
                      </a:pP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Pegadores: </a:t>
                      </a:r>
                      <a:r>
                        <a:rPr sz="700" spc="6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Os </a:t>
                      </a:r>
                      <a:r>
                        <a:rPr sz="700" spc="4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pegador</a:t>
                      </a:r>
                      <a:r>
                        <a:rPr sz="700" spc="-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s </a:t>
                      </a:r>
                      <a:r>
                        <a:rPr sz="700" spc="4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são </a:t>
                      </a:r>
                      <a:r>
                        <a:rPr sz="700" spc="6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spc="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ompost</a:t>
                      </a:r>
                      <a:r>
                        <a:rPr sz="700" spc="2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s </a:t>
                      </a:r>
                      <a:r>
                        <a:rPr sz="700" spc="4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borracha </a:t>
                      </a:r>
                      <a:r>
                        <a:rPr sz="700" spc="-6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tér</a:t>
                      </a:r>
                      <a:r>
                        <a:rPr sz="700" spc="6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1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00" spc="-5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que </a:t>
                      </a:r>
                      <a:r>
                        <a:rPr sz="700" spc="-4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não </a:t>
                      </a:r>
                      <a:r>
                        <a:rPr sz="700" spc="-9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1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00" spc="-1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orvem </a:t>
                      </a:r>
                      <a:r>
                        <a:rPr sz="700" spc="-4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00" spc="-7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1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or </a:t>
                      </a:r>
                      <a:r>
                        <a:rPr sz="700" spc="-6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00" spc="-8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ão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resistentes</a:t>
                      </a:r>
                      <a:r>
                        <a:rPr sz="700" spc="7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9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ras</a:t>
                      </a:r>
                      <a:r>
                        <a:rPr sz="700" spc="-2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os</a:t>
                      </a:r>
                      <a:r>
                        <a:rPr sz="700" spc="3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6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gast</a:t>
                      </a:r>
                      <a:r>
                        <a:rPr sz="700" spc="3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700" spc="-9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Os</a:t>
                      </a:r>
                      <a:r>
                        <a:rPr sz="700" spc="7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pegado</a:t>
                      </a:r>
                      <a:r>
                        <a:rPr sz="700" spc="4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es</a:t>
                      </a:r>
                      <a:r>
                        <a:rPr sz="700" spc="5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são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presos  </a:t>
                      </a:r>
                      <a:r>
                        <a:rPr sz="700" spc="3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com  </a:t>
                      </a:r>
                      <a:r>
                        <a:rPr sz="700" spc="5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2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2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éis  </a:t>
                      </a:r>
                      <a:r>
                        <a:rPr sz="700" spc="2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   alumínio,  </a:t>
                      </a:r>
                      <a:r>
                        <a:rPr sz="700" spc="7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evit</a:t>
                      </a:r>
                      <a:r>
                        <a:rPr sz="700" spc="7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ndo  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que desli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z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700" spc="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durante</a:t>
                      </a:r>
                      <a:r>
                        <a:rPr sz="700" spc="4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4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so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40640" marR="27305" indent="2540" algn="just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Placas</a:t>
                      </a:r>
                      <a:r>
                        <a:rPr sz="700" spc="5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00" spc="-12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46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nst</a:t>
                      </a:r>
                      <a:r>
                        <a:rPr sz="700" spc="5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ução</a:t>
                      </a:r>
                      <a:r>
                        <a:rPr sz="700" spc="-114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700" spc="6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3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4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4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00" spc="7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rotação</a:t>
                      </a:r>
                      <a:r>
                        <a:rPr sz="700" spc="8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ma</a:t>
                      </a:r>
                      <a:r>
                        <a:rPr sz="700" spc="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2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ado</a:t>
                      </a:r>
                      <a:r>
                        <a:rPr sz="700" spc="8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com um</a:t>
                      </a:r>
                      <a:r>
                        <a:rPr sz="700" spc="4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7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2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-6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cador</a:t>
                      </a:r>
                      <a:r>
                        <a:rPr sz="700" spc="7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4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00" spc="2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1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-1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7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ho</a:t>
                      </a:r>
                      <a:r>
                        <a:rPr sz="700" spc="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700" spc="5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aj</a:t>
                      </a:r>
                      <a:r>
                        <a:rPr sz="700" spc="-2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dar</a:t>
                      </a:r>
                      <a:r>
                        <a:rPr sz="700" spc="4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no</a:t>
                      </a:r>
                      <a:r>
                        <a:rPr sz="700" spc="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alinhamen</a:t>
                      </a:r>
                      <a:r>
                        <a:rPr sz="700" spc="7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corr</a:t>
                      </a:r>
                      <a:r>
                        <a:rPr sz="700" spc="-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2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2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14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700" spc="-78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ns</a:t>
                      </a:r>
                      <a:r>
                        <a:rPr sz="700" spc="3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1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ções </a:t>
                      </a:r>
                      <a:r>
                        <a:rPr sz="700" spc="3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1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imples </a:t>
                      </a:r>
                      <a:r>
                        <a:rPr sz="700" spc="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spc="4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-1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guir </a:t>
                      </a:r>
                      <a:r>
                        <a:rPr sz="700" spc="6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3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2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stram </a:t>
                      </a:r>
                      <a:r>
                        <a:rPr sz="700" spc="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uso</a:t>
                      </a:r>
                      <a:r>
                        <a:rPr sz="700" spc="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correto</a:t>
                      </a:r>
                      <a:r>
                        <a:rPr sz="700" spc="4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4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os</a:t>
                      </a:r>
                      <a:r>
                        <a:rPr sz="700" spc="3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músculos</a:t>
                      </a:r>
                      <a:r>
                        <a:rPr sz="700" spc="2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trab</a:t>
                      </a:r>
                      <a:r>
                        <a:rPr sz="700" spc="8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1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ados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37465" marR="14604" indent="2540" algn="just">
                        <a:lnSpc>
                          <a:spcPct val="101600"/>
                        </a:lnSpc>
                        <a:spcBef>
                          <a:spcPts val="5"/>
                        </a:spcBef>
                      </a:pP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Placa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s </a:t>
                      </a:r>
                      <a:r>
                        <a:rPr sz="700" spc="-7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00" spc="-8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guias </a:t>
                      </a:r>
                      <a:r>
                        <a:rPr sz="700" spc="-2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00" spc="-5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peso: </a:t>
                      </a:r>
                      <a:r>
                        <a:rPr sz="700" spc="-1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Siste</a:t>
                      </a:r>
                      <a:r>
                        <a:rPr sz="700" spc="1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00" spc="-5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00" spc="-5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-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so </a:t>
                      </a:r>
                      <a:r>
                        <a:rPr sz="700" spc="-6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700" spc="2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2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1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spc="5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sus</a:t>
                      </a:r>
                      <a:r>
                        <a:rPr sz="700" spc="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2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so</a:t>
                      </a:r>
                      <a:r>
                        <a:rPr sz="700" spc="5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pa</a:t>
                      </a:r>
                      <a:r>
                        <a:rPr sz="700" spc="-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-10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ão</a:t>
                      </a:r>
                      <a:r>
                        <a:rPr sz="700" spc="3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modelos</a:t>
                      </a:r>
                      <a:r>
                        <a:rPr sz="700" spc="6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);</a:t>
                      </a:r>
                      <a:r>
                        <a:rPr sz="700" spc="1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iscos</a:t>
                      </a:r>
                      <a:r>
                        <a:rPr sz="700" spc="3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00" spc="5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peso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00" spc="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ç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00" spc="-3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sól</a:t>
                      </a:r>
                      <a:r>
                        <a:rPr sz="700" spc="2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3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; </a:t>
                      </a:r>
                      <a:r>
                        <a:rPr sz="700" spc="-8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la</a:t>
                      </a:r>
                      <a:r>
                        <a:rPr sz="700" spc="-1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00" spc="4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spc="2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4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1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00" spc="-1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su</a:t>
                      </a:r>
                      <a:r>
                        <a:rPr sz="700" spc="4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2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1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3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or </a:t>
                      </a:r>
                      <a:r>
                        <a:rPr sz="700" spc="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-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ai</a:t>
                      </a:r>
                      <a:r>
                        <a:rPr sz="700" spc="1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700" spc="2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da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700" spc="8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uchas</a:t>
                      </a:r>
                      <a:r>
                        <a:rPr sz="700" spc="9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5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4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spc="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1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00" spc="4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6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spc="-1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2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adas; </a:t>
                      </a:r>
                      <a:r>
                        <a:rPr sz="700" spc="-6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Pino</a:t>
                      </a:r>
                      <a:r>
                        <a:rPr sz="700" spc="6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3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3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2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2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6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00" spc="7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peso,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700" spc="-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diâmet</a:t>
                      </a:r>
                      <a:r>
                        <a:rPr sz="700" spc="6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00" spc="-5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00" spc="4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spc="-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cm, </a:t>
                      </a:r>
                      <a:r>
                        <a:rPr sz="700" spc="-1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tra</a:t>
                      </a:r>
                      <a:r>
                        <a:rPr sz="700" spc="5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00" spc="2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gneticame</a:t>
                      </a:r>
                      <a:r>
                        <a:rPr sz="700" spc="3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te </a:t>
                      </a:r>
                      <a:r>
                        <a:rPr sz="700" spc="-2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40640" marR="13335" indent="-3175" algn="just">
                        <a:lnSpc>
                          <a:spcPts val="840"/>
                        </a:lnSpc>
                        <a:spcBef>
                          <a:spcPts val="45"/>
                        </a:spcBef>
                      </a:pP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está </a:t>
                      </a:r>
                      <a:r>
                        <a:rPr sz="700" spc="6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pr</a:t>
                      </a:r>
                      <a:r>
                        <a:rPr sz="700" spc="-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so </a:t>
                      </a:r>
                      <a:r>
                        <a:rPr sz="700" spc="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F3F3F"/>
                          </a:solidFill>
                          <a:latin typeface="Times New Roman"/>
                          <a:cs typeface="Times New Roman"/>
                        </a:rPr>
                        <a:t>à </a:t>
                      </a:r>
                      <a:r>
                        <a:rPr sz="800" spc="5" dirty="0">
                          <a:solidFill>
                            <a:srgbClr val="3F3F3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1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1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re </a:t>
                      </a:r>
                      <a:r>
                        <a:rPr sz="700" spc="-3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00" spc="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esos </a:t>
                      </a:r>
                      <a:r>
                        <a:rPr sz="700" spc="3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1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ra </a:t>
                      </a:r>
                      <a:r>
                        <a:rPr sz="700" spc="-3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4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it</a:t>
                      </a:r>
                      <a:r>
                        <a:rPr sz="700" spc="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r  </a:t>
                      </a:r>
                      <a:r>
                        <a:rPr sz="700" spc="-2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erdas;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Sistema   </a:t>
                      </a:r>
                      <a:r>
                        <a:rPr sz="700" spc="-2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de   </a:t>
                      </a:r>
                      <a:r>
                        <a:rPr sz="700" spc="-5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pe</a:t>
                      </a:r>
                      <a:r>
                        <a:rPr sz="700" spc="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o   </a:t>
                      </a:r>
                      <a:r>
                        <a:rPr sz="700" spc="-8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gradual   </a:t>
                      </a:r>
                      <a:r>
                        <a:rPr sz="700" spc="-5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ntegrado   </a:t>
                      </a:r>
                      <a:r>
                        <a:rPr sz="700" spc="-7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à   </a:t>
                      </a:r>
                      <a:r>
                        <a:rPr sz="800" spc="-4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1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ca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40640" algn="just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sup</a:t>
                      </a:r>
                      <a:r>
                        <a:rPr sz="700" spc="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4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1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700" spc="-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Pin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2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1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4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5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or</a:t>
                      </a:r>
                      <a:r>
                        <a:rPr sz="700" spc="4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4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eso,</a:t>
                      </a:r>
                      <a:r>
                        <a:rPr sz="700" spc="8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2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-3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â</a:t>
                      </a:r>
                      <a:r>
                        <a:rPr sz="700" spc="2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tro</a:t>
                      </a:r>
                      <a:r>
                        <a:rPr sz="700" spc="6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spc="-9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11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43180" marR="22860" indent="-3175" algn="just">
                        <a:lnSpc>
                          <a:spcPct val="94000"/>
                        </a:lnSpc>
                        <a:spcBef>
                          <a:spcPts val="70"/>
                        </a:spcBef>
                      </a:pP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mm,</a:t>
                      </a:r>
                      <a:r>
                        <a:rPr sz="700" spc="3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ra</a:t>
                      </a:r>
                      <a:r>
                        <a:rPr sz="700" spc="-1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4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mag</a:t>
                      </a:r>
                      <a:r>
                        <a:rPr sz="700" spc="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2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-95" dirty="0">
                          <a:solidFill>
                            <a:srgbClr val="7E7E7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camen</a:t>
                      </a:r>
                      <a:r>
                        <a:rPr sz="700" spc="2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4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4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stá </a:t>
                      </a:r>
                      <a:r>
                        <a:rPr sz="700" spc="-9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2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so</a:t>
                      </a:r>
                      <a:r>
                        <a:rPr sz="700" spc="3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à</a:t>
                      </a:r>
                      <a:r>
                        <a:rPr sz="750" spc="25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4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rre</a:t>
                      </a:r>
                      <a:r>
                        <a:rPr sz="700" spc="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pe</a:t>
                      </a:r>
                      <a:r>
                        <a:rPr sz="700" spc="-3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-2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s </a:t>
                      </a:r>
                      <a:r>
                        <a:rPr sz="700" spc="-9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-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1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7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2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itar</a:t>
                      </a:r>
                      <a:r>
                        <a:rPr sz="700" spc="9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-1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1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3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s;</a:t>
                      </a:r>
                      <a:r>
                        <a:rPr sz="700" spc="9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3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-6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st</a:t>
                      </a:r>
                      <a:r>
                        <a:rPr sz="700" spc="1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ma</a:t>
                      </a:r>
                      <a:r>
                        <a:rPr sz="700" spc="5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spc="-9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eso</a:t>
                      </a:r>
                      <a:r>
                        <a:rPr sz="700" spc="6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3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ra</a:t>
                      </a:r>
                      <a:r>
                        <a:rPr sz="700" spc="1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ual 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inte</a:t>
                      </a:r>
                      <a:r>
                        <a:rPr sz="700" spc="2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rado</a:t>
                      </a:r>
                      <a:r>
                        <a:rPr sz="700" spc="1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D1D1D"/>
                          </a:solidFill>
                          <a:latin typeface="Times New Roman"/>
                          <a:cs typeface="Times New Roman"/>
                        </a:rPr>
                        <a:t>à</a:t>
                      </a:r>
                      <a:r>
                        <a:rPr sz="850" spc="75" dirty="0">
                          <a:solidFill>
                            <a:srgbClr val="1D1D1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placa</a:t>
                      </a:r>
                      <a:r>
                        <a:rPr sz="700" spc="7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spc="1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1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3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or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40640" marR="17780" indent="2540" algn="just">
                        <a:lnSpc>
                          <a:spcPts val="840"/>
                        </a:lnSpc>
                        <a:spcBef>
                          <a:spcPts val="15"/>
                        </a:spcBef>
                        <a:tabLst>
                          <a:tab pos="631190" algn="l"/>
                          <a:tab pos="1070610" algn="l"/>
                          <a:tab pos="1685289" algn="l"/>
                        </a:tabLst>
                      </a:pP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Plataformas  </a:t>
                      </a:r>
                      <a:r>
                        <a:rPr sz="700" spc="9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3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1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a  </a:t>
                      </a:r>
                      <a:r>
                        <a:rPr sz="700" spc="3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s  </a:t>
                      </a:r>
                      <a:r>
                        <a:rPr sz="700" spc="4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és:  </a:t>
                      </a:r>
                      <a:r>
                        <a:rPr sz="700" spc="8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0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1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yet</a:t>
                      </a:r>
                      <a:r>
                        <a:rPr sz="700" spc="3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700" spc="6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y</a:t>
                      </a:r>
                      <a:r>
                        <a:rPr sz="700" spc="-6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ene  </a:t>
                      </a:r>
                      <a:r>
                        <a:rPr sz="700" spc="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spr</a:t>
                      </a:r>
                      <a:r>
                        <a:rPr sz="700" spc="2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35" dirty="0">
                          <a:solidFill>
                            <a:srgbClr val="7E7E7E"/>
                          </a:solidFill>
                          <a:latin typeface="Arial"/>
                          <a:cs typeface="Arial"/>
                        </a:rPr>
                        <a:t>y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­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coa</a:t>
                      </a:r>
                      <a:r>
                        <a:rPr sz="700" spc="-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	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r	</a:t>
                      </a:r>
                      <a:r>
                        <a:rPr sz="700" spc="-95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mpact,	c</a:t>
                      </a:r>
                      <a:r>
                        <a:rPr sz="700" spc="3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1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rosio</a:t>
                      </a:r>
                      <a:r>
                        <a:rPr sz="700" spc="20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959595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700" spc="7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ra</a:t>
                      </a:r>
                      <a:r>
                        <a:rPr sz="700" spc="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1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re</a:t>
                      </a:r>
                      <a:r>
                        <a:rPr sz="700" spc="-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-60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st</a:t>
                      </a:r>
                      <a:r>
                        <a:rPr sz="700" spc="5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1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2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2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6">
                      <a:solidFill>
                        <a:srgbClr val="2F2F2F"/>
                      </a:solidFill>
                      <a:prstDash val="solid"/>
                    </a:lnL>
                    <a:lnR w="6026">
                      <a:solidFill>
                        <a:srgbClr val="545454"/>
                      </a:solidFill>
                      <a:prstDash val="solid"/>
                    </a:lnR>
                    <a:lnT w="6026">
                      <a:solidFill>
                        <a:srgbClr val="484848"/>
                      </a:solidFill>
                      <a:prstDash val="solid"/>
                    </a:lnT>
                    <a:lnB w="6026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</a:pPr>
                      <a:r>
                        <a:rPr sz="800" b="1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MA</a:t>
                      </a:r>
                      <a:r>
                        <a:rPr sz="800" b="1" spc="85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00" b="1" spc="-5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800" b="1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A: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6350" algn="ctr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4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fe</a:t>
                      </a:r>
                      <a:r>
                        <a:rPr sz="700" spc="6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spc="-60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-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ess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8890" algn="ctr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700" spc="-4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700" spc="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mm</a:t>
                      </a:r>
                      <a:r>
                        <a:rPr sz="700" spc="-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2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elect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175895" marR="163195" indent="-7620" algn="ctr">
                        <a:lnSpc>
                          <a:spcPct val="97200"/>
                        </a:lnSpc>
                      </a:pPr>
                      <a:r>
                        <a:rPr sz="800" b="1" spc="20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800" b="1" dirty="0">
                          <a:solidFill>
                            <a:srgbClr val="3F3F3F"/>
                          </a:solidFill>
                          <a:latin typeface="Times New Roman"/>
                          <a:cs typeface="Times New Roman"/>
                        </a:rPr>
                        <a:t>Ó</a:t>
                      </a:r>
                      <a:r>
                        <a:rPr sz="800" b="1" spc="35" dirty="0">
                          <a:solidFill>
                            <a:srgbClr val="3F3F3F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800" b="1" dirty="0">
                          <a:solidFill>
                            <a:srgbClr val="1D1D1D"/>
                          </a:solidFill>
                          <a:latin typeface="Times New Roman"/>
                          <a:cs typeface="Times New Roman"/>
                        </a:rPr>
                        <a:t>IGO P</a:t>
                      </a:r>
                      <a:r>
                        <a:rPr sz="800" b="1" spc="30" dirty="0">
                          <a:solidFill>
                            <a:srgbClr val="1D1D1D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00" b="1" dirty="0">
                          <a:solidFill>
                            <a:srgbClr val="3F3F3F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800" b="1" spc="35" dirty="0">
                          <a:solidFill>
                            <a:srgbClr val="3F3F3F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800" b="1" dirty="0">
                          <a:solidFill>
                            <a:srgbClr val="1D1D1D"/>
                          </a:solidFill>
                          <a:latin typeface="Times New Roman"/>
                          <a:cs typeface="Times New Roman"/>
                        </a:rPr>
                        <a:t>UTO: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HS</a:t>
                      </a:r>
                      <a:r>
                        <a:rPr sz="700" spc="-1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SC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142875" marR="133350" indent="-6350" algn="ctr">
                        <a:lnSpc>
                          <a:spcPct val="176500"/>
                        </a:lnSpc>
                        <a:spcBef>
                          <a:spcPts val="65"/>
                        </a:spcBef>
                      </a:pPr>
                      <a:r>
                        <a:rPr sz="800" b="1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sz="800" b="1" spc="60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800" b="1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00" b="1" spc="7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800" b="1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NTIA </a:t>
                      </a:r>
                      <a:r>
                        <a:rPr sz="800" b="1" dirty="0">
                          <a:solidFill>
                            <a:srgbClr val="1D1D1D"/>
                          </a:solidFill>
                          <a:latin typeface="Times New Roman"/>
                          <a:cs typeface="Times New Roman"/>
                        </a:rPr>
                        <a:t>ESTR</a:t>
                      </a:r>
                      <a:r>
                        <a:rPr sz="800" b="1" spc="-90" dirty="0">
                          <a:solidFill>
                            <a:srgbClr val="1D1D1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b="1" spc="10" dirty="0">
                          <a:solidFill>
                            <a:srgbClr val="505050"/>
                          </a:solidFill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800" b="1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800" b="1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URA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31750" algn="ctr">
                        <a:lnSpc>
                          <a:spcPts val="815"/>
                        </a:lnSpc>
                      </a:pP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700" spc="1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vest</a:t>
                      </a:r>
                      <a:r>
                        <a:rPr sz="700" spc="3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entos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xclu</a:t>
                      </a:r>
                      <a:r>
                        <a:rPr sz="700" spc="3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do</a:t>
                      </a:r>
                      <a:r>
                        <a:rPr sz="700" spc="2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45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: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8255" algn="ctr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10</a:t>
                      </a:r>
                      <a:r>
                        <a:rPr sz="700" spc="-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2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nos</a:t>
                      </a:r>
                      <a:r>
                        <a:rPr sz="700" spc="3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6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mi</a:t>
                      </a:r>
                      <a:r>
                        <a:rPr sz="700" spc="-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ados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3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61594" marR="56515" indent="222885">
                        <a:lnSpc>
                          <a:spcPct val="108000"/>
                        </a:lnSpc>
                      </a:pPr>
                      <a:r>
                        <a:rPr sz="700" spc="-2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ull</a:t>
                      </a:r>
                      <a:r>
                        <a:rPr sz="700" spc="-3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3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y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, we</a:t>
                      </a:r>
                      <a:r>
                        <a:rPr sz="700" spc="3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700" spc="-1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tpl</a:t>
                      </a:r>
                      <a:r>
                        <a:rPr sz="700" spc="5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sandg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191135" marR="183515" indent="-5080" algn="ctr">
                        <a:lnSpc>
                          <a:spcPct val="105100"/>
                        </a:lnSpc>
                      </a:pP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spc="-2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derods: 05</a:t>
                      </a:r>
                      <a:r>
                        <a:rPr sz="700" spc="4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anos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91135" marR="18351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Peg</a:t>
                      </a:r>
                      <a:r>
                        <a:rPr sz="700" spc="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or</a:t>
                      </a:r>
                      <a:r>
                        <a:rPr sz="700" spc="1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s: 01</a:t>
                      </a:r>
                      <a:r>
                        <a:rPr sz="700" spc="-4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ano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4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248285" marR="241935" algn="ctr">
                        <a:lnSpc>
                          <a:spcPct val="102299"/>
                        </a:lnSpc>
                      </a:pPr>
                      <a:r>
                        <a:rPr sz="700" spc="-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1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7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ngs: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700" spc="3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2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ias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220979" marR="134620" indent="-7239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Es</a:t>
                      </a:r>
                      <a:r>
                        <a:rPr sz="700" spc="-1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ofam</a:t>
                      </a:r>
                      <a:r>
                        <a:rPr sz="700" spc="4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nt</a:t>
                      </a:r>
                      <a:r>
                        <a:rPr sz="700" spc="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700" spc="4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-9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8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33985" marR="128905" indent="1270" algn="ctr">
                        <a:lnSpc>
                          <a:spcPct val="100899"/>
                        </a:lnSpc>
                      </a:pP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8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ens</a:t>
                      </a:r>
                      <a:r>
                        <a:rPr sz="700" spc="6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ão espe</a:t>
                      </a:r>
                      <a:r>
                        <a:rPr sz="700" spc="4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ificados: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700" spc="4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1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6">
                      <a:solidFill>
                        <a:srgbClr val="545454"/>
                      </a:solidFill>
                      <a:prstDash val="solid"/>
                    </a:lnL>
                    <a:lnR w="6026">
                      <a:solidFill>
                        <a:srgbClr val="575757"/>
                      </a:solidFill>
                      <a:prstDash val="solid"/>
                    </a:lnR>
                    <a:lnT w="6026">
                      <a:solidFill>
                        <a:srgbClr val="484848"/>
                      </a:solidFill>
                      <a:prstDash val="solid"/>
                    </a:lnT>
                    <a:lnB w="6026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668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Uni</a:t>
                      </a:r>
                      <a:r>
                        <a:rPr sz="700" spc="1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ade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6">
                      <a:solidFill>
                        <a:srgbClr val="575757"/>
                      </a:solidFill>
                      <a:prstDash val="solid"/>
                    </a:lnL>
                    <a:lnR w="6026">
                      <a:solidFill>
                        <a:srgbClr val="676767"/>
                      </a:solidFill>
                      <a:prstDash val="solid"/>
                    </a:lnR>
                    <a:lnT w="6026">
                      <a:solidFill>
                        <a:srgbClr val="484848"/>
                      </a:solidFill>
                      <a:prstDash val="solid"/>
                    </a:lnT>
                    <a:lnB w="6026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6">
                      <a:solidFill>
                        <a:srgbClr val="676767"/>
                      </a:solidFill>
                      <a:prstDash val="solid"/>
                    </a:lnL>
                    <a:lnR w="6026">
                      <a:solidFill>
                        <a:srgbClr val="747474"/>
                      </a:solidFill>
                      <a:prstDash val="solid"/>
                    </a:lnR>
                    <a:lnT w="6026">
                      <a:solidFill>
                        <a:srgbClr val="484848"/>
                      </a:solidFill>
                      <a:prstDash val="solid"/>
                    </a:lnT>
                    <a:lnB w="6026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$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27</a:t>
                      </a:r>
                      <a:r>
                        <a:rPr sz="700" spc="-114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990,00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6">
                      <a:solidFill>
                        <a:srgbClr val="747474"/>
                      </a:solidFill>
                      <a:prstDash val="solid"/>
                    </a:lnL>
                    <a:lnR w="6026">
                      <a:solidFill>
                        <a:srgbClr val="676767"/>
                      </a:solidFill>
                      <a:prstDash val="solid"/>
                    </a:lnR>
                    <a:lnT w="6026">
                      <a:solidFill>
                        <a:srgbClr val="484848"/>
                      </a:solidFill>
                      <a:prstDash val="solid"/>
                    </a:lnT>
                    <a:lnB w="6026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27.</a:t>
                      </a:r>
                      <a:r>
                        <a:rPr sz="700" spc="1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90,00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6">
                      <a:solidFill>
                        <a:srgbClr val="676767"/>
                      </a:solidFill>
                      <a:prstDash val="solid"/>
                    </a:lnL>
                    <a:lnR w="6026">
                      <a:solidFill>
                        <a:srgbClr val="747474"/>
                      </a:solidFill>
                      <a:prstDash val="solid"/>
                    </a:lnR>
                    <a:lnT w="6026">
                      <a:solidFill>
                        <a:srgbClr val="484848"/>
                      </a:solidFill>
                      <a:prstDash val="solid"/>
                    </a:lnT>
                    <a:lnB w="6026">
                      <a:solidFill>
                        <a:srgbClr val="545454"/>
                      </a:solidFill>
                      <a:prstDash val="solid"/>
                    </a:lnB>
                  </a:tcPr>
                </a:tc>
              </a:tr>
              <a:tr h="801701">
                <a:tc>
                  <a:txBody>
                    <a:bodyPr/>
                    <a:lstStyle/>
                    <a:p>
                      <a:pPr marL="55244">
                        <a:lnSpc>
                          <a:spcPct val="100000"/>
                        </a:lnSpc>
                      </a:pPr>
                      <a:r>
                        <a:rPr sz="750" b="1" spc="-95" dirty="0">
                          <a:solidFill>
                            <a:srgbClr val="1D1D1D"/>
                          </a:solidFill>
                          <a:latin typeface="Courier New"/>
                          <a:cs typeface="Courier New"/>
                        </a:rPr>
                        <a:t>0</a:t>
                      </a:r>
                      <a:r>
                        <a:rPr sz="750" b="1" dirty="0">
                          <a:solidFill>
                            <a:srgbClr val="1D1D1D"/>
                          </a:solidFill>
                          <a:latin typeface="Courier New"/>
                          <a:cs typeface="Courier New"/>
                        </a:rPr>
                        <a:t>9</a:t>
                      </a:r>
                      <a:endParaRPr sz="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6026">
                      <a:solidFill>
                        <a:srgbClr val="444448"/>
                      </a:solidFill>
                      <a:prstDash val="solid"/>
                    </a:lnL>
                    <a:lnR w="6026">
                      <a:solidFill>
                        <a:srgbClr val="282828"/>
                      </a:solidFill>
                      <a:prstDash val="solid"/>
                    </a:lnR>
                    <a:lnT w="6026">
                      <a:solidFill>
                        <a:srgbClr val="545454"/>
                      </a:solidFill>
                      <a:prstDash val="solid"/>
                    </a:lnT>
                    <a:lnB w="6026">
                      <a:solidFill>
                        <a:srgbClr val="3B3B3B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64769" marR="50800" indent="-5715" algn="ctr">
                        <a:lnSpc>
                          <a:spcPct val="90700"/>
                        </a:lnSpc>
                      </a:pPr>
                      <a:r>
                        <a:rPr sz="800" b="1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EXPO</a:t>
                      </a:r>
                      <a:r>
                        <a:rPr sz="800" b="1" spc="55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800" b="1" dirty="0">
                          <a:solidFill>
                            <a:srgbClr val="3F3F3F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800" b="1" spc="-30" dirty="0">
                          <a:solidFill>
                            <a:srgbClr val="3F3F3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800" b="1" dirty="0">
                          <a:solidFill>
                            <a:srgbClr val="1D1D1D"/>
                          </a:solidFill>
                          <a:latin typeface="Times New Roman"/>
                          <a:cs typeface="Times New Roman"/>
                        </a:rPr>
                        <a:t>OR</a:t>
                      </a:r>
                      <a:r>
                        <a:rPr sz="800" b="1" spc="60" dirty="0">
                          <a:solidFill>
                            <a:srgbClr val="1D1D1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b="1" spc="40" dirty="0">
                          <a:solidFill>
                            <a:srgbClr val="3F3F3F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800" b="1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E ANIL</a:t>
                      </a:r>
                      <a:r>
                        <a:rPr sz="800" b="1" spc="-95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b="1" spc="35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H</a:t>
                      </a:r>
                      <a:r>
                        <a:rPr sz="800" b="1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AS</a:t>
                      </a:r>
                      <a:r>
                        <a:rPr sz="800" b="1" spc="45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b="1" dirty="0">
                          <a:solidFill>
                            <a:srgbClr val="505050"/>
                          </a:solidFill>
                          <a:latin typeface="Times New Roman"/>
                          <a:cs typeface="Times New Roman"/>
                        </a:rPr>
                        <a:t>/ </a:t>
                      </a:r>
                      <a:r>
                        <a:rPr sz="800" b="1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BARRAS </a:t>
                      </a:r>
                      <a:r>
                        <a:rPr sz="800" b="1" spc="-100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b="1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BR</a:t>
                      </a:r>
                      <a:r>
                        <a:rPr sz="800" b="1" spc="85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800" b="1" dirty="0">
                          <a:solidFill>
                            <a:srgbClr val="3F3F3F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800" b="1" spc="-95" dirty="0">
                          <a:solidFill>
                            <a:srgbClr val="3F3F3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b="1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CO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26">
                      <a:solidFill>
                        <a:srgbClr val="282828"/>
                      </a:solidFill>
                      <a:prstDash val="solid"/>
                    </a:lnL>
                    <a:lnR w="6026">
                      <a:solidFill>
                        <a:srgbClr val="2F2F2F"/>
                      </a:solidFill>
                      <a:prstDash val="solid"/>
                    </a:lnR>
                    <a:lnT w="6026">
                      <a:solidFill>
                        <a:srgbClr val="545454"/>
                      </a:solidFill>
                      <a:prstDash val="solid"/>
                    </a:lnT>
                    <a:lnB w="6026">
                      <a:solidFill>
                        <a:srgbClr val="3B3B3B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7465" marR="27940" algn="just">
                        <a:lnSpc>
                          <a:spcPct val="105100"/>
                        </a:lnSpc>
                      </a:pP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00" spc="5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3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3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porte </a:t>
                      </a:r>
                      <a:r>
                        <a:rPr sz="700" spc="6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mede </a:t>
                      </a:r>
                      <a:r>
                        <a:rPr sz="700" spc="4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00" spc="1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spc="2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2mt </a:t>
                      </a:r>
                      <a:r>
                        <a:rPr sz="700" spc="5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spc="7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larg</a:t>
                      </a:r>
                      <a:r>
                        <a:rPr sz="700" spc="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ra, </a:t>
                      </a:r>
                      <a:r>
                        <a:rPr sz="700" spc="5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,7</a:t>
                      </a:r>
                      <a:r>
                        <a:rPr sz="700" spc="-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mt </a:t>
                      </a:r>
                      <a:r>
                        <a:rPr sz="700" spc="4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comprimento  </a:t>
                      </a:r>
                      <a:r>
                        <a:rPr sz="700" spc="-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e  </a:t>
                      </a:r>
                      <a:r>
                        <a:rPr sz="700" spc="-2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1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spc="-9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spc="-1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00" spc="2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mt  </a:t>
                      </a:r>
                      <a:r>
                        <a:rPr sz="700" spc="-8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00" spc="-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lt</a:t>
                      </a:r>
                      <a:r>
                        <a:rPr sz="700" spc="3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ra.  </a:t>
                      </a:r>
                      <a:r>
                        <a:rPr sz="700" spc="-6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\  </a:t>
                      </a:r>
                      <a:r>
                        <a:rPr sz="700" spc="-3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8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-7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9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cação: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Organizador </a:t>
                      </a:r>
                      <a:r>
                        <a:rPr sz="700" spc="-7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00" spc="5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6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1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as</a:t>
                      </a:r>
                      <a:r>
                        <a:rPr sz="700" spc="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-1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1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1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1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l:</a:t>
                      </a:r>
                      <a:r>
                        <a:rPr sz="700" spc="65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spc="2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rro</a:t>
                      </a:r>
                      <a:r>
                        <a:rPr sz="700" spc="3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2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3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adrão: </a:t>
                      </a:r>
                      <a:r>
                        <a:rPr sz="700" dirty="0">
                          <a:solidFill>
                            <a:srgbClr val="1D1D1D"/>
                          </a:solidFill>
                          <a:latin typeface="Arial"/>
                          <a:cs typeface="Arial"/>
                        </a:rPr>
                        <a:t>Preta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6">
                      <a:solidFill>
                        <a:srgbClr val="2F2F2F"/>
                      </a:solidFill>
                      <a:prstDash val="solid"/>
                    </a:lnL>
                    <a:lnR w="6026">
                      <a:solidFill>
                        <a:srgbClr val="545454"/>
                      </a:solidFill>
                      <a:prstDash val="solid"/>
                    </a:lnR>
                    <a:lnT w="6026">
                      <a:solidFill>
                        <a:srgbClr val="545454"/>
                      </a:solidFill>
                      <a:prstDash val="solid"/>
                    </a:lnT>
                    <a:lnB w="6026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3045">
                        <a:lnSpc>
                          <a:spcPct val="100000"/>
                        </a:lnSpc>
                      </a:pPr>
                      <a:r>
                        <a:rPr sz="800" b="1" spc="65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800" b="1" dirty="0">
                          <a:solidFill>
                            <a:srgbClr val="505050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800" b="1" spc="45" dirty="0">
                          <a:solidFill>
                            <a:srgbClr val="505050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00" b="1" dirty="0">
                          <a:solidFill>
                            <a:srgbClr val="1D1D1D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800" b="1" spc="35" dirty="0">
                          <a:solidFill>
                            <a:srgbClr val="1D1D1D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800" b="1" dirty="0">
                          <a:solidFill>
                            <a:srgbClr val="3F3F3F"/>
                          </a:solidFill>
                          <a:latin typeface="Times New Roman"/>
                          <a:cs typeface="Times New Roman"/>
                        </a:rPr>
                        <a:t>: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48590" indent="11747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Pol</a:t>
                      </a:r>
                      <a:r>
                        <a:rPr sz="700" spc="-1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met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1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R="635" algn="ctr">
                        <a:lnSpc>
                          <a:spcPct val="100000"/>
                        </a:lnSpc>
                      </a:pPr>
                      <a:r>
                        <a:rPr sz="800" b="1" dirty="0">
                          <a:solidFill>
                            <a:srgbClr val="1D1D1D"/>
                          </a:solidFill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sz="800" b="1" spc="80" dirty="0">
                          <a:solidFill>
                            <a:srgbClr val="1D1D1D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800" b="1" dirty="0">
                          <a:solidFill>
                            <a:srgbClr val="505050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800" b="1" spc="70" dirty="0">
                          <a:solidFill>
                            <a:srgbClr val="505050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800" b="1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NTIA: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266065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700" spc="4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-9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as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6">
                      <a:solidFill>
                        <a:srgbClr val="545454"/>
                      </a:solidFill>
                      <a:prstDash val="solid"/>
                    </a:lnL>
                    <a:lnR w="6026">
                      <a:solidFill>
                        <a:srgbClr val="575757"/>
                      </a:solidFill>
                      <a:prstDash val="solid"/>
                    </a:lnR>
                    <a:lnT w="6026">
                      <a:solidFill>
                        <a:srgbClr val="545454"/>
                      </a:solidFill>
                      <a:prstDash val="solid"/>
                    </a:lnT>
                    <a:lnB w="6026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3505">
                        <a:lnSpc>
                          <a:spcPct val="100000"/>
                        </a:lnSpc>
                      </a:pPr>
                      <a:r>
                        <a:rPr sz="700" spc="-5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nidade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6">
                      <a:solidFill>
                        <a:srgbClr val="575757"/>
                      </a:solidFill>
                      <a:prstDash val="solid"/>
                    </a:lnL>
                    <a:lnR w="6026">
                      <a:solidFill>
                        <a:srgbClr val="676767"/>
                      </a:solidFill>
                      <a:prstDash val="solid"/>
                    </a:lnR>
                    <a:lnT w="6026">
                      <a:solidFill>
                        <a:srgbClr val="545454"/>
                      </a:solidFill>
                      <a:prstDash val="solid"/>
                    </a:lnT>
                    <a:lnB w="6026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6">
                      <a:solidFill>
                        <a:srgbClr val="676767"/>
                      </a:solidFill>
                      <a:prstDash val="solid"/>
                    </a:lnL>
                    <a:lnR w="6026">
                      <a:solidFill>
                        <a:srgbClr val="747474"/>
                      </a:solidFill>
                      <a:prstDash val="solid"/>
                    </a:lnR>
                    <a:lnT w="6026">
                      <a:solidFill>
                        <a:srgbClr val="545454"/>
                      </a:solidFill>
                      <a:prstDash val="solid"/>
                    </a:lnT>
                    <a:lnB w="6026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720,00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6">
                      <a:solidFill>
                        <a:srgbClr val="747474"/>
                      </a:solidFill>
                      <a:prstDash val="solid"/>
                    </a:lnL>
                    <a:lnR w="6026">
                      <a:solidFill>
                        <a:srgbClr val="676767"/>
                      </a:solidFill>
                      <a:prstDash val="solid"/>
                    </a:lnR>
                    <a:lnT w="6026">
                      <a:solidFill>
                        <a:srgbClr val="545454"/>
                      </a:solidFill>
                      <a:prstDash val="solid"/>
                    </a:lnT>
                    <a:lnB w="6026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8105">
                        <a:lnSpc>
                          <a:spcPct val="100000"/>
                        </a:lnSpc>
                      </a:pPr>
                      <a:r>
                        <a:rPr sz="700" spc="2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7E7E7E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700" spc="90" dirty="0">
                          <a:solidFill>
                            <a:srgbClr val="7E7E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720,00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6">
                      <a:solidFill>
                        <a:srgbClr val="676767"/>
                      </a:solidFill>
                      <a:prstDash val="solid"/>
                    </a:lnL>
                    <a:lnR w="6026">
                      <a:solidFill>
                        <a:srgbClr val="747474"/>
                      </a:solidFill>
                      <a:prstDash val="solid"/>
                    </a:lnR>
                    <a:lnT w="6026">
                      <a:solidFill>
                        <a:srgbClr val="545454"/>
                      </a:solidFill>
                      <a:prstDash val="solid"/>
                    </a:lnT>
                    <a:lnB w="6026">
                      <a:solidFill>
                        <a:srgbClr val="3B3B3B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41247" y="963167"/>
            <a:ext cx="694944" cy="5974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645408" y="9765792"/>
            <a:ext cx="1182624" cy="79247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962144" y="9802368"/>
            <a:ext cx="2353055" cy="8900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01305" y="1918315"/>
            <a:ext cx="6520815" cy="0"/>
          </a:xfrm>
          <a:custGeom>
            <a:avLst/>
            <a:gdLst/>
            <a:ahLst/>
            <a:cxnLst/>
            <a:rect l="l" t="t" r="r" b="b"/>
            <a:pathLst>
              <a:path w="6520815">
                <a:moveTo>
                  <a:pt x="0" y="0"/>
                </a:moveTo>
                <a:lnTo>
                  <a:pt x="6520691" y="0"/>
                </a:lnTo>
              </a:path>
            </a:pathLst>
          </a:custGeom>
          <a:ln w="60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23968" y="1939563"/>
            <a:ext cx="0" cy="1448435"/>
          </a:xfrm>
          <a:custGeom>
            <a:avLst/>
            <a:gdLst/>
            <a:ahLst/>
            <a:cxnLst/>
            <a:rect l="l" t="t" r="r" b="b"/>
            <a:pathLst>
              <a:path h="1448435">
                <a:moveTo>
                  <a:pt x="0" y="1447843"/>
                </a:moveTo>
                <a:lnTo>
                  <a:pt x="0" y="0"/>
                </a:lnTo>
              </a:path>
            </a:pathLst>
          </a:custGeom>
          <a:ln w="6043">
            <a:solidFill>
              <a:srgbClr val="4B4B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764635" y="1945633"/>
            <a:ext cx="0" cy="349250"/>
          </a:xfrm>
          <a:custGeom>
            <a:avLst/>
            <a:gdLst/>
            <a:ahLst/>
            <a:cxnLst/>
            <a:rect l="l" t="t" r="r" b="b"/>
            <a:pathLst>
              <a:path h="349250">
                <a:moveTo>
                  <a:pt x="0" y="349060"/>
                </a:moveTo>
                <a:lnTo>
                  <a:pt x="0" y="0"/>
                </a:lnTo>
              </a:path>
            </a:pathLst>
          </a:custGeom>
          <a:ln w="6043">
            <a:solidFill>
              <a:srgbClr val="1818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888846" y="1951704"/>
            <a:ext cx="0" cy="716915"/>
          </a:xfrm>
          <a:custGeom>
            <a:avLst/>
            <a:gdLst/>
            <a:ahLst/>
            <a:cxnLst/>
            <a:rect l="l" t="t" r="r" b="b"/>
            <a:pathLst>
              <a:path h="716914">
                <a:moveTo>
                  <a:pt x="0" y="716333"/>
                </a:moveTo>
                <a:lnTo>
                  <a:pt x="0" y="0"/>
                </a:lnTo>
              </a:path>
            </a:pathLst>
          </a:custGeom>
          <a:ln w="6043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716774" y="1954739"/>
            <a:ext cx="0" cy="248920"/>
          </a:xfrm>
          <a:custGeom>
            <a:avLst/>
            <a:gdLst/>
            <a:ahLst/>
            <a:cxnLst/>
            <a:rect l="l" t="t" r="r" b="b"/>
            <a:pathLst>
              <a:path h="248919">
                <a:moveTo>
                  <a:pt x="0" y="248895"/>
                </a:moveTo>
                <a:lnTo>
                  <a:pt x="0" y="0"/>
                </a:lnTo>
              </a:path>
            </a:pathLst>
          </a:custGeom>
          <a:ln w="6043">
            <a:solidFill>
              <a:srgbClr val="4B4B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254626" y="1954739"/>
            <a:ext cx="0" cy="340360"/>
          </a:xfrm>
          <a:custGeom>
            <a:avLst/>
            <a:gdLst/>
            <a:ahLst/>
            <a:cxnLst/>
            <a:rect l="l" t="t" r="r" b="b"/>
            <a:pathLst>
              <a:path h="340360">
                <a:moveTo>
                  <a:pt x="0" y="339954"/>
                </a:moveTo>
                <a:lnTo>
                  <a:pt x="0" y="0"/>
                </a:lnTo>
              </a:path>
            </a:pathLst>
          </a:custGeom>
          <a:ln w="6043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531268" y="1962328"/>
            <a:ext cx="6350" cy="0"/>
          </a:xfrm>
          <a:custGeom>
            <a:avLst/>
            <a:gdLst/>
            <a:ahLst/>
            <a:cxnLst/>
            <a:rect l="l" t="t" r="r" b="b"/>
            <a:pathLst>
              <a:path w="6350">
                <a:moveTo>
                  <a:pt x="0" y="0"/>
                </a:moveTo>
                <a:lnTo>
                  <a:pt x="6043" y="0"/>
                </a:lnTo>
              </a:path>
            </a:pathLst>
          </a:custGeom>
          <a:ln w="9107">
            <a:solidFill>
              <a:srgbClr val="4B4B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100847" y="1957774"/>
            <a:ext cx="0" cy="1450975"/>
          </a:xfrm>
          <a:custGeom>
            <a:avLst/>
            <a:gdLst/>
            <a:ahLst/>
            <a:cxnLst/>
            <a:rect l="l" t="t" r="r" b="b"/>
            <a:pathLst>
              <a:path h="1450975">
                <a:moveTo>
                  <a:pt x="0" y="1450879"/>
                </a:moveTo>
                <a:lnTo>
                  <a:pt x="0" y="0"/>
                </a:lnTo>
              </a:path>
            </a:pathLst>
          </a:custGeom>
          <a:ln w="6043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764635" y="2258270"/>
            <a:ext cx="0" cy="261620"/>
          </a:xfrm>
          <a:custGeom>
            <a:avLst/>
            <a:gdLst/>
            <a:ahLst/>
            <a:cxnLst/>
            <a:rect l="l" t="t" r="r" b="b"/>
            <a:pathLst>
              <a:path h="261619">
                <a:moveTo>
                  <a:pt x="0" y="261037"/>
                </a:moveTo>
                <a:lnTo>
                  <a:pt x="0" y="0"/>
                </a:lnTo>
              </a:path>
            </a:pathLst>
          </a:custGeom>
          <a:ln w="6043">
            <a:solidFill>
              <a:srgbClr val="28282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23968" y="2358437"/>
            <a:ext cx="0" cy="191770"/>
          </a:xfrm>
          <a:custGeom>
            <a:avLst/>
            <a:gdLst/>
            <a:ahLst/>
            <a:cxnLst/>
            <a:rect l="l" t="t" r="r" b="b"/>
            <a:pathLst>
              <a:path h="191769">
                <a:moveTo>
                  <a:pt x="0" y="191223"/>
                </a:moveTo>
                <a:lnTo>
                  <a:pt x="0" y="0"/>
                </a:lnTo>
              </a:path>
            </a:pathLst>
          </a:custGeom>
          <a:ln w="6043">
            <a:solidFill>
              <a:srgbClr val="38383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251605" y="2370578"/>
            <a:ext cx="0" cy="655955"/>
          </a:xfrm>
          <a:custGeom>
            <a:avLst/>
            <a:gdLst/>
            <a:ahLst/>
            <a:cxnLst/>
            <a:rect l="l" t="t" r="r" b="b"/>
            <a:pathLst>
              <a:path h="655955">
                <a:moveTo>
                  <a:pt x="0" y="655626"/>
                </a:moveTo>
                <a:lnTo>
                  <a:pt x="0" y="0"/>
                </a:lnTo>
              </a:path>
            </a:pathLst>
          </a:custGeom>
          <a:ln w="6043">
            <a:solidFill>
              <a:srgbClr val="3F3F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764635" y="2482884"/>
            <a:ext cx="0" cy="261620"/>
          </a:xfrm>
          <a:custGeom>
            <a:avLst/>
            <a:gdLst/>
            <a:ahLst/>
            <a:cxnLst/>
            <a:rect l="l" t="t" r="r" b="b"/>
            <a:pathLst>
              <a:path h="261619">
                <a:moveTo>
                  <a:pt x="0" y="261037"/>
                </a:moveTo>
                <a:lnTo>
                  <a:pt x="0" y="0"/>
                </a:lnTo>
              </a:path>
            </a:pathLst>
          </a:custGeom>
          <a:ln w="6043">
            <a:solidFill>
              <a:srgbClr val="0C0C0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967732" y="2543590"/>
            <a:ext cx="0" cy="91440"/>
          </a:xfrm>
          <a:custGeom>
            <a:avLst/>
            <a:gdLst/>
            <a:ahLst/>
            <a:cxnLst/>
            <a:rect l="l" t="t" r="r" b="b"/>
            <a:pathLst>
              <a:path h="91439">
                <a:moveTo>
                  <a:pt x="0" y="91059"/>
                </a:moveTo>
                <a:lnTo>
                  <a:pt x="0" y="0"/>
                </a:lnTo>
              </a:path>
            </a:pathLst>
          </a:custGeom>
          <a:ln w="6043">
            <a:solidFill>
              <a:srgbClr val="4F4F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100847" y="2576978"/>
            <a:ext cx="0" cy="224790"/>
          </a:xfrm>
          <a:custGeom>
            <a:avLst/>
            <a:gdLst/>
            <a:ahLst/>
            <a:cxnLst/>
            <a:rect l="l" t="t" r="r" b="b"/>
            <a:pathLst>
              <a:path h="224789">
                <a:moveTo>
                  <a:pt x="0" y="224613"/>
                </a:moveTo>
                <a:lnTo>
                  <a:pt x="0" y="0"/>
                </a:lnTo>
              </a:path>
            </a:pathLst>
          </a:custGeom>
          <a:ln w="6043">
            <a:solidFill>
              <a:srgbClr val="3F3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23968" y="2698391"/>
            <a:ext cx="0" cy="343535"/>
          </a:xfrm>
          <a:custGeom>
            <a:avLst/>
            <a:gdLst/>
            <a:ahLst/>
            <a:cxnLst/>
            <a:rect l="l" t="t" r="r" b="b"/>
            <a:pathLst>
              <a:path h="343535">
                <a:moveTo>
                  <a:pt x="0" y="342990"/>
                </a:moveTo>
                <a:lnTo>
                  <a:pt x="0" y="0"/>
                </a:lnTo>
              </a:path>
            </a:pathLst>
          </a:custGeom>
          <a:ln w="6043">
            <a:solidFill>
              <a:srgbClr val="5B5B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532778" y="2707497"/>
            <a:ext cx="0" cy="197485"/>
          </a:xfrm>
          <a:custGeom>
            <a:avLst/>
            <a:gdLst/>
            <a:ahLst/>
            <a:cxnLst/>
            <a:rect l="l" t="t" r="r" b="b"/>
            <a:pathLst>
              <a:path h="197485">
                <a:moveTo>
                  <a:pt x="0" y="197294"/>
                </a:moveTo>
                <a:lnTo>
                  <a:pt x="0" y="0"/>
                </a:lnTo>
              </a:path>
            </a:pathLst>
          </a:custGeom>
          <a:ln w="6043">
            <a:solidFill>
              <a:srgbClr val="3B3B3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855123" y="2868368"/>
            <a:ext cx="0" cy="248920"/>
          </a:xfrm>
          <a:custGeom>
            <a:avLst/>
            <a:gdLst/>
            <a:ahLst/>
            <a:cxnLst/>
            <a:rect l="l" t="t" r="r" b="b"/>
            <a:pathLst>
              <a:path h="248919">
                <a:moveTo>
                  <a:pt x="0" y="248895"/>
                </a:moveTo>
                <a:lnTo>
                  <a:pt x="0" y="0"/>
                </a:lnTo>
              </a:path>
            </a:pathLst>
          </a:custGeom>
          <a:ln w="6043">
            <a:solidFill>
              <a:srgbClr val="23232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966221" y="1957774"/>
            <a:ext cx="0" cy="1651635"/>
          </a:xfrm>
          <a:custGeom>
            <a:avLst/>
            <a:gdLst/>
            <a:ahLst/>
            <a:cxnLst/>
            <a:rect l="l" t="t" r="r" b="b"/>
            <a:pathLst>
              <a:path h="1651635">
                <a:moveTo>
                  <a:pt x="0" y="1651209"/>
                </a:moveTo>
                <a:lnTo>
                  <a:pt x="0" y="0"/>
                </a:lnTo>
              </a:path>
            </a:pathLst>
          </a:custGeom>
          <a:ln w="6043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532778" y="2097399"/>
            <a:ext cx="0" cy="2073275"/>
          </a:xfrm>
          <a:custGeom>
            <a:avLst/>
            <a:gdLst/>
            <a:ahLst/>
            <a:cxnLst/>
            <a:rect l="l" t="t" r="r" b="b"/>
            <a:pathLst>
              <a:path h="2073275">
                <a:moveTo>
                  <a:pt x="0" y="2073117"/>
                </a:moveTo>
                <a:lnTo>
                  <a:pt x="0" y="0"/>
                </a:lnTo>
              </a:path>
            </a:pathLst>
          </a:custGeom>
          <a:ln w="6043">
            <a:solidFill>
              <a:srgbClr val="5757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22457" y="3244747"/>
            <a:ext cx="2849880" cy="0"/>
          </a:xfrm>
          <a:custGeom>
            <a:avLst/>
            <a:gdLst/>
            <a:ahLst/>
            <a:cxnLst/>
            <a:rect l="l" t="t" r="r" b="b"/>
            <a:pathLst>
              <a:path w="2849879">
                <a:moveTo>
                  <a:pt x="0" y="0"/>
                </a:moveTo>
                <a:lnTo>
                  <a:pt x="2849402" y="0"/>
                </a:lnTo>
              </a:path>
            </a:pathLst>
          </a:custGeom>
          <a:ln w="6043">
            <a:solidFill>
              <a:srgbClr val="4444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127232" y="3249300"/>
            <a:ext cx="4611370" cy="0"/>
          </a:xfrm>
          <a:custGeom>
            <a:avLst/>
            <a:gdLst/>
            <a:ahLst/>
            <a:cxnLst/>
            <a:rect l="l" t="t" r="r" b="b"/>
            <a:pathLst>
              <a:path w="4611370">
                <a:moveTo>
                  <a:pt x="0" y="0"/>
                </a:moveTo>
                <a:lnTo>
                  <a:pt x="4611018" y="0"/>
                </a:lnTo>
              </a:path>
            </a:pathLst>
          </a:custGeom>
          <a:ln w="6043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251605" y="2088294"/>
            <a:ext cx="0" cy="2164715"/>
          </a:xfrm>
          <a:custGeom>
            <a:avLst/>
            <a:gdLst/>
            <a:ahLst/>
            <a:cxnLst/>
            <a:rect l="l" t="t" r="r" b="b"/>
            <a:pathLst>
              <a:path h="2164715">
                <a:moveTo>
                  <a:pt x="0" y="2164176"/>
                </a:moveTo>
                <a:lnTo>
                  <a:pt x="0" y="0"/>
                </a:lnTo>
              </a:path>
            </a:pathLst>
          </a:custGeom>
          <a:ln w="6043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233636" y="3250817"/>
            <a:ext cx="867410" cy="0"/>
          </a:xfrm>
          <a:custGeom>
            <a:avLst/>
            <a:gdLst/>
            <a:ahLst/>
            <a:cxnLst/>
            <a:rect l="l" t="t" r="r" b="b"/>
            <a:pathLst>
              <a:path w="867409">
                <a:moveTo>
                  <a:pt x="0" y="0"/>
                </a:moveTo>
                <a:lnTo>
                  <a:pt x="867210" y="0"/>
                </a:lnTo>
              </a:path>
            </a:pathLst>
          </a:custGeom>
          <a:ln w="6043">
            <a:solidFill>
              <a:srgbClr val="6B6B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855123" y="1939563"/>
            <a:ext cx="0" cy="2306955"/>
          </a:xfrm>
          <a:custGeom>
            <a:avLst/>
            <a:gdLst/>
            <a:ahLst/>
            <a:cxnLst/>
            <a:rect l="l" t="t" r="r" b="b"/>
            <a:pathLst>
              <a:path h="2306954">
                <a:moveTo>
                  <a:pt x="0" y="2306836"/>
                </a:moveTo>
                <a:lnTo>
                  <a:pt x="0" y="0"/>
                </a:lnTo>
              </a:path>
            </a:pathLst>
          </a:custGeom>
          <a:ln w="9064">
            <a:solidFill>
              <a:srgbClr val="34343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885825" y="1966882"/>
            <a:ext cx="0" cy="2286000"/>
          </a:xfrm>
          <a:custGeom>
            <a:avLst/>
            <a:gdLst/>
            <a:ahLst/>
            <a:cxnLst/>
            <a:rect l="l" t="t" r="r" b="b"/>
            <a:pathLst>
              <a:path h="2286000">
                <a:moveTo>
                  <a:pt x="0" y="2285588"/>
                </a:moveTo>
                <a:lnTo>
                  <a:pt x="0" y="0"/>
                </a:lnTo>
              </a:path>
            </a:pathLst>
          </a:custGeom>
          <a:ln w="6043">
            <a:solidFill>
              <a:srgbClr val="4444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713753" y="2097399"/>
            <a:ext cx="0" cy="2085339"/>
          </a:xfrm>
          <a:custGeom>
            <a:avLst/>
            <a:gdLst/>
            <a:ahLst/>
            <a:cxnLst/>
            <a:rect l="l" t="t" r="r" b="b"/>
            <a:pathLst>
              <a:path h="2085339">
                <a:moveTo>
                  <a:pt x="0" y="2085258"/>
                </a:moveTo>
                <a:lnTo>
                  <a:pt x="0" y="0"/>
                </a:lnTo>
              </a:path>
            </a:pathLst>
          </a:custGeom>
          <a:ln w="6043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23968" y="3399548"/>
            <a:ext cx="0" cy="209550"/>
          </a:xfrm>
          <a:custGeom>
            <a:avLst/>
            <a:gdLst/>
            <a:ahLst/>
            <a:cxnLst/>
            <a:rect l="l" t="t" r="r" b="b"/>
            <a:pathLst>
              <a:path h="209550">
                <a:moveTo>
                  <a:pt x="0" y="209435"/>
                </a:moveTo>
                <a:lnTo>
                  <a:pt x="0" y="0"/>
                </a:lnTo>
              </a:path>
            </a:pathLst>
          </a:custGeom>
          <a:ln w="3175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7118976" y="3481501"/>
            <a:ext cx="0" cy="1002030"/>
          </a:xfrm>
          <a:custGeom>
            <a:avLst/>
            <a:gdLst/>
            <a:ahLst/>
            <a:cxnLst/>
            <a:rect l="l" t="t" r="r" b="b"/>
            <a:pathLst>
              <a:path h="1002029">
                <a:moveTo>
                  <a:pt x="0" y="1001652"/>
                </a:moveTo>
                <a:lnTo>
                  <a:pt x="0" y="0"/>
                </a:lnTo>
              </a:path>
            </a:pathLst>
          </a:custGeom>
          <a:ln w="60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23968" y="3572560"/>
            <a:ext cx="0" cy="149225"/>
          </a:xfrm>
          <a:custGeom>
            <a:avLst/>
            <a:gdLst/>
            <a:ahLst/>
            <a:cxnLst/>
            <a:rect l="l" t="t" r="r" b="b"/>
            <a:pathLst>
              <a:path h="149225">
                <a:moveTo>
                  <a:pt x="0" y="148729"/>
                </a:moveTo>
                <a:lnTo>
                  <a:pt x="0" y="0"/>
                </a:lnTo>
              </a:path>
            </a:pathLst>
          </a:custGeom>
          <a:ln w="3175">
            <a:solidFill>
              <a:srgbClr val="1F1F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963199" y="3572560"/>
            <a:ext cx="0" cy="149225"/>
          </a:xfrm>
          <a:custGeom>
            <a:avLst/>
            <a:gdLst/>
            <a:ahLst/>
            <a:cxnLst/>
            <a:rect l="l" t="t" r="r" b="b"/>
            <a:pathLst>
              <a:path h="149225">
                <a:moveTo>
                  <a:pt x="0" y="148729"/>
                </a:moveTo>
                <a:lnTo>
                  <a:pt x="0" y="0"/>
                </a:lnTo>
              </a:path>
            </a:pathLst>
          </a:custGeom>
          <a:ln w="3175">
            <a:solidFill>
              <a:srgbClr val="4B4B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963199" y="3684866"/>
            <a:ext cx="0" cy="209550"/>
          </a:xfrm>
          <a:custGeom>
            <a:avLst/>
            <a:gdLst/>
            <a:ahLst/>
            <a:cxnLst/>
            <a:rect l="l" t="t" r="r" b="b"/>
            <a:pathLst>
              <a:path h="209550">
                <a:moveTo>
                  <a:pt x="0" y="209436"/>
                </a:moveTo>
                <a:lnTo>
                  <a:pt x="0" y="0"/>
                </a:lnTo>
              </a:path>
            </a:pathLst>
          </a:custGeom>
          <a:ln w="3175">
            <a:solidFill>
              <a:srgbClr val="6B6B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761614" y="2707497"/>
            <a:ext cx="0" cy="1542415"/>
          </a:xfrm>
          <a:custGeom>
            <a:avLst/>
            <a:gdLst/>
            <a:ahLst/>
            <a:cxnLst/>
            <a:rect l="l" t="t" r="r" b="b"/>
            <a:pathLst>
              <a:path h="1542414">
                <a:moveTo>
                  <a:pt x="0" y="1541937"/>
                </a:moveTo>
                <a:lnTo>
                  <a:pt x="0" y="0"/>
                </a:lnTo>
              </a:path>
            </a:pathLst>
          </a:custGeom>
          <a:ln w="9064">
            <a:solidFill>
              <a:srgbClr val="2F2F2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5964711" y="3857880"/>
            <a:ext cx="0" cy="142875"/>
          </a:xfrm>
          <a:custGeom>
            <a:avLst/>
            <a:gdLst/>
            <a:ahLst/>
            <a:cxnLst/>
            <a:rect l="l" t="t" r="r" b="b"/>
            <a:pathLst>
              <a:path h="142875">
                <a:moveTo>
                  <a:pt x="0" y="142659"/>
                </a:moveTo>
                <a:lnTo>
                  <a:pt x="0" y="0"/>
                </a:lnTo>
              </a:path>
            </a:pathLst>
          </a:custGeom>
          <a:ln w="6043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964711" y="3964115"/>
            <a:ext cx="0" cy="495300"/>
          </a:xfrm>
          <a:custGeom>
            <a:avLst/>
            <a:gdLst/>
            <a:ahLst/>
            <a:cxnLst/>
            <a:rect l="l" t="t" r="r" b="b"/>
            <a:pathLst>
              <a:path h="495300">
                <a:moveTo>
                  <a:pt x="0" y="494756"/>
                </a:moveTo>
                <a:lnTo>
                  <a:pt x="0" y="0"/>
                </a:lnTo>
              </a:path>
            </a:pathLst>
          </a:custGeom>
          <a:ln w="6043">
            <a:solidFill>
              <a:srgbClr val="5757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19435" y="4243364"/>
            <a:ext cx="1157605" cy="0"/>
          </a:xfrm>
          <a:custGeom>
            <a:avLst/>
            <a:gdLst/>
            <a:ahLst/>
            <a:cxnLst/>
            <a:rect l="l" t="t" r="r" b="b"/>
            <a:pathLst>
              <a:path w="1157605">
                <a:moveTo>
                  <a:pt x="0" y="0"/>
                </a:moveTo>
                <a:lnTo>
                  <a:pt x="1157286" y="0"/>
                </a:lnTo>
              </a:path>
            </a:pathLst>
          </a:custGeom>
          <a:ln w="6043">
            <a:solidFill>
              <a:srgbClr val="38383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426212" y="4249435"/>
            <a:ext cx="5674995" cy="0"/>
          </a:xfrm>
          <a:custGeom>
            <a:avLst/>
            <a:gdLst/>
            <a:ahLst/>
            <a:cxnLst/>
            <a:rect l="l" t="t" r="r" b="b"/>
            <a:pathLst>
              <a:path w="5674995">
                <a:moveTo>
                  <a:pt x="0" y="0"/>
                </a:moveTo>
                <a:lnTo>
                  <a:pt x="5674634" y="0"/>
                </a:lnTo>
              </a:path>
            </a:pathLst>
          </a:custGeom>
          <a:ln w="6043">
            <a:solidFill>
              <a:srgbClr val="4444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710732" y="4134093"/>
            <a:ext cx="0" cy="118745"/>
          </a:xfrm>
          <a:custGeom>
            <a:avLst/>
            <a:gdLst/>
            <a:ahLst/>
            <a:cxnLst/>
            <a:rect l="l" t="t" r="r" b="b"/>
            <a:pathLst>
              <a:path h="118745">
                <a:moveTo>
                  <a:pt x="0" y="118376"/>
                </a:moveTo>
                <a:lnTo>
                  <a:pt x="0" y="0"/>
                </a:lnTo>
              </a:path>
            </a:pathLst>
          </a:custGeom>
          <a:ln w="6043">
            <a:solidFill>
              <a:srgbClr val="2B2B2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529757" y="4115882"/>
            <a:ext cx="0" cy="137160"/>
          </a:xfrm>
          <a:custGeom>
            <a:avLst/>
            <a:gdLst/>
            <a:ahLst/>
            <a:cxnLst/>
            <a:rect l="l" t="t" r="r" b="b"/>
            <a:pathLst>
              <a:path h="137160">
                <a:moveTo>
                  <a:pt x="0" y="136588"/>
                </a:moveTo>
                <a:lnTo>
                  <a:pt x="0" y="0"/>
                </a:lnTo>
              </a:path>
            </a:pathLst>
          </a:custGeom>
          <a:ln w="6043">
            <a:solidFill>
              <a:srgbClr val="38383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01305" y="4480119"/>
            <a:ext cx="5360670" cy="0"/>
          </a:xfrm>
          <a:custGeom>
            <a:avLst/>
            <a:gdLst/>
            <a:ahLst/>
            <a:cxnLst/>
            <a:rect l="l" t="t" r="r" b="b"/>
            <a:pathLst>
              <a:path w="5360670">
                <a:moveTo>
                  <a:pt x="0" y="0"/>
                </a:moveTo>
                <a:lnTo>
                  <a:pt x="5360384" y="0"/>
                </a:lnTo>
              </a:path>
            </a:pathLst>
          </a:custGeom>
          <a:ln w="60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20946" y="3399548"/>
            <a:ext cx="0" cy="1053465"/>
          </a:xfrm>
          <a:custGeom>
            <a:avLst/>
            <a:gdLst/>
            <a:ahLst/>
            <a:cxnLst/>
            <a:rect l="l" t="t" r="r" b="b"/>
            <a:pathLst>
              <a:path h="1053464">
                <a:moveTo>
                  <a:pt x="0" y="1053251"/>
                </a:moveTo>
                <a:lnTo>
                  <a:pt x="0" y="0"/>
                </a:lnTo>
              </a:path>
            </a:pathLst>
          </a:custGeom>
          <a:ln w="6043">
            <a:solidFill>
              <a:srgbClr val="38383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834941" y="4460389"/>
            <a:ext cx="262890" cy="0"/>
          </a:xfrm>
          <a:custGeom>
            <a:avLst/>
            <a:gdLst/>
            <a:ahLst/>
            <a:cxnLst/>
            <a:rect l="l" t="t" r="r" b="b"/>
            <a:pathLst>
              <a:path w="262890">
                <a:moveTo>
                  <a:pt x="0" y="0"/>
                </a:moveTo>
                <a:lnTo>
                  <a:pt x="262882" y="0"/>
                </a:lnTo>
              </a:path>
            </a:pathLst>
          </a:custGeom>
          <a:ln w="3175">
            <a:solidFill>
              <a:srgbClr val="34343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1800282" y="1067785"/>
            <a:ext cx="5176520" cy="762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spc="20" dirty="0">
                <a:solidFill>
                  <a:srgbClr val="0F0F0F"/>
                </a:solidFill>
                <a:latin typeface="Arial"/>
                <a:cs typeface="Arial"/>
              </a:rPr>
              <a:t>MACKENZIE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sz="1300" spc="-10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3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0F0F0F"/>
                </a:solidFill>
                <a:latin typeface="Arial"/>
                <a:cs typeface="Arial"/>
              </a:rPr>
              <a:t>CLUBE</a:t>
            </a:r>
            <a:endParaRPr sz="13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1125"/>
              </a:spcBef>
            </a:pPr>
            <a:r>
              <a:rPr sz="1050" spc="-100" dirty="0">
                <a:solidFill>
                  <a:srgbClr val="212121"/>
                </a:solidFill>
                <a:latin typeface="Arial"/>
                <a:cs typeface="Arial"/>
              </a:rPr>
              <a:t>Página</a:t>
            </a:r>
            <a:r>
              <a:rPr sz="1050" spc="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F0F0F"/>
                </a:solidFill>
                <a:latin typeface="Times New Roman"/>
                <a:cs typeface="Times New Roman"/>
              </a:rPr>
              <a:t>5</a:t>
            </a:r>
            <a:r>
              <a:rPr sz="1050" spc="-4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50" spc="-60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r>
              <a:rPr sz="1050" spc="8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135" dirty="0">
                <a:solidFill>
                  <a:srgbClr val="343434"/>
                </a:solidFill>
                <a:latin typeface="Times New Roman"/>
                <a:cs typeface="Times New Roman"/>
              </a:rPr>
              <a:t>11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1794238" y="2000521"/>
            <a:ext cx="2082800" cy="5734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 marR="5080" indent="-3175" algn="just">
              <a:lnSpc>
                <a:spcPct val="105300"/>
              </a:lnSpc>
            </a:pPr>
            <a:r>
              <a:rPr sz="700" spc="-10" dirty="0">
                <a:solidFill>
                  <a:srgbClr val="212121"/>
                </a:solidFill>
                <a:latin typeface="Arial"/>
                <a:cs typeface="Arial"/>
              </a:rPr>
              <a:t>Alojado </a:t>
            </a:r>
            <a:r>
              <a:rPr sz="700" spc="-6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212121"/>
                </a:solidFill>
                <a:latin typeface="Arial"/>
                <a:cs typeface="Arial"/>
              </a:rPr>
              <a:t>em</a:t>
            </a:r>
            <a:r>
              <a:rPr sz="700" spc="8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-20" dirty="0">
                <a:solidFill>
                  <a:srgbClr val="343434"/>
                </a:solidFill>
                <a:latin typeface="Arial"/>
                <a:cs typeface="Arial"/>
              </a:rPr>
              <a:t>caixa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9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212121"/>
                </a:solidFill>
                <a:latin typeface="Arial"/>
                <a:cs typeface="Arial"/>
              </a:rPr>
              <a:t>metálica</a:t>
            </a:r>
            <a:r>
              <a:rPr sz="7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-9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-20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r>
              <a:rPr sz="700" spc="8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464646"/>
                </a:solidFill>
                <a:latin typeface="Arial"/>
                <a:cs typeface="Arial"/>
              </a:rPr>
              <a:t>d</a:t>
            </a:r>
            <a:r>
              <a:rPr sz="700" spc="-1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7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-8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-20" dirty="0">
                <a:solidFill>
                  <a:srgbClr val="343434"/>
                </a:solidFill>
                <a:latin typeface="Arial"/>
                <a:cs typeface="Arial"/>
              </a:rPr>
              <a:t>100</a:t>
            </a:r>
            <a:r>
              <a:rPr sz="700" spc="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40" dirty="0">
                <a:solidFill>
                  <a:srgbClr val="343434"/>
                </a:solidFill>
                <a:latin typeface="Arial"/>
                <a:cs typeface="Arial"/>
              </a:rPr>
              <a:t>x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6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25" dirty="0">
                <a:solidFill>
                  <a:srgbClr val="343434"/>
                </a:solidFill>
                <a:latin typeface="Arial"/>
                <a:cs typeface="Arial"/>
              </a:rPr>
              <a:t>30</a:t>
            </a:r>
            <a:r>
              <a:rPr sz="700" spc="7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565656"/>
                </a:solidFill>
                <a:latin typeface="Arial"/>
                <a:cs typeface="Arial"/>
              </a:rPr>
              <a:t>x</a:t>
            </a:r>
            <a:r>
              <a:rPr sz="70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700" spc="-8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565656"/>
                </a:solidFill>
                <a:latin typeface="Arial"/>
                <a:cs typeface="Arial"/>
              </a:rPr>
              <a:t>6</a:t>
            </a:r>
            <a:r>
              <a:rPr sz="700" spc="6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sz="700" spc="25" dirty="0">
                <a:solidFill>
                  <a:srgbClr val="343434"/>
                </a:solidFill>
                <a:latin typeface="Arial"/>
                <a:cs typeface="Arial"/>
              </a:rPr>
              <a:t>m</a:t>
            </a:r>
            <a:r>
              <a:rPr sz="700" spc="110" dirty="0">
                <a:solidFill>
                  <a:srgbClr val="6E6E6E"/>
                </a:solidFill>
                <a:latin typeface="Arial"/>
                <a:cs typeface="Arial"/>
              </a:rPr>
              <a:t>, </a:t>
            </a:r>
            <a:r>
              <a:rPr sz="700" spc="-15" dirty="0">
                <a:solidFill>
                  <a:srgbClr val="212121"/>
                </a:solidFill>
                <a:latin typeface="Arial"/>
                <a:cs typeface="Arial"/>
              </a:rPr>
              <a:t>com</a:t>
            </a:r>
            <a:r>
              <a:rPr sz="700" spc="9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212121"/>
                </a:solidFill>
                <a:latin typeface="Arial"/>
                <a:cs typeface="Arial"/>
              </a:rPr>
              <a:t>pintura</a:t>
            </a:r>
            <a:r>
              <a:rPr sz="700" spc="7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700" spc="-10" dirty="0">
                <a:solidFill>
                  <a:srgbClr val="212121"/>
                </a:solidFill>
                <a:latin typeface="Arial"/>
                <a:cs typeface="Arial"/>
              </a:rPr>
              <a:t>po</a:t>
            </a:r>
            <a:r>
              <a:rPr sz="700" spc="25" dirty="0">
                <a:solidFill>
                  <a:srgbClr val="212121"/>
                </a:solidFill>
                <a:latin typeface="Arial"/>
                <a:cs typeface="Arial"/>
              </a:rPr>
              <a:t>x</a:t>
            </a:r>
            <a:r>
              <a:rPr sz="700" spc="5" dirty="0">
                <a:solidFill>
                  <a:srgbClr val="565656"/>
                </a:solidFill>
                <a:latin typeface="Arial"/>
                <a:cs typeface="Arial"/>
              </a:rPr>
              <a:t>i;</a:t>
            </a:r>
            <a:r>
              <a:rPr sz="700" spc="7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700" spc="-114" dirty="0">
                <a:solidFill>
                  <a:srgbClr val="212121"/>
                </a:solidFill>
                <a:latin typeface="Arial"/>
                <a:cs typeface="Arial"/>
              </a:rPr>
              <a:t>P</a:t>
            </a:r>
            <a:r>
              <a:rPr sz="700" spc="-15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700" spc="-25" dirty="0">
                <a:solidFill>
                  <a:srgbClr val="212121"/>
                </a:solidFill>
                <a:latin typeface="Arial"/>
                <a:cs typeface="Arial"/>
              </a:rPr>
              <a:t>so</a:t>
            </a:r>
            <a:r>
              <a:rPr sz="700" spc="8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-35" dirty="0">
                <a:solidFill>
                  <a:srgbClr val="212121"/>
                </a:solidFill>
                <a:latin typeface="Arial"/>
                <a:cs typeface="Arial"/>
              </a:rPr>
              <a:t>5</a:t>
            </a:r>
            <a:r>
              <a:rPr sz="700" spc="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212121"/>
                </a:solidFill>
                <a:latin typeface="Arial"/>
                <a:cs typeface="Arial"/>
              </a:rPr>
              <a:t>kil</a:t>
            </a:r>
            <a:r>
              <a:rPr sz="700" spc="0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700" spc="-15" dirty="0">
                <a:solidFill>
                  <a:srgbClr val="464646"/>
                </a:solidFill>
                <a:latin typeface="Arial"/>
                <a:cs typeface="Arial"/>
              </a:rPr>
              <a:t>s;</a:t>
            </a:r>
            <a:r>
              <a:rPr sz="700" spc="6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700" spc="-6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00" spc="2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700" spc="5" dirty="0">
                <a:solidFill>
                  <a:srgbClr val="343434"/>
                </a:solidFill>
                <a:latin typeface="Arial"/>
                <a:cs typeface="Arial"/>
              </a:rPr>
              <a:t>im</a:t>
            </a:r>
            <a:r>
              <a:rPr sz="700" spc="-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700" spc="-1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700" spc="-15" dirty="0">
                <a:solidFill>
                  <a:srgbClr val="464646"/>
                </a:solidFill>
                <a:latin typeface="Arial"/>
                <a:cs typeface="Arial"/>
              </a:rPr>
              <a:t>tação</a:t>
            </a:r>
            <a:r>
              <a:rPr sz="70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700" spc="-3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700" spc="-60" dirty="0">
                <a:solidFill>
                  <a:srgbClr val="464646"/>
                </a:solidFill>
                <a:latin typeface="Arial"/>
                <a:cs typeface="Arial"/>
              </a:rPr>
              <a:t>1</a:t>
            </a:r>
            <a:r>
              <a:rPr sz="700" spc="-20" dirty="0">
                <a:solidFill>
                  <a:srgbClr val="464646"/>
                </a:solidFill>
                <a:latin typeface="Arial"/>
                <a:cs typeface="Arial"/>
              </a:rPr>
              <a:t>27</a:t>
            </a:r>
            <a:r>
              <a:rPr sz="700" spc="3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6E6E6E"/>
                </a:solidFill>
                <a:latin typeface="Arial"/>
                <a:cs typeface="Arial"/>
              </a:rPr>
              <a:t>/</a:t>
            </a:r>
            <a:endParaRPr sz="700">
              <a:latin typeface="Arial"/>
              <a:cs typeface="Arial"/>
            </a:endParaRPr>
          </a:p>
          <a:p>
            <a:pPr marL="12700" marR="18415" indent="2540" algn="just">
              <a:lnSpc>
                <a:spcPct val="99200"/>
              </a:lnSpc>
              <a:spcBef>
                <a:spcPts val="50"/>
              </a:spcBef>
            </a:pPr>
            <a:r>
              <a:rPr sz="700" spc="-20" dirty="0">
                <a:solidFill>
                  <a:srgbClr val="212121"/>
                </a:solidFill>
                <a:latin typeface="Arial"/>
                <a:cs typeface="Arial"/>
              </a:rPr>
              <a:t>220 </a:t>
            </a:r>
            <a:r>
              <a:rPr sz="700" spc="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343434"/>
                </a:solidFill>
                <a:latin typeface="Arial"/>
                <a:cs typeface="Arial"/>
              </a:rPr>
              <a:t>Volts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212121"/>
                </a:solidFill>
                <a:latin typeface="Arial"/>
                <a:cs typeface="Arial"/>
              </a:rPr>
              <a:t>autom</a:t>
            </a:r>
            <a:r>
              <a:rPr sz="700" spc="25" dirty="0">
                <a:solidFill>
                  <a:srgbClr val="212121"/>
                </a:solidFill>
                <a:latin typeface="Arial"/>
                <a:cs typeface="Arial"/>
              </a:rPr>
              <a:t>á</a:t>
            </a:r>
            <a:r>
              <a:rPr sz="700" spc="35" dirty="0">
                <a:solidFill>
                  <a:srgbClr val="464646"/>
                </a:solidFill>
                <a:latin typeface="Arial"/>
                <a:cs typeface="Arial"/>
              </a:rPr>
              <a:t>ti</a:t>
            </a:r>
            <a:r>
              <a:rPr sz="700" spc="-2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700" spc="5" dirty="0">
                <a:solidFill>
                  <a:srgbClr val="343434"/>
                </a:solidFill>
                <a:latin typeface="Arial"/>
                <a:cs typeface="Arial"/>
              </a:rPr>
              <a:t>o;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6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700" spc="-5" dirty="0">
                <a:solidFill>
                  <a:srgbClr val="343434"/>
                </a:solidFill>
                <a:latin typeface="Arial"/>
                <a:cs typeface="Arial"/>
              </a:rPr>
              <a:t>ma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35" dirty="0">
                <a:solidFill>
                  <a:srgbClr val="212121"/>
                </a:solidFill>
                <a:latin typeface="Arial"/>
                <a:cs typeface="Arial"/>
              </a:rPr>
              <a:t>Fac</a:t>
            </a:r>
            <a:r>
              <a:rPr sz="700" spc="-4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700" spc="110" dirty="0">
                <a:solidFill>
                  <a:srgbClr val="464646"/>
                </a:solidFill>
                <a:latin typeface="Arial"/>
                <a:cs typeface="Arial"/>
              </a:rPr>
              <a:t>;</a:t>
            </a:r>
            <a:r>
              <a:rPr sz="70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700" spc="-8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464646"/>
                </a:solidFill>
                <a:latin typeface="Arial"/>
                <a:cs typeface="Arial"/>
              </a:rPr>
              <a:t>D</a:t>
            </a:r>
            <a:r>
              <a:rPr sz="700" spc="-20" dirty="0">
                <a:solidFill>
                  <a:srgbClr val="212121"/>
                </a:solidFill>
                <a:latin typeface="Arial"/>
                <a:cs typeface="Arial"/>
              </a:rPr>
              <a:t>í</a:t>
            </a:r>
            <a:r>
              <a:rPr sz="700" dirty="0">
                <a:solidFill>
                  <a:srgbClr val="212121"/>
                </a:solidFill>
                <a:latin typeface="Arial"/>
                <a:cs typeface="Arial"/>
              </a:rPr>
              <a:t>g</a:t>
            </a:r>
            <a:r>
              <a:rPr sz="700" spc="-10" dirty="0">
                <a:solidFill>
                  <a:srgbClr val="464646"/>
                </a:solidFill>
                <a:latin typeface="Arial"/>
                <a:cs typeface="Arial"/>
              </a:rPr>
              <a:t>itos</a:t>
            </a:r>
            <a:r>
              <a:rPr sz="70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700" spc="-2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na </a:t>
            </a:r>
            <a:r>
              <a:rPr sz="700" spc="-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20" dirty="0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sz="700" dirty="0">
                <a:solidFill>
                  <a:srgbClr val="565656"/>
                </a:solidFill>
                <a:latin typeface="Arial"/>
                <a:cs typeface="Arial"/>
              </a:rPr>
              <a:t>or </a:t>
            </a:r>
            <a:r>
              <a:rPr sz="700" dirty="0">
                <a:solidFill>
                  <a:srgbClr val="0F0F0F"/>
                </a:solidFill>
                <a:latin typeface="Arial"/>
                <a:cs typeface="Arial"/>
              </a:rPr>
              <a:t>ver</a:t>
            </a:r>
            <a:r>
              <a:rPr sz="700" spc="2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700" spc="-1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700" spc="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700" spc="-20" dirty="0">
                <a:solidFill>
                  <a:srgbClr val="0F0F0F"/>
                </a:solidFill>
                <a:latin typeface="Arial"/>
                <a:cs typeface="Arial"/>
              </a:rPr>
              <a:t>ha</a:t>
            </a:r>
            <a:r>
              <a:rPr sz="7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700" spc="1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700" spc="-25" dirty="0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sz="700" spc="15" dirty="0">
                <a:solidFill>
                  <a:srgbClr val="0F0F0F"/>
                </a:solidFill>
                <a:latin typeface="Arial"/>
                <a:cs typeface="Arial"/>
              </a:rPr>
              <a:t>to</a:t>
            </a:r>
            <a:r>
              <a:rPr sz="7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212121"/>
                </a:solidFill>
                <a:latin typeface="Arial"/>
                <a:cs typeface="Arial"/>
              </a:rPr>
              <a:t>intensidad</a:t>
            </a:r>
            <a:r>
              <a:rPr sz="700" spc="3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700" spc="110" dirty="0">
                <a:solidFill>
                  <a:srgbClr val="565656"/>
                </a:solidFill>
                <a:latin typeface="Arial"/>
                <a:cs typeface="Arial"/>
              </a:rPr>
              <a:t>;</a:t>
            </a:r>
            <a:r>
              <a:rPr sz="70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700" spc="-8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700" spc="-70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700" spc="-1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00" spc="-10" dirty="0">
                <a:solidFill>
                  <a:srgbClr val="343434"/>
                </a:solidFill>
                <a:latin typeface="Arial"/>
                <a:cs typeface="Arial"/>
              </a:rPr>
              <a:t>in</a:t>
            </a:r>
            <a:r>
              <a:rPr sz="700" spc="-2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700" spc="8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7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464646"/>
                </a:solidFill>
                <a:latin typeface="Arial"/>
                <a:cs typeface="Arial"/>
              </a:rPr>
              <a:t>fr</a:t>
            </a:r>
            <a:r>
              <a:rPr sz="700" spc="50" dirty="0">
                <a:solidFill>
                  <a:srgbClr val="464646"/>
                </a:solidFill>
                <a:latin typeface="Arial"/>
                <a:cs typeface="Arial"/>
              </a:rPr>
              <a:t>o</a:t>
            </a:r>
            <a:r>
              <a:rPr sz="700" spc="5" dirty="0">
                <a:solidFill>
                  <a:srgbClr val="212121"/>
                </a:solidFill>
                <a:latin typeface="Arial"/>
                <a:cs typeface="Arial"/>
              </a:rPr>
              <a:t>ntal</a:t>
            </a:r>
            <a:r>
              <a:rPr sz="7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-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343434"/>
                </a:solidFill>
                <a:latin typeface="Arial"/>
                <a:cs typeface="Arial"/>
              </a:rPr>
              <a:t>anti </a:t>
            </a:r>
            <a:r>
              <a:rPr sz="850" spc="-65" dirty="0">
                <a:solidFill>
                  <a:srgbClr val="212121"/>
                </a:solidFill>
                <a:latin typeface="Arial"/>
                <a:cs typeface="Arial"/>
              </a:rPr>
              <a:t>reflexo;</a:t>
            </a:r>
            <a:r>
              <a:rPr sz="8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850" spc="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850" spc="-105" dirty="0">
                <a:solidFill>
                  <a:srgbClr val="343434"/>
                </a:solidFill>
                <a:latin typeface="Arial"/>
                <a:cs typeface="Arial"/>
              </a:rPr>
              <a:t>Ba</a:t>
            </a:r>
            <a:r>
              <a:rPr sz="850" spc="-60" dirty="0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sz="850" spc="-95" dirty="0">
                <a:solidFill>
                  <a:srgbClr val="565656"/>
                </a:solidFill>
                <a:latin typeface="Arial"/>
                <a:cs typeface="Arial"/>
              </a:rPr>
              <a:t>e</a:t>
            </a:r>
            <a:r>
              <a:rPr sz="850" spc="-5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850" spc="-60" dirty="0">
                <a:solidFill>
                  <a:srgbClr val="343434"/>
                </a:solidFill>
                <a:latin typeface="Arial"/>
                <a:cs typeface="Arial"/>
              </a:rPr>
              <a:t>ia</a:t>
            </a:r>
            <a:r>
              <a:rPr sz="8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850" spc="-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850" spc="-100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r>
              <a:rPr sz="8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850" spc="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850" spc="-145" dirty="0">
                <a:solidFill>
                  <a:srgbClr val="343434"/>
                </a:solidFill>
                <a:latin typeface="Arial"/>
                <a:cs typeface="Arial"/>
              </a:rPr>
              <a:t>1</a:t>
            </a:r>
            <a:r>
              <a:rPr sz="850" spc="-90" dirty="0">
                <a:solidFill>
                  <a:srgbClr val="343434"/>
                </a:solidFill>
                <a:latin typeface="Arial"/>
                <a:cs typeface="Arial"/>
              </a:rPr>
              <a:t>2</a:t>
            </a:r>
            <a:r>
              <a:rPr sz="8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850" spc="-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850" spc="-120" dirty="0">
                <a:solidFill>
                  <a:srgbClr val="0F0F0F"/>
                </a:solidFill>
                <a:latin typeface="Arial"/>
                <a:cs typeface="Arial"/>
              </a:rPr>
              <a:t>Vo</a:t>
            </a:r>
            <a:r>
              <a:rPr sz="850" spc="-5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850" spc="-45" dirty="0">
                <a:solidFill>
                  <a:srgbClr val="343434"/>
                </a:solidFill>
                <a:latin typeface="Arial"/>
                <a:cs typeface="Arial"/>
              </a:rPr>
              <a:t>ts,</a:t>
            </a:r>
            <a:r>
              <a:rPr sz="8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850" spc="-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850" spc="-10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850" spc="-8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850" spc="-114" dirty="0">
                <a:solidFill>
                  <a:srgbClr val="343434"/>
                </a:solidFill>
                <a:latin typeface="Arial"/>
                <a:cs typeface="Arial"/>
              </a:rPr>
              <a:t>ess</a:t>
            </a:r>
            <a:r>
              <a:rPr sz="850" spc="-65" dirty="0">
                <a:solidFill>
                  <a:srgbClr val="343434"/>
                </a:solidFill>
                <a:latin typeface="Arial"/>
                <a:cs typeface="Arial"/>
              </a:rPr>
              <a:t>ó</a:t>
            </a:r>
            <a:r>
              <a:rPr sz="850" spc="-3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850" spc="-7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850" spc="-10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8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850" spc="-1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850" spc="-125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8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850" spc="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850" spc="-65" dirty="0">
                <a:solidFill>
                  <a:srgbClr val="343434"/>
                </a:solidFill>
                <a:latin typeface="Arial"/>
                <a:cs typeface="Arial"/>
              </a:rPr>
              <a:t>parte;</a:t>
            </a:r>
            <a:endParaRPr sz="85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3969816" y="2173533"/>
            <a:ext cx="670560" cy="3359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35" algn="ctr">
              <a:lnSpc>
                <a:spcPct val="100000"/>
              </a:lnSpc>
            </a:pPr>
            <a:r>
              <a:rPr sz="700" spc="5" dirty="0">
                <a:solidFill>
                  <a:srgbClr val="212121"/>
                </a:solidFill>
                <a:latin typeface="Arial"/>
                <a:cs typeface="Arial"/>
              </a:rPr>
              <a:t>MARCA:</a:t>
            </a:r>
            <a:endParaRPr sz="700">
              <a:latin typeface="Arial"/>
              <a:cs typeface="Arial"/>
            </a:endParaRPr>
          </a:p>
          <a:p>
            <a:pPr marL="12700" marR="5080" algn="ctr">
              <a:lnSpc>
                <a:spcPts val="880"/>
              </a:lnSpc>
              <a:spcBef>
                <a:spcPts val="15"/>
              </a:spcBef>
            </a:pPr>
            <a:r>
              <a:rPr sz="700" spc="-25" dirty="0">
                <a:solidFill>
                  <a:srgbClr val="464646"/>
                </a:solidFill>
                <a:latin typeface="Arial"/>
                <a:cs typeface="Arial"/>
              </a:rPr>
              <a:t>Fi</a:t>
            </a:r>
            <a:r>
              <a:rPr sz="700" spc="-20" dirty="0">
                <a:solidFill>
                  <a:srgbClr val="464646"/>
                </a:solidFill>
                <a:latin typeface="Arial"/>
                <a:cs typeface="Arial"/>
              </a:rPr>
              <a:t>o</a:t>
            </a:r>
            <a:r>
              <a:rPr sz="700" spc="20" dirty="0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sz="700" spc="20" dirty="0">
                <a:solidFill>
                  <a:srgbClr val="565656"/>
                </a:solidFill>
                <a:latin typeface="Arial"/>
                <a:cs typeface="Arial"/>
              </a:rPr>
              <a:t>i</a:t>
            </a:r>
            <a:r>
              <a:rPr sz="700" spc="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700" spc="-20" dirty="0">
                <a:solidFill>
                  <a:srgbClr val="565656"/>
                </a:solidFill>
                <a:latin typeface="Arial"/>
                <a:cs typeface="Arial"/>
              </a:rPr>
              <a:t>u</a:t>
            </a:r>
            <a:r>
              <a:rPr sz="700" spc="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700" spc="-40" dirty="0">
                <a:solidFill>
                  <a:srgbClr val="343434"/>
                </a:solidFill>
                <a:latin typeface="Arial"/>
                <a:cs typeface="Arial"/>
              </a:rPr>
              <a:t>V</a:t>
            </a:r>
            <a:r>
              <a:rPr sz="700" spc="25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700" spc="1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700" spc="-4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700" spc="-20" dirty="0">
                <a:solidFill>
                  <a:srgbClr val="565656"/>
                </a:solidFill>
                <a:latin typeface="Arial"/>
                <a:cs typeface="Arial"/>
              </a:rPr>
              <a:t>o</a:t>
            </a:r>
            <a:r>
              <a:rPr sz="700" spc="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343434"/>
                </a:solidFill>
                <a:latin typeface="Arial"/>
                <a:cs typeface="Arial"/>
              </a:rPr>
              <a:t>ou </a:t>
            </a:r>
            <a:r>
              <a:rPr sz="700" spc="-25" dirty="0">
                <a:solidFill>
                  <a:srgbClr val="343434"/>
                </a:solidFill>
                <a:latin typeface="Arial"/>
                <a:cs typeface="Arial"/>
              </a:rPr>
              <a:t>Sim</a:t>
            </a:r>
            <a:r>
              <a:rPr sz="700" spc="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700" spc="-1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ar</a:t>
            </a:r>
            <a:endParaRPr sz="7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969331" y="2501347"/>
            <a:ext cx="67056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5" dirty="0">
                <a:solidFill>
                  <a:srgbClr val="0F0F0F"/>
                </a:solidFill>
                <a:latin typeface="Arial"/>
                <a:cs typeface="Arial"/>
              </a:rPr>
              <a:t>CRONOMETRO</a:t>
            </a:r>
            <a:endParaRPr sz="70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6060789" y="2507419"/>
            <a:ext cx="376555" cy="2178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825"/>
              </a:lnSpc>
            </a:pPr>
            <a:r>
              <a:rPr sz="700" spc="-85" dirty="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sz="700" spc="25" dirty="0">
                <a:solidFill>
                  <a:srgbClr val="6E6E6E"/>
                </a:solidFill>
                <a:latin typeface="Arial"/>
                <a:cs typeface="Arial"/>
              </a:rPr>
              <a:t>#</a:t>
            </a:r>
            <a:endParaRPr sz="700">
              <a:latin typeface="Arial"/>
              <a:cs typeface="Arial"/>
            </a:endParaRPr>
          </a:p>
          <a:p>
            <a:pPr algn="ctr">
              <a:lnSpc>
                <a:spcPts val="825"/>
              </a:lnSpc>
            </a:pPr>
            <a:r>
              <a:rPr sz="700" spc="55" dirty="0">
                <a:solidFill>
                  <a:srgbClr val="343434"/>
                </a:solidFill>
                <a:latin typeface="Arial"/>
                <a:cs typeface="Arial"/>
              </a:rPr>
              <a:t>4</a:t>
            </a:r>
            <a:r>
              <a:rPr sz="700" spc="35" dirty="0">
                <a:solidFill>
                  <a:srgbClr val="0F0F0F"/>
                </a:solidFill>
                <a:latin typeface="Arial"/>
                <a:cs typeface="Arial"/>
              </a:rPr>
              <a:t>.</a:t>
            </a:r>
            <a:r>
              <a:rPr sz="700" spc="-85" dirty="0">
                <a:solidFill>
                  <a:srgbClr val="343434"/>
                </a:solidFill>
                <a:latin typeface="Arial"/>
                <a:cs typeface="Arial"/>
              </a:rPr>
              <a:t>1</a:t>
            </a:r>
            <a:r>
              <a:rPr sz="700" spc="-10" dirty="0">
                <a:solidFill>
                  <a:srgbClr val="343434"/>
                </a:solidFill>
                <a:latin typeface="Arial"/>
                <a:cs typeface="Arial"/>
              </a:rPr>
              <a:t>4</a:t>
            </a:r>
            <a:r>
              <a:rPr sz="700" spc="5" dirty="0">
                <a:solidFill>
                  <a:srgbClr val="343434"/>
                </a:solidFill>
                <a:latin typeface="Arial"/>
                <a:cs typeface="Arial"/>
              </a:rPr>
              <a:t>0</a:t>
            </a:r>
            <a:r>
              <a:rPr sz="700" spc="15" dirty="0">
                <a:solidFill>
                  <a:srgbClr val="565656"/>
                </a:solidFill>
                <a:latin typeface="Arial"/>
                <a:cs typeface="Arial"/>
              </a:rPr>
              <a:t>,</a:t>
            </a:r>
            <a:r>
              <a:rPr sz="700" spc="-10" dirty="0">
                <a:solidFill>
                  <a:srgbClr val="343434"/>
                </a:solidFill>
                <a:latin typeface="Arial"/>
                <a:cs typeface="Arial"/>
              </a:rPr>
              <a:t>00</a:t>
            </a:r>
            <a:endParaRPr sz="70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6628857" y="2510453"/>
            <a:ext cx="376555" cy="2178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" algn="ctr">
              <a:lnSpc>
                <a:spcPts val="825"/>
              </a:lnSpc>
            </a:pPr>
            <a:r>
              <a:rPr sz="700" spc="-50" dirty="0">
                <a:solidFill>
                  <a:srgbClr val="464646"/>
                </a:solidFill>
                <a:latin typeface="Arial"/>
                <a:cs typeface="Arial"/>
              </a:rPr>
              <a:t>R$</a:t>
            </a:r>
            <a:endParaRPr sz="700">
              <a:latin typeface="Arial"/>
              <a:cs typeface="Arial"/>
            </a:endParaRPr>
          </a:p>
          <a:p>
            <a:pPr algn="ctr">
              <a:lnSpc>
                <a:spcPts val="825"/>
              </a:lnSpc>
            </a:pPr>
            <a:r>
              <a:rPr sz="700" spc="-25" dirty="0">
                <a:solidFill>
                  <a:srgbClr val="464646"/>
                </a:solidFill>
                <a:latin typeface="Arial"/>
                <a:cs typeface="Arial"/>
              </a:rPr>
              <a:t>4</a:t>
            </a:r>
            <a:r>
              <a:rPr sz="700" spc="-11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0F0F0F"/>
                </a:solidFill>
                <a:latin typeface="Arial"/>
                <a:cs typeface="Arial"/>
              </a:rPr>
              <a:t>.</a:t>
            </a:r>
            <a:r>
              <a:rPr sz="700" spc="-60" dirty="0">
                <a:solidFill>
                  <a:srgbClr val="343434"/>
                </a:solidFill>
                <a:latin typeface="Arial"/>
                <a:cs typeface="Arial"/>
              </a:rPr>
              <a:t>1</a:t>
            </a:r>
            <a:r>
              <a:rPr sz="700" spc="-10" dirty="0">
                <a:solidFill>
                  <a:srgbClr val="343434"/>
                </a:solidFill>
                <a:latin typeface="Arial"/>
                <a:cs typeface="Arial"/>
              </a:rPr>
              <a:t>4</a:t>
            </a:r>
            <a:r>
              <a:rPr sz="700" spc="5" dirty="0">
                <a:solidFill>
                  <a:srgbClr val="343434"/>
                </a:solidFill>
                <a:latin typeface="Arial"/>
                <a:cs typeface="Arial"/>
              </a:rPr>
              <a:t>0</a:t>
            </a:r>
            <a:r>
              <a:rPr sz="700" spc="15" dirty="0">
                <a:solidFill>
                  <a:srgbClr val="6E6E6E"/>
                </a:solidFill>
                <a:latin typeface="Arial"/>
                <a:cs typeface="Arial"/>
              </a:rPr>
              <a:t>,</a:t>
            </a:r>
            <a:r>
              <a:rPr sz="700" spc="-10" dirty="0">
                <a:solidFill>
                  <a:srgbClr val="343434"/>
                </a:solidFill>
                <a:latin typeface="Arial"/>
                <a:cs typeface="Arial"/>
              </a:rPr>
              <a:t>00</a:t>
            </a:r>
            <a:endParaRPr sz="70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679254" y="2552947"/>
            <a:ext cx="14351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70" dirty="0">
                <a:solidFill>
                  <a:srgbClr val="212121"/>
                </a:solidFill>
                <a:latin typeface="Arial"/>
                <a:cs typeface="Arial"/>
              </a:rPr>
              <a:t>10</a:t>
            </a:r>
            <a:endParaRPr sz="700">
              <a:latin typeface="Arial"/>
              <a:cs typeface="Aria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893790" y="2559018"/>
            <a:ext cx="2968625" cy="1600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277" baseline="-27777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50" spc="-52" baseline="-27777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30" baseline="-27777" dirty="0">
                <a:solidFill>
                  <a:srgbClr val="0F0F0F"/>
                </a:solidFill>
                <a:latin typeface="Arial"/>
                <a:cs typeface="Arial"/>
              </a:rPr>
              <a:t>GITAL</a:t>
            </a:r>
            <a:r>
              <a:rPr sz="1050" spc="104" baseline="-27777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baseline="-27777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spc="15" baseline="-27777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2" baseline="-27777" dirty="0">
                <a:solidFill>
                  <a:srgbClr val="0F0F0F"/>
                </a:solidFill>
                <a:latin typeface="Arial"/>
                <a:cs typeface="Arial"/>
              </a:rPr>
              <a:t>MESA</a:t>
            </a:r>
            <a:r>
              <a:rPr sz="1050" baseline="-27777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050" spc="-120" baseline="-27777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00" spc="-35" dirty="0">
                <a:solidFill>
                  <a:srgbClr val="212121"/>
                </a:solidFill>
                <a:latin typeface="Arial"/>
                <a:cs typeface="Arial"/>
              </a:rPr>
              <a:t>Cabo</a:t>
            </a:r>
            <a:r>
              <a:rPr sz="7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-20" dirty="0">
                <a:solidFill>
                  <a:srgbClr val="212121"/>
                </a:solidFill>
                <a:latin typeface="Arial"/>
                <a:cs typeface="Arial"/>
              </a:rPr>
              <a:t>de</a:t>
            </a:r>
            <a:r>
              <a:rPr sz="7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343434"/>
                </a:solidFill>
                <a:latin typeface="Arial"/>
                <a:cs typeface="Arial"/>
              </a:rPr>
              <a:t>interligação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212121"/>
                </a:solidFill>
                <a:latin typeface="Arial"/>
                <a:cs typeface="Arial"/>
              </a:rPr>
              <a:t>para</a:t>
            </a:r>
            <a:r>
              <a:rPr sz="7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-25" dirty="0">
                <a:solidFill>
                  <a:srgbClr val="212121"/>
                </a:solidFill>
                <a:latin typeface="Arial"/>
                <a:cs typeface="Arial"/>
              </a:rPr>
              <a:t>Plug</a:t>
            </a:r>
            <a:r>
              <a:rPr sz="7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-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212121"/>
                </a:solidFill>
                <a:latin typeface="Arial"/>
                <a:cs typeface="Arial"/>
              </a:rPr>
              <a:t>acendedor</a:t>
            </a:r>
            <a:r>
              <a:rPr sz="7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de </a:t>
            </a:r>
            <a:r>
              <a:rPr sz="700" spc="4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60" dirty="0">
                <a:solidFill>
                  <a:srgbClr val="343434"/>
                </a:solidFill>
                <a:latin typeface="Arial"/>
                <a:cs typeface="Arial"/>
              </a:rPr>
              <a:t>1</a:t>
            </a:r>
            <a:r>
              <a:rPr sz="700" spc="-35" dirty="0">
                <a:solidFill>
                  <a:srgbClr val="343434"/>
                </a:solidFill>
                <a:latin typeface="Arial"/>
                <a:cs typeface="Arial"/>
              </a:rPr>
              <a:t>2</a:t>
            </a:r>
            <a:endParaRPr sz="700">
              <a:latin typeface="Arial"/>
              <a:cs typeface="Aria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4815875" y="2565090"/>
            <a:ext cx="34544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60" dirty="0">
                <a:solidFill>
                  <a:srgbClr val="464646"/>
                </a:solidFill>
                <a:latin typeface="Arial"/>
                <a:cs typeface="Arial"/>
              </a:rPr>
              <a:t>U</a:t>
            </a:r>
            <a:r>
              <a:rPr sz="700" spc="-10" dirty="0">
                <a:solidFill>
                  <a:srgbClr val="212121"/>
                </a:solidFill>
                <a:latin typeface="Arial"/>
                <a:cs typeface="Arial"/>
              </a:rPr>
              <a:t>nida</a:t>
            </a:r>
            <a:r>
              <a:rPr sz="700" spc="25" dirty="0">
                <a:solidFill>
                  <a:srgbClr val="212121"/>
                </a:solidFill>
                <a:latin typeface="Arial"/>
                <a:cs typeface="Arial"/>
              </a:rPr>
              <a:t>d</a:t>
            </a:r>
            <a:r>
              <a:rPr sz="700" spc="-35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endParaRPr sz="700">
              <a:latin typeface="Arial"/>
              <a:cs typeface="Aria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5583370" y="2565090"/>
            <a:ext cx="9461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155" dirty="0">
                <a:solidFill>
                  <a:srgbClr val="343434"/>
                </a:solidFill>
                <a:latin typeface="Arial"/>
                <a:cs typeface="Arial"/>
              </a:rPr>
              <a:t>1</a:t>
            </a:r>
            <a:endParaRPr sz="70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1794238" y="2665254"/>
            <a:ext cx="2072639" cy="548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1699"/>
              </a:lnSpc>
            </a:pPr>
            <a:r>
              <a:rPr sz="700" spc="-15" dirty="0">
                <a:solidFill>
                  <a:srgbClr val="0F0F0F"/>
                </a:solidFill>
                <a:latin typeface="Arial"/>
                <a:cs typeface="Arial"/>
              </a:rPr>
              <a:t>Volt</a:t>
            </a:r>
            <a:r>
              <a:rPr sz="700" spc="5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700" spc="110" dirty="0">
                <a:solidFill>
                  <a:srgbClr val="565656"/>
                </a:solidFill>
                <a:latin typeface="Arial"/>
                <a:cs typeface="Arial"/>
              </a:rPr>
              <a:t>;</a:t>
            </a:r>
            <a:r>
              <a:rPr sz="700" spc="-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700" spc="-5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700" spc="-1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00" spc="-5" dirty="0">
                <a:solidFill>
                  <a:srgbClr val="343434"/>
                </a:solidFill>
                <a:latin typeface="Arial"/>
                <a:cs typeface="Arial"/>
              </a:rPr>
              <a:t>ix</a:t>
            </a:r>
            <a:r>
              <a:rPr sz="700" spc="-4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00" spc="-20" dirty="0">
                <a:solidFill>
                  <a:srgbClr val="212121"/>
                </a:solidFill>
                <a:latin typeface="Arial"/>
                <a:cs typeface="Arial"/>
              </a:rPr>
              <a:t>p</a:t>
            </a:r>
            <a:r>
              <a:rPr sz="700" spc="-1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700" dirty="0">
                <a:solidFill>
                  <a:srgbClr val="565656"/>
                </a:solidFill>
                <a:latin typeface="Arial"/>
                <a:cs typeface="Arial"/>
              </a:rPr>
              <a:t>r</a:t>
            </a:r>
            <a:r>
              <a:rPr sz="700" spc="-4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00" spc="65" dirty="0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sz="700" dirty="0">
                <a:solidFill>
                  <a:srgbClr val="6E6E6E"/>
                </a:solidFill>
                <a:latin typeface="Arial"/>
                <a:cs typeface="Arial"/>
              </a:rPr>
              <a:t>r</a:t>
            </a:r>
            <a:r>
              <a:rPr sz="700" spc="-15" dirty="0">
                <a:solidFill>
                  <a:srgbClr val="0F0F0F"/>
                </a:solidFill>
                <a:latin typeface="Arial"/>
                <a:cs typeface="Arial"/>
              </a:rPr>
              <a:t>ans</a:t>
            </a:r>
            <a:r>
              <a:rPr sz="700" spc="-10" dirty="0">
                <a:solidFill>
                  <a:srgbClr val="464646"/>
                </a:solidFill>
                <a:latin typeface="Arial"/>
                <a:cs typeface="Arial"/>
              </a:rPr>
              <a:t>p</a:t>
            </a:r>
            <a:r>
              <a:rPr sz="700" spc="15" dirty="0">
                <a:solidFill>
                  <a:srgbClr val="0F0F0F"/>
                </a:solidFill>
                <a:latin typeface="Arial"/>
                <a:cs typeface="Arial"/>
              </a:rPr>
              <a:t>ort</a:t>
            </a:r>
            <a:r>
              <a:rPr sz="700" spc="-1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700" spc="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212121"/>
                </a:solidFill>
                <a:latin typeface="Arial"/>
                <a:cs typeface="Arial"/>
              </a:rPr>
              <a:t>em</a:t>
            </a:r>
            <a:r>
              <a:rPr sz="700" spc="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212121"/>
                </a:solidFill>
                <a:latin typeface="Arial"/>
                <a:cs typeface="Arial"/>
              </a:rPr>
              <a:t>madeir</a:t>
            </a:r>
            <a:r>
              <a:rPr sz="700" spc="5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700" spc="45" dirty="0">
                <a:solidFill>
                  <a:srgbClr val="464646"/>
                </a:solidFill>
                <a:latin typeface="Arial"/>
                <a:cs typeface="Arial"/>
              </a:rPr>
              <a:t>,</a:t>
            </a:r>
            <a:r>
              <a:rPr sz="700" spc="-1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700" spc="-30" dirty="0">
                <a:solidFill>
                  <a:srgbClr val="0F0F0F"/>
                </a:solidFill>
                <a:latin typeface="Arial"/>
                <a:cs typeface="Arial"/>
              </a:rPr>
              <a:t>ace</a:t>
            </a:r>
            <a:r>
              <a:rPr sz="70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700" spc="-25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700" spc="-10" dirty="0">
                <a:solidFill>
                  <a:srgbClr val="343434"/>
                </a:solidFill>
                <a:latin typeface="Arial"/>
                <a:cs typeface="Arial"/>
              </a:rPr>
              <a:t>ó</a:t>
            </a:r>
            <a:r>
              <a:rPr sz="700" spc="5" dirty="0">
                <a:solidFill>
                  <a:srgbClr val="0F0F0F"/>
                </a:solidFill>
                <a:latin typeface="Arial"/>
                <a:cs typeface="Arial"/>
              </a:rPr>
              <a:t>rio</a:t>
            </a:r>
            <a:r>
              <a:rPr sz="7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00" spc="-4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7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0F0F0F"/>
                </a:solidFill>
                <a:latin typeface="Arial"/>
                <a:cs typeface="Arial"/>
              </a:rPr>
              <a:t>par</a:t>
            </a:r>
            <a:r>
              <a:rPr sz="700" spc="-2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700" spc="20" dirty="0">
                <a:solidFill>
                  <a:srgbClr val="343434"/>
                </a:solidFill>
                <a:latin typeface="Arial"/>
                <a:cs typeface="Arial"/>
              </a:rPr>
              <a:t>e;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25" dirty="0">
                <a:solidFill>
                  <a:srgbClr val="343434"/>
                </a:solidFill>
                <a:latin typeface="Arial"/>
                <a:cs typeface="Arial"/>
              </a:rPr>
              <a:t>Funções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212121"/>
                </a:solidFill>
                <a:latin typeface="Arial"/>
                <a:cs typeface="Arial"/>
              </a:rPr>
              <a:t>Relógio</a:t>
            </a:r>
            <a:r>
              <a:rPr sz="7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212121"/>
                </a:solidFill>
                <a:latin typeface="Arial"/>
                <a:cs typeface="Arial"/>
              </a:rPr>
              <a:t>de </a:t>
            </a:r>
            <a:r>
              <a:rPr sz="700" spc="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0F0F0F"/>
                </a:solidFill>
                <a:latin typeface="Arial"/>
                <a:cs typeface="Arial"/>
              </a:rPr>
              <a:t>Ho</a:t>
            </a:r>
            <a:r>
              <a:rPr sz="700" spc="-3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700" spc="-2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700" spc="-10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700" spc="110" dirty="0">
                <a:solidFill>
                  <a:srgbClr val="565656"/>
                </a:solidFill>
                <a:latin typeface="Arial"/>
                <a:cs typeface="Arial"/>
              </a:rPr>
              <a:t>,</a:t>
            </a:r>
            <a:r>
              <a:rPr sz="70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700" spc="-8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212121"/>
                </a:solidFill>
                <a:latin typeface="Arial"/>
                <a:cs typeface="Arial"/>
              </a:rPr>
              <a:t>Cronometro</a:t>
            </a:r>
            <a:r>
              <a:rPr sz="700" spc="-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-20" dirty="0">
                <a:solidFill>
                  <a:srgbClr val="0F0F0F"/>
                </a:solidFill>
                <a:latin typeface="Arial"/>
                <a:cs typeface="Arial"/>
              </a:rPr>
              <a:t>Progressivo</a:t>
            </a:r>
            <a:r>
              <a:rPr sz="7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7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700" spc="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212121"/>
                </a:solidFill>
                <a:latin typeface="Arial"/>
                <a:cs typeface="Arial"/>
              </a:rPr>
              <a:t>Cronometro</a:t>
            </a:r>
            <a:r>
              <a:rPr sz="700" dirty="0">
                <a:solidFill>
                  <a:srgbClr val="212121"/>
                </a:solidFill>
                <a:latin typeface="Arial"/>
                <a:cs typeface="Arial"/>
              </a:rPr>
              <a:t>   </a:t>
            </a:r>
            <a:r>
              <a:rPr sz="700" spc="-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-25" dirty="0">
                <a:solidFill>
                  <a:srgbClr val="212121"/>
                </a:solidFill>
                <a:latin typeface="Arial"/>
                <a:cs typeface="Arial"/>
              </a:rPr>
              <a:t>Regressiv</a:t>
            </a:r>
            <a:r>
              <a:rPr sz="700" spc="35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700" spc="110" dirty="0">
                <a:solidFill>
                  <a:srgbClr val="565656"/>
                </a:solidFill>
                <a:latin typeface="Arial"/>
                <a:cs typeface="Arial"/>
              </a:rPr>
              <a:t>;</a:t>
            </a:r>
            <a:r>
              <a:rPr sz="700" dirty="0">
                <a:solidFill>
                  <a:srgbClr val="565656"/>
                </a:solidFill>
                <a:latin typeface="Arial"/>
                <a:cs typeface="Arial"/>
              </a:rPr>
              <a:t>  </a:t>
            </a:r>
            <a:r>
              <a:rPr sz="700" spc="-6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700" spc="-7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700" dirty="0">
                <a:solidFill>
                  <a:srgbClr val="464646"/>
                </a:solidFill>
                <a:latin typeface="Arial"/>
                <a:cs typeface="Arial"/>
              </a:rPr>
              <a:t>up</a:t>
            </a:r>
            <a:r>
              <a:rPr sz="700" spc="20" dirty="0">
                <a:solidFill>
                  <a:srgbClr val="464646"/>
                </a:solidFill>
                <a:latin typeface="Arial"/>
                <a:cs typeface="Arial"/>
              </a:rPr>
              <a:t>o</a:t>
            </a:r>
            <a:r>
              <a:rPr sz="700" spc="35" dirty="0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sz="700" dirty="0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sz="700" spc="-35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700" spc="-2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70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00" spc="35" dirty="0">
                <a:solidFill>
                  <a:srgbClr val="0F0F0F"/>
                </a:solidFill>
                <a:latin typeface="Arial"/>
                <a:cs typeface="Arial"/>
              </a:rPr>
              <a:t>f</a:t>
            </a:r>
            <a:r>
              <a:rPr sz="700" spc="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700" spc="0" dirty="0">
                <a:solidFill>
                  <a:srgbClr val="343434"/>
                </a:solidFill>
                <a:latin typeface="Arial"/>
                <a:cs typeface="Arial"/>
              </a:rPr>
              <a:t>x</a:t>
            </a:r>
            <a:r>
              <a:rPr sz="700" spc="-3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00" spc="-30" dirty="0">
                <a:solidFill>
                  <a:srgbClr val="343434"/>
                </a:solidFill>
                <a:latin typeface="Arial"/>
                <a:cs typeface="Arial"/>
              </a:rPr>
              <a:t>ç</a:t>
            </a:r>
            <a:r>
              <a:rPr sz="700" spc="-25" dirty="0">
                <a:solidFill>
                  <a:srgbClr val="343434"/>
                </a:solidFill>
                <a:latin typeface="Arial"/>
                <a:cs typeface="Arial"/>
              </a:rPr>
              <a:t>ã</a:t>
            </a:r>
            <a:r>
              <a:rPr sz="700" spc="1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7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00" spc="-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700" spc="-2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1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6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et</a:t>
            </a:r>
            <a:r>
              <a:rPr sz="700" spc="-2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7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00" spc="-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700" spc="-2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1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2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700" spc="-1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700" spc="2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700" spc="15" dirty="0">
                <a:solidFill>
                  <a:srgbClr val="343434"/>
                </a:solidFill>
                <a:latin typeface="Arial"/>
                <a:cs typeface="Arial"/>
              </a:rPr>
              <a:t>ro</a:t>
            </a:r>
            <a:r>
              <a:rPr sz="700" spc="7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700" spc="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dri</a:t>
            </a:r>
            <a:r>
              <a:rPr sz="700" spc="45" dirty="0">
                <a:solidFill>
                  <a:srgbClr val="343434"/>
                </a:solidFill>
                <a:latin typeface="Arial"/>
                <a:cs typeface="Arial"/>
              </a:rPr>
              <a:t>n</a:t>
            </a:r>
            <a:r>
              <a:rPr sz="700" spc="-35" dirty="0">
                <a:solidFill>
                  <a:srgbClr val="0F0F0F"/>
                </a:solidFill>
                <a:latin typeface="Arial"/>
                <a:cs typeface="Arial"/>
              </a:rPr>
              <a:t>h</a:t>
            </a:r>
            <a:r>
              <a:rPr sz="700" spc="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700" spc="45" dirty="0">
                <a:solidFill>
                  <a:srgbClr val="565656"/>
                </a:solidFill>
                <a:latin typeface="Arial"/>
                <a:cs typeface="Arial"/>
              </a:rPr>
              <a:t>,</a:t>
            </a:r>
            <a:r>
              <a:rPr sz="700" spc="6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700" spc="-30" dirty="0">
                <a:solidFill>
                  <a:srgbClr val="212121"/>
                </a:solidFill>
                <a:latin typeface="Arial"/>
                <a:cs typeface="Arial"/>
              </a:rPr>
              <a:t>ace</a:t>
            </a:r>
            <a:r>
              <a:rPr sz="700" spc="-20" dirty="0">
                <a:solidFill>
                  <a:srgbClr val="212121"/>
                </a:solidFill>
                <a:latin typeface="Arial"/>
                <a:cs typeface="Arial"/>
              </a:rPr>
              <a:t>s</a:t>
            </a:r>
            <a:r>
              <a:rPr sz="700" spc="-25" dirty="0">
                <a:solidFill>
                  <a:srgbClr val="464646"/>
                </a:solidFill>
                <a:latin typeface="Arial"/>
                <a:cs typeface="Arial"/>
              </a:rPr>
              <a:t>s</a:t>
            </a:r>
            <a:r>
              <a:rPr sz="700" spc="15" dirty="0">
                <a:solidFill>
                  <a:srgbClr val="464646"/>
                </a:solidFill>
                <a:latin typeface="Arial"/>
                <a:cs typeface="Arial"/>
              </a:rPr>
              <a:t>ó</a:t>
            </a:r>
            <a:r>
              <a:rPr sz="700" spc="-5" dirty="0">
                <a:solidFill>
                  <a:srgbClr val="212121"/>
                </a:solidFill>
                <a:latin typeface="Arial"/>
                <a:cs typeface="Arial"/>
              </a:rPr>
              <a:t>rio </a:t>
            </a:r>
            <a:r>
              <a:rPr sz="700" spc="-4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700" spc="7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0F0F0F"/>
                </a:solidFill>
                <a:latin typeface="Arial"/>
                <a:cs typeface="Arial"/>
              </a:rPr>
              <a:t>parte.</a:t>
            </a:r>
            <a:endParaRPr sz="70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4030249" y="2719890"/>
            <a:ext cx="567690" cy="2241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700" spc="30" dirty="0">
                <a:solidFill>
                  <a:srgbClr val="0F0F0F"/>
                </a:solidFill>
                <a:latin typeface="Arial"/>
                <a:cs typeface="Arial"/>
              </a:rPr>
              <a:t>GARANT</a:t>
            </a:r>
            <a:r>
              <a:rPr sz="700" spc="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700" spc="5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00" spc="195" dirty="0">
                <a:solidFill>
                  <a:srgbClr val="343434"/>
                </a:solidFill>
                <a:latin typeface="Arial"/>
                <a:cs typeface="Arial"/>
              </a:rPr>
              <a:t>:</a:t>
            </a:r>
            <a:endParaRPr sz="700">
              <a:latin typeface="Arial"/>
              <a:cs typeface="Arial"/>
            </a:endParaRPr>
          </a:p>
          <a:p>
            <a:pPr marR="15240" algn="ctr">
              <a:lnSpc>
                <a:spcPct val="100000"/>
              </a:lnSpc>
              <a:spcBef>
                <a:spcPts val="20"/>
              </a:spcBef>
            </a:pPr>
            <a:r>
              <a:rPr sz="700" spc="-10" dirty="0">
                <a:solidFill>
                  <a:srgbClr val="343434"/>
                </a:solidFill>
                <a:latin typeface="Arial"/>
                <a:cs typeface="Arial"/>
              </a:rPr>
              <a:t>90</a:t>
            </a:r>
            <a:r>
              <a:rPr sz="700" spc="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343434"/>
                </a:solidFill>
                <a:latin typeface="Arial"/>
                <a:cs typeface="Arial"/>
              </a:rPr>
              <a:t>dias</a:t>
            </a:r>
            <a:endParaRPr sz="700">
              <a:latin typeface="Arial"/>
              <a:cs typeface="Aria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1794238" y="3430153"/>
            <a:ext cx="2077085" cy="675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5715" algn="just">
              <a:lnSpc>
                <a:spcPct val="103899"/>
              </a:lnSpc>
            </a:pPr>
            <a:r>
              <a:rPr sz="700" spc="-60" dirty="0">
                <a:solidFill>
                  <a:srgbClr val="212121"/>
                </a:solidFill>
                <a:latin typeface="Arial"/>
                <a:cs typeface="Arial"/>
              </a:rPr>
              <a:t>1</a:t>
            </a:r>
            <a:r>
              <a:rPr sz="700" spc="-10" dirty="0">
                <a:solidFill>
                  <a:srgbClr val="212121"/>
                </a:solidFill>
                <a:latin typeface="Arial"/>
                <a:cs typeface="Arial"/>
              </a:rPr>
              <a:t>00</a:t>
            </a:r>
            <a:r>
              <a:rPr sz="7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565656"/>
                </a:solidFill>
                <a:latin typeface="Arial"/>
                <a:cs typeface="Arial"/>
              </a:rPr>
              <a:t>l</a:t>
            </a:r>
            <a:r>
              <a:rPr sz="700" spc="-15" dirty="0">
                <a:solidFill>
                  <a:srgbClr val="212121"/>
                </a:solidFill>
                <a:latin typeface="Arial"/>
                <a:cs typeface="Arial"/>
              </a:rPr>
              <a:t>aps</a:t>
            </a:r>
            <a:r>
              <a:rPr sz="7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-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700" spc="1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343434"/>
                </a:solidFill>
                <a:latin typeface="Arial"/>
                <a:cs typeface="Arial"/>
              </a:rPr>
              <a:t>mem</a:t>
            </a:r>
            <a:r>
              <a:rPr sz="700" spc="30" dirty="0">
                <a:solidFill>
                  <a:srgbClr val="343434"/>
                </a:solidFill>
                <a:latin typeface="Arial"/>
                <a:cs typeface="Arial"/>
              </a:rPr>
              <a:t>ó</a:t>
            </a:r>
            <a:r>
              <a:rPr sz="700" dirty="0">
                <a:solidFill>
                  <a:srgbClr val="0F0F0F"/>
                </a:solidFill>
                <a:latin typeface="Arial"/>
                <a:cs typeface="Arial"/>
              </a:rPr>
              <a:t>ria; </a:t>
            </a:r>
            <a:r>
              <a:rPr sz="7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00" spc="-25" dirty="0">
                <a:solidFill>
                  <a:srgbClr val="343434"/>
                </a:solidFill>
                <a:latin typeface="Arial"/>
                <a:cs typeface="Arial"/>
              </a:rPr>
              <a:t>Exibe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sz="700" spc="2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700" spc="-3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700" spc="15" dirty="0">
                <a:solidFill>
                  <a:srgbClr val="343434"/>
                </a:solidFill>
                <a:latin typeface="Arial"/>
                <a:cs typeface="Arial"/>
              </a:rPr>
              <a:t>to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2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4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700" spc="20" dirty="0">
                <a:solidFill>
                  <a:srgbClr val="343434"/>
                </a:solidFill>
                <a:latin typeface="Arial"/>
                <a:cs typeface="Arial"/>
              </a:rPr>
              <a:t>m</a:t>
            </a:r>
            <a:r>
              <a:rPr sz="700" spc="-35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700" spc="1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tot</a:t>
            </a:r>
            <a:r>
              <a:rPr sz="700" spc="4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700" spc="8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7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212121"/>
                </a:solidFill>
                <a:latin typeface="Arial"/>
                <a:cs typeface="Arial"/>
              </a:rPr>
              <a:t>corrente</a:t>
            </a:r>
            <a:r>
              <a:rPr sz="700" spc="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343434"/>
                </a:solidFill>
                <a:latin typeface="Arial"/>
                <a:cs typeface="Arial"/>
              </a:rPr>
              <a:t>q</a:t>
            </a:r>
            <a:r>
              <a:rPr sz="700" spc="-1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700" spc="-20" dirty="0">
                <a:solidFill>
                  <a:srgbClr val="464646"/>
                </a:solidFill>
                <a:latin typeface="Arial"/>
                <a:cs typeface="Arial"/>
              </a:rPr>
              <a:t>a</a:t>
            </a:r>
            <a:r>
              <a:rPr sz="700" spc="-10" dirty="0">
                <a:solidFill>
                  <a:srgbClr val="464646"/>
                </a:solidFill>
                <a:latin typeface="Arial"/>
                <a:cs typeface="Arial"/>
              </a:rPr>
              <a:t>n</a:t>
            </a:r>
            <a:r>
              <a:rPr sz="700" spc="6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700" spc="-2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700" spc="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700" spc="-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212121"/>
                </a:solidFill>
                <a:latin typeface="Arial"/>
                <a:cs typeface="Arial"/>
              </a:rPr>
              <a:t>tempo</a:t>
            </a:r>
            <a:r>
              <a:rPr sz="700" spc="5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212121"/>
                </a:solidFill>
                <a:latin typeface="Arial"/>
                <a:cs typeface="Arial"/>
              </a:rPr>
              <a:t>do</a:t>
            </a:r>
            <a:r>
              <a:rPr sz="700" spc="5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212121"/>
                </a:solidFill>
                <a:latin typeface="Arial"/>
                <a:cs typeface="Arial"/>
              </a:rPr>
              <a:t>lap</a:t>
            </a:r>
            <a:r>
              <a:rPr sz="700" spc="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343434"/>
                </a:solidFill>
                <a:latin typeface="Arial"/>
                <a:cs typeface="Arial"/>
              </a:rPr>
              <a:t>corr</a:t>
            </a:r>
            <a:r>
              <a:rPr sz="700" spc="2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700" spc="1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700" spc="-1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700" spc="5" dirty="0">
                <a:solidFill>
                  <a:srgbClr val="343434"/>
                </a:solidFill>
                <a:latin typeface="Arial"/>
                <a:cs typeface="Arial"/>
              </a:rPr>
              <a:t>e;</a:t>
            </a:r>
            <a:r>
              <a:rPr sz="700" spc="5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2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00" spc="-30" dirty="0">
                <a:solidFill>
                  <a:srgbClr val="343434"/>
                </a:solidFill>
                <a:latin typeface="Arial"/>
                <a:cs typeface="Arial"/>
              </a:rPr>
              <a:t>cesso</a:t>
            </a:r>
            <a:r>
              <a:rPr sz="700" spc="7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70" dirty="0">
                <a:solidFill>
                  <a:srgbClr val="464646"/>
                </a:solidFill>
                <a:latin typeface="Arial"/>
                <a:cs typeface="Arial"/>
              </a:rPr>
              <a:t>a</a:t>
            </a:r>
            <a:r>
              <a:rPr sz="700" spc="-3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0F0F0F"/>
                </a:solidFill>
                <a:latin typeface="Arial"/>
                <a:cs typeface="Arial"/>
              </a:rPr>
              <a:t>memória</a:t>
            </a:r>
            <a:r>
              <a:rPr sz="70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0F0F0F"/>
                </a:solidFill>
                <a:latin typeface="Arial"/>
                <a:cs typeface="Arial"/>
              </a:rPr>
              <a:t>du</a:t>
            </a:r>
            <a:r>
              <a:rPr sz="700" spc="3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700" spc="-1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700" spc="-3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700" spc="20" dirty="0">
                <a:solidFill>
                  <a:srgbClr val="343434"/>
                </a:solidFill>
                <a:latin typeface="Arial"/>
                <a:cs typeface="Arial"/>
              </a:rPr>
              <a:t>te</a:t>
            </a:r>
            <a:r>
              <a:rPr sz="700" spc="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2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700" spc="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700" spc="-10" dirty="0">
                <a:solidFill>
                  <a:srgbClr val="343434"/>
                </a:solidFill>
                <a:latin typeface="Arial"/>
                <a:cs typeface="Arial"/>
              </a:rPr>
              <a:t>so;</a:t>
            </a:r>
            <a:r>
              <a:rPr sz="700" spc="9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95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700" spc="-25" dirty="0">
                <a:solidFill>
                  <a:srgbClr val="343434"/>
                </a:solidFill>
                <a:latin typeface="Arial"/>
                <a:cs typeface="Arial"/>
              </a:rPr>
              <a:t>ega</a:t>
            </a:r>
            <a:r>
              <a:rPr sz="700" spc="8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343434"/>
                </a:solidFill>
                <a:latin typeface="Arial"/>
                <a:cs typeface="Arial"/>
              </a:rPr>
              <a:t>p</a:t>
            </a:r>
            <a:r>
              <a:rPr sz="700" spc="-3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00" spc="-4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700" spc="-25" dirty="0">
                <a:solidFill>
                  <a:srgbClr val="343434"/>
                </a:solidFill>
                <a:latin typeface="Arial"/>
                <a:cs typeface="Arial"/>
              </a:rPr>
              <a:t>sag</a:t>
            </a:r>
            <a:r>
              <a:rPr sz="700" spc="2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700" spc="-1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700" spc="-55" dirty="0">
                <a:solidFill>
                  <a:srgbClr val="464646"/>
                </a:solidFill>
                <a:latin typeface="Arial"/>
                <a:cs typeface="Arial"/>
              </a:rPr>
              <a:t>s</a:t>
            </a:r>
            <a:r>
              <a:rPr sz="700" spc="5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212121"/>
                </a:solidFill>
                <a:latin typeface="Arial"/>
                <a:cs typeface="Arial"/>
              </a:rPr>
              <a:t>dur</a:t>
            </a:r>
            <a:r>
              <a:rPr sz="700" spc="5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700" spc="-60" dirty="0">
                <a:solidFill>
                  <a:srgbClr val="464646"/>
                </a:solidFill>
                <a:latin typeface="Arial"/>
                <a:cs typeface="Arial"/>
              </a:rPr>
              <a:t>n</a:t>
            </a:r>
            <a:r>
              <a:rPr sz="700" spc="20" dirty="0">
                <a:solidFill>
                  <a:srgbClr val="212121"/>
                </a:solidFill>
                <a:latin typeface="Arial"/>
                <a:cs typeface="Arial"/>
              </a:rPr>
              <a:t>te</a:t>
            </a:r>
            <a:r>
              <a:rPr sz="700" spc="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-2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700" spc="-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0F0F0F"/>
                </a:solidFill>
                <a:latin typeface="Arial"/>
                <a:cs typeface="Arial"/>
              </a:rPr>
              <a:t>uso</a:t>
            </a:r>
            <a:r>
              <a:rPr sz="7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343434"/>
                </a:solidFill>
                <a:latin typeface="Arial"/>
                <a:cs typeface="Arial"/>
              </a:rPr>
              <a:t>d</a:t>
            </a:r>
            <a:r>
              <a:rPr sz="700" spc="-4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0F0F0F"/>
                </a:solidFill>
                <a:latin typeface="Arial"/>
                <a:cs typeface="Arial"/>
              </a:rPr>
              <a:t>mem</a:t>
            </a:r>
            <a:r>
              <a:rPr sz="700" spc="10" dirty="0">
                <a:solidFill>
                  <a:srgbClr val="343434"/>
                </a:solidFill>
                <a:latin typeface="Arial"/>
                <a:cs typeface="Arial"/>
              </a:rPr>
              <a:t>ó</a:t>
            </a:r>
            <a:r>
              <a:rPr sz="700" spc="2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700" spc="-1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700" spc="1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00" spc="110" dirty="0">
                <a:solidFill>
                  <a:srgbClr val="343434"/>
                </a:solidFill>
                <a:latin typeface="Arial"/>
                <a:cs typeface="Arial"/>
              </a:rPr>
              <a:t>;</a:t>
            </a:r>
            <a:r>
              <a:rPr sz="700" spc="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343434"/>
                </a:solidFill>
                <a:latin typeface="Arial"/>
                <a:cs typeface="Arial"/>
              </a:rPr>
              <a:t>3</a:t>
            </a:r>
            <a:r>
              <a:rPr sz="700" spc="8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343434"/>
                </a:solidFill>
                <a:latin typeface="Arial"/>
                <a:cs typeface="Arial"/>
              </a:rPr>
              <a:t>d</a:t>
            </a:r>
            <a:r>
              <a:rPr sz="700" spc="-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700" spc="-20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700" spc="15" dirty="0">
                <a:solidFill>
                  <a:srgbClr val="343434"/>
                </a:solidFill>
                <a:latin typeface="Arial"/>
                <a:cs typeface="Arial"/>
              </a:rPr>
              <a:t>p</a:t>
            </a:r>
            <a:r>
              <a:rPr sz="700" spc="-10" dirty="0">
                <a:solidFill>
                  <a:srgbClr val="0F0F0F"/>
                </a:solidFill>
                <a:latin typeface="Arial"/>
                <a:cs typeface="Arial"/>
              </a:rPr>
              <a:t>la</a:t>
            </a:r>
            <a:r>
              <a:rPr sz="700" spc="-30" dirty="0">
                <a:solidFill>
                  <a:srgbClr val="0F0F0F"/>
                </a:solidFill>
                <a:latin typeface="Arial"/>
                <a:cs typeface="Arial"/>
              </a:rPr>
              <a:t>y</a:t>
            </a:r>
            <a:r>
              <a:rPr sz="700" spc="-25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1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r>
              <a:rPr sz="700" spc="7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6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700" spc="-10" dirty="0">
                <a:solidFill>
                  <a:srgbClr val="343434"/>
                </a:solidFill>
                <a:latin typeface="Arial"/>
                <a:cs typeface="Arial"/>
              </a:rPr>
              <a:t>empo;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35" dirty="0">
                <a:solidFill>
                  <a:srgbClr val="343434"/>
                </a:solidFill>
                <a:latin typeface="Arial"/>
                <a:cs typeface="Arial"/>
              </a:rPr>
              <a:t>Espaço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6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20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r>
              <a:rPr sz="700" spc="-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0F0F0F"/>
                </a:solidFill>
                <a:latin typeface="Arial"/>
                <a:cs typeface="Arial"/>
              </a:rPr>
              <a:t>medida</a:t>
            </a:r>
            <a:r>
              <a:rPr sz="70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700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70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7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00" spc="-25" dirty="0">
                <a:solidFill>
                  <a:srgbClr val="212121"/>
                </a:solidFill>
                <a:latin typeface="Arial"/>
                <a:cs typeface="Arial"/>
              </a:rPr>
              <a:t>10</a:t>
            </a:r>
            <a:r>
              <a:rPr sz="70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700" spc="8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ho</a:t>
            </a:r>
            <a:r>
              <a:rPr sz="700" spc="10" dirty="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sz="700" spc="-2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00" spc="-1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700" spc="110" dirty="0">
                <a:solidFill>
                  <a:srgbClr val="565656"/>
                </a:solidFill>
                <a:latin typeface="Arial"/>
                <a:cs typeface="Arial"/>
              </a:rPr>
              <a:t>;</a:t>
            </a:r>
            <a:r>
              <a:rPr sz="700" dirty="0">
                <a:solidFill>
                  <a:srgbClr val="565656"/>
                </a:solidFill>
                <a:latin typeface="Arial"/>
                <a:cs typeface="Arial"/>
              </a:rPr>
              <a:t>  </a:t>
            </a:r>
            <a:r>
              <a:rPr sz="700" spc="3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700" spc="-40" dirty="0">
                <a:solidFill>
                  <a:srgbClr val="343434"/>
                </a:solidFill>
                <a:latin typeface="Arial"/>
                <a:cs typeface="Arial"/>
              </a:rPr>
              <a:t>Pega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   </a:t>
            </a:r>
            <a:r>
              <a:rPr sz="700" spc="-9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fre</a:t>
            </a:r>
            <a:r>
              <a:rPr sz="700" spc="30" dirty="0">
                <a:solidFill>
                  <a:srgbClr val="0F0F0F"/>
                </a:solidFill>
                <a:latin typeface="Arial"/>
                <a:cs typeface="Arial"/>
              </a:rPr>
              <a:t>q</a:t>
            </a:r>
            <a:r>
              <a:rPr sz="700" spc="-15" dirty="0">
                <a:solidFill>
                  <a:srgbClr val="343434"/>
                </a:solidFill>
                <a:latin typeface="Arial"/>
                <a:cs typeface="Arial"/>
              </a:rPr>
              <a:t>uênc</a:t>
            </a:r>
            <a:r>
              <a:rPr sz="700" spc="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700" spc="-40" dirty="0">
                <a:solidFill>
                  <a:srgbClr val="565656"/>
                </a:solidFill>
                <a:latin typeface="Arial"/>
                <a:cs typeface="Arial"/>
              </a:rPr>
              <a:t>a</a:t>
            </a:r>
            <a:r>
              <a:rPr sz="700" dirty="0">
                <a:solidFill>
                  <a:srgbClr val="565656"/>
                </a:solidFill>
                <a:latin typeface="Arial"/>
                <a:cs typeface="Arial"/>
              </a:rPr>
              <a:t>   </a:t>
            </a:r>
            <a:r>
              <a:rPr sz="700" spc="-8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700" spc="-20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endParaRPr sz="700">
              <a:latin typeface="Arial"/>
              <a:cs typeface="Arial"/>
            </a:endParaRPr>
          </a:p>
          <a:p>
            <a:pPr marL="12700" algn="just">
              <a:lnSpc>
                <a:spcPts val="925"/>
              </a:lnSpc>
            </a:pPr>
            <a:r>
              <a:rPr sz="700" spc="-10" dirty="0">
                <a:solidFill>
                  <a:srgbClr val="212121"/>
                </a:solidFill>
                <a:latin typeface="Arial"/>
                <a:cs typeface="Arial"/>
              </a:rPr>
              <a:t>braçada;</a:t>
            </a:r>
            <a:r>
              <a:rPr sz="700" spc="5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700" spc="-4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700" spc="-5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700" spc="-20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700" spc="-15" dirty="0">
                <a:solidFill>
                  <a:srgbClr val="565656"/>
                </a:solidFill>
                <a:latin typeface="Arial"/>
                <a:cs typeface="Arial"/>
              </a:rPr>
              <a:t>i</a:t>
            </a:r>
            <a:r>
              <a:rPr sz="700" spc="-10" dirty="0">
                <a:solidFill>
                  <a:srgbClr val="343434"/>
                </a:solidFill>
                <a:latin typeface="Arial"/>
                <a:cs typeface="Arial"/>
              </a:rPr>
              <a:t>st</a:t>
            </a:r>
            <a:r>
              <a:rPr sz="700" spc="2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700" spc="-3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700" spc="20" dirty="0">
                <a:solidFill>
                  <a:srgbClr val="464646"/>
                </a:solidFill>
                <a:latin typeface="Arial"/>
                <a:cs typeface="Arial"/>
              </a:rPr>
              <a:t>te</a:t>
            </a:r>
            <a:r>
              <a:rPr sz="700" spc="3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00" spc="-80" dirty="0">
                <a:solidFill>
                  <a:srgbClr val="343434"/>
                </a:solidFill>
                <a:latin typeface="Times New Roman"/>
                <a:cs typeface="Times New Roman"/>
              </a:rPr>
              <a:t>à</a:t>
            </a:r>
            <a:r>
              <a:rPr sz="900" spc="15" dirty="0">
                <a:solidFill>
                  <a:srgbClr val="343434"/>
                </a:solidFill>
                <a:latin typeface="Times New Roman"/>
                <a:cs typeface="Times New Roman"/>
              </a:rPr>
              <a:t> </a:t>
            </a:r>
            <a:r>
              <a:rPr sz="700" spc="-5" dirty="0">
                <a:solidFill>
                  <a:srgbClr val="343434"/>
                </a:solidFill>
                <a:latin typeface="Arial"/>
                <a:cs typeface="Arial"/>
              </a:rPr>
              <a:t>água;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9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212121"/>
                </a:solidFill>
                <a:latin typeface="Arial"/>
                <a:cs typeface="Arial"/>
              </a:rPr>
              <a:t>Bate</a:t>
            </a:r>
            <a:r>
              <a:rPr sz="700" spc="25" dirty="0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sz="700" spc="-65" dirty="0">
                <a:solidFill>
                  <a:srgbClr val="565656"/>
                </a:solidFill>
                <a:latin typeface="Arial"/>
                <a:cs typeface="Arial"/>
              </a:rPr>
              <a:t>i</a:t>
            </a:r>
            <a:r>
              <a:rPr sz="700" spc="-4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700" spc="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464646"/>
                </a:solidFill>
                <a:latin typeface="Arial"/>
                <a:cs typeface="Arial"/>
              </a:rPr>
              <a:t>de</a:t>
            </a:r>
            <a:r>
              <a:rPr sz="700" spc="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343434"/>
                </a:solidFill>
                <a:latin typeface="Arial"/>
                <a:cs typeface="Arial"/>
              </a:rPr>
              <a:t>Lítio.</a:t>
            </a:r>
            <a:endParaRPr sz="700">
              <a:latin typeface="Arial"/>
              <a:cs typeface="Arial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3966795" y="3375517"/>
            <a:ext cx="667385" cy="3390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" algn="ctr">
              <a:lnSpc>
                <a:spcPct val="100000"/>
              </a:lnSpc>
            </a:pPr>
            <a:r>
              <a:rPr sz="700" spc="10" dirty="0">
                <a:solidFill>
                  <a:srgbClr val="0F0F0F"/>
                </a:solidFill>
                <a:latin typeface="Arial"/>
                <a:cs typeface="Arial"/>
              </a:rPr>
              <a:t>MARCA:</a:t>
            </a:r>
            <a:endParaRPr sz="700">
              <a:latin typeface="Arial"/>
              <a:cs typeface="Arial"/>
            </a:endParaRPr>
          </a:p>
          <a:p>
            <a:pPr marL="12700" marR="5080" algn="ctr">
              <a:lnSpc>
                <a:spcPct val="105300"/>
              </a:lnSpc>
            </a:pPr>
            <a:r>
              <a:rPr sz="700" spc="-35" dirty="0">
                <a:solidFill>
                  <a:srgbClr val="343434"/>
                </a:solidFill>
                <a:latin typeface="Arial"/>
                <a:cs typeface="Arial"/>
              </a:rPr>
              <a:t>Fi</a:t>
            </a:r>
            <a:r>
              <a:rPr sz="70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700" spc="4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700" spc="2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700" spc="-1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343434"/>
                </a:solidFill>
                <a:latin typeface="Arial"/>
                <a:cs typeface="Arial"/>
              </a:rPr>
              <a:t>ou</a:t>
            </a:r>
            <a:r>
              <a:rPr sz="700" spc="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40" dirty="0">
                <a:solidFill>
                  <a:srgbClr val="343434"/>
                </a:solidFill>
                <a:latin typeface="Arial"/>
                <a:cs typeface="Arial"/>
              </a:rPr>
              <a:t>V</a:t>
            </a:r>
            <a:r>
              <a:rPr sz="70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700" spc="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700" spc="-4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700" spc="-2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700" spc="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343434"/>
                </a:solidFill>
                <a:latin typeface="Arial"/>
                <a:cs typeface="Arial"/>
              </a:rPr>
              <a:t>ou </a:t>
            </a:r>
            <a:r>
              <a:rPr sz="700" spc="-70" dirty="0">
                <a:solidFill>
                  <a:srgbClr val="212121"/>
                </a:solidFill>
                <a:latin typeface="Arial"/>
                <a:cs typeface="Arial"/>
              </a:rPr>
              <a:t>S</a:t>
            </a:r>
            <a:r>
              <a:rPr sz="700" spc="15" dirty="0">
                <a:solidFill>
                  <a:srgbClr val="464646"/>
                </a:solidFill>
                <a:latin typeface="Arial"/>
                <a:cs typeface="Arial"/>
              </a:rPr>
              <a:t>im</a:t>
            </a:r>
            <a:r>
              <a:rPr sz="700" spc="-10" dirty="0">
                <a:solidFill>
                  <a:srgbClr val="464646"/>
                </a:solidFill>
                <a:latin typeface="Arial"/>
                <a:cs typeface="Arial"/>
              </a:rPr>
              <a:t>i</a:t>
            </a:r>
            <a:r>
              <a:rPr sz="700" spc="-1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700" spc="1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700" spc="10" dirty="0">
                <a:solidFill>
                  <a:srgbClr val="343434"/>
                </a:solidFill>
                <a:latin typeface="Arial"/>
                <a:cs typeface="Arial"/>
              </a:rPr>
              <a:t>r</a:t>
            </a:r>
            <a:endParaRPr sz="700">
              <a:latin typeface="Arial"/>
              <a:cs typeface="Arial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933072" y="3651730"/>
            <a:ext cx="751205" cy="2241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0655" marR="5080" indent="-148590">
              <a:lnSpc>
                <a:spcPct val="102400"/>
              </a:lnSpc>
            </a:pPr>
            <a:r>
              <a:rPr sz="700" spc="-10" dirty="0">
                <a:solidFill>
                  <a:srgbClr val="0F0F0F"/>
                </a:solidFill>
                <a:latin typeface="Arial"/>
                <a:cs typeface="Arial"/>
              </a:rPr>
              <a:t>CRONÔMETRO </a:t>
            </a:r>
            <a:r>
              <a:rPr sz="70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00" spc="50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7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0F0F0F"/>
                </a:solidFill>
                <a:latin typeface="Arial"/>
                <a:cs typeface="Arial"/>
              </a:rPr>
              <a:t>NATAÇÃO</a:t>
            </a:r>
            <a:endParaRPr sz="700">
              <a:latin typeface="Arial"/>
              <a:cs typeface="Arial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676233" y="3698723"/>
            <a:ext cx="16891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75" dirty="0">
                <a:solidFill>
                  <a:srgbClr val="343434"/>
                </a:solidFill>
                <a:latin typeface="Times New Roman"/>
                <a:cs typeface="Times New Roman"/>
              </a:rPr>
              <a:t>1</a:t>
            </a:r>
            <a:r>
              <a:rPr sz="750" spc="300" dirty="0">
                <a:solidFill>
                  <a:srgbClr val="0F0F0F"/>
                </a:solidFill>
                <a:latin typeface="Times New Roman"/>
                <a:cs typeface="Times New Roman"/>
              </a:rPr>
              <a:t>1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4809832" y="3709400"/>
            <a:ext cx="34607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0" dirty="0">
                <a:solidFill>
                  <a:srgbClr val="565656"/>
                </a:solidFill>
                <a:latin typeface="Arial"/>
                <a:cs typeface="Arial"/>
              </a:rPr>
              <a:t>Un</a:t>
            </a:r>
            <a:r>
              <a:rPr sz="700" spc="-35" dirty="0">
                <a:solidFill>
                  <a:srgbClr val="565656"/>
                </a:solidFill>
                <a:latin typeface="Arial"/>
                <a:cs typeface="Arial"/>
              </a:rPr>
              <a:t>i</a:t>
            </a:r>
            <a:r>
              <a:rPr sz="700" spc="-10" dirty="0">
                <a:solidFill>
                  <a:srgbClr val="343434"/>
                </a:solidFill>
                <a:latin typeface="Arial"/>
                <a:cs typeface="Arial"/>
              </a:rPr>
              <a:t>dade</a:t>
            </a:r>
            <a:endParaRPr sz="700">
              <a:latin typeface="Arial"/>
              <a:cs typeface="Arial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5553154" y="3709400"/>
            <a:ext cx="11620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60" dirty="0">
                <a:solidFill>
                  <a:srgbClr val="343434"/>
                </a:solidFill>
                <a:latin typeface="Arial"/>
                <a:cs typeface="Arial"/>
              </a:rPr>
              <a:t>1</a:t>
            </a:r>
            <a:r>
              <a:rPr sz="700" spc="-10" dirty="0">
                <a:solidFill>
                  <a:srgbClr val="565656"/>
                </a:solidFill>
                <a:latin typeface="Arial"/>
                <a:cs typeface="Arial"/>
              </a:rPr>
              <a:t>2</a:t>
            </a:r>
            <a:endParaRPr sz="700">
              <a:latin typeface="Arial"/>
              <a:cs typeface="Arial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6115179" y="3654765"/>
            <a:ext cx="292100" cy="2241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69215">
              <a:lnSpc>
                <a:spcPct val="102400"/>
              </a:lnSpc>
            </a:pPr>
            <a:r>
              <a:rPr sz="700" spc="-85" dirty="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sz="700" spc="-35" dirty="0">
                <a:solidFill>
                  <a:srgbClr val="565656"/>
                </a:solidFill>
                <a:latin typeface="Arial"/>
                <a:cs typeface="Arial"/>
              </a:rPr>
              <a:t>$</a:t>
            </a:r>
            <a:r>
              <a:rPr sz="700" spc="-2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343434"/>
                </a:solidFill>
                <a:latin typeface="Arial"/>
                <a:cs typeface="Arial"/>
              </a:rPr>
              <a:t>324,00</a:t>
            </a:r>
            <a:endParaRPr sz="700">
              <a:latin typeface="Arial"/>
              <a:cs typeface="Arial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6625836" y="3654765"/>
            <a:ext cx="372745" cy="2266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26364">
              <a:lnSpc>
                <a:spcPct val="105300"/>
              </a:lnSpc>
            </a:pPr>
            <a:r>
              <a:rPr sz="700" spc="-85" dirty="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sz="700" spc="-35" dirty="0">
                <a:solidFill>
                  <a:srgbClr val="565656"/>
                </a:solidFill>
                <a:latin typeface="Arial"/>
                <a:cs typeface="Arial"/>
              </a:rPr>
              <a:t>$</a:t>
            </a:r>
            <a:r>
              <a:rPr sz="700" spc="-2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565656"/>
                </a:solidFill>
                <a:latin typeface="Arial"/>
                <a:cs typeface="Arial"/>
              </a:rPr>
              <a:t>3</a:t>
            </a:r>
            <a:r>
              <a:rPr sz="700" spc="-35" dirty="0">
                <a:solidFill>
                  <a:srgbClr val="0F0F0F"/>
                </a:solidFill>
                <a:latin typeface="Arial"/>
                <a:cs typeface="Arial"/>
              </a:rPr>
              <a:t>.</a:t>
            </a:r>
            <a:r>
              <a:rPr sz="700" spc="-5" dirty="0">
                <a:solidFill>
                  <a:srgbClr val="464646"/>
                </a:solidFill>
                <a:latin typeface="Arial"/>
                <a:cs typeface="Arial"/>
              </a:rPr>
              <a:t>888,00</a:t>
            </a:r>
            <a:endParaRPr sz="700">
              <a:latin typeface="Arial"/>
              <a:cs typeface="Arial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4027228" y="3927943"/>
            <a:ext cx="542290" cy="2241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700" spc="25" dirty="0">
                <a:solidFill>
                  <a:srgbClr val="0F0F0F"/>
                </a:solidFill>
                <a:latin typeface="Arial"/>
                <a:cs typeface="Arial"/>
              </a:rPr>
              <a:t>GARANTIA:</a:t>
            </a:r>
            <a:endParaRPr sz="700">
              <a:latin typeface="Arial"/>
              <a:cs typeface="Arial"/>
            </a:endParaRPr>
          </a:p>
          <a:p>
            <a:pPr marL="1905" algn="ctr">
              <a:lnSpc>
                <a:spcPct val="100000"/>
              </a:lnSpc>
              <a:spcBef>
                <a:spcPts val="20"/>
              </a:spcBef>
            </a:pPr>
            <a:r>
              <a:rPr sz="700" spc="-10" dirty="0">
                <a:solidFill>
                  <a:srgbClr val="343434"/>
                </a:solidFill>
                <a:latin typeface="Arial"/>
                <a:cs typeface="Arial"/>
              </a:rPr>
              <a:t>90</a:t>
            </a:r>
            <a:r>
              <a:rPr sz="700" spc="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343434"/>
                </a:solidFill>
                <a:latin typeface="Arial"/>
                <a:cs typeface="Arial"/>
              </a:rPr>
              <a:t>dias</a:t>
            </a:r>
            <a:endParaRPr sz="700">
              <a:latin typeface="Arial"/>
              <a:cs typeface="Arial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1198976" y="4162993"/>
            <a:ext cx="76835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190" dirty="0">
                <a:solidFill>
                  <a:srgbClr val="D8D6D8"/>
                </a:solidFill>
                <a:latin typeface="Arial"/>
                <a:cs typeface="Arial"/>
              </a:rPr>
              <a:t>'</a:t>
            </a:r>
            <a:endParaRPr sz="1100">
              <a:latin typeface="Arial"/>
              <a:cs typeface="Arial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5244947" y="4298251"/>
            <a:ext cx="68453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0F0F0F"/>
                </a:solidFill>
                <a:latin typeface="Arial"/>
                <a:cs typeface="Arial"/>
              </a:rPr>
              <a:t>VALOR</a:t>
            </a:r>
            <a:r>
              <a:rPr sz="7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212121"/>
                </a:solidFill>
                <a:latin typeface="Arial"/>
                <a:cs typeface="Arial"/>
              </a:rPr>
              <a:t>TOTAL:</a:t>
            </a:r>
            <a:endParaRPr sz="700">
              <a:latin typeface="Arial"/>
              <a:cs typeface="Arial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6190720" y="4296678"/>
            <a:ext cx="692785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15" dirty="0">
                <a:solidFill>
                  <a:srgbClr val="212121"/>
                </a:solidFill>
                <a:latin typeface="Times New Roman"/>
                <a:cs typeface="Times New Roman"/>
              </a:rPr>
              <a:t>R$</a:t>
            </a:r>
            <a:r>
              <a:rPr sz="750" spc="8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750" spc="50" dirty="0">
                <a:solidFill>
                  <a:srgbClr val="212121"/>
                </a:solidFill>
                <a:latin typeface="Times New Roman"/>
                <a:cs typeface="Times New Roman"/>
              </a:rPr>
              <a:t>1</a:t>
            </a:r>
            <a:r>
              <a:rPr sz="750" spc="75" dirty="0">
                <a:solidFill>
                  <a:srgbClr val="212121"/>
                </a:solidFill>
                <a:latin typeface="Times New Roman"/>
                <a:cs typeface="Times New Roman"/>
              </a:rPr>
              <a:t>86.6</a:t>
            </a:r>
            <a:r>
              <a:rPr sz="750" spc="15" dirty="0">
                <a:solidFill>
                  <a:srgbClr val="212121"/>
                </a:solidFill>
                <a:latin typeface="Times New Roman"/>
                <a:cs typeface="Times New Roman"/>
              </a:rPr>
              <a:t>1</a:t>
            </a:r>
            <a:r>
              <a:rPr sz="750" spc="75" dirty="0">
                <a:solidFill>
                  <a:srgbClr val="212121"/>
                </a:solidFill>
                <a:latin typeface="Times New Roman"/>
                <a:cs typeface="Times New Roman"/>
              </a:rPr>
              <a:t>8,00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772925" y="4620399"/>
            <a:ext cx="6174740" cy="4796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 marR="8255" indent="2540" algn="just">
              <a:lnSpc>
                <a:spcPct val="100000"/>
              </a:lnSpc>
            </a:pPr>
            <a:r>
              <a:rPr sz="1050" spc="-65" dirty="0">
                <a:solidFill>
                  <a:srgbClr val="0F0F0F"/>
                </a:solidFill>
                <a:latin typeface="Arial"/>
                <a:cs typeface="Arial"/>
              </a:rPr>
              <a:t>Para </a:t>
            </a:r>
            <a:r>
              <a:rPr sz="1050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tr</a:t>
            </a:r>
            <a:r>
              <a:rPr sz="1050" spc="7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464646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namento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env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lv</a:t>
            </a:r>
            <a:r>
              <a:rPr sz="1050" spc="-25" dirty="0">
                <a:latin typeface="Arial"/>
                <a:cs typeface="Arial"/>
              </a:rPr>
              <a:t>idos</a:t>
            </a:r>
            <a:r>
              <a:rPr sz="1050" dirty="0">
                <a:latin typeface="Arial"/>
                <a:cs typeface="Arial"/>
              </a:rPr>
              <a:t> </a:t>
            </a:r>
            <a:r>
              <a:rPr sz="1050" spc="-60" dirty="0"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F0F0F"/>
                </a:solidFill>
                <a:latin typeface="Arial"/>
                <a:cs typeface="Arial"/>
              </a:rPr>
              <a:t>PROJETO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212121"/>
                </a:solidFill>
                <a:latin typeface="Arial"/>
                <a:cs typeface="Arial"/>
              </a:rPr>
              <a:t>MACKENZ</a:t>
            </a:r>
            <a:r>
              <a:rPr sz="1050" spc="8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-10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F0F0F"/>
                </a:solidFill>
                <a:latin typeface="Arial"/>
                <a:cs typeface="Arial"/>
              </a:rPr>
              <a:t>F</a:t>
            </a:r>
            <a:r>
              <a:rPr sz="1050" spc="-10" dirty="0">
                <a:solidFill>
                  <a:srgbClr val="343434"/>
                </a:solidFill>
                <a:latin typeface="Arial"/>
                <a:cs typeface="Arial"/>
              </a:rPr>
              <a:t>ORMANDO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ATLETAS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OL</a:t>
            </a:r>
            <a:r>
              <a:rPr sz="1050" spc="225" dirty="0">
                <a:solidFill>
                  <a:srgbClr val="343434"/>
                </a:solidFill>
                <a:latin typeface="Arial"/>
                <a:cs typeface="Arial"/>
              </a:rPr>
              <a:t>Í</a:t>
            </a:r>
            <a:r>
              <a:rPr sz="1050" spc="5" dirty="0">
                <a:solidFill>
                  <a:srgbClr val="343434"/>
                </a:solidFill>
                <a:latin typeface="Arial"/>
                <a:cs typeface="Arial"/>
              </a:rPr>
              <a:t>M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P </a:t>
            </a:r>
            <a:r>
              <a:rPr sz="1050" spc="-10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F0F0F"/>
                </a:solidFill>
                <a:latin typeface="Arial"/>
                <a:cs typeface="Arial"/>
              </a:rPr>
              <a:t>COS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2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40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19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050" spc="-1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conformidade</a:t>
            </a:r>
            <a:r>
              <a:rPr sz="105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F0F0F"/>
                </a:solidFill>
                <a:latin typeface="Arial"/>
                <a:cs typeface="Arial"/>
              </a:rPr>
              <a:t>as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F0F0F"/>
                </a:solidFill>
                <a:latin typeface="Arial"/>
                <a:cs typeface="Arial"/>
              </a:rPr>
              <a:t>especificações</a:t>
            </a:r>
            <a:r>
              <a:rPr sz="105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ANEXO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050" spc="-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395" dirty="0">
                <a:solidFill>
                  <a:srgbClr val="343434"/>
                </a:solidFill>
                <a:latin typeface="Arial"/>
                <a:cs typeface="Arial"/>
              </a:rPr>
              <a:t>,</a:t>
            </a:r>
            <a:r>
              <a:rPr sz="1050" spc="-35" dirty="0">
                <a:solidFill>
                  <a:srgbClr val="212121"/>
                </a:solidFill>
                <a:latin typeface="Arial"/>
                <a:cs typeface="Arial"/>
              </a:rPr>
              <a:t>apresentadas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343434"/>
                </a:solidFill>
                <a:latin typeface="Arial"/>
                <a:cs typeface="Arial"/>
              </a:rPr>
              <a:t>no</a:t>
            </a:r>
            <a:r>
              <a:rPr sz="1050" spc="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212121"/>
                </a:solidFill>
                <a:latin typeface="Arial"/>
                <a:cs typeface="Arial"/>
              </a:rPr>
              <a:t>ED</a:t>
            </a:r>
            <a:r>
              <a:rPr sz="1050" spc="-6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212121"/>
                </a:solidFill>
                <a:latin typeface="Arial"/>
                <a:cs typeface="Arial"/>
              </a:rPr>
              <a:t>TAL</a:t>
            </a:r>
            <a:r>
              <a:rPr sz="1050" spc="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CONCORRÊNC</a:t>
            </a:r>
            <a:r>
              <a:rPr sz="1050" spc="8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-6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latin typeface="Arial"/>
                <a:cs typeface="Arial"/>
              </a:rPr>
              <a:t>DE</a:t>
            </a:r>
            <a:r>
              <a:rPr sz="1050" dirty="0"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0F0F0F"/>
                </a:solidFill>
                <a:latin typeface="Arial"/>
                <a:cs typeface="Arial"/>
              </a:rPr>
              <a:t>Nº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212121"/>
                </a:solidFill>
                <a:latin typeface="Arial"/>
                <a:cs typeface="Arial"/>
              </a:rPr>
              <a:t>1</a:t>
            </a:r>
            <a:r>
              <a:rPr sz="1050" spc="145" dirty="0">
                <a:solidFill>
                  <a:srgbClr val="212121"/>
                </a:solidFill>
                <a:latin typeface="Arial"/>
                <a:cs typeface="Arial"/>
              </a:rPr>
              <a:t>0/</a:t>
            </a:r>
            <a:r>
              <a:rPr sz="1050" spc="-1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212121"/>
                </a:solidFill>
                <a:latin typeface="Arial"/>
                <a:cs typeface="Arial"/>
              </a:rPr>
              <a:t>20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1</a:t>
            </a:r>
            <a:r>
              <a:rPr sz="1050" spc="50" dirty="0">
                <a:solidFill>
                  <a:srgbClr val="212121"/>
                </a:solidFill>
                <a:latin typeface="Arial"/>
                <a:cs typeface="Arial"/>
              </a:rPr>
              <a:t>6.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800">
              <a:latin typeface="Times New Roman"/>
              <a:cs typeface="Times New Roman"/>
            </a:endParaRPr>
          </a:p>
          <a:p>
            <a:pPr marL="18415" marR="5080" indent="5715" algn="just">
              <a:lnSpc>
                <a:spcPct val="100899"/>
              </a:lnSpc>
            </a:pP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Parágrafo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343434"/>
                </a:solidFill>
                <a:latin typeface="Arial"/>
                <a:cs typeface="Arial"/>
              </a:rPr>
              <a:t>Ú</a:t>
            </a:r>
            <a:r>
              <a:rPr sz="1050" spc="12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55" dirty="0">
                <a:solidFill>
                  <a:srgbClr val="0F0F0F"/>
                </a:solidFill>
                <a:latin typeface="Arial"/>
                <a:cs typeface="Arial"/>
              </a:rPr>
              <a:t>co:</a:t>
            </a: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Durante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1050" spc="-25" dirty="0">
                <a:solidFill>
                  <a:srgbClr val="464646"/>
                </a:solidFill>
                <a:latin typeface="Arial"/>
                <a:cs typeface="Arial"/>
              </a:rPr>
              <a:t>i</a:t>
            </a:r>
            <a:r>
              <a:rPr sz="1050" spc="-40" dirty="0">
                <a:solidFill>
                  <a:srgbClr val="212121"/>
                </a:solidFill>
                <a:latin typeface="Arial"/>
                <a:cs typeface="Arial"/>
              </a:rPr>
              <a:t>gência</a:t>
            </a:r>
            <a:r>
              <a:rPr sz="1050" spc="1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contr</a:t>
            </a:r>
            <a:r>
              <a:rPr sz="1050" spc="2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050" spc="55" dirty="0">
                <a:solidFill>
                  <a:srgbClr val="464646"/>
                </a:solidFill>
                <a:latin typeface="Arial"/>
                <a:cs typeface="Arial"/>
              </a:rPr>
              <a:t>t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50" spc="7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212121"/>
                </a:solidFill>
                <a:latin typeface="Arial"/>
                <a:cs typeface="Arial"/>
              </a:rPr>
              <a:t>n°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F0F0F"/>
                </a:solidFill>
                <a:latin typeface="Arial"/>
                <a:cs typeface="Arial"/>
              </a:rPr>
              <a:t>es</a:t>
            </a:r>
            <a:r>
              <a:rPr sz="1050" spc="-15" dirty="0">
                <a:solidFill>
                  <a:srgbClr val="464646"/>
                </a:solidFill>
                <a:latin typeface="Arial"/>
                <a:cs typeface="Arial"/>
              </a:rPr>
              <a:t>t</a:t>
            </a:r>
            <a:r>
              <a:rPr sz="1050" spc="75" dirty="0">
                <a:solidFill>
                  <a:srgbClr val="464646"/>
                </a:solidFill>
                <a:latin typeface="Arial"/>
                <a:cs typeface="Arial"/>
              </a:rPr>
              <a:t>a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b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-50" dirty="0">
                <a:solidFill>
                  <a:srgbClr val="464646"/>
                </a:solidFill>
                <a:latin typeface="Arial"/>
                <a:cs typeface="Arial"/>
              </a:rPr>
              <a:t>l</a:t>
            </a: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050" spc="-5" dirty="0">
                <a:solidFill>
                  <a:srgbClr val="343434"/>
                </a:solidFill>
                <a:latin typeface="Arial"/>
                <a:cs typeface="Arial"/>
              </a:rPr>
              <a:t>ido</a:t>
            </a:r>
            <a:r>
              <a:rPr sz="1050" spc="5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565656"/>
                </a:solidFill>
                <a:latin typeface="Arial"/>
                <a:cs typeface="Arial"/>
              </a:rPr>
              <a:t>n</a:t>
            </a:r>
            <a:r>
              <a:rPr sz="1050" spc="5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50" spc="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caput</a:t>
            </a:r>
            <a:r>
              <a:rPr sz="1050" spc="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343434"/>
                </a:solidFill>
                <a:latin typeface="Arial"/>
                <a:cs typeface="Arial"/>
              </a:rPr>
              <a:t>d</a:t>
            </a:r>
            <a:r>
              <a:rPr sz="1050" spc="-60" dirty="0">
                <a:solidFill>
                  <a:srgbClr val="0F0F0F"/>
                </a:solidFill>
                <a:latin typeface="Arial"/>
                <a:cs typeface="Arial"/>
              </a:rPr>
              <a:t>es</a:t>
            </a:r>
            <a:r>
              <a:rPr sz="1050" spc="20" dirty="0">
                <a:solidFill>
                  <a:srgbClr val="343434"/>
                </a:solidFill>
                <a:latin typeface="Arial"/>
                <a:cs typeface="Arial"/>
              </a:rPr>
              <a:t>te</a:t>
            </a:r>
            <a:r>
              <a:rPr sz="1050" spc="6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ar</a:t>
            </a:r>
            <a:r>
              <a:rPr sz="1050" spc="45" dirty="0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sz="1050" spc="-25" dirty="0">
                <a:solidFill>
                  <a:srgbClr val="565656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go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12121"/>
                </a:solidFill>
                <a:latin typeface="Arial"/>
                <a:cs typeface="Arial"/>
              </a:rPr>
              <a:t>poderá</a:t>
            </a:r>
            <a:r>
              <a:rPr sz="1050" spc="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sofr</a:t>
            </a:r>
            <a:r>
              <a:rPr sz="1050" spc="4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50" spc="5" dirty="0">
                <a:solidFill>
                  <a:srgbClr val="464646"/>
                </a:solidFill>
                <a:latin typeface="Arial"/>
                <a:cs typeface="Arial"/>
              </a:rPr>
              <a:t>r 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alterações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F0F0F"/>
                </a:solidFill>
                <a:latin typeface="Arial"/>
                <a:cs typeface="Arial"/>
              </a:rPr>
              <a:t>acréscimos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F0F0F"/>
                </a:solidFill>
                <a:latin typeface="Arial"/>
                <a:cs typeface="Arial"/>
              </a:rPr>
              <a:t>supressões,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até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limite </a:t>
            </a:r>
            <a:r>
              <a:rPr sz="1050" spc="-1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43434"/>
                </a:solidFill>
                <a:latin typeface="Times New Roman"/>
                <a:cs typeface="Times New Roman"/>
              </a:rPr>
              <a:t>2</a:t>
            </a:r>
            <a:r>
              <a:rPr sz="1100" spc="35" dirty="0">
                <a:solidFill>
                  <a:srgbClr val="0F0F0F"/>
                </a:solidFill>
                <a:latin typeface="Times New Roman"/>
                <a:cs typeface="Times New Roman"/>
              </a:rPr>
              <a:t>5%</a:t>
            </a:r>
            <a:r>
              <a:rPr sz="1100" dirty="0">
                <a:solidFill>
                  <a:srgbClr val="0F0F0F"/>
                </a:solidFill>
                <a:latin typeface="Times New Roman"/>
                <a:cs typeface="Times New Roman"/>
              </a:rPr>
              <a:t>  </a:t>
            </a:r>
            <a:r>
              <a:rPr sz="1050" spc="5" dirty="0">
                <a:solidFill>
                  <a:srgbClr val="212121"/>
                </a:solidFill>
                <a:latin typeface="Arial"/>
                <a:cs typeface="Arial"/>
              </a:rPr>
              <a:t>(</a:t>
            </a:r>
            <a:r>
              <a:rPr sz="1050" spc="45" dirty="0">
                <a:solidFill>
                  <a:srgbClr val="212121"/>
                </a:solidFill>
                <a:latin typeface="Arial"/>
                <a:cs typeface="Arial"/>
              </a:rPr>
              <a:t>v</a:t>
            </a:r>
            <a:r>
              <a:rPr sz="1050" dirty="0">
                <a:solidFill>
                  <a:srgbClr val="565656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nte </a:t>
            </a:r>
            <a:r>
              <a:rPr sz="1050" spc="-1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cinco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spc="35" dirty="0">
                <a:solidFill>
                  <a:srgbClr val="464646"/>
                </a:solidFill>
                <a:latin typeface="Arial"/>
                <a:cs typeface="Arial"/>
              </a:rPr>
              <a:t>r</a:t>
            </a:r>
            <a:r>
              <a:rPr sz="10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cento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)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sz="1050" spc="25" dirty="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ité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rio </a:t>
            </a:r>
            <a:r>
              <a:rPr sz="1050" spc="-1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do </a:t>
            </a:r>
            <a:r>
              <a:rPr sz="1050" spc="-95" dirty="0">
                <a:solidFill>
                  <a:srgbClr val="0F0F0F"/>
                </a:solidFill>
                <a:latin typeface="Arial"/>
                <a:cs typeface="Arial"/>
              </a:rPr>
              <a:t>CONTRATA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50" spc="40" dirty="0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sz="1050" spc="-60" dirty="0">
                <a:solidFill>
                  <a:srgbClr val="0F0F0F"/>
                </a:solidFill>
                <a:latin typeface="Arial"/>
                <a:cs typeface="Arial"/>
              </a:rPr>
              <a:t>E,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independ</a:t>
            </a: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-65" dirty="0">
                <a:solidFill>
                  <a:srgbClr val="343434"/>
                </a:solidFill>
                <a:latin typeface="Arial"/>
                <a:cs typeface="Arial"/>
              </a:rPr>
              <a:t>n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temente</a:t>
            </a:r>
            <a:r>
              <a:rPr sz="105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0" dirty="0">
                <a:solidFill>
                  <a:srgbClr val="343434"/>
                </a:solidFill>
                <a:latin typeface="Arial"/>
                <a:cs typeface="Arial"/>
              </a:rPr>
              <a:t>d</a:t>
            </a:r>
            <a:r>
              <a:rPr sz="1050" spc="-4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12121"/>
                </a:solidFill>
                <a:latin typeface="Arial"/>
                <a:cs typeface="Arial"/>
              </a:rPr>
              <a:t>motivação,</a:t>
            </a:r>
            <a:r>
              <a:rPr sz="1050" spc="1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F0F0F"/>
                </a:solidFill>
                <a:latin typeface="Arial"/>
                <a:cs typeface="Arial"/>
              </a:rPr>
              <a:t>nos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sz="1050" spc="6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50" spc="25" dirty="0">
                <a:solidFill>
                  <a:srgbClr val="565656"/>
                </a:solidFill>
                <a:latin typeface="Arial"/>
                <a:cs typeface="Arial"/>
              </a:rPr>
              <a:t>r</a:t>
            </a:r>
            <a:r>
              <a:rPr sz="1050" spc="-30" dirty="0">
                <a:solidFill>
                  <a:srgbClr val="343434"/>
                </a:solidFill>
                <a:latin typeface="Arial"/>
                <a:cs typeface="Arial"/>
              </a:rPr>
              <a:t>m</a:t>
            </a:r>
            <a:r>
              <a:rPr sz="1050" spc="-35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50" spc="-7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do</a:t>
            </a:r>
            <a:r>
              <a:rPr sz="1050" spc="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212121"/>
                </a:solidFill>
                <a:latin typeface="Arial"/>
                <a:cs typeface="Arial"/>
              </a:rPr>
              <a:t>art.</a:t>
            </a:r>
            <a:r>
              <a:rPr sz="1050" spc="8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65,</a:t>
            </a:r>
            <a:r>
              <a:rPr sz="1050" spc="7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212121"/>
                </a:solidFill>
                <a:latin typeface="Times New Roman"/>
                <a:cs typeface="Times New Roman"/>
              </a:rPr>
              <a:t>§</a:t>
            </a:r>
            <a:r>
              <a:rPr sz="1100" spc="-40" dirty="0">
                <a:solidFill>
                  <a:srgbClr val="212121"/>
                </a:solidFill>
                <a:latin typeface="Times New Roman"/>
                <a:cs typeface="Times New Roman"/>
              </a:rPr>
              <a:t>1</a:t>
            </a:r>
            <a:r>
              <a:rPr sz="1100" spc="25" dirty="0">
                <a:solidFill>
                  <a:srgbClr val="212121"/>
                </a:solidFill>
                <a:latin typeface="Times New Roman"/>
                <a:cs typeface="Times New Roman"/>
              </a:rPr>
              <a:t>°,</a:t>
            </a:r>
            <a:r>
              <a:rPr sz="1100" spc="7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050" spc="-50" dirty="0">
                <a:solidFill>
                  <a:srgbClr val="212121"/>
                </a:solidFill>
                <a:latin typeface="Arial"/>
                <a:cs typeface="Arial"/>
              </a:rPr>
              <a:t>da</a:t>
            </a:r>
            <a:r>
              <a:rPr sz="1050" spc="1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464646"/>
                </a:solidFill>
                <a:latin typeface="Arial"/>
                <a:cs typeface="Arial"/>
              </a:rPr>
              <a:t>L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ei</a:t>
            </a:r>
            <a:r>
              <a:rPr sz="1050" spc="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212121"/>
                </a:solidFill>
                <a:latin typeface="Arial"/>
                <a:cs typeface="Arial"/>
              </a:rPr>
              <a:t>8.666/93.</a:t>
            </a:r>
            <a:endParaRPr sz="1050">
              <a:latin typeface="Arial"/>
              <a:cs typeface="Arial"/>
            </a:endParaRPr>
          </a:p>
          <a:p>
            <a:pPr marL="18415" algn="just">
              <a:lnSpc>
                <a:spcPct val="100000"/>
              </a:lnSpc>
              <a:spcBef>
                <a:spcPts val="975"/>
              </a:spcBef>
            </a:pP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CLÁUSULA</a:t>
            </a:r>
            <a:r>
              <a:rPr sz="105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0F0F0F"/>
                </a:solidFill>
                <a:latin typeface="Arial"/>
                <a:cs typeface="Arial"/>
              </a:rPr>
              <a:t>2ª</a:t>
            </a:r>
            <a:r>
              <a:rPr sz="105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ATRELADO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AO</a:t>
            </a:r>
            <a:r>
              <a:rPr sz="105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0F0F0F"/>
                </a:solidFill>
                <a:latin typeface="Arial"/>
                <a:cs typeface="Arial"/>
              </a:rPr>
              <a:t>ED</a:t>
            </a:r>
            <a:r>
              <a:rPr sz="1050" spc="-8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TAL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"/>
              </a:spcBef>
            </a:pPr>
            <a:endParaRPr sz="800">
              <a:latin typeface="Times New Roman"/>
              <a:cs typeface="Times New Roman"/>
            </a:endParaRPr>
          </a:p>
          <a:p>
            <a:pPr marL="18415" marR="7620" indent="2540" algn="just">
              <a:lnSpc>
                <a:spcPct val="100499"/>
              </a:lnSpc>
            </a:pPr>
            <a:r>
              <a:rPr sz="1050" spc="-114" dirty="0">
                <a:solidFill>
                  <a:srgbClr val="0F0F0F"/>
                </a:solidFill>
                <a:latin typeface="Arial"/>
                <a:cs typeface="Arial"/>
              </a:rPr>
              <a:t>O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presente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contrato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está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1050" spc="-1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50" spc="-55" dirty="0">
                <a:solidFill>
                  <a:srgbClr val="343434"/>
                </a:solidFill>
                <a:latin typeface="Arial"/>
                <a:cs typeface="Arial"/>
              </a:rPr>
              <a:t>n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culado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212121"/>
                </a:solidFill>
                <a:latin typeface="Arial"/>
                <a:cs typeface="Arial"/>
              </a:rPr>
              <a:t>aos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ermos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212121"/>
                </a:solidFill>
                <a:latin typeface="Arial"/>
                <a:cs typeface="Arial"/>
              </a:rPr>
              <a:t>ED</a:t>
            </a:r>
            <a:r>
              <a:rPr sz="1050" spc="-8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212121"/>
                </a:solidFill>
                <a:latin typeface="Arial"/>
                <a:cs typeface="Arial"/>
              </a:rPr>
              <a:t>TAL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CONCORRÊNC</a:t>
            </a:r>
            <a:r>
              <a:rPr sz="1050" spc="8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-6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343434"/>
                </a:solidFill>
                <a:latin typeface="Arial"/>
                <a:cs typeface="Arial"/>
              </a:rPr>
              <a:t>Nº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464646"/>
                </a:solidFill>
                <a:latin typeface="Arial"/>
                <a:cs typeface="Arial"/>
              </a:rPr>
              <a:t>1</a:t>
            </a:r>
            <a:r>
              <a:rPr sz="1050" spc="145" dirty="0">
                <a:solidFill>
                  <a:srgbClr val="464646"/>
                </a:solidFill>
                <a:latin typeface="Arial"/>
                <a:cs typeface="Arial"/>
              </a:rPr>
              <a:t>0/</a:t>
            </a:r>
            <a:r>
              <a:rPr sz="1050" spc="-19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50" spc="120" dirty="0">
                <a:solidFill>
                  <a:srgbClr val="464646"/>
                </a:solidFill>
                <a:latin typeface="Arial"/>
                <a:cs typeface="Arial"/>
              </a:rPr>
              <a:t>20</a:t>
            </a:r>
            <a:r>
              <a:rPr sz="1050" spc="-5" dirty="0">
                <a:solidFill>
                  <a:srgbClr val="464646"/>
                </a:solidFill>
                <a:latin typeface="Arial"/>
                <a:cs typeface="Arial"/>
              </a:rPr>
              <a:t>1</a:t>
            </a:r>
            <a:r>
              <a:rPr sz="1050" spc="45" dirty="0">
                <a:solidFill>
                  <a:srgbClr val="464646"/>
                </a:solidFill>
                <a:latin typeface="Arial"/>
                <a:cs typeface="Arial"/>
              </a:rPr>
              <a:t>6</a:t>
            </a:r>
            <a:r>
              <a:rPr sz="10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50" spc="-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anexos</a:t>
            </a:r>
            <a:r>
              <a:rPr sz="105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ao</a:t>
            </a:r>
            <a:r>
              <a:rPr sz="1050" spc="1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212121"/>
                </a:solidFill>
                <a:latin typeface="Arial"/>
                <a:cs typeface="Arial"/>
              </a:rPr>
              <a:t>PRO</a:t>
            </a:r>
            <a:r>
              <a:rPr sz="1050" spc="20" dirty="0">
                <a:solidFill>
                  <a:srgbClr val="212121"/>
                </a:solidFill>
                <a:latin typeface="Arial"/>
                <a:cs typeface="Arial"/>
              </a:rPr>
              <a:t>J</a:t>
            </a:r>
            <a:r>
              <a:rPr sz="1050" spc="-160" dirty="0">
                <a:latin typeface="Arial"/>
                <a:cs typeface="Arial"/>
              </a:rPr>
              <a:t>E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TO</a:t>
            </a:r>
            <a:r>
              <a:rPr sz="1050" spc="1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MACKENZ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-7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FORMA</a:t>
            </a:r>
            <a:r>
              <a:rPr sz="1050" spc="7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50" spc="-25" dirty="0">
                <a:solidFill>
                  <a:srgbClr val="343434"/>
                </a:solidFill>
                <a:latin typeface="Arial"/>
                <a:cs typeface="Arial"/>
              </a:rPr>
              <a:t>DO</a:t>
            </a:r>
            <a:r>
              <a:rPr sz="1050" spc="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12121"/>
                </a:solidFill>
                <a:latin typeface="Arial"/>
                <a:cs typeface="Arial"/>
              </a:rPr>
              <a:t>ATLETAS</a:t>
            </a:r>
            <a:r>
              <a:rPr sz="1050" spc="1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0F0F0F"/>
                </a:solidFill>
                <a:latin typeface="Arial"/>
                <a:cs typeface="Arial"/>
              </a:rPr>
              <a:t>OL</a:t>
            </a:r>
            <a:r>
              <a:rPr sz="1050" spc="85" dirty="0">
                <a:solidFill>
                  <a:srgbClr val="0F0F0F"/>
                </a:solidFill>
                <a:latin typeface="Arial"/>
                <a:cs typeface="Arial"/>
              </a:rPr>
              <a:t>Í</a:t>
            </a:r>
            <a:r>
              <a:rPr sz="1050" spc="114" dirty="0">
                <a:solidFill>
                  <a:srgbClr val="343434"/>
                </a:solidFill>
                <a:latin typeface="Arial"/>
                <a:cs typeface="Arial"/>
              </a:rPr>
              <a:t>MP</a:t>
            </a:r>
            <a:r>
              <a:rPr sz="1050" spc="-5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50" spc="-35" dirty="0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sz="1050" spc="-40" dirty="0">
                <a:solidFill>
                  <a:srgbClr val="343434"/>
                </a:solidFill>
                <a:latin typeface="Arial"/>
                <a:cs typeface="Arial"/>
              </a:rPr>
              <a:t>OS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50" spc="-6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25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50" spc="-10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50" spc="195" dirty="0">
                <a:solidFill>
                  <a:srgbClr val="343434"/>
                </a:solidFill>
                <a:latin typeface="Arial"/>
                <a:cs typeface="Arial"/>
              </a:rPr>
              <a:t>,</a:t>
            </a:r>
            <a:r>
              <a:rPr sz="1050" spc="-1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convê</a:t>
            </a:r>
            <a:r>
              <a:rPr sz="1050" spc="55" dirty="0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sz="1050" spc="-25" dirty="0">
                <a:solidFill>
                  <a:srgbClr val="565656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050" spc="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50" spc="10" dirty="0">
                <a:solidFill>
                  <a:srgbClr val="343434"/>
                </a:solidFill>
                <a:latin typeface="Arial"/>
                <a:cs typeface="Arial"/>
              </a:rPr>
              <a:t>tre</a:t>
            </a:r>
            <a:r>
              <a:rPr sz="1050" spc="7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050" spc="1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343434"/>
                </a:solidFill>
                <a:latin typeface="Arial"/>
                <a:cs typeface="Arial"/>
              </a:rPr>
              <a:t>CB</a:t>
            </a:r>
            <a:r>
              <a:rPr sz="1050" spc="-114" dirty="0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sz="1050" spc="-10" dirty="0">
                <a:solidFill>
                  <a:srgbClr val="565656"/>
                </a:solidFill>
                <a:latin typeface="Arial"/>
                <a:cs typeface="Arial"/>
              </a:rPr>
              <a:t>­ </a:t>
            </a:r>
            <a:r>
              <a:rPr sz="1050" spc="-40" dirty="0">
                <a:solidFill>
                  <a:srgbClr val="0F0F0F"/>
                </a:solidFill>
                <a:latin typeface="Arial"/>
                <a:cs typeface="Arial"/>
              </a:rPr>
              <a:t>Confed</a:t>
            </a:r>
            <a:r>
              <a:rPr sz="1050" spc="3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-20" dirty="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sz="1050" spc="-60" dirty="0">
                <a:solidFill>
                  <a:srgbClr val="0F0F0F"/>
                </a:solidFill>
                <a:latin typeface="Arial"/>
                <a:cs typeface="Arial"/>
              </a:rPr>
              <a:t>aç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ã</a:t>
            </a:r>
            <a:r>
              <a:rPr sz="1050" spc="5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50" spc="4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Brasileira</a:t>
            </a:r>
            <a:r>
              <a:rPr sz="105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050" spc="-10" dirty="0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sz="1050" spc="-5" dirty="0">
                <a:solidFill>
                  <a:srgbClr val="343434"/>
                </a:solidFill>
                <a:latin typeface="Arial"/>
                <a:cs typeface="Arial"/>
              </a:rPr>
              <a:t>u</a:t>
            </a:r>
            <a:r>
              <a:rPr sz="1050" spc="-55" dirty="0">
                <a:solidFill>
                  <a:srgbClr val="0F0F0F"/>
                </a:solidFill>
                <a:latin typeface="Arial"/>
                <a:cs typeface="Arial"/>
              </a:rPr>
              <a:t>bes</a:t>
            </a:r>
            <a:r>
              <a:rPr sz="10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F0F0F"/>
                </a:solidFill>
                <a:latin typeface="Arial"/>
                <a:cs typeface="Arial"/>
              </a:rPr>
              <a:t>Ma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050" spc="-55" dirty="0">
                <a:solidFill>
                  <a:srgbClr val="343434"/>
                </a:solidFill>
                <a:latin typeface="Arial"/>
                <a:cs typeface="Arial"/>
              </a:rPr>
              <a:t>k</a:t>
            </a:r>
            <a:r>
              <a:rPr sz="1050" spc="-55" dirty="0">
                <a:solidFill>
                  <a:srgbClr val="0F0F0F"/>
                </a:solidFill>
                <a:latin typeface="Arial"/>
                <a:cs typeface="Arial"/>
              </a:rPr>
              <a:t>en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z</a:t>
            </a:r>
            <a:r>
              <a:rPr sz="1050" spc="-2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50" spc="-4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050" spc="-15" dirty="0">
                <a:solidFill>
                  <a:srgbClr val="343434"/>
                </a:solidFill>
                <a:latin typeface="Arial"/>
                <a:cs typeface="Arial"/>
              </a:rPr>
              <a:t>lube.</a:t>
            </a:r>
            <a:endParaRPr sz="1050">
              <a:latin typeface="Arial"/>
              <a:cs typeface="Arial"/>
            </a:endParaRPr>
          </a:p>
          <a:p>
            <a:pPr marL="18415" algn="just">
              <a:lnSpc>
                <a:spcPct val="100000"/>
              </a:lnSpc>
              <a:spcBef>
                <a:spcPts val="890"/>
              </a:spcBef>
            </a:pP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CLÁUS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050" spc="-65" dirty="0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5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90" dirty="0">
                <a:solidFill>
                  <a:srgbClr val="212121"/>
                </a:solidFill>
                <a:latin typeface="Arial"/>
                <a:cs typeface="Arial"/>
              </a:rPr>
              <a:t>3ª</a:t>
            </a:r>
            <a:r>
              <a:rPr sz="1050" spc="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75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GÊNC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endParaRPr sz="1050">
              <a:latin typeface="Arial"/>
              <a:cs typeface="Arial"/>
            </a:endParaRPr>
          </a:p>
          <a:p>
            <a:pPr marL="15240" marR="10795" indent="2540" algn="just">
              <a:lnSpc>
                <a:spcPct val="100299"/>
              </a:lnSpc>
              <a:spcBef>
                <a:spcPts val="805"/>
              </a:spcBef>
            </a:pPr>
            <a:r>
              <a:rPr sz="1050" spc="-8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presente</a:t>
            </a:r>
            <a:r>
              <a:rPr sz="10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con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50" spc="-20" dirty="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ato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Times New Roman"/>
                <a:cs typeface="Times New Roman"/>
              </a:rPr>
              <a:t>é</a:t>
            </a:r>
            <a:r>
              <a:rPr sz="1200" spc="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firmado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por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prazo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det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5" dirty="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050" spc="-1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50" spc="-55" dirty="0">
                <a:solidFill>
                  <a:srgbClr val="343434"/>
                </a:solidFill>
                <a:latin typeface="Arial"/>
                <a:cs typeface="Arial"/>
              </a:rPr>
              <a:t>n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ado,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vig</a:t>
            </a: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-40" dirty="0">
                <a:solidFill>
                  <a:srgbClr val="464646"/>
                </a:solidFill>
                <a:latin typeface="Arial"/>
                <a:cs typeface="Arial"/>
              </a:rPr>
              <a:t>n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até</a:t>
            </a:r>
            <a:r>
              <a:rPr sz="10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343434"/>
                </a:solidFill>
                <a:latin typeface="Times New Roman"/>
                <a:cs typeface="Times New Roman"/>
              </a:rPr>
              <a:t>3</a:t>
            </a:r>
            <a:r>
              <a:rPr sz="1150" spc="105" dirty="0">
                <a:solidFill>
                  <a:srgbClr val="343434"/>
                </a:solidFill>
                <a:latin typeface="Times New Roman"/>
                <a:cs typeface="Times New Roman"/>
              </a:rPr>
              <a:t>0</a:t>
            </a:r>
            <a:r>
              <a:rPr sz="1150" spc="25" dirty="0">
                <a:solidFill>
                  <a:srgbClr val="343434"/>
                </a:solidFill>
                <a:latin typeface="Times New Roman"/>
                <a:cs typeface="Times New Roman"/>
              </a:rPr>
              <a:t> </a:t>
            </a:r>
            <a:r>
              <a:rPr sz="1050" spc="135" dirty="0">
                <a:solidFill>
                  <a:srgbClr val="212121"/>
                </a:solidFill>
                <a:latin typeface="Arial"/>
                <a:cs typeface="Arial"/>
              </a:rPr>
              <a:t>(</a:t>
            </a:r>
            <a:r>
              <a:rPr sz="1050" spc="125" dirty="0">
                <a:solidFill>
                  <a:srgbClr val="212121"/>
                </a:solidFill>
                <a:latin typeface="Arial"/>
                <a:cs typeface="Arial"/>
              </a:rPr>
              <a:t>tr</a:t>
            </a:r>
            <a:r>
              <a:rPr sz="1050" spc="4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95" dirty="0">
                <a:solidFill>
                  <a:srgbClr val="212121"/>
                </a:solidFill>
                <a:latin typeface="Arial"/>
                <a:cs typeface="Arial"/>
              </a:rPr>
              <a:t>nta</a:t>
            </a:r>
            <a:r>
              <a:rPr sz="1050" spc="70" dirty="0">
                <a:solidFill>
                  <a:srgbClr val="212121"/>
                </a:solidFill>
                <a:latin typeface="Arial"/>
                <a:cs typeface="Arial"/>
              </a:rPr>
              <a:t>)</a:t>
            </a:r>
            <a:r>
              <a:rPr sz="1050" spc="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2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asco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50" spc="75" dirty="0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sz="1050" spc="-40" dirty="0">
                <a:solidFill>
                  <a:srgbClr val="0F0F0F"/>
                </a:solidFill>
                <a:latin typeface="Arial"/>
                <a:cs typeface="Arial"/>
              </a:rPr>
              <a:t>ados</a:t>
            </a:r>
            <a:r>
              <a:rPr sz="105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050" spc="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par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50" spc="25" dirty="0">
                <a:solidFill>
                  <a:srgbClr val="464646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do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recebimento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pelo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fornecedor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por</a:t>
            </a:r>
            <a:r>
              <a:rPr sz="10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F0F0F"/>
                </a:solidFill>
                <a:latin typeface="Arial"/>
                <a:cs typeface="Arial"/>
              </a:rPr>
              <a:t>via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e-mail</a:t>
            </a:r>
            <a:r>
              <a:rPr sz="105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autorização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05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compra,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instrumento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hábil</a:t>
            </a:r>
            <a:r>
              <a:rPr sz="1050" spc="1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50" spc="-20" dirty="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sz="1050" spc="-7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5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todos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F0F0F"/>
                </a:solidFill>
                <a:latin typeface="Arial"/>
                <a:cs typeface="Arial"/>
              </a:rPr>
              <a:t>os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fins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direito.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05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F0F0F"/>
                </a:solidFill>
                <a:latin typeface="Arial"/>
                <a:cs typeface="Arial"/>
              </a:rPr>
              <a:t>caso</a:t>
            </a:r>
            <a:r>
              <a:rPr sz="105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fornecimento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mais</a:t>
            </a:r>
            <a:r>
              <a:rPr sz="105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um</a:t>
            </a:r>
            <a:r>
              <a:rPr sz="1050" spc="1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em,</a:t>
            </a:r>
            <a:r>
              <a:rPr sz="105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cronograma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de</a:t>
            </a:r>
            <a:r>
              <a:rPr sz="1050" spc="1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entrega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dos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itens</a:t>
            </a:r>
            <a:r>
              <a:rPr sz="1050" spc="1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-20" dirty="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sz="1050" spc="-70" dirty="0">
                <a:solidFill>
                  <a:srgbClr val="0F0F0F"/>
                </a:solidFill>
                <a:latin typeface="Arial"/>
                <a:cs typeface="Arial"/>
              </a:rPr>
              <a:t>á</a:t>
            </a: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especificado</a:t>
            </a:r>
            <a:r>
              <a:rPr sz="105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separadamente.</a:t>
            </a:r>
            <a:endParaRPr sz="1050">
              <a:latin typeface="Arial"/>
              <a:cs typeface="Arial"/>
            </a:endParaRPr>
          </a:p>
          <a:p>
            <a:pPr marL="15240" algn="just">
              <a:lnSpc>
                <a:spcPct val="100000"/>
              </a:lnSpc>
              <a:spcBef>
                <a:spcPts val="865"/>
              </a:spcBef>
            </a:pP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CLÁUSULA</a:t>
            </a:r>
            <a:r>
              <a:rPr sz="105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30" dirty="0">
                <a:solidFill>
                  <a:srgbClr val="343434"/>
                </a:solidFill>
                <a:latin typeface="Arial"/>
                <a:cs typeface="Arial"/>
              </a:rPr>
              <a:t>4</a:t>
            </a:r>
            <a:r>
              <a:rPr sz="1000" spc="130" dirty="0">
                <a:solidFill>
                  <a:srgbClr val="0F0F0F"/>
                </a:solidFill>
                <a:latin typeface="Arial"/>
                <a:cs typeface="Arial"/>
              </a:rPr>
              <a:t>ª</a:t>
            </a:r>
            <a:r>
              <a:rPr sz="10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0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OBR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-45" dirty="0">
                <a:solidFill>
                  <a:srgbClr val="0F0F0F"/>
                </a:solidFill>
                <a:latin typeface="Arial"/>
                <a:cs typeface="Arial"/>
              </a:rPr>
              <a:t>GAÇÕES</a:t>
            </a:r>
            <a:r>
              <a:rPr sz="105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CONTRATADA</a:t>
            </a:r>
            <a:endParaRPr sz="1050">
              <a:latin typeface="Arial"/>
              <a:cs typeface="Arial"/>
            </a:endParaRPr>
          </a:p>
          <a:p>
            <a:pPr marL="12700" marR="16510" indent="5715" algn="just">
              <a:lnSpc>
                <a:spcPct val="100499"/>
              </a:lnSpc>
              <a:spcBef>
                <a:spcPts val="765"/>
              </a:spcBef>
            </a:pP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Entregar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material</a:t>
            </a:r>
            <a:r>
              <a:rPr sz="1050" spc="8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conf</a:t>
            </a:r>
            <a:r>
              <a:rPr sz="1050" spc="3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sz="1050" spc="-20" dirty="0">
                <a:solidFill>
                  <a:srgbClr val="343434"/>
                </a:solidFill>
                <a:latin typeface="Arial"/>
                <a:cs typeface="Arial"/>
              </a:rPr>
              <a:t>m</a:t>
            </a:r>
            <a:r>
              <a:rPr sz="1050" spc="-4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F0F0F"/>
                </a:solidFill>
                <a:latin typeface="Arial"/>
                <a:cs typeface="Arial"/>
              </a:rPr>
              <a:t>espec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343434"/>
                </a:solidFill>
                <a:latin typeface="Arial"/>
                <a:cs typeface="Arial"/>
              </a:rPr>
              <a:t>fi</a:t>
            </a:r>
            <a:r>
              <a:rPr sz="1050" spc="25" dirty="0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sz="1050" spc="-55" dirty="0">
                <a:solidFill>
                  <a:srgbClr val="0F0F0F"/>
                </a:solidFill>
                <a:latin typeface="Arial"/>
                <a:cs typeface="Arial"/>
              </a:rPr>
              <a:t>ações</a:t>
            </a:r>
            <a:r>
              <a:rPr sz="10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343434"/>
                </a:solidFill>
                <a:latin typeface="Arial"/>
                <a:cs typeface="Arial"/>
              </a:rPr>
              <a:t>d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343434"/>
                </a:solidFill>
                <a:latin typeface="Arial"/>
                <a:cs typeface="Arial"/>
              </a:rPr>
              <a:t>ANEXO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50" spc="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320" dirty="0">
                <a:solidFill>
                  <a:srgbClr val="565656"/>
                </a:solidFill>
                <a:latin typeface="Arial"/>
                <a:cs typeface="Arial"/>
              </a:rPr>
              <a:t>,</a:t>
            </a:r>
            <a:r>
              <a:rPr sz="1050" spc="-19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presen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50" spc="-50" dirty="0">
                <a:solidFill>
                  <a:srgbClr val="343434"/>
                </a:solidFill>
                <a:latin typeface="Arial"/>
                <a:cs typeface="Arial"/>
              </a:rPr>
              <a:t>adas</a:t>
            </a:r>
            <a:r>
              <a:rPr sz="1050" spc="1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343434"/>
                </a:solidFill>
                <a:latin typeface="Arial"/>
                <a:cs typeface="Arial"/>
              </a:rPr>
              <a:t>no</a:t>
            </a:r>
            <a:r>
              <a:rPr sz="1050" spc="7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343434"/>
                </a:solidFill>
                <a:latin typeface="Arial"/>
                <a:cs typeface="Arial"/>
              </a:rPr>
              <a:t>ED</a:t>
            </a:r>
            <a:r>
              <a:rPr sz="1050" spc="-8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343434"/>
                </a:solidFill>
                <a:latin typeface="Arial"/>
                <a:cs typeface="Arial"/>
              </a:rPr>
              <a:t>TAL</a:t>
            </a:r>
            <a:r>
              <a:rPr sz="1050" spc="5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343434"/>
                </a:solidFill>
                <a:latin typeface="Arial"/>
                <a:cs typeface="Arial"/>
              </a:rPr>
              <a:t>CONCORRÊNC</a:t>
            </a:r>
            <a:r>
              <a:rPr sz="1050" spc="8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50" spc="-3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50" spc="-1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212121"/>
                </a:solidFill>
                <a:latin typeface="Arial"/>
                <a:cs typeface="Arial"/>
              </a:rPr>
              <a:t>Nº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050" spc="125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r>
              <a:rPr sz="1050" spc="100" dirty="0">
                <a:solidFill>
                  <a:srgbClr val="343434"/>
                </a:solidFill>
                <a:latin typeface="Arial"/>
                <a:cs typeface="Arial"/>
              </a:rPr>
              <a:t>/</a:t>
            </a:r>
            <a:r>
              <a:rPr sz="1050" spc="-9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F0F0F"/>
                </a:solidFill>
                <a:latin typeface="Arial"/>
                <a:cs typeface="Arial"/>
              </a:rPr>
              <a:t>20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6,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re</a:t>
            </a:r>
            <a:r>
              <a:rPr sz="1050" spc="-4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050" spc="-20" dirty="0">
                <a:solidFill>
                  <a:srgbClr val="343434"/>
                </a:solidFill>
                <a:latin typeface="Arial"/>
                <a:cs typeface="Arial"/>
              </a:rPr>
              <a:t>po</a:t>
            </a:r>
            <a:r>
              <a:rPr sz="1050" spc="-30" dirty="0">
                <a:solidFill>
                  <a:srgbClr val="343434"/>
                </a:solidFill>
                <a:latin typeface="Arial"/>
                <a:cs typeface="Arial"/>
              </a:rPr>
              <a:t>n</a:t>
            </a:r>
            <a:r>
              <a:rPr sz="1050" spc="-50" dirty="0">
                <a:solidFill>
                  <a:srgbClr val="0F0F0F"/>
                </a:solidFill>
                <a:latin typeface="Arial"/>
                <a:cs typeface="Arial"/>
              </a:rPr>
              <a:t>sab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izan</a:t>
            </a: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50" spc="-15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-se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-6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50" spc="-20" dirty="0">
                <a:solidFill>
                  <a:srgbClr val="343434"/>
                </a:solidFill>
                <a:latin typeface="Arial"/>
                <a:cs typeface="Arial"/>
              </a:rPr>
              <a:t>tegra</a:t>
            </a:r>
            <a:r>
              <a:rPr sz="1050" spc="-16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-70" dirty="0">
                <a:solidFill>
                  <a:srgbClr val="343434"/>
                </a:solidFill>
                <a:latin typeface="Arial"/>
                <a:cs typeface="Arial"/>
              </a:rPr>
              <a:t>m</a:t>
            </a:r>
            <a:r>
              <a:rPr sz="1050" spc="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20" dirty="0">
                <a:solidFill>
                  <a:srgbClr val="343434"/>
                </a:solidFill>
                <a:latin typeface="Arial"/>
                <a:cs typeface="Arial"/>
              </a:rPr>
              <a:t>n</a:t>
            </a:r>
            <a:r>
              <a:rPr sz="1050" spc="-30" dirty="0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343434"/>
                </a:solidFill>
                <a:latin typeface="Arial"/>
                <a:cs typeface="Arial"/>
              </a:rPr>
              <a:t>p</a:t>
            </a:r>
            <a:r>
              <a:rPr sz="1050" spc="-2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50" spc="-45" dirty="0">
                <a:solidFill>
                  <a:srgbClr val="0F0F0F"/>
                </a:solidFill>
                <a:latin typeface="Arial"/>
                <a:cs typeface="Arial"/>
              </a:rPr>
              <a:t>la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qu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50" spc="-20" dirty="0">
                <a:solidFill>
                  <a:srgbClr val="343434"/>
                </a:solidFill>
                <a:latin typeface="Arial"/>
                <a:cs typeface="Arial"/>
              </a:rPr>
              <a:t>lidade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212121"/>
                </a:solidFill>
                <a:latin typeface="Arial"/>
                <a:cs typeface="Arial"/>
              </a:rPr>
              <a:t>técnica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050" spc="-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343434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50" spc="-14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343434"/>
                </a:solidFill>
                <a:latin typeface="Arial"/>
                <a:cs typeface="Arial"/>
              </a:rPr>
              <a:t>material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50" spc="-1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343434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1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212121"/>
                </a:solidFill>
                <a:latin typeface="Arial"/>
                <a:cs typeface="Arial"/>
              </a:rPr>
              <a:t>ela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oferecido</a:t>
            </a:r>
            <a:r>
              <a:rPr sz="10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cumprindo</a:t>
            </a:r>
            <a:r>
              <a:rPr sz="105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050" spc="-20" dirty="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sz="1050" spc="-50" dirty="0">
                <a:solidFill>
                  <a:srgbClr val="0F0F0F"/>
                </a:solidFill>
                <a:latin typeface="Arial"/>
                <a:cs typeface="Arial"/>
              </a:rPr>
              <a:t>azo</a:t>
            </a: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de</a:t>
            </a:r>
            <a:r>
              <a:rPr sz="1050" spc="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en</a:t>
            </a:r>
            <a:r>
              <a:rPr sz="1050" spc="4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50" spc="-20" dirty="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sz="1050" spc="-50" dirty="0">
                <a:solidFill>
                  <a:srgbClr val="0F0F0F"/>
                </a:solidFill>
                <a:latin typeface="Arial"/>
                <a:cs typeface="Arial"/>
              </a:rPr>
              <a:t>ega</a:t>
            </a:r>
            <a:r>
              <a:rPr sz="105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464646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nforma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50" spc="55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850">
              <a:latin typeface="Times New Roman"/>
              <a:cs typeface="Times New Roman"/>
            </a:endParaRPr>
          </a:p>
          <a:p>
            <a:pPr marL="15240" marR="10795" indent="-3175" algn="just">
              <a:lnSpc>
                <a:spcPct val="104299"/>
              </a:lnSpc>
            </a:pPr>
            <a:r>
              <a:rPr sz="1050" spc="-13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5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vigência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05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garan</a:t>
            </a:r>
            <a:r>
              <a:rPr sz="1050" spc="7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50" spc="-25" dirty="0">
                <a:solidFill>
                  <a:srgbClr val="565656"/>
                </a:solidFill>
                <a:latin typeface="Arial"/>
                <a:cs typeface="Arial"/>
              </a:rPr>
              <a:t>i</a:t>
            </a:r>
            <a:r>
              <a:rPr sz="1050" spc="-7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5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ofere</a:t>
            </a:r>
            <a:r>
              <a:rPr sz="1050" spc="4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050" spc="-2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50" spc="-5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05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deverá</a:t>
            </a:r>
            <a:r>
              <a:rPr sz="105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5" dirty="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sz="1050" spc="8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343434"/>
                </a:solidFill>
                <a:latin typeface="Arial"/>
                <a:cs typeface="Arial"/>
              </a:rPr>
              <a:t>m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50" spc="5" dirty="0">
                <a:solidFill>
                  <a:srgbClr val="464646"/>
                </a:solidFill>
                <a:latin typeface="Arial"/>
                <a:cs typeface="Arial"/>
              </a:rPr>
              <a:t>ti</a:t>
            </a:r>
            <a:r>
              <a:rPr sz="1050" spc="25" dirty="0">
                <a:solidFill>
                  <a:srgbClr val="464646"/>
                </a:solidFill>
                <a:latin typeface="Arial"/>
                <a:cs typeface="Arial"/>
              </a:rPr>
              <a:t>d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a,</a:t>
            </a:r>
            <a:r>
              <a:rPr sz="105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50" spc="30" dirty="0">
                <a:solidFill>
                  <a:srgbClr val="343434"/>
                </a:solidFill>
                <a:latin typeface="Arial"/>
                <a:cs typeface="Arial"/>
              </a:rPr>
              <a:t>rt</a:t>
            </a:r>
            <a:r>
              <a:rPr sz="1050" spc="2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212121"/>
                </a:solidFill>
                <a:latin typeface="Arial"/>
                <a:cs typeface="Arial"/>
              </a:rPr>
              <a:t>da</a:t>
            </a:r>
            <a:r>
              <a:rPr sz="1050" spc="10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12121"/>
                </a:solidFill>
                <a:latin typeface="Arial"/>
                <a:cs typeface="Arial"/>
              </a:rPr>
              <a:t>data</a:t>
            </a:r>
            <a:r>
              <a:rPr sz="1050" spc="1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05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recebimento</a:t>
            </a:r>
            <a:r>
              <a:rPr sz="1050" spc="1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212121"/>
                </a:solidFill>
                <a:latin typeface="Arial"/>
                <a:cs typeface="Arial"/>
              </a:rPr>
              <a:t>definitivo</a:t>
            </a:r>
            <a:r>
              <a:rPr sz="1050" spc="1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05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b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-20" dirty="0">
                <a:solidFill>
                  <a:srgbClr val="343434"/>
                </a:solidFill>
                <a:latin typeface="Arial"/>
                <a:cs typeface="Arial"/>
              </a:rPr>
              <a:t>m,</a:t>
            </a:r>
            <a:r>
              <a:rPr sz="1050" spc="-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observando-se,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F0F0F"/>
                </a:solidFill>
                <a:latin typeface="Arial"/>
                <a:cs typeface="Arial"/>
              </a:rPr>
              <a:t>as</a:t>
            </a:r>
            <a:r>
              <a:rPr sz="105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regras</a:t>
            </a:r>
            <a:r>
              <a:rPr sz="10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estabelecidas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pelo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212121"/>
                </a:solidFill>
                <a:latin typeface="Arial"/>
                <a:cs typeface="Arial"/>
              </a:rPr>
              <a:t>Código</a:t>
            </a:r>
            <a:r>
              <a:rPr sz="1050" spc="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50" spc="-9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35" dirty="0">
                <a:solidFill>
                  <a:srgbClr val="343434"/>
                </a:solidFill>
                <a:latin typeface="Arial"/>
                <a:cs typeface="Arial"/>
              </a:rPr>
              <a:t>f</a:t>
            </a:r>
            <a:r>
              <a:rPr sz="1050" spc="-70" dirty="0">
                <a:solidFill>
                  <a:srgbClr val="0F0F0F"/>
                </a:solidFill>
                <a:latin typeface="Arial"/>
                <a:cs typeface="Arial"/>
              </a:rPr>
              <a:t>esa</a:t>
            </a:r>
            <a:r>
              <a:rPr sz="105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spc="-45" dirty="0">
                <a:solidFill>
                  <a:srgbClr val="343434"/>
                </a:solidFill>
                <a:latin typeface="Arial"/>
                <a:cs typeface="Arial"/>
              </a:rPr>
              <a:t>n</a:t>
            </a:r>
            <a:r>
              <a:rPr sz="1050" spc="-25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050" spc="-5" dirty="0">
                <a:solidFill>
                  <a:srgbClr val="343434"/>
                </a:solidFill>
                <a:latin typeface="Arial"/>
                <a:cs typeface="Arial"/>
              </a:rPr>
              <a:t>midor.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3"/>
              </a:spcBef>
            </a:pPr>
            <a:endParaRPr sz="850">
              <a:latin typeface="Times New Roman"/>
              <a:cs typeface="Times New Roman"/>
            </a:endParaRPr>
          </a:p>
          <a:p>
            <a:pPr marL="15240" marR="13970" indent="2540" algn="just">
              <a:lnSpc>
                <a:spcPct val="100000"/>
              </a:lnSpc>
            </a:pP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Providenciar</a:t>
            </a:r>
            <a:r>
              <a:rPr sz="105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imediata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050" spc="-20" dirty="0">
                <a:solidFill>
                  <a:srgbClr val="343434"/>
                </a:solidFill>
                <a:latin typeface="Arial"/>
                <a:cs typeface="Arial"/>
              </a:rPr>
              <a:t>u</a:t>
            </a:r>
            <a:r>
              <a:rPr sz="1050" spc="-35" dirty="0">
                <a:solidFill>
                  <a:srgbClr val="343434"/>
                </a:solidFill>
                <a:latin typeface="Arial"/>
                <a:cs typeface="Arial"/>
              </a:rPr>
              <a:t>b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stituição</a:t>
            </a:r>
            <a:r>
              <a:rPr sz="105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do</a:t>
            </a:r>
            <a:r>
              <a:rPr sz="1050" spc="1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212121"/>
                </a:solidFill>
                <a:latin typeface="Arial"/>
                <a:cs typeface="Arial"/>
              </a:rPr>
              <a:t>bem</a:t>
            </a:r>
            <a:r>
              <a:rPr sz="1050" spc="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spc="-20" dirty="0">
                <a:solidFill>
                  <a:srgbClr val="343434"/>
                </a:solidFill>
                <a:latin typeface="Arial"/>
                <a:cs typeface="Arial"/>
              </a:rPr>
              <a:t>m</a:t>
            </a:r>
            <a:r>
              <a:rPr sz="1050" spc="6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343434"/>
                </a:solidFill>
                <a:latin typeface="Arial"/>
                <a:cs typeface="Arial"/>
              </a:rPr>
              <a:t>defei</a:t>
            </a:r>
            <a:r>
              <a:rPr sz="1050" spc="40" dirty="0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o,</a:t>
            </a:r>
            <a:r>
              <a:rPr sz="105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343434"/>
                </a:solidFill>
                <a:latin typeface="Arial"/>
                <a:cs typeface="Arial"/>
              </a:rPr>
              <a:t>quando</a:t>
            </a:r>
            <a:r>
              <a:rPr sz="1050" spc="114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apontado.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464646"/>
                </a:solidFill>
                <a:latin typeface="Arial"/>
                <a:cs typeface="Arial"/>
              </a:rPr>
              <a:t>C</a:t>
            </a:r>
            <a:r>
              <a:rPr sz="1050" spc="-50" dirty="0">
                <a:solidFill>
                  <a:srgbClr val="212121"/>
                </a:solidFill>
                <a:latin typeface="Arial"/>
                <a:cs typeface="Arial"/>
              </a:rPr>
              <a:t>aso</a:t>
            </a:r>
            <a:r>
              <a:rPr sz="1050" spc="1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050" spc="9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343434"/>
                </a:solidFill>
                <a:latin typeface="Arial"/>
                <a:cs typeface="Arial"/>
              </a:rPr>
              <a:t>m</a:t>
            </a:r>
            <a:r>
              <a:rPr sz="1050" spc="-4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50" spc="55" dirty="0">
                <a:solidFill>
                  <a:srgbClr val="565656"/>
                </a:solidFill>
                <a:latin typeface="Arial"/>
                <a:cs typeface="Arial"/>
              </a:rPr>
              <a:t>t</a:t>
            </a:r>
            <a:r>
              <a:rPr sz="1050" spc="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50" spc="15" dirty="0">
                <a:solidFill>
                  <a:srgbClr val="464646"/>
                </a:solidFill>
                <a:latin typeface="Arial"/>
                <a:cs typeface="Arial"/>
              </a:rPr>
              <a:t>r</a:t>
            </a:r>
            <a:r>
              <a:rPr sz="1050" spc="-35" dirty="0">
                <a:solidFill>
                  <a:srgbClr val="464646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050" spc="60" dirty="0">
                <a:solidFill>
                  <a:srgbClr val="565656"/>
                </a:solidFill>
                <a:latin typeface="Arial"/>
                <a:cs typeface="Arial"/>
              </a:rPr>
              <a:t>l</a:t>
            </a:r>
            <a:r>
              <a:rPr sz="1050" spc="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343434"/>
                </a:solidFill>
                <a:latin typeface="Arial"/>
                <a:cs typeface="Arial"/>
              </a:rPr>
              <a:t>não</a:t>
            </a:r>
            <a:r>
              <a:rPr sz="1050" spc="7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este</a:t>
            </a:r>
            <a:r>
              <a:rPr sz="1050" spc="5" dirty="0">
                <a:solidFill>
                  <a:srgbClr val="212121"/>
                </a:solidFill>
                <a:latin typeface="Arial"/>
                <a:cs typeface="Arial"/>
              </a:rPr>
              <a:t>j</a:t>
            </a:r>
            <a:r>
              <a:rPr sz="1050" spc="-70" dirty="0">
                <a:solidFill>
                  <a:srgbClr val="464646"/>
                </a:solidFill>
                <a:latin typeface="Arial"/>
                <a:cs typeface="Arial"/>
              </a:rPr>
              <a:t>a</a:t>
            </a:r>
            <a:r>
              <a:rPr sz="1050" spc="-3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05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conf</a:t>
            </a:r>
            <a:r>
              <a:rPr sz="1050" spc="3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spc="25" dirty="0">
                <a:solidFill>
                  <a:srgbClr val="565656"/>
                </a:solidFill>
                <a:latin typeface="Arial"/>
                <a:cs typeface="Arial"/>
              </a:rPr>
              <a:t>r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050" dirty="0">
                <a:solidFill>
                  <a:srgbClr val="464646"/>
                </a:solidFill>
                <a:latin typeface="Arial"/>
                <a:cs typeface="Arial"/>
              </a:rPr>
              <a:t>i</a:t>
            </a:r>
            <a:r>
              <a:rPr sz="1050" spc="-60" dirty="0">
                <a:solidFill>
                  <a:srgbClr val="464646"/>
                </a:solidFill>
                <a:latin typeface="Arial"/>
                <a:cs typeface="Arial"/>
              </a:rPr>
              <a:t>d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ade,</a:t>
            </a:r>
            <a:r>
              <a:rPr sz="105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licitant</a:t>
            </a:r>
            <a:r>
              <a:rPr sz="1050" spc="-1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50" spc="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343434"/>
                </a:solidFill>
                <a:latin typeface="Arial"/>
                <a:cs typeface="Arial"/>
              </a:rPr>
              <a:t>v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encedor</a:t>
            </a:r>
            <a:r>
              <a:rPr sz="105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50" spc="6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-45" dirty="0">
                <a:solidFill>
                  <a:srgbClr val="343434"/>
                </a:solidFill>
                <a:latin typeface="Arial"/>
                <a:cs typeface="Arial"/>
              </a:rPr>
              <a:t>rá</a:t>
            </a:r>
            <a:r>
              <a:rPr sz="1050" spc="114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um</a:t>
            </a:r>
            <a:r>
              <a:rPr sz="1050" spc="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464646"/>
                </a:solidFill>
                <a:latin typeface="Arial"/>
                <a:cs typeface="Arial"/>
              </a:rPr>
              <a:t>p</a:t>
            </a:r>
            <a:r>
              <a:rPr sz="1050" spc="-40" dirty="0">
                <a:solidFill>
                  <a:srgbClr val="464646"/>
                </a:solidFill>
                <a:latin typeface="Arial"/>
                <a:cs typeface="Arial"/>
              </a:rPr>
              <a:t>r</a:t>
            </a:r>
            <a:r>
              <a:rPr sz="1050" spc="-50" dirty="0">
                <a:solidFill>
                  <a:srgbClr val="212121"/>
                </a:solidFill>
                <a:latin typeface="Arial"/>
                <a:cs typeface="Arial"/>
              </a:rPr>
              <a:t>azo</a:t>
            </a:r>
            <a:r>
              <a:rPr sz="1050" spc="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343434"/>
                </a:solidFill>
                <a:latin typeface="Arial"/>
                <a:cs typeface="Arial"/>
              </a:rPr>
              <a:t>d</a:t>
            </a:r>
            <a:r>
              <a:rPr sz="1050" spc="-3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50" spc="254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05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565656"/>
                </a:solidFill>
                <a:latin typeface="Arial"/>
                <a:cs typeface="Arial"/>
              </a:rPr>
              <a:t>no</a:t>
            </a:r>
            <a:r>
              <a:rPr sz="1050" spc="7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343434"/>
                </a:solidFill>
                <a:latin typeface="Arial"/>
                <a:cs typeface="Arial"/>
              </a:rPr>
              <a:t>má</a:t>
            </a:r>
            <a:r>
              <a:rPr sz="1050" spc="5" dirty="0">
                <a:solidFill>
                  <a:srgbClr val="343434"/>
                </a:solidFill>
                <a:latin typeface="Arial"/>
                <a:cs typeface="Arial"/>
              </a:rPr>
              <a:t>x</a:t>
            </a:r>
            <a:r>
              <a:rPr sz="1050" spc="25" dirty="0">
                <a:solidFill>
                  <a:srgbClr val="565656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343434"/>
                </a:solidFill>
                <a:latin typeface="Arial"/>
                <a:cs typeface="Arial"/>
              </a:rPr>
              <a:t>mo,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343434"/>
                </a:solidFill>
                <a:latin typeface="Times New Roman"/>
                <a:cs typeface="Times New Roman"/>
              </a:rPr>
              <a:t>15</a:t>
            </a:r>
            <a:r>
              <a:rPr sz="1100" spc="10" dirty="0">
                <a:solidFill>
                  <a:srgbClr val="343434"/>
                </a:solidFill>
                <a:latin typeface="Times New Roman"/>
                <a:cs typeface="Times New Roman"/>
              </a:rPr>
              <a:t> </a:t>
            </a:r>
            <a:r>
              <a:rPr sz="1050" spc="5" dirty="0">
                <a:solidFill>
                  <a:srgbClr val="565656"/>
                </a:solidFill>
                <a:latin typeface="Arial"/>
                <a:cs typeface="Arial"/>
              </a:rPr>
              <a:t>(</a:t>
            </a:r>
            <a:r>
              <a:rPr sz="1050" spc="-15" dirty="0">
                <a:solidFill>
                  <a:srgbClr val="343434"/>
                </a:solidFill>
                <a:latin typeface="Arial"/>
                <a:cs typeface="Arial"/>
              </a:rPr>
              <a:t>quinze)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464646"/>
                </a:solidFill>
                <a:latin typeface="Arial"/>
                <a:cs typeface="Arial"/>
              </a:rPr>
              <a:t>di</a:t>
            </a:r>
            <a:r>
              <a:rPr sz="1050" spc="30" dirty="0">
                <a:solidFill>
                  <a:srgbClr val="464646"/>
                </a:solidFill>
                <a:latin typeface="Arial"/>
                <a:cs typeface="Arial"/>
              </a:rPr>
              <a:t>a</a:t>
            </a:r>
            <a:r>
              <a:rPr sz="1050" spc="-70" dirty="0">
                <a:solidFill>
                  <a:srgbClr val="212121"/>
                </a:solidFill>
                <a:latin typeface="Arial"/>
                <a:cs typeface="Arial"/>
              </a:rPr>
              <a:t>s</a:t>
            </a:r>
            <a:r>
              <a:rPr sz="1050" spc="10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343434"/>
                </a:solidFill>
                <a:latin typeface="Arial"/>
                <a:cs typeface="Arial"/>
              </a:rPr>
              <a:t>para</a:t>
            </a:r>
            <a:r>
              <a:rPr sz="1050" spc="9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565656"/>
                </a:solidFill>
                <a:latin typeface="Arial"/>
                <a:cs typeface="Arial"/>
              </a:rPr>
              <a:t>tr</a:t>
            </a:r>
            <a:r>
              <a:rPr sz="1050" spc="50" dirty="0">
                <a:solidFill>
                  <a:srgbClr val="565656"/>
                </a:solidFill>
                <a:latin typeface="Arial"/>
                <a:cs typeface="Arial"/>
              </a:rPr>
              <a:t>o</a:t>
            </a:r>
            <a:r>
              <a:rPr sz="1050" spc="-35" dirty="0">
                <a:solidFill>
                  <a:srgbClr val="343434"/>
                </a:solidFill>
                <a:latin typeface="Arial"/>
                <a:cs typeface="Arial"/>
              </a:rPr>
              <a:t>cá</a:t>
            </a:r>
            <a:r>
              <a:rPr sz="1050" spc="30" dirty="0">
                <a:solidFill>
                  <a:srgbClr val="343434"/>
                </a:solidFill>
                <a:latin typeface="Arial"/>
                <a:cs typeface="Arial"/>
              </a:rPr>
              <a:t>-</a:t>
            </a:r>
            <a:r>
              <a:rPr sz="1050" spc="-25" dirty="0">
                <a:solidFill>
                  <a:srgbClr val="6E6E6E"/>
                </a:solidFill>
                <a:latin typeface="Arial"/>
                <a:cs typeface="Arial"/>
              </a:rPr>
              <a:t>l</a:t>
            </a:r>
            <a:r>
              <a:rPr sz="1050" spc="5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50" spc="9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464646"/>
                </a:solidFill>
                <a:latin typeface="Arial"/>
                <a:cs typeface="Arial"/>
              </a:rPr>
              <a:t>por</a:t>
            </a:r>
            <a:endParaRPr sz="1050">
              <a:latin typeface="Arial"/>
              <a:cs typeface="Arial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778968" y="9413155"/>
            <a:ext cx="616712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762375" algn="l"/>
                <a:tab pos="4384675" algn="l"/>
              </a:tabLst>
            </a:pP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material  </a:t>
            </a:r>
            <a:r>
              <a:rPr sz="105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343434"/>
                </a:solidFill>
                <a:latin typeface="Arial"/>
                <a:cs typeface="Arial"/>
              </a:rPr>
              <a:t>d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acordo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-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-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F0F0F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F0F0F"/>
                </a:solidFill>
                <a:latin typeface="Arial"/>
                <a:cs typeface="Arial"/>
              </a:rPr>
              <a:t>espe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050" spc="-25" dirty="0">
                <a:solidFill>
                  <a:srgbClr val="565656"/>
                </a:solidFill>
                <a:latin typeface="Arial"/>
                <a:cs typeface="Arial"/>
              </a:rPr>
              <a:t>i</a:t>
            </a:r>
            <a:r>
              <a:rPr sz="1050" spc="-45" dirty="0">
                <a:solidFill>
                  <a:srgbClr val="212121"/>
                </a:solidFill>
                <a:latin typeface="Arial"/>
                <a:cs typeface="Arial"/>
              </a:rPr>
              <a:t>ficações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050" spc="-20" dirty="0">
                <a:solidFill>
                  <a:srgbClr val="343434"/>
                </a:solidFill>
                <a:latin typeface="Arial"/>
                <a:cs typeface="Arial"/>
              </a:rPr>
              <a:t>onstan</a:t>
            </a:r>
            <a:r>
              <a:rPr sz="1050" spc="40" dirty="0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sz="1050" spc="-60" dirty="0">
                <a:solidFill>
                  <a:srgbClr val="0F0F0F"/>
                </a:solidFill>
                <a:latin typeface="Arial"/>
                <a:cs typeface="Arial"/>
              </a:rPr>
              <a:t>es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-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AN</a:t>
            </a:r>
            <a:r>
              <a:rPr sz="1050" spc="3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50" spc="-50" dirty="0">
                <a:solidFill>
                  <a:srgbClr val="464646"/>
                </a:solidFill>
                <a:latin typeface="Arial"/>
                <a:cs typeface="Arial"/>
              </a:rPr>
              <a:t>XO</a:t>
            </a:r>
            <a:r>
              <a:rPr sz="1050" dirty="0">
                <a:solidFill>
                  <a:srgbClr val="464646"/>
                </a:solidFill>
                <a:latin typeface="Arial"/>
                <a:cs typeface="Arial"/>
              </a:rPr>
              <a:t>	</a:t>
            </a:r>
            <a:r>
              <a:rPr sz="1050" spc="385" dirty="0">
                <a:solidFill>
                  <a:srgbClr val="343434"/>
                </a:solidFill>
                <a:latin typeface="Arial"/>
                <a:cs typeface="Arial"/>
              </a:rPr>
              <a:t>,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343434"/>
                </a:solidFill>
                <a:latin typeface="Arial"/>
                <a:cs typeface="Arial"/>
              </a:rPr>
              <a:t>apresentadas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50" spc="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565656"/>
                </a:solidFill>
                <a:latin typeface="Arial"/>
                <a:cs typeface="Arial"/>
              </a:rPr>
              <a:t>n</a:t>
            </a:r>
            <a:r>
              <a:rPr sz="1050" spc="5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50" spc="-9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343434"/>
                </a:solidFill>
                <a:latin typeface="Arial"/>
                <a:cs typeface="Arial"/>
              </a:rPr>
              <a:t>EDIT</a:t>
            </a:r>
            <a:r>
              <a:rPr sz="1050" spc="8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50" spc="20" dirty="0">
                <a:solidFill>
                  <a:srgbClr val="565656"/>
                </a:solidFill>
                <a:latin typeface="Arial"/>
                <a:cs typeface="Arial"/>
              </a:rPr>
              <a:t>L</a:t>
            </a:r>
            <a:endParaRPr sz="1050">
              <a:latin typeface="Arial"/>
              <a:cs typeface="Arial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775947" y="9592239"/>
            <a:ext cx="221488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CONCORRÊNC</a:t>
            </a:r>
            <a:r>
              <a:rPr sz="1050" spc="5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5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12121"/>
                </a:solidFill>
                <a:latin typeface="Arial"/>
                <a:cs typeface="Arial"/>
              </a:rPr>
              <a:t>DE</a:t>
            </a:r>
            <a:r>
              <a:rPr sz="1050" spc="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F0F0F"/>
                </a:solidFill>
                <a:latin typeface="Arial"/>
                <a:cs typeface="Arial"/>
              </a:rPr>
              <a:t>Nº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464646"/>
                </a:solidFill>
                <a:latin typeface="Arial"/>
                <a:cs typeface="Arial"/>
              </a:rPr>
              <a:t>1</a:t>
            </a:r>
            <a:r>
              <a:rPr sz="1050" spc="145" dirty="0">
                <a:solidFill>
                  <a:srgbClr val="0F0F0F"/>
                </a:solidFill>
                <a:latin typeface="Arial"/>
                <a:cs typeface="Arial"/>
              </a:rPr>
              <a:t>0/</a:t>
            </a:r>
            <a:r>
              <a:rPr sz="1050" spc="-1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F0F0F"/>
                </a:solidFill>
                <a:latin typeface="Arial"/>
                <a:cs typeface="Arial"/>
              </a:rPr>
              <a:t>20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6.</a:t>
            </a:r>
            <a:endParaRPr sz="1050">
              <a:latin typeface="Arial"/>
              <a:cs typeface="Arial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4507668" y="9453310"/>
            <a:ext cx="361315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90" dirty="0">
                <a:solidFill>
                  <a:srgbClr val="7C8099"/>
                </a:solidFill>
                <a:latin typeface="Arial"/>
                <a:cs typeface="Arial"/>
              </a:rPr>
              <a:t>r</a:t>
            </a:r>
            <a:r>
              <a:rPr sz="2400" spc="-430" dirty="0">
                <a:solidFill>
                  <a:srgbClr val="7C8099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464646"/>
                </a:solidFill>
                <a:latin typeface="Arial"/>
                <a:cs typeface="Arial"/>
              </a:rPr>
              <a:t>S</a:t>
            </a:r>
            <a:r>
              <a:rPr sz="1050" spc="55" dirty="0">
                <a:solidFill>
                  <a:srgbClr val="464646"/>
                </a:solidFill>
                <a:latin typeface="Arial"/>
                <a:cs typeface="Arial"/>
              </a:rPr>
              <a:t>'\l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16863" y="963167"/>
            <a:ext cx="682751" cy="5974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291840" y="9814559"/>
            <a:ext cx="1170432" cy="8656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767071" y="9814559"/>
            <a:ext cx="780288" cy="65836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949696" y="9765792"/>
            <a:ext cx="1438655" cy="86563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780085" y="1068346"/>
            <a:ext cx="1437640" cy="4540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spc="35" dirty="0">
                <a:solidFill>
                  <a:srgbClr val="0A0A0A"/>
                </a:solidFill>
                <a:latin typeface="Arial"/>
                <a:cs typeface="Arial"/>
              </a:rPr>
              <a:t>MACKENZIE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5"/>
              </a:spcBef>
            </a:pPr>
            <a:r>
              <a:rPr sz="1250" b="1" spc="25" dirty="0">
                <a:solidFill>
                  <a:srgbClr val="0A0A0A"/>
                </a:solidFill>
                <a:latin typeface="Arial"/>
                <a:cs typeface="Arial"/>
              </a:rPr>
              <a:t>ESPORTE</a:t>
            </a:r>
            <a:r>
              <a:rPr sz="1250" b="1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250" b="1" dirty="0">
                <a:solidFill>
                  <a:srgbClr val="0A0A0A"/>
                </a:solidFill>
                <a:latin typeface="Arial"/>
                <a:cs typeface="Arial"/>
              </a:rPr>
              <a:t>CLUBE</a:t>
            </a:r>
            <a:endParaRPr sz="12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59109" y="1653642"/>
            <a:ext cx="6210300" cy="8337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 indent="5341620">
              <a:lnSpc>
                <a:spcPct val="100000"/>
              </a:lnSpc>
            </a:pPr>
            <a:r>
              <a:rPr sz="950" spc="-65" dirty="0">
                <a:solidFill>
                  <a:srgbClr val="1C1C1C"/>
                </a:solidFill>
                <a:latin typeface="Arial"/>
                <a:cs typeface="Arial"/>
              </a:rPr>
              <a:t>Pá</a:t>
            </a:r>
            <a:r>
              <a:rPr sz="950" spc="-25" dirty="0">
                <a:solidFill>
                  <a:srgbClr val="1C1C1C"/>
                </a:solidFill>
                <a:latin typeface="Arial"/>
                <a:cs typeface="Arial"/>
              </a:rPr>
              <a:t>g</a:t>
            </a:r>
            <a:r>
              <a:rPr sz="950" dirty="0">
                <a:solidFill>
                  <a:srgbClr val="414141"/>
                </a:solidFill>
                <a:latin typeface="Arial"/>
                <a:cs typeface="Arial"/>
              </a:rPr>
              <a:t>i</a:t>
            </a:r>
            <a:r>
              <a:rPr sz="950" spc="-50" dirty="0">
                <a:solidFill>
                  <a:srgbClr val="1C1C1C"/>
                </a:solidFill>
                <a:latin typeface="Arial"/>
                <a:cs typeface="Arial"/>
              </a:rPr>
              <a:t>na</a:t>
            </a:r>
            <a:r>
              <a:rPr sz="950" spc="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b="1" spc="100" dirty="0">
                <a:solidFill>
                  <a:srgbClr val="1C1C1C"/>
                </a:solidFill>
                <a:latin typeface="Times New Roman"/>
                <a:cs typeface="Times New Roman"/>
              </a:rPr>
              <a:t>6</a:t>
            </a:r>
            <a:r>
              <a:rPr sz="1000" b="1" spc="55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1000" b="1" spc="-5" dirty="0">
                <a:solidFill>
                  <a:srgbClr val="1C1C1C"/>
                </a:solidFill>
                <a:latin typeface="Times New Roman"/>
                <a:cs typeface="Times New Roman"/>
              </a:rPr>
              <a:t>de</a:t>
            </a:r>
            <a:r>
              <a:rPr sz="1000" b="1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1000" b="1" spc="-114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1000" b="1" spc="105" dirty="0">
                <a:solidFill>
                  <a:srgbClr val="1C1C1C"/>
                </a:solidFill>
                <a:latin typeface="Times New Roman"/>
                <a:cs typeface="Times New Roman"/>
              </a:rPr>
              <a:t>11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8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 marR="8255" indent="5715" algn="just">
              <a:lnSpc>
                <a:spcPct val="101200"/>
              </a:lnSpc>
            </a:pP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Responsabil</a:t>
            </a:r>
            <a:r>
              <a:rPr sz="1050" spc="2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-50" dirty="0">
                <a:solidFill>
                  <a:srgbClr val="2F2F2F"/>
                </a:solidFill>
                <a:latin typeface="Arial"/>
                <a:cs typeface="Arial"/>
              </a:rPr>
              <a:t>z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ar-se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pelo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pagamento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todos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C1C1C"/>
                </a:solidFill>
                <a:latin typeface="Arial"/>
                <a:cs typeface="Arial"/>
              </a:rPr>
              <a:t>os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2F2F2F"/>
                </a:solidFill>
                <a:latin typeface="Arial"/>
                <a:cs typeface="Arial"/>
              </a:rPr>
              <a:t>t</a:t>
            </a:r>
            <a:r>
              <a:rPr sz="1050" spc="100" dirty="0">
                <a:solidFill>
                  <a:srgbClr val="2F2F2F"/>
                </a:solidFill>
                <a:latin typeface="Arial"/>
                <a:cs typeface="Arial"/>
              </a:rPr>
              <a:t>r</a:t>
            </a:r>
            <a:r>
              <a:rPr sz="1050" spc="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0A0A0A"/>
                </a:solidFill>
                <a:latin typeface="Arial"/>
                <a:cs typeface="Arial"/>
              </a:rPr>
              <a:t>b</a:t>
            </a:r>
            <a:r>
              <a:rPr sz="1050" spc="-60" dirty="0">
                <a:solidFill>
                  <a:srgbClr val="2F2F2F"/>
                </a:solidFill>
                <a:latin typeface="Arial"/>
                <a:cs typeface="Arial"/>
              </a:rPr>
              <a:t>u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tos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2F2F2F"/>
                </a:solidFill>
                <a:latin typeface="Arial"/>
                <a:cs typeface="Arial"/>
              </a:rPr>
              <a:t>q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ue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414141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ncidam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F2F2F"/>
                </a:solidFill>
                <a:latin typeface="Arial"/>
                <a:cs typeface="Arial"/>
              </a:rPr>
              <a:t>venham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1050" spc="-65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incidir, </a:t>
            </a:r>
            <a:r>
              <a:rPr sz="1050" spc="-8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direta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ou indir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spc="60" dirty="0">
                <a:solidFill>
                  <a:srgbClr val="2F2F2F"/>
                </a:solidFill>
                <a:latin typeface="Arial"/>
                <a:cs typeface="Arial"/>
              </a:rPr>
              <a:t>t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amente,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sobre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A0A0A"/>
                </a:solidFill>
                <a:latin typeface="Arial"/>
                <a:cs typeface="Arial"/>
              </a:rPr>
              <a:t>objeto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 deste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Contrato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 e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responsabilizar-se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F2F2F"/>
                </a:solidFill>
                <a:latin typeface="Arial"/>
                <a:cs typeface="Arial"/>
              </a:rPr>
              <a:t>pelo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F2F2F"/>
                </a:solidFill>
                <a:latin typeface="Arial"/>
                <a:cs typeface="Arial"/>
              </a:rPr>
              <a:t>ônus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F2F2F"/>
                </a:solidFill>
                <a:latin typeface="Arial"/>
                <a:cs typeface="Arial"/>
              </a:rPr>
              <a:t>res</a:t>
            </a:r>
            <a:r>
              <a:rPr sz="1050" spc="20" dirty="0">
                <a:solidFill>
                  <a:srgbClr val="2F2F2F"/>
                </a:solidFill>
                <a:latin typeface="Arial"/>
                <a:cs typeface="Arial"/>
              </a:rPr>
              <a:t>u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ltante </a:t>
            </a:r>
            <a:r>
              <a:rPr sz="1050" spc="-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quaisquer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ações,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demandas,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50" spc="-1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custos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A0A0A"/>
                </a:solidFill>
                <a:latin typeface="Arial"/>
                <a:cs typeface="Arial"/>
              </a:rPr>
              <a:t>despesas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dec</a:t>
            </a:r>
            <a:r>
              <a:rPr sz="1050" spc="2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50" spc="5" dirty="0">
                <a:solidFill>
                  <a:srgbClr val="2F2F2F"/>
                </a:solidFill>
                <a:latin typeface="Arial"/>
                <a:cs typeface="Arial"/>
              </a:rPr>
              <a:t>r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rentes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danos,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C1C1C"/>
                </a:solidFill>
                <a:latin typeface="Arial"/>
                <a:cs typeface="Arial"/>
              </a:rPr>
              <a:t>seja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culpa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qualquer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C1C1C"/>
                </a:solidFill>
                <a:latin typeface="Arial"/>
                <a:cs typeface="Arial"/>
              </a:rPr>
              <a:t>seus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empregados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C1C1C"/>
                </a:solidFill>
                <a:latin typeface="Arial"/>
                <a:cs typeface="Arial"/>
              </a:rPr>
              <a:t>e/ou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prepostos,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obrigando-se,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outrossim,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por</a:t>
            </a:r>
            <a:r>
              <a:rPr sz="1050" spc="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qu</a:t>
            </a:r>
            <a:r>
              <a:rPr sz="1050" spc="7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50" spc="-2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squ</a:t>
            </a:r>
            <a:r>
              <a:rPr sz="1050" spc="2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2F2F2F"/>
                </a:solidFill>
                <a:latin typeface="Arial"/>
                <a:cs typeface="Arial"/>
              </a:rPr>
              <a:t>r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responsabilidades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F2F2F"/>
                </a:solidFill>
                <a:latin typeface="Arial"/>
                <a:cs typeface="Arial"/>
              </a:rPr>
              <a:t>decorrentes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50" spc="-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A0A0A"/>
                </a:solidFill>
                <a:latin typeface="Arial"/>
                <a:cs typeface="Arial"/>
              </a:rPr>
              <a:t>ações</a:t>
            </a:r>
            <a:r>
              <a:rPr sz="1050" spc="1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A0A0A"/>
                </a:solidFill>
                <a:latin typeface="Arial"/>
                <a:cs typeface="Arial"/>
              </a:rPr>
              <a:t>j</a:t>
            </a:r>
            <a:r>
              <a:rPr sz="1050" spc="10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050" spc="30" dirty="0">
                <a:solidFill>
                  <a:srgbClr val="2F2F2F"/>
                </a:solidFill>
                <a:latin typeface="Arial"/>
                <a:cs typeface="Arial"/>
              </a:rPr>
              <a:t>d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iciais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que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lhe</a:t>
            </a:r>
            <a:r>
              <a:rPr sz="1050" spc="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venham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C1C1C"/>
                </a:solidFill>
                <a:latin typeface="Arial"/>
                <a:cs typeface="Arial"/>
              </a:rPr>
              <a:t>ser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50" spc="10" dirty="0">
                <a:solidFill>
                  <a:srgbClr val="2F2F2F"/>
                </a:solidFill>
                <a:latin typeface="Arial"/>
                <a:cs typeface="Arial"/>
              </a:rPr>
              <a:t>tri</a:t>
            </a:r>
            <a:r>
              <a:rPr sz="1050" spc="80" dirty="0">
                <a:solidFill>
                  <a:srgbClr val="2F2F2F"/>
                </a:solidFill>
                <a:latin typeface="Arial"/>
                <a:cs typeface="Arial"/>
              </a:rPr>
              <a:t>b</a:t>
            </a:r>
            <a:r>
              <a:rPr sz="1050" spc="-50" dirty="0">
                <a:solidFill>
                  <a:srgbClr val="0A0A0A"/>
                </a:solidFill>
                <a:latin typeface="Arial"/>
                <a:cs typeface="Arial"/>
              </a:rPr>
              <a:t>uídas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força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050" spc="-4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spc="40" dirty="0">
                <a:solidFill>
                  <a:srgbClr val="2F2F2F"/>
                </a:solidFill>
                <a:latin typeface="Arial"/>
                <a:cs typeface="Arial"/>
              </a:rPr>
              <a:t>i,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F2F2F"/>
                </a:solidFill>
                <a:latin typeface="Arial"/>
                <a:cs typeface="Arial"/>
              </a:rPr>
              <a:t>relacionadas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cumprimento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presente</a:t>
            </a:r>
            <a:r>
              <a:rPr sz="1050" spc="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C1C1C"/>
                </a:solidFill>
                <a:latin typeface="Arial"/>
                <a:cs typeface="Arial"/>
              </a:rPr>
              <a:t>contrato.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800">
              <a:latin typeface="Times New Roman"/>
              <a:cs typeface="Times New Roman"/>
            </a:endParaRPr>
          </a:p>
          <a:p>
            <a:pPr marL="18415" algn="just">
              <a:lnSpc>
                <a:spcPct val="100000"/>
              </a:lnSpc>
            </a:pP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Submeter-se </a:t>
            </a:r>
            <a:r>
              <a:rPr sz="1050" spc="-1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A0A0A"/>
                </a:solidFill>
                <a:latin typeface="Arial"/>
                <a:cs typeface="Arial"/>
              </a:rPr>
              <a:t>às</a:t>
            </a:r>
            <a:r>
              <a:rPr sz="1050" spc="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normas</a:t>
            </a:r>
            <a:r>
              <a:rPr sz="105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spc="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deter</a:t>
            </a:r>
            <a:r>
              <a:rPr sz="1050" spc="70" dirty="0">
                <a:solidFill>
                  <a:srgbClr val="1C1C1C"/>
                </a:solidFill>
                <a:latin typeface="Arial"/>
                <a:cs typeface="Arial"/>
              </a:rPr>
              <a:t>m</a:t>
            </a:r>
            <a:r>
              <a:rPr sz="1050" dirty="0">
                <a:solidFill>
                  <a:srgbClr val="414141"/>
                </a:solidFill>
                <a:latin typeface="Arial"/>
                <a:cs typeface="Arial"/>
              </a:rPr>
              <a:t>i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na</a:t>
            </a:r>
            <a:r>
              <a:rPr sz="1050" spc="-50" dirty="0">
                <a:solidFill>
                  <a:srgbClr val="0A0A0A"/>
                </a:solidFill>
                <a:latin typeface="Arial"/>
                <a:cs typeface="Arial"/>
              </a:rPr>
              <a:t>ç</a:t>
            </a:r>
            <a:r>
              <a:rPr sz="1050" spc="-20" dirty="0">
                <a:solidFill>
                  <a:srgbClr val="2F2F2F"/>
                </a:solidFill>
                <a:latin typeface="Arial"/>
                <a:cs typeface="Arial"/>
              </a:rPr>
              <a:t>õ</a:t>
            </a:r>
            <a:r>
              <a:rPr sz="1050" spc="-30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050" spc="-65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050" spc="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050" spc="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1C1C1C"/>
                </a:solidFill>
                <a:latin typeface="Arial"/>
                <a:cs typeface="Arial"/>
              </a:rPr>
              <a:t>C</a:t>
            </a:r>
            <a:r>
              <a:rPr sz="1050" spc="-70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050" spc="-55" dirty="0">
                <a:solidFill>
                  <a:srgbClr val="414141"/>
                </a:solidFill>
                <a:latin typeface="Arial"/>
                <a:cs typeface="Arial"/>
              </a:rPr>
              <a:t>N</a:t>
            </a:r>
            <a:r>
              <a:rPr sz="1050" spc="-70" dirty="0">
                <a:solidFill>
                  <a:srgbClr val="414141"/>
                </a:solidFill>
                <a:latin typeface="Arial"/>
                <a:cs typeface="Arial"/>
              </a:rPr>
              <a:t>T</a:t>
            </a:r>
            <a:r>
              <a:rPr sz="1050" spc="-85" dirty="0">
                <a:solidFill>
                  <a:srgbClr val="1C1C1C"/>
                </a:solidFill>
                <a:latin typeface="Arial"/>
                <a:cs typeface="Arial"/>
              </a:rPr>
              <a:t>RATANTE</a:t>
            </a:r>
            <a:r>
              <a:rPr sz="1050" spc="1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no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F2F2F"/>
                </a:solidFill>
                <a:latin typeface="Arial"/>
                <a:cs typeface="Arial"/>
              </a:rPr>
              <a:t>que</a:t>
            </a:r>
            <a:r>
              <a:rPr sz="1050" spc="7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414141"/>
                </a:solidFill>
                <a:latin typeface="Arial"/>
                <a:cs typeface="Arial"/>
              </a:rPr>
              <a:t>se</a:t>
            </a:r>
            <a:r>
              <a:rPr sz="1050" spc="9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505052"/>
                </a:solidFill>
                <a:latin typeface="Arial"/>
                <a:cs typeface="Arial"/>
              </a:rPr>
              <a:t>r</a:t>
            </a:r>
            <a:r>
              <a:rPr sz="1050" spc="-30" dirty="0">
                <a:solidFill>
                  <a:srgbClr val="2F2F2F"/>
                </a:solidFill>
                <a:latin typeface="Arial"/>
                <a:cs typeface="Arial"/>
              </a:rPr>
              <a:t>eferem</a:t>
            </a:r>
            <a:r>
              <a:rPr sz="1050" spc="1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2F2F2F"/>
                </a:solidFill>
                <a:latin typeface="Arial"/>
                <a:cs typeface="Arial"/>
              </a:rPr>
              <a:t>à</a:t>
            </a:r>
            <a:r>
              <a:rPr sz="1050" spc="7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2F2F2F"/>
                </a:solidFill>
                <a:latin typeface="Arial"/>
                <a:cs typeface="Arial"/>
              </a:rPr>
              <a:t>execução</a:t>
            </a:r>
            <a:r>
              <a:rPr sz="1050" spc="1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050" spc="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C1C1C"/>
                </a:solidFill>
                <a:latin typeface="Arial"/>
                <a:cs typeface="Arial"/>
              </a:rPr>
              <a:t>contrat</a:t>
            </a:r>
            <a:r>
              <a:rPr sz="1050" spc="95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050" spc="95" dirty="0">
                <a:solidFill>
                  <a:srgbClr val="414141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900">
              <a:latin typeface="Times New Roman"/>
              <a:cs typeface="Times New Roman"/>
            </a:endParaRPr>
          </a:p>
          <a:p>
            <a:pPr marL="18415" marR="15875" indent="2540" algn="just">
              <a:lnSpc>
                <a:spcPts val="1250"/>
              </a:lnSpc>
            </a:pP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Pe</a:t>
            </a:r>
            <a:r>
              <a:rPr sz="1050" spc="-50" dirty="0">
                <a:solidFill>
                  <a:srgbClr val="1C1C1C"/>
                </a:solidFill>
                <a:latin typeface="Arial"/>
                <a:cs typeface="Arial"/>
              </a:rPr>
              <a:t>í</a:t>
            </a:r>
            <a:r>
              <a:rPr sz="1050" spc="30" dirty="0">
                <a:solidFill>
                  <a:srgbClr val="1C1C1C"/>
                </a:solidFill>
                <a:latin typeface="Arial"/>
                <a:cs typeface="Arial"/>
              </a:rPr>
              <a:t>mitií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15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050" spc="-6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-5" dirty="0">
                <a:solidFill>
                  <a:srgbClr val="2F2F2F"/>
                </a:solidFill>
                <a:latin typeface="Arial"/>
                <a:cs typeface="Arial"/>
              </a:rPr>
              <a:t>vre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C1C1C"/>
                </a:solidFill>
                <a:latin typeface="Arial"/>
                <a:cs typeface="Arial"/>
              </a:rPr>
              <a:t>ãcesso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C1C1C"/>
                </a:solidFill>
                <a:latin typeface="Arial"/>
                <a:cs typeface="Arial"/>
              </a:rPr>
              <a:t>ãos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docum</a:t>
            </a:r>
            <a:r>
              <a:rPr sz="1050" spc="7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414141"/>
                </a:solidFill>
                <a:latin typeface="Arial"/>
                <a:cs typeface="Arial"/>
              </a:rPr>
              <a:t>n</a:t>
            </a:r>
            <a:r>
              <a:rPr sz="1050" spc="-15" dirty="0">
                <a:solidFill>
                  <a:srgbClr val="414141"/>
                </a:solidFill>
                <a:latin typeface="Arial"/>
                <a:cs typeface="Arial"/>
              </a:rPr>
              <a:t>t</a:t>
            </a:r>
            <a:r>
              <a:rPr sz="1050" spc="-40" dirty="0">
                <a:solidFill>
                  <a:srgbClr val="1C1C1C"/>
                </a:solidFill>
                <a:latin typeface="Arial"/>
                <a:cs typeface="Arial"/>
              </a:rPr>
              <a:t>os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414141"/>
                </a:solidFill>
                <a:latin typeface="Arial"/>
                <a:cs typeface="Arial"/>
              </a:rPr>
              <a:t>r</a:t>
            </a:r>
            <a:r>
              <a:rPr sz="1050" spc="-45" dirty="0">
                <a:solidFill>
                  <a:srgbClr val="414141"/>
                </a:solidFill>
                <a:latin typeface="Arial"/>
                <a:cs typeface="Arial"/>
              </a:rPr>
              <a:t>e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gistros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co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n</a:t>
            </a:r>
            <a:r>
              <a:rPr sz="1050" spc="-10" dirty="0">
                <a:solidFill>
                  <a:srgbClr val="414141"/>
                </a:solidFill>
                <a:latin typeface="Arial"/>
                <a:cs typeface="Arial"/>
              </a:rPr>
              <a:t>t</a:t>
            </a:r>
            <a:r>
              <a:rPr sz="1050" spc="75" dirty="0">
                <a:solidFill>
                  <a:srgbClr val="414141"/>
                </a:solidFill>
                <a:latin typeface="Arial"/>
                <a:cs typeface="Arial"/>
              </a:rPr>
              <a:t>á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b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50" spc="-25" dirty="0">
                <a:solidFill>
                  <a:srgbClr val="414141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s,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r</a:t>
            </a:r>
            <a:r>
              <a:rPr sz="1050" spc="-4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50" spc="-20" dirty="0">
                <a:solidFill>
                  <a:srgbClr val="414141"/>
                </a:solidFill>
                <a:latin typeface="Arial"/>
                <a:cs typeface="Arial"/>
              </a:rPr>
              <a:t>fe</a:t>
            </a:r>
            <a:r>
              <a:rPr sz="1050" spc="40" dirty="0">
                <a:solidFill>
                  <a:srgbClr val="414141"/>
                </a:solidFill>
                <a:latin typeface="Arial"/>
                <a:cs typeface="Arial"/>
              </a:rPr>
              <a:t>r</a:t>
            </a:r>
            <a:r>
              <a:rPr sz="1050" spc="1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50" spc="-10" dirty="0">
                <a:solidFill>
                  <a:srgbClr val="414141"/>
                </a:solidFill>
                <a:latin typeface="Arial"/>
                <a:cs typeface="Arial"/>
              </a:rPr>
              <a:t>nt</a:t>
            </a:r>
            <a:r>
              <a:rPr sz="1050" spc="-25" dirty="0">
                <a:solidFill>
                  <a:srgbClr val="414141"/>
                </a:solidFill>
                <a:latin typeface="Arial"/>
                <a:cs typeface="Arial"/>
              </a:rPr>
              <a:t>e</a:t>
            </a:r>
            <a:r>
              <a:rPr sz="1050" spc="-65" dirty="0">
                <a:solidFill>
                  <a:srgbClr val="1C1C1C"/>
                </a:solidFill>
                <a:latin typeface="Arial"/>
                <a:cs typeface="Arial"/>
              </a:rPr>
              <a:t>s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2F2F2F"/>
                </a:solidFill>
                <a:latin typeface="Arial"/>
                <a:cs typeface="Arial"/>
              </a:rPr>
              <a:t>ao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objeto </a:t>
            </a:r>
            <a:r>
              <a:rPr sz="1050" spc="1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contratado,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414141"/>
                </a:solidFill>
                <a:latin typeface="Arial"/>
                <a:cs typeface="Arial"/>
              </a:rPr>
              <a:t>aos</a:t>
            </a:r>
            <a:r>
              <a:rPr sz="1050" spc="-2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servidores</a:t>
            </a:r>
            <a:r>
              <a:rPr sz="1050" spc="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dos</a:t>
            </a:r>
            <a:r>
              <a:rPr sz="105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órgãos</a:t>
            </a:r>
            <a:r>
              <a:rPr sz="1050" spc="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spc="-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en</a:t>
            </a:r>
            <a:r>
              <a:rPr sz="1050" spc="55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050" spc="-4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050" spc="-60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des</a:t>
            </a:r>
            <a:r>
              <a:rPr sz="1050" spc="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pú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b</a:t>
            </a:r>
            <a:r>
              <a:rPr sz="1050" spc="-25" dirty="0">
                <a:solidFill>
                  <a:srgbClr val="2F2F2F"/>
                </a:solidFill>
                <a:latin typeface="Arial"/>
                <a:cs typeface="Arial"/>
              </a:rPr>
              <a:t>l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icas</a:t>
            </a:r>
            <a:r>
              <a:rPr sz="1050" spc="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50" spc="-35" dirty="0">
                <a:solidFill>
                  <a:srgbClr val="2F2F2F"/>
                </a:solidFill>
                <a:latin typeface="Arial"/>
                <a:cs typeface="Arial"/>
              </a:rPr>
              <a:t>n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cedentes</a:t>
            </a:r>
            <a:r>
              <a:rPr sz="1050" spc="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50" spc="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F2F2F"/>
                </a:solidFill>
                <a:latin typeface="Arial"/>
                <a:cs typeface="Arial"/>
              </a:rPr>
              <a:t>dos</a:t>
            </a:r>
            <a:r>
              <a:rPr sz="1050" spc="2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F2F2F"/>
                </a:solidFill>
                <a:latin typeface="Arial"/>
                <a:cs typeface="Arial"/>
              </a:rPr>
              <a:t>órgãos</a:t>
            </a:r>
            <a:r>
              <a:rPr sz="1050" spc="7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50" spc="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controle</a:t>
            </a:r>
            <a:r>
              <a:rPr sz="1050" spc="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interno</a:t>
            </a:r>
            <a:r>
              <a:rPr sz="1050" spc="5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50" spc="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spc="-10" dirty="0">
                <a:solidFill>
                  <a:srgbClr val="2F2F2F"/>
                </a:solidFill>
                <a:latin typeface="Arial"/>
                <a:cs typeface="Arial"/>
              </a:rPr>
              <a:t>xterno.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800">
              <a:latin typeface="Times New Roman"/>
              <a:cs typeface="Times New Roman"/>
            </a:endParaRPr>
          </a:p>
          <a:p>
            <a:pPr marL="15240" marR="14604" indent="2540" algn="just">
              <a:lnSpc>
                <a:spcPct val="100200"/>
              </a:lnSpc>
            </a:pP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Obrigação </a:t>
            </a:r>
            <a:r>
              <a:rPr sz="1050" spc="-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50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contr</a:t>
            </a:r>
            <a:r>
              <a:rPr sz="1050" spc="1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50" spc="85" dirty="0">
                <a:solidFill>
                  <a:srgbClr val="2F2F2F"/>
                </a:solidFill>
                <a:latin typeface="Arial"/>
                <a:cs typeface="Arial"/>
              </a:rPr>
              <a:t>t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ado</a:t>
            </a:r>
            <a:r>
              <a:rPr sz="105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mante</a:t>
            </a:r>
            <a:r>
              <a:rPr sz="1050" spc="35" dirty="0">
                <a:solidFill>
                  <a:srgbClr val="1C1C1C"/>
                </a:solidFill>
                <a:latin typeface="Arial"/>
                <a:cs typeface="Arial"/>
              </a:rPr>
              <a:t>r</a:t>
            </a:r>
            <a:r>
              <a:rPr sz="1050" spc="200" dirty="0">
                <a:solidFill>
                  <a:srgbClr val="414141"/>
                </a:solidFill>
                <a:latin typeface="Arial"/>
                <a:cs typeface="Arial"/>
              </a:rPr>
              <a:t>,</a:t>
            </a:r>
            <a:r>
              <a:rPr sz="1050" spc="-9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A0A0A"/>
                </a:solidFill>
                <a:latin typeface="Arial"/>
                <a:cs typeface="Arial"/>
              </a:rPr>
              <a:t>durante</a:t>
            </a:r>
            <a:r>
              <a:rPr sz="1050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toda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50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C1C1C"/>
                </a:solidFill>
                <a:latin typeface="Arial"/>
                <a:cs typeface="Arial"/>
              </a:rPr>
              <a:t>execução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50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C1C1C"/>
                </a:solidFill>
                <a:latin typeface="Arial"/>
                <a:cs typeface="Arial"/>
              </a:rPr>
              <a:t>contrato,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em</a:t>
            </a:r>
            <a:r>
              <a:rPr sz="1050" spc="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compatibilidade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C1C1C"/>
                </a:solidFill>
                <a:latin typeface="Arial"/>
                <a:cs typeface="Arial"/>
              </a:rPr>
              <a:t>as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obrigações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A0A0A"/>
                </a:solidFill>
                <a:latin typeface="Arial"/>
                <a:cs typeface="Arial"/>
              </a:rPr>
              <a:t>por</a:t>
            </a:r>
            <a:r>
              <a:rPr sz="1050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ele</a:t>
            </a:r>
            <a:r>
              <a:rPr sz="105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assumida</a:t>
            </a:r>
            <a:r>
              <a:rPr sz="1050" spc="75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050" spc="200" dirty="0">
                <a:solidFill>
                  <a:srgbClr val="2F2F2F"/>
                </a:solidFill>
                <a:latin typeface="Arial"/>
                <a:cs typeface="Arial"/>
              </a:rPr>
              <a:t>,</a:t>
            </a:r>
            <a:r>
              <a:rPr sz="1050" spc="-9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2F2F2F"/>
                </a:solidFill>
                <a:latin typeface="Arial"/>
                <a:cs typeface="Arial"/>
              </a:rPr>
              <a:t>t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odas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C1C1C"/>
                </a:solidFill>
                <a:latin typeface="Arial"/>
                <a:cs typeface="Arial"/>
              </a:rPr>
              <a:t>as</a:t>
            </a:r>
            <a:r>
              <a:rPr sz="1050" spc="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con</a:t>
            </a:r>
            <a:r>
              <a:rPr sz="1050" spc="20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050" spc="-25" dirty="0">
                <a:solidFill>
                  <a:srgbClr val="414141"/>
                </a:solidFill>
                <a:latin typeface="Arial"/>
                <a:cs typeface="Arial"/>
              </a:rPr>
              <a:t>i</a:t>
            </a:r>
            <a:r>
              <a:rPr sz="1050" spc="-50" dirty="0">
                <a:solidFill>
                  <a:srgbClr val="0A0A0A"/>
                </a:solidFill>
                <a:latin typeface="Arial"/>
                <a:cs typeface="Arial"/>
              </a:rPr>
              <a:t>ções</a:t>
            </a:r>
            <a:r>
              <a:rPr sz="1050" spc="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habilitação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F2F2F"/>
                </a:solidFill>
                <a:latin typeface="Arial"/>
                <a:cs typeface="Arial"/>
              </a:rPr>
              <a:t>qualific</a:t>
            </a:r>
            <a:r>
              <a:rPr sz="1050" spc="75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ção</a:t>
            </a:r>
            <a:r>
              <a:rPr sz="105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0A0A0A"/>
                </a:solidFill>
                <a:latin typeface="Arial"/>
                <a:cs typeface="Arial"/>
              </a:rPr>
              <a:t>x</a:t>
            </a:r>
            <a:r>
              <a:rPr sz="1050" spc="-2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1050" spc="50" dirty="0">
                <a:solidFill>
                  <a:srgbClr val="2F2F2F"/>
                </a:solidFill>
                <a:latin typeface="Arial"/>
                <a:cs typeface="Arial"/>
              </a:rPr>
              <a:t>g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idas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F2F2F"/>
                </a:solidFill>
                <a:latin typeface="Arial"/>
                <a:cs typeface="Arial"/>
              </a:rPr>
              <a:t>no</a:t>
            </a:r>
            <a:r>
              <a:rPr sz="1050" spc="10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414141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nstrumento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convoc</a:t>
            </a:r>
            <a:r>
              <a:rPr sz="1050" spc="2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50" spc="10" dirty="0">
                <a:solidFill>
                  <a:srgbClr val="2F2F2F"/>
                </a:solidFill>
                <a:latin typeface="Arial"/>
                <a:cs typeface="Arial"/>
              </a:rPr>
              <a:t>t</a:t>
            </a:r>
            <a:r>
              <a:rPr sz="1050" spc="75" dirty="0">
                <a:solidFill>
                  <a:srgbClr val="2F2F2F"/>
                </a:solidFill>
                <a:latin typeface="Arial"/>
                <a:cs typeface="Arial"/>
              </a:rPr>
              <a:t>ó</a:t>
            </a:r>
            <a:r>
              <a:rPr sz="1050" spc="35" dirty="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sz="1050" spc="-5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50" spc="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50" spc="1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ap</a:t>
            </a:r>
            <a:r>
              <a:rPr sz="1050" spc="25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050" spc="-45" dirty="0">
                <a:solidFill>
                  <a:srgbClr val="414141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cabilidade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50" spc="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Regulamento</a:t>
            </a:r>
            <a:r>
              <a:rPr sz="105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50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Compras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50" spc="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A0A0A"/>
                </a:solidFill>
                <a:latin typeface="Arial"/>
                <a:cs typeface="Arial"/>
              </a:rPr>
              <a:t>Con</a:t>
            </a:r>
            <a:r>
              <a:rPr sz="1050" spc="-10" dirty="0">
                <a:solidFill>
                  <a:srgbClr val="2F2F2F"/>
                </a:solidFill>
                <a:latin typeface="Arial"/>
                <a:cs typeface="Arial"/>
              </a:rPr>
              <a:t>trataç</a:t>
            </a:r>
            <a:r>
              <a:rPr sz="1050" spc="35" dirty="0">
                <a:solidFill>
                  <a:srgbClr val="2F2F2F"/>
                </a:solidFill>
                <a:latin typeface="Arial"/>
                <a:cs typeface="Arial"/>
              </a:rPr>
              <a:t>õ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es</a:t>
            </a:r>
            <a:r>
              <a:rPr sz="105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C1C1C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C1C1C"/>
                </a:solidFill>
                <a:latin typeface="Arial"/>
                <a:cs typeface="Arial"/>
              </a:rPr>
              <a:t>Confederação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1C1C1C"/>
                </a:solidFill>
                <a:latin typeface="Arial"/>
                <a:cs typeface="Arial"/>
              </a:rPr>
              <a:t>B</a:t>
            </a:r>
            <a:r>
              <a:rPr sz="1050" spc="5" dirty="0">
                <a:solidFill>
                  <a:srgbClr val="414141"/>
                </a:solidFill>
                <a:latin typeface="Arial"/>
                <a:cs typeface="Arial"/>
              </a:rPr>
              <a:t>r</a:t>
            </a:r>
            <a:r>
              <a:rPr sz="1050" spc="-55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s</a:t>
            </a:r>
            <a:r>
              <a:rPr sz="1050" dirty="0">
                <a:solidFill>
                  <a:srgbClr val="414141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50" spc="15" dirty="0">
                <a:solidFill>
                  <a:srgbClr val="414141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414141"/>
                </a:solidFill>
                <a:latin typeface="Arial"/>
                <a:cs typeface="Arial"/>
              </a:rPr>
              <a:t>r</a:t>
            </a:r>
            <a:r>
              <a:rPr sz="1050" spc="-65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50" spc="-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50" spc="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A0A0A"/>
                </a:solidFill>
                <a:latin typeface="Arial"/>
                <a:cs typeface="Arial"/>
              </a:rPr>
              <a:t>Clubes</a:t>
            </a:r>
            <a:r>
              <a:rPr sz="1050" spc="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370" dirty="0">
                <a:solidFill>
                  <a:srgbClr val="0A0A0A"/>
                </a:solidFill>
                <a:latin typeface="Arial"/>
                <a:cs typeface="Arial"/>
              </a:rPr>
              <a:t>-</a:t>
            </a:r>
            <a:r>
              <a:rPr sz="1050" spc="-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1C1C1C"/>
                </a:solidFill>
                <a:latin typeface="Arial"/>
                <a:cs typeface="Arial"/>
              </a:rPr>
              <a:t>CBC</a:t>
            </a:r>
            <a:r>
              <a:rPr sz="1050" spc="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A0A0A"/>
                </a:solidFill>
                <a:latin typeface="Arial"/>
                <a:cs typeface="Arial"/>
              </a:rPr>
              <a:t>à</a:t>
            </a:r>
            <a:r>
              <a:rPr sz="1050" spc="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execução</a:t>
            </a:r>
            <a:r>
              <a:rPr sz="1050" spc="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050" spc="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A0A0A"/>
                </a:solidFill>
                <a:latin typeface="Arial"/>
                <a:cs typeface="Arial"/>
              </a:rPr>
              <a:t>contrato</a:t>
            </a:r>
            <a:r>
              <a:rPr sz="105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e,</a:t>
            </a:r>
            <a:r>
              <a:rPr sz="1050" spc="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A0A0A"/>
                </a:solidFill>
                <a:latin typeface="Arial"/>
                <a:cs typeface="Arial"/>
              </a:rPr>
              <a:t>especi</a:t>
            </a:r>
            <a:r>
              <a:rPr sz="1050" spc="6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50" spc="-5" dirty="0">
                <a:solidFill>
                  <a:srgbClr val="2F2F2F"/>
                </a:solidFill>
                <a:latin typeface="Arial"/>
                <a:cs typeface="Arial"/>
              </a:rPr>
              <a:t>l</a:t>
            </a:r>
            <a:r>
              <a:rPr sz="1050" spc="-30" dirty="0">
                <a:solidFill>
                  <a:srgbClr val="2F2F2F"/>
                </a:solidFill>
                <a:latin typeface="Arial"/>
                <a:cs typeface="Arial"/>
              </a:rPr>
              <a:t>m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ent</a:t>
            </a:r>
            <a:r>
              <a:rPr sz="105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spc="200" dirty="0">
                <a:solidFill>
                  <a:srgbClr val="2F2F2F"/>
                </a:solidFill>
                <a:latin typeface="Arial"/>
                <a:cs typeface="Arial"/>
              </a:rPr>
              <a:t>,</a:t>
            </a:r>
            <a:r>
              <a:rPr sz="1050" spc="-14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C1C1C"/>
                </a:solidFill>
                <a:latin typeface="Arial"/>
                <a:cs typeface="Arial"/>
              </a:rPr>
              <a:t>aos</a:t>
            </a:r>
            <a:r>
              <a:rPr sz="1050" spc="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C1C1C"/>
                </a:solidFill>
                <a:latin typeface="Arial"/>
                <a:cs typeface="Arial"/>
              </a:rPr>
              <a:t>casos</a:t>
            </a:r>
            <a:r>
              <a:rPr sz="1050" spc="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C1C1C"/>
                </a:solidFill>
                <a:latin typeface="Arial"/>
                <a:cs typeface="Arial"/>
              </a:rPr>
              <a:t>omissos;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900">
              <a:latin typeface="Times New Roman"/>
              <a:cs typeface="Times New Roman"/>
            </a:endParaRPr>
          </a:p>
          <a:p>
            <a:pPr marL="18415" algn="just">
              <a:lnSpc>
                <a:spcPct val="100000"/>
              </a:lnSpc>
            </a:pPr>
            <a:r>
              <a:rPr sz="1000" b="1" spc="-15" dirty="0">
                <a:solidFill>
                  <a:srgbClr val="0A0A0A"/>
                </a:solidFill>
                <a:latin typeface="Arial"/>
                <a:cs typeface="Arial"/>
              </a:rPr>
              <a:t>CLÁUSULA </a:t>
            </a:r>
            <a:r>
              <a:rPr sz="1000" b="1" spc="-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105" dirty="0">
                <a:solidFill>
                  <a:srgbClr val="1C1C1C"/>
                </a:solidFill>
                <a:latin typeface="Arial"/>
                <a:cs typeface="Arial"/>
              </a:rPr>
              <a:t>5ª</a:t>
            </a:r>
            <a:r>
              <a:rPr sz="1000" b="1" spc="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b="1" spc="100" dirty="0">
                <a:solidFill>
                  <a:srgbClr val="0A0A0A"/>
                </a:solidFill>
                <a:latin typeface="Arial"/>
                <a:cs typeface="Arial"/>
              </a:rPr>
              <a:t>-</a:t>
            </a:r>
            <a:r>
              <a:rPr sz="1000" b="1" spc="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0A0A0A"/>
                </a:solidFill>
                <a:latin typeface="Arial"/>
                <a:cs typeface="Arial"/>
              </a:rPr>
              <a:t>DAS</a:t>
            </a:r>
            <a:r>
              <a:rPr sz="1000" b="1" spc="-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70" dirty="0">
                <a:solidFill>
                  <a:srgbClr val="0A0A0A"/>
                </a:solidFill>
                <a:latin typeface="Arial"/>
                <a:cs typeface="Arial"/>
              </a:rPr>
              <a:t>OBR</a:t>
            </a:r>
            <a:r>
              <a:rPr sz="1000" b="1" spc="5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00" b="1" spc="-15" dirty="0">
                <a:solidFill>
                  <a:srgbClr val="0A0A0A"/>
                </a:solidFill>
                <a:latin typeface="Arial"/>
                <a:cs typeface="Arial"/>
              </a:rPr>
              <a:t>GAÇÕES</a:t>
            </a:r>
            <a:r>
              <a:rPr sz="1000" b="1" spc="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15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00" b="1" spc="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0A0A0A"/>
                </a:solidFill>
                <a:latin typeface="Arial"/>
                <a:cs typeface="Arial"/>
              </a:rPr>
              <a:t>CONTRA</a:t>
            </a:r>
            <a:r>
              <a:rPr sz="1000" b="1" spc="45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000" b="1" spc="60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1000" b="1" dirty="0">
                <a:solidFill>
                  <a:srgbClr val="0A0A0A"/>
                </a:solidFill>
                <a:latin typeface="Arial"/>
                <a:cs typeface="Arial"/>
              </a:rPr>
              <a:t>NTE</a:t>
            </a:r>
            <a:endParaRPr sz="1000">
              <a:latin typeface="Arial"/>
              <a:cs typeface="Arial"/>
            </a:endParaRPr>
          </a:p>
          <a:p>
            <a:pPr marL="18415" marR="16510" indent="-3175" algn="just">
              <a:lnSpc>
                <a:spcPct val="102699"/>
              </a:lnSpc>
              <a:spcBef>
                <a:spcPts val="894"/>
              </a:spcBef>
            </a:pP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Analisar, </a:t>
            </a:r>
            <a:r>
              <a:rPr sz="105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avaliar,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determinar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registrar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C1C1C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2F2F2F"/>
                </a:solidFill>
                <a:latin typeface="Arial"/>
                <a:cs typeface="Arial"/>
              </a:rPr>
              <a:t>f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50" spc="20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050" spc="-50" dirty="0">
                <a:solidFill>
                  <a:srgbClr val="2F2F2F"/>
                </a:solidFill>
                <a:latin typeface="Arial"/>
                <a:cs typeface="Arial"/>
              </a:rPr>
              <a:t>has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encontradas,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C1C1C"/>
                </a:solidFill>
                <a:latin typeface="Arial"/>
                <a:cs typeface="Arial"/>
              </a:rPr>
              <a:t>assim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como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F2F2F"/>
                </a:solidFill>
                <a:latin typeface="Arial"/>
                <a:cs typeface="Arial"/>
              </a:rPr>
              <a:t>não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cumprimento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C1C1C"/>
                </a:solidFill>
                <a:latin typeface="Arial"/>
                <a:cs typeface="Arial"/>
              </a:rPr>
              <a:t>das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deter</a:t>
            </a:r>
            <a:r>
              <a:rPr sz="1050" spc="45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1050" spc="-35" dirty="0">
                <a:solidFill>
                  <a:srgbClr val="2F2F2F"/>
                </a:solidFill>
                <a:latin typeface="Arial"/>
                <a:cs typeface="Arial"/>
              </a:rPr>
              <a:t>n</a:t>
            </a:r>
            <a:r>
              <a:rPr sz="1050" spc="-45" dirty="0">
                <a:solidFill>
                  <a:srgbClr val="0A0A0A"/>
                </a:solidFill>
                <a:latin typeface="Arial"/>
                <a:cs typeface="Arial"/>
              </a:rPr>
              <a:t>ações.</a:t>
            </a:r>
            <a:endParaRPr sz="1050">
              <a:latin typeface="Arial"/>
              <a:cs typeface="Arial"/>
            </a:endParaRPr>
          </a:p>
          <a:p>
            <a:pPr marL="15240" marR="8255" indent="5715" algn="just">
              <a:lnSpc>
                <a:spcPct val="100800"/>
              </a:lnSpc>
              <a:spcBef>
                <a:spcPts val="840"/>
              </a:spcBef>
            </a:pPr>
            <a:r>
              <a:rPr sz="1050" spc="-45" dirty="0">
                <a:solidFill>
                  <a:srgbClr val="0A0A0A"/>
                </a:solidFill>
                <a:latin typeface="Arial"/>
                <a:cs typeface="Arial"/>
              </a:rPr>
              <a:t>Pagar</a:t>
            </a:r>
            <a:r>
              <a:rPr sz="1050" spc="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no</a:t>
            </a:r>
            <a:r>
              <a:rPr sz="1050" spc="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vencimento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50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f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50" spc="20" dirty="0">
                <a:solidFill>
                  <a:srgbClr val="2F2F2F"/>
                </a:solidFill>
                <a:latin typeface="Arial"/>
                <a:cs typeface="Arial"/>
              </a:rPr>
              <a:t>t</a:t>
            </a:r>
            <a:r>
              <a:rPr sz="1050" spc="75" dirty="0">
                <a:solidFill>
                  <a:srgbClr val="2F2F2F"/>
                </a:solidFill>
                <a:latin typeface="Arial"/>
                <a:cs typeface="Arial"/>
              </a:rPr>
              <a:t>u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ra/nota</a:t>
            </a:r>
            <a:r>
              <a:rPr sz="1050" spc="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fiscal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C1C1C"/>
                </a:solidFill>
                <a:latin typeface="Arial"/>
                <a:cs typeface="Arial"/>
              </a:rPr>
              <a:t>apresentada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pela</a:t>
            </a:r>
            <a:r>
              <a:rPr sz="1050" spc="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Contratada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correspondente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ao</a:t>
            </a:r>
            <a:r>
              <a:rPr sz="1050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forne</a:t>
            </a:r>
            <a:r>
              <a:rPr sz="1050" spc="60" dirty="0">
                <a:solidFill>
                  <a:srgbClr val="1C1C1C"/>
                </a:solidFill>
                <a:latin typeface="Arial"/>
                <a:cs typeface="Arial"/>
              </a:rPr>
              <a:t>c</a:t>
            </a:r>
            <a:r>
              <a:rPr sz="1050" spc="25" dirty="0">
                <a:solidFill>
                  <a:srgbClr val="414141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mento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dos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75" dirty="0">
                <a:solidFill>
                  <a:srgbClr val="1C1C1C"/>
                </a:solidFill>
                <a:latin typeface="Arial"/>
                <a:cs typeface="Arial"/>
              </a:rPr>
              <a:t>EQU</a:t>
            </a:r>
            <a:r>
              <a:rPr sz="1000" b="1" spc="2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b="1" spc="25" dirty="0">
                <a:solidFill>
                  <a:srgbClr val="1C1C1C"/>
                </a:solidFill>
                <a:latin typeface="Arial"/>
                <a:cs typeface="Arial"/>
              </a:rPr>
              <a:t>PAME</a:t>
            </a:r>
            <a:r>
              <a:rPr sz="1000" b="1" spc="-60" dirty="0">
                <a:solidFill>
                  <a:srgbClr val="1C1C1C"/>
                </a:solidFill>
                <a:latin typeface="Arial"/>
                <a:cs typeface="Arial"/>
              </a:rPr>
              <a:t>N</a:t>
            </a:r>
            <a:r>
              <a:rPr sz="1000" b="1" spc="20" dirty="0">
                <a:solidFill>
                  <a:srgbClr val="1C1C1C"/>
                </a:solidFill>
                <a:latin typeface="Arial"/>
                <a:cs typeface="Arial"/>
              </a:rPr>
              <a:t>TOS</a:t>
            </a:r>
            <a:r>
              <a:rPr sz="1000" b="1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b="1" spc="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b="1" spc="30" dirty="0">
                <a:solidFill>
                  <a:srgbClr val="0A0A0A"/>
                </a:solidFill>
                <a:latin typeface="Arial"/>
                <a:cs typeface="Arial"/>
              </a:rPr>
              <a:t>ESPORT</a:t>
            </a:r>
            <a:r>
              <a:rPr sz="1000" b="1" spc="-4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00" b="1" spc="25" dirty="0">
                <a:solidFill>
                  <a:srgbClr val="0A0A0A"/>
                </a:solidFill>
                <a:latin typeface="Arial"/>
                <a:cs typeface="Arial"/>
              </a:rPr>
              <a:t>VO</a:t>
            </a:r>
            <a:r>
              <a:rPr sz="1000" b="1" spc="10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000" b="1" spc="204" dirty="0">
                <a:solidFill>
                  <a:srgbClr val="0A0A0A"/>
                </a:solidFill>
                <a:latin typeface="Arial"/>
                <a:cs typeface="Arial"/>
              </a:rPr>
              <a:t>,</a:t>
            </a:r>
            <a:r>
              <a:rPr sz="1000" b="1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10" dirty="0">
                <a:solidFill>
                  <a:srgbClr val="1C1C1C"/>
                </a:solidFill>
                <a:latin typeface="Arial"/>
                <a:cs typeface="Arial"/>
              </a:rPr>
              <a:t>CRONOMETRO</a:t>
            </a:r>
            <a:r>
              <a:rPr sz="1000" b="1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b="1" spc="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b="1" spc="-70" dirty="0">
                <a:solidFill>
                  <a:srgbClr val="2F2F2F"/>
                </a:solidFill>
                <a:latin typeface="Arial"/>
                <a:cs typeface="Arial"/>
              </a:rPr>
              <a:t>D</a:t>
            </a:r>
            <a:r>
              <a:rPr sz="1000" b="1" spc="10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00" b="1" spc="185" dirty="0">
                <a:solidFill>
                  <a:srgbClr val="0A0A0A"/>
                </a:solidFill>
                <a:latin typeface="Arial"/>
                <a:cs typeface="Arial"/>
              </a:rPr>
              <a:t>G</a:t>
            </a:r>
            <a:r>
              <a:rPr sz="1000" b="1" spc="-10" dirty="0">
                <a:solidFill>
                  <a:srgbClr val="0A0A0A"/>
                </a:solidFill>
                <a:latin typeface="Arial"/>
                <a:cs typeface="Arial"/>
              </a:rPr>
              <a:t>ITAL</a:t>
            </a:r>
            <a:r>
              <a:rPr sz="1000" b="1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00" b="1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b="1" dirty="0">
                <a:solidFill>
                  <a:srgbClr val="1C1C1C"/>
                </a:solidFill>
                <a:latin typeface="Arial"/>
                <a:cs typeface="Arial"/>
              </a:rPr>
              <a:t>MESA </a:t>
            </a:r>
            <a:r>
              <a:rPr sz="1000" b="1" spc="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b="1" spc="-4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00" b="1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b="1" spc="-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b="1" spc="10" dirty="0">
                <a:solidFill>
                  <a:srgbClr val="2F2F2F"/>
                </a:solidFill>
                <a:latin typeface="Arial"/>
                <a:cs typeface="Arial"/>
              </a:rPr>
              <a:t>CRONÔMETRO</a:t>
            </a:r>
            <a:r>
              <a:rPr sz="1000" b="1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00" b="1" spc="1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endParaRPr sz="1000">
              <a:latin typeface="Arial"/>
              <a:cs typeface="Arial"/>
            </a:endParaRPr>
          </a:p>
          <a:p>
            <a:pPr marL="15240" marR="5715" indent="5715" algn="just">
              <a:lnSpc>
                <a:spcPts val="1250"/>
              </a:lnSpc>
              <a:spcBef>
                <a:spcPts val="10"/>
              </a:spcBef>
            </a:pPr>
            <a:r>
              <a:rPr sz="1000" b="1" dirty="0">
                <a:solidFill>
                  <a:srgbClr val="0A0A0A"/>
                </a:solidFill>
                <a:latin typeface="Arial"/>
                <a:cs typeface="Arial"/>
              </a:rPr>
              <a:t>NATAÇÃO, </a:t>
            </a:r>
            <a:r>
              <a:rPr sz="1000" b="1" spc="-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objeto </a:t>
            </a:r>
            <a:r>
              <a:rPr sz="1050" spc="-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F2F2F"/>
                </a:solidFill>
                <a:latin typeface="Arial"/>
                <a:cs typeface="Arial"/>
              </a:rPr>
              <a:t>d</a:t>
            </a:r>
            <a:r>
              <a:rPr sz="1050" spc="-45" dirty="0">
                <a:solidFill>
                  <a:srgbClr val="0A0A0A"/>
                </a:solidFill>
                <a:latin typeface="Arial"/>
                <a:cs typeface="Arial"/>
              </a:rPr>
              <a:t>es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te </a:t>
            </a:r>
            <a:r>
              <a:rPr sz="1050" spc="-1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C1C1C"/>
                </a:solidFill>
                <a:latin typeface="Arial"/>
                <a:cs typeface="Arial"/>
              </a:rPr>
              <a:t>contrato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notificar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Contratad</a:t>
            </a:r>
            <a:r>
              <a:rPr sz="1050" spc="75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50" spc="200" dirty="0">
                <a:solidFill>
                  <a:srgbClr val="414141"/>
                </a:solidFill>
                <a:latin typeface="Arial"/>
                <a:cs typeface="Arial"/>
              </a:rPr>
              <a:t>,</a:t>
            </a:r>
            <a:r>
              <a:rPr sz="105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F2F2F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1C1C1C"/>
                </a:solidFill>
                <a:latin typeface="Arial"/>
                <a:cs typeface="Arial"/>
              </a:rPr>
              <a:t>es</a:t>
            </a:r>
            <a:r>
              <a:rPr sz="1050" spc="0" dirty="0">
                <a:solidFill>
                  <a:srgbClr val="1C1C1C"/>
                </a:solidFill>
                <a:latin typeface="Arial"/>
                <a:cs typeface="Arial"/>
              </a:rPr>
              <a:t>c</a:t>
            </a:r>
            <a:r>
              <a:rPr sz="1050" spc="30" dirty="0">
                <a:solidFill>
                  <a:srgbClr val="414141"/>
                </a:solidFill>
                <a:latin typeface="Arial"/>
                <a:cs typeface="Arial"/>
              </a:rPr>
              <a:t>ri</a:t>
            </a:r>
            <a:r>
              <a:rPr sz="1050" spc="-20" dirty="0">
                <a:solidFill>
                  <a:srgbClr val="414141"/>
                </a:solidFill>
                <a:latin typeface="Arial"/>
                <a:cs typeface="Arial"/>
              </a:rPr>
              <a:t>t</a:t>
            </a:r>
            <a:r>
              <a:rPr sz="1050" spc="-5" dirty="0">
                <a:solidFill>
                  <a:srgbClr val="1C1C1C"/>
                </a:solidFill>
                <a:latin typeface="Arial"/>
                <a:cs typeface="Arial"/>
              </a:rPr>
              <a:t>o,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F2F2F"/>
                </a:solidFill>
                <a:latin typeface="Arial"/>
                <a:cs typeface="Arial"/>
              </a:rPr>
              <a:t>fixando-lhe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prazo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C1C1C"/>
                </a:solidFill>
                <a:latin typeface="Arial"/>
                <a:cs typeface="Arial"/>
              </a:rPr>
              <a:t>para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corri</a:t>
            </a:r>
            <a:r>
              <a:rPr sz="1050" spc="50" dirty="0">
                <a:solidFill>
                  <a:srgbClr val="1C1C1C"/>
                </a:solidFill>
                <a:latin typeface="Arial"/>
                <a:cs typeface="Arial"/>
              </a:rPr>
              <a:t>g</a:t>
            </a:r>
            <a:r>
              <a:rPr sz="1050" spc="20" dirty="0">
                <a:solidFill>
                  <a:srgbClr val="414141"/>
                </a:solidFill>
                <a:latin typeface="Arial"/>
                <a:cs typeface="Arial"/>
              </a:rPr>
              <a:t>ir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defeitos</a:t>
            </a:r>
            <a:r>
              <a:rPr sz="1050" spc="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ou</a:t>
            </a:r>
            <a:r>
              <a:rPr sz="1050" spc="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414141"/>
                </a:solidFill>
                <a:latin typeface="Arial"/>
                <a:cs typeface="Arial"/>
              </a:rPr>
              <a:t>r</a:t>
            </a:r>
            <a:r>
              <a:rPr sz="1050" spc="-15" dirty="0">
                <a:solidFill>
                  <a:srgbClr val="414141"/>
                </a:solidFill>
                <a:latin typeface="Arial"/>
                <a:cs typeface="Arial"/>
              </a:rPr>
              <a:t>r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egularidades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encontradas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1C1C1C"/>
                </a:solidFill>
                <a:latin typeface="Arial"/>
                <a:cs typeface="Arial"/>
              </a:rPr>
              <a:t>na</a:t>
            </a:r>
            <a:r>
              <a:rPr sz="1050" spc="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spc="-30" dirty="0">
                <a:solidFill>
                  <a:srgbClr val="2F2F2F"/>
                </a:solidFill>
                <a:latin typeface="Arial"/>
                <a:cs typeface="Arial"/>
              </a:rPr>
              <a:t>x</a:t>
            </a:r>
            <a:r>
              <a:rPr sz="1050" spc="-10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cução</a:t>
            </a:r>
            <a:r>
              <a:rPr sz="105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F2F2F"/>
                </a:solidFill>
                <a:latin typeface="Arial"/>
                <a:cs typeface="Arial"/>
              </a:rPr>
              <a:t>do</a:t>
            </a:r>
            <a:r>
              <a:rPr sz="1050" spc="3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A0A0A"/>
                </a:solidFill>
                <a:latin typeface="Arial"/>
                <a:cs typeface="Arial"/>
              </a:rPr>
              <a:t>obje</a:t>
            </a:r>
            <a:r>
              <a:rPr sz="1050" spc="20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050" spc="5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1050" spc="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contratado.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3"/>
              </a:spcBef>
            </a:pPr>
            <a:endParaRPr sz="800">
              <a:latin typeface="Times New Roman"/>
              <a:cs typeface="Times New Roman"/>
            </a:endParaRPr>
          </a:p>
          <a:p>
            <a:pPr marL="18415" algn="just">
              <a:lnSpc>
                <a:spcPct val="100000"/>
              </a:lnSpc>
            </a:pPr>
            <a:r>
              <a:rPr sz="1000" b="1" spc="-15" dirty="0">
                <a:solidFill>
                  <a:srgbClr val="0A0A0A"/>
                </a:solidFill>
                <a:latin typeface="Arial"/>
                <a:cs typeface="Arial"/>
              </a:rPr>
              <a:t>CLÁUSULA </a:t>
            </a:r>
            <a:r>
              <a:rPr sz="1000" b="1" spc="-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b="1" spc="95" dirty="0">
                <a:solidFill>
                  <a:srgbClr val="1C1C1C"/>
                </a:solidFill>
                <a:latin typeface="Arial"/>
                <a:cs typeface="Arial"/>
              </a:rPr>
              <a:t>6ª</a:t>
            </a:r>
            <a:r>
              <a:rPr sz="1050" b="1" spc="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b="1" spc="55" dirty="0">
                <a:solidFill>
                  <a:srgbClr val="1C1C1C"/>
                </a:solidFill>
                <a:latin typeface="Arial"/>
                <a:cs typeface="Arial"/>
              </a:rPr>
              <a:t>-</a:t>
            </a:r>
            <a:r>
              <a:rPr sz="1050" b="1" spc="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0A0A0A"/>
                </a:solidFill>
                <a:latin typeface="Arial"/>
                <a:cs typeface="Arial"/>
              </a:rPr>
              <a:t>PREÇO</a:t>
            </a:r>
            <a:endParaRPr sz="1000">
              <a:latin typeface="Arial"/>
              <a:cs typeface="Arial"/>
            </a:endParaRPr>
          </a:p>
          <a:p>
            <a:pPr marL="24765" marR="8890" indent="-6350" algn="just">
              <a:lnSpc>
                <a:spcPct val="103600"/>
              </a:lnSpc>
              <a:spcBef>
                <a:spcPts val="685"/>
              </a:spcBef>
            </a:pPr>
            <a:r>
              <a:rPr sz="1050" spc="-8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5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preço</a:t>
            </a:r>
            <a:r>
              <a:rPr sz="105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050" spc="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objeto</a:t>
            </a:r>
            <a:r>
              <a:rPr sz="1050" spc="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contratado</a:t>
            </a:r>
            <a:r>
              <a:rPr sz="105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1C1C1C"/>
                </a:solidFill>
                <a:latin typeface="Times New Roman"/>
                <a:cs typeface="Times New Roman"/>
              </a:rPr>
              <a:t>é</a:t>
            </a:r>
            <a:r>
              <a:rPr sz="1300" spc="5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50" spc="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b="1" spc="55" dirty="0">
                <a:solidFill>
                  <a:srgbClr val="1C1C1C"/>
                </a:solidFill>
                <a:latin typeface="Arial"/>
                <a:cs typeface="Arial"/>
              </a:rPr>
              <a:t>R$</a:t>
            </a:r>
            <a:r>
              <a:rPr sz="1000" b="1" spc="1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b="1" spc="15" dirty="0">
                <a:solidFill>
                  <a:srgbClr val="0A0A0A"/>
                </a:solidFill>
                <a:latin typeface="Arial"/>
                <a:cs typeface="Arial"/>
              </a:rPr>
              <a:t>1</a:t>
            </a:r>
            <a:r>
              <a:rPr sz="1000" b="1" spc="110" dirty="0">
                <a:solidFill>
                  <a:srgbClr val="0A0A0A"/>
                </a:solidFill>
                <a:latin typeface="Arial"/>
                <a:cs typeface="Arial"/>
              </a:rPr>
              <a:t>86.6</a:t>
            </a:r>
            <a:r>
              <a:rPr sz="1000" b="1" spc="15" dirty="0">
                <a:solidFill>
                  <a:srgbClr val="0A0A0A"/>
                </a:solidFill>
                <a:latin typeface="Arial"/>
                <a:cs typeface="Arial"/>
              </a:rPr>
              <a:t>1</a:t>
            </a:r>
            <a:r>
              <a:rPr sz="1000" b="1" spc="85" dirty="0">
                <a:solidFill>
                  <a:srgbClr val="0A0A0A"/>
                </a:solidFill>
                <a:latin typeface="Arial"/>
                <a:cs typeface="Arial"/>
              </a:rPr>
              <a:t>8</a:t>
            </a:r>
            <a:r>
              <a:rPr sz="1000" b="1" spc="75" dirty="0">
                <a:solidFill>
                  <a:srgbClr val="2F2F2F"/>
                </a:solidFill>
                <a:latin typeface="Arial"/>
                <a:cs typeface="Arial"/>
              </a:rPr>
              <a:t>,</a:t>
            </a:r>
            <a:r>
              <a:rPr sz="1000" b="1" spc="30" dirty="0">
                <a:solidFill>
                  <a:srgbClr val="2F2F2F"/>
                </a:solidFill>
                <a:latin typeface="Arial"/>
                <a:cs typeface="Arial"/>
              </a:rPr>
              <a:t>00(</a:t>
            </a:r>
            <a:r>
              <a:rPr sz="1000" b="1" spc="40" dirty="0">
                <a:solidFill>
                  <a:srgbClr val="2F2F2F"/>
                </a:solidFill>
                <a:latin typeface="Arial"/>
                <a:cs typeface="Arial"/>
              </a:rPr>
              <a:t>CENTO</a:t>
            </a:r>
            <a:r>
              <a:rPr sz="1000" b="1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00" b="1" spc="-8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00" b="1" spc="-7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00" b="1" spc="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b="1" spc="200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000" b="1" spc="-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b="1" spc="5" dirty="0">
                <a:solidFill>
                  <a:srgbClr val="1C1C1C"/>
                </a:solidFill>
                <a:latin typeface="Arial"/>
                <a:cs typeface="Arial"/>
              </a:rPr>
              <a:t>TENTA</a:t>
            </a:r>
            <a:r>
              <a:rPr sz="1000" b="1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b="1" spc="-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b="1" spc="-7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00" b="1" spc="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b="1" spc="70" dirty="0">
                <a:solidFill>
                  <a:srgbClr val="2F2F2F"/>
                </a:solidFill>
                <a:latin typeface="Arial"/>
                <a:cs typeface="Arial"/>
              </a:rPr>
              <a:t>SE</a:t>
            </a:r>
            <a:r>
              <a:rPr sz="1000" b="1" spc="4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1000" b="1" dirty="0">
                <a:solidFill>
                  <a:srgbClr val="2F2F2F"/>
                </a:solidFill>
                <a:latin typeface="Arial"/>
                <a:cs typeface="Arial"/>
              </a:rPr>
              <a:t>S</a:t>
            </a:r>
            <a:r>
              <a:rPr sz="1000" b="1" spc="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00" b="1" spc="250" dirty="0">
                <a:solidFill>
                  <a:srgbClr val="2F2F2F"/>
                </a:solidFill>
                <a:latin typeface="Arial"/>
                <a:cs typeface="Arial"/>
              </a:rPr>
              <a:t>M</a:t>
            </a:r>
            <a:r>
              <a:rPr sz="1000" b="1" spc="60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1000" b="1" spc="-20" dirty="0">
                <a:solidFill>
                  <a:srgbClr val="2F2F2F"/>
                </a:solidFill>
                <a:latin typeface="Arial"/>
                <a:cs typeface="Arial"/>
              </a:rPr>
              <a:t>L</a:t>
            </a:r>
            <a:r>
              <a:rPr sz="1000" b="1" spc="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00" b="1" spc="70" dirty="0">
                <a:solidFill>
                  <a:srgbClr val="1C1C1C"/>
                </a:solidFill>
                <a:latin typeface="Arial"/>
                <a:cs typeface="Arial"/>
              </a:rPr>
              <a:t>SE</a:t>
            </a:r>
            <a:r>
              <a:rPr sz="1000" b="1" spc="4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b="1" spc="-10" dirty="0">
                <a:solidFill>
                  <a:srgbClr val="1C1C1C"/>
                </a:solidFill>
                <a:latin typeface="Arial"/>
                <a:cs typeface="Arial"/>
              </a:rPr>
              <a:t>SCENTOS</a:t>
            </a:r>
            <a:r>
              <a:rPr sz="1000" b="1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b="1" spc="-75" dirty="0">
                <a:solidFill>
                  <a:srgbClr val="1C1C1C"/>
                </a:solidFill>
                <a:latin typeface="Arial"/>
                <a:cs typeface="Arial"/>
              </a:rPr>
              <a:t> E</a:t>
            </a:r>
            <a:r>
              <a:rPr sz="1000" b="1" spc="-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b="1" spc="35" dirty="0">
                <a:solidFill>
                  <a:srgbClr val="0A0A0A"/>
                </a:solidFill>
                <a:latin typeface="Arial"/>
                <a:cs typeface="Arial"/>
              </a:rPr>
              <a:t>DEZOITO</a:t>
            </a:r>
            <a:r>
              <a:rPr sz="1000" b="1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-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1C1C1C"/>
                </a:solidFill>
                <a:latin typeface="Arial"/>
                <a:cs typeface="Arial"/>
              </a:rPr>
              <a:t>REA</a:t>
            </a:r>
            <a:r>
              <a:rPr sz="1050" spc="-4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50" spc="-35" dirty="0">
                <a:solidFill>
                  <a:srgbClr val="1C1C1C"/>
                </a:solidFill>
                <a:latin typeface="Arial"/>
                <a:cs typeface="Arial"/>
              </a:rPr>
              <a:t>S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)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incluídas</a:t>
            </a:r>
            <a:r>
              <a:rPr sz="1050" spc="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todas</a:t>
            </a:r>
            <a:r>
              <a:rPr sz="105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C1C1C"/>
                </a:solidFill>
                <a:latin typeface="Arial"/>
                <a:cs typeface="Arial"/>
              </a:rPr>
              <a:t>as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F2F2F"/>
                </a:solidFill>
                <a:latin typeface="Arial"/>
                <a:cs typeface="Arial"/>
              </a:rPr>
              <a:t>d</a:t>
            </a:r>
            <a:r>
              <a:rPr sz="1050" spc="-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050" spc="-50" dirty="0">
                <a:solidFill>
                  <a:srgbClr val="0A0A0A"/>
                </a:solidFill>
                <a:latin typeface="Arial"/>
                <a:cs typeface="Arial"/>
              </a:rPr>
              <a:t>spesas</a:t>
            </a:r>
            <a:r>
              <a:rPr sz="105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C1C1C"/>
                </a:solidFill>
                <a:latin typeface="Arial"/>
                <a:cs typeface="Arial"/>
              </a:rPr>
              <a:t>necessárias</a:t>
            </a:r>
            <a:r>
              <a:rPr sz="1050" spc="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414141"/>
                </a:solidFill>
                <a:latin typeface="Arial"/>
                <a:cs typeface="Arial"/>
              </a:rPr>
              <a:t>à</a:t>
            </a:r>
            <a:r>
              <a:rPr sz="1050" spc="7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s</a:t>
            </a:r>
            <a:r>
              <a:rPr sz="1050" spc="-35" dirty="0">
                <a:solidFill>
                  <a:srgbClr val="414141"/>
                </a:solidFill>
                <a:latin typeface="Arial"/>
                <a:cs typeface="Arial"/>
              </a:rPr>
              <a:t>u</a:t>
            </a:r>
            <a:r>
              <a:rPr sz="1050" spc="-95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50" spc="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pe</a:t>
            </a:r>
            <a:r>
              <a:rPr sz="1050" spc="-20" dirty="0">
                <a:solidFill>
                  <a:srgbClr val="505052"/>
                </a:solidFill>
                <a:latin typeface="Arial"/>
                <a:cs typeface="Arial"/>
              </a:rPr>
              <a:t>r</a:t>
            </a:r>
            <a:r>
              <a:rPr sz="1050" spc="-20" dirty="0">
                <a:solidFill>
                  <a:srgbClr val="2F2F2F"/>
                </a:solidFill>
                <a:latin typeface="Arial"/>
                <a:cs typeface="Arial"/>
              </a:rPr>
              <a:t>feita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C1C1C"/>
                </a:solidFill>
                <a:latin typeface="Arial"/>
                <a:cs typeface="Arial"/>
              </a:rPr>
              <a:t>execução.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800">
              <a:latin typeface="Times New Roman"/>
              <a:cs typeface="Times New Roman"/>
            </a:endParaRPr>
          </a:p>
          <a:p>
            <a:pPr marL="18415" marR="5715" indent="5715" algn="just">
              <a:lnSpc>
                <a:spcPct val="96800"/>
              </a:lnSpc>
            </a:pPr>
            <a:r>
              <a:rPr sz="1000" b="1" spc="45" dirty="0">
                <a:solidFill>
                  <a:srgbClr val="0A0A0A"/>
                </a:solidFill>
                <a:latin typeface="Arial"/>
                <a:cs typeface="Arial"/>
              </a:rPr>
              <a:t>Parágrafo </a:t>
            </a:r>
            <a:r>
              <a:rPr sz="1000" b="1" spc="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-30" dirty="0">
                <a:solidFill>
                  <a:srgbClr val="2F2F2F"/>
                </a:solidFill>
                <a:latin typeface="Arial"/>
                <a:cs typeface="Arial"/>
              </a:rPr>
              <a:t>P</a:t>
            </a:r>
            <a:r>
              <a:rPr sz="1000" b="1" spc="65" dirty="0">
                <a:solidFill>
                  <a:srgbClr val="0A0A0A"/>
                </a:solidFill>
                <a:latin typeface="Arial"/>
                <a:cs typeface="Arial"/>
              </a:rPr>
              <a:t>rime</a:t>
            </a:r>
            <a:r>
              <a:rPr sz="1000" b="1" spc="1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00" b="1" spc="35" dirty="0">
                <a:solidFill>
                  <a:srgbClr val="0A0A0A"/>
                </a:solidFill>
                <a:latin typeface="Arial"/>
                <a:cs typeface="Arial"/>
              </a:rPr>
              <a:t>ro:</a:t>
            </a:r>
            <a:r>
              <a:rPr sz="1000" b="1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-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1C1C1C"/>
                </a:solidFill>
                <a:latin typeface="Arial"/>
                <a:cs typeface="Arial"/>
              </a:rPr>
              <a:t>CONTRATANTE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poderá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C1C1C"/>
                </a:solidFill>
                <a:latin typeface="Arial"/>
                <a:cs typeface="Arial"/>
              </a:rPr>
              <a:t>acresce</a:t>
            </a:r>
            <a:r>
              <a:rPr sz="1050" spc="10" dirty="0">
                <a:solidFill>
                  <a:srgbClr val="1C1C1C"/>
                </a:solidFill>
                <a:latin typeface="Arial"/>
                <a:cs typeface="Arial"/>
              </a:rPr>
              <a:t>n</a:t>
            </a:r>
            <a:r>
              <a:rPr sz="1050" spc="80" dirty="0">
                <a:solidFill>
                  <a:srgbClr val="414141"/>
                </a:solidFill>
                <a:latin typeface="Arial"/>
                <a:cs typeface="Arial"/>
              </a:rPr>
              <a:t>t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ar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ou </a:t>
            </a:r>
            <a:r>
              <a:rPr sz="1050" spc="-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C1C1C"/>
                </a:solidFill>
                <a:latin typeface="Arial"/>
                <a:cs typeface="Arial"/>
              </a:rPr>
              <a:t>s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u</a:t>
            </a:r>
            <a:r>
              <a:rPr sz="1050" dirty="0">
                <a:solidFill>
                  <a:srgbClr val="414141"/>
                </a:solidFill>
                <a:latin typeface="Arial"/>
                <a:cs typeface="Arial"/>
              </a:rPr>
              <a:t>primir </a:t>
            </a:r>
            <a:r>
              <a:rPr sz="1050" spc="-3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50" spc="80" dirty="0">
                <a:solidFill>
                  <a:srgbClr val="414141"/>
                </a:solidFill>
                <a:latin typeface="Arial"/>
                <a:cs typeface="Arial"/>
              </a:rPr>
              <a:t>t</a:t>
            </a:r>
            <a:r>
              <a:rPr sz="1050" spc="-35" dirty="0">
                <a:solidFill>
                  <a:srgbClr val="1C1C1C"/>
                </a:solidFill>
                <a:latin typeface="Arial"/>
                <a:cs typeface="Arial"/>
              </a:rPr>
              <a:t>é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C1C1C"/>
                </a:solidFill>
                <a:latin typeface="Times New Roman"/>
                <a:cs typeface="Times New Roman"/>
              </a:rPr>
              <a:t>25%</a:t>
            </a:r>
            <a:r>
              <a:rPr sz="1100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1100" spc="55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1050" spc="5" dirty="0">
                <a:solidFill>
                  <a:srgbClr val="2F2F2F"/>
                </a:solidFill>
                <a:latin typeface="Arial"/>
                <a:cs typeface="Arial"/>
              </a:rPr>
              <a:t>(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vinte </a:t>
            </a:r>
            <a:r>
              <a:rPr sz="1050" spc="-7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cinco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 p</a:t>
            </a:r>
            <a:r>
              <a:rPr sz="1050" spc="-5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050" spc="10" dirty="0">
                <a:solidFill>
                  <a:srgbClr val="414141"/>
                </a:solidFill>
                <a:latin typeface="Arial"/>
                <a:cs typeface="Arial"/>
              </a:rPr>
              <a:t>r</a:t>
            </a:r>
            <a:r>
              <a:rPr sz="1050" spc="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cento</a:t>
            </a:r>
            <a:r>
              <a:rPr sz="1050" spc="-5" dirty="0">
                <a:solidFill>
                  <a:srgbClr val="0A0A0A"/>
                </a:solidFill>
                <a:latin typeface="Arial"/>
                <a:cs typeface="Arial"/>
              </a:rPr>
              <a:t>)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050" spc="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valor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estimado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previsto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no</a:t>
            </a:r>
            <a:r>
              <a:rPr sz="1050" spc="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caput</a:t>
            </a:r>
            <a:r>
              <a:rPr sz="1050" spc="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desta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cláusula,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mantidas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C1C1C"/>
                </a:solidFill>
                <a:latin typeface="Arial"/>
                <a:cs typeface="Arial"/>
              </a:rPr>
              <a:t>as</a:t>
            </a:r>
            <a:r>
              <a:rPr sz="1050" spc="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2F2F2F"/>
                </a:solidFill>
                <a:latin typeface="Arial"/>
                <a:cs typeface="Arial"/>
              </a:rPr>
              <a:t>mesm</a:t>
            </a:r>
            <a:r>
              <a:rPr sz="1050" spc="25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1050" spc="-65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050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condições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F2F2F"/>
                </a:solidFill>
                <a:latin typeface="Arial"/>
                <a:cs typeface="Arial"/>
              </a:rPr>
              <a:t>est</a:t>
            </a:r>
            <a:r>
              <a:rPr sz="1050" spc="2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p</a:t>
            </a:r>
            <a:r>
              <a:rPr sz="1050" spc="-25" dirty="0">
                <a:solidFill>
                  <a:srgbClr val="2F2F2F"/>
                </a:solidFill>
                <a:latin typeface="Arial"/>
                <a:cs typeface="Arial"/>
              </a:rPr>
              <a:t>uladas,</a:t>
            </a:r>
            <a:r>
              <a:rPr sz="1050" spc="-1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sem</a:t>
            </a:r>
            <a:r>
              <a:rPr sz="105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que</a:t>
            </a:r>
            <a:r>
              <a:rPr sz="1050" spc="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C1C1C"/>
                </a:solidFill>
                <a:latin typeface="Arial"/>
                <a:cs typeface="Arial"/>
              </a:rPr>
              <a:t>caiba</a:t>
            </a:r>
            <a:r>
              <a:rPr sz="1050" spc="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C1C1C"/>
                </a:solidFill>
                <a:latin typeface="Times New Roman"/>
                <a:cs typeface="Times New Roman"/>
              </a:rPr>
              <a:t>à</a:t>
            </a:r>
            <a:r>
              <a:rPr sz="1150" spc="135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1050" spc="-95" dirty="0">
                <a:solidFill>
                  <a:srgbClr val="0A0A0A"/>
                </a:solidFill>
                <a:latin typeface="Arial"/>
                <a:cs typeface="Arial"/>
              </a:rPr>
              <a:t>CONTRATADA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qualquer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C1C1C"/>
                </a:solidFill>
                <a:latin typeface="Arial"/>
                <a:cs typeface="Arial"/>
              </a:rPr>
              <a:t>recusa</a:t>
            </a:r>
            <a:r>
              <a:rPr sz="1050" spc="1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F2F2F"/>
                </a:solidFill>
                <a:latin typeface="Arial"/>
                <a:cs typeface="Arial"/>
              </a:rPr>
              <a:t>ou</a:t>
            </a:r>
            <a:r>
              <a:rPr sz="1050" spc="9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nde</a:t>
            </a:r>
            <a:r>
              <a:rPr sz="1050" spc="1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050" spc="-40" dirty="0">
                <a:solidFill>
                  <a:srgbClr val="2F2F2F"/>
                </a:solidFill>
                <a:latin typeface="Arial"/>
                <a:cs typeface="Arial"/>
              </a:rPr>
              <a:t>iz</a:t>
            </a:r>
            <a:r>
              <a:rPr sz="1050" spc="-50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ção,</a:t>
            </a:r>
            <a:r>
              <a:rPr sz="1050" spc="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tudo</a:t>
            </a:r>
            <a:r>
              <a:rPr sz="1050" spc="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F2F2F"/>
                </a:solidFill>
                <a:latin typeface="Arial"/>
                <a:cs typeface="Arial"/>
              </a:rPr>
              <a:t>nos</a:t>
            </a:r>
            <a:r>
              <a:rPr sz="1050" spc="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termos</a:t>
            </a:r>
            <a:r>
              <a:rPr sz="1050" spc="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414141"/>
                </a:solidFill>
                <a:latin typeface="Arial"/>
                <a:cs typeface="Arial"/>
              </a:rPr>
              <a:t>d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050" spc="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C1C1C"/>
                </a:solidFill>
                <a:latin typeface="Arial"/>
                <a:cs typeface="Arial"/>
              </a:rPr>
              <a:t>ar</a:t>
            </a:r>
            <a:r>
              <a:rPr sz="1050" spc="70" dirty="0">
                <a:solidFill>
                  <a:srgbClr val="1C1C1C"/>
                </a:solidFill>
                <a:latin typeface="Arial"/>
                <a:cs typeface="Arial"/>
              </a:rPr>
              <a:t>t</a:t>
            </a:r>
            <a:r>
              <a:rPr sz="1050" spc="30" dirty="0">
                <a:solidFill>
                  <a:srgbClr val="606060"/>
                </a:solidFill>
                <a:latin typeface="Arial"/>
                <a:cs typeface="Arial"/>
              </a:rPr>
              <a:t>.</a:t>
            </a:r>
            <a:r>
              <a:rPr sz="1050" dirty="0">
                <a:solidFill>
                  <a:srgbClr val="606060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2F2F2F"/>
                </a:solidFill>
                <a:latin typeface="Times New Roman"/>
                <a:cs typeface="Times New Roman"/>
              </a:rPr>
              <a:t>6</a:t>
            </a:r>
            <a:r>
              <a:rPr sz="1100" spc="15" dirty="0">
                <a:solidFill>
                  <a:srgbClr val="2F2F2F"/>
                </a:solidFill>
                <a:latin typeface="Times New Roman"/>
                <a:cs typeface="Times New Roman"/>
              </a:rPr>
              <a:t>5</a:t>
            </a:r>
            <a:r>
              <a:rPr sz="1100" spc="45" dirty="0">
                <a:solidFill>
                  <a:srgbClr val="0A0A0A"/>
                </a:solidFill>
                <a:latin typeface="Times New Roman"/>
                <a:cs typeface="Times New Roman"/>
              </a:rPr>
              <a:t>,</a:t>
            </a:r>
            <a:r>
              <a:rPr sz="1100" spc="95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100" spc="90" dirty="0">
                <a:solidFill>
                  <a:srgbClr val="1C1C1C"/>
                </a:solidFill>
                <a:latin typeface="Times New Roman"/>
                <a:cs typeface="Times New Roman"/>
              </a:rPr>
              <a:t>§</a:t>
            </a:r>
            <a:r>
              <a:rPr sz="1100" spc="35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1100" spc="-50" dirty="0">
                <a:solidFill>
                  <a:srgbClr val="2F2F2F"/>
                </a:solidFill>
                <a:latin typeface="Times New Roman"/>
                <a:cs typeface="Times New Roman"/>
              </a:rPr>
              <a:t>1</a:t>
            </a:r>
            <a:r>
              <a:rPr sz="1100" spc="85" dirty="0">
                <a:solidFill>
                  <a:srgbClr val="2F2F2F"/>
                </a:solidFill>
                <a:latin typeface="Times New Roman"/>
                <a:cs typeface="Times New Roman"/>
              </a:rPr>
              <a:t>°</a:t>
            </a:r>
            <a:r>
              <a:rPr sz="1100" spc="30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1050" spc="-50" dirty="0">
                <a:solidFill>
                  <a:srgbClr val="1C1C1C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F2F2F"/>
                </a:solidFill>
                <a:latin typeface="Arial"/>
                <a:cs typeface="Arial"/>
              </a:rPr>
              <a:t>Lei</a:t>
            </a:r>
            <a:r>
              <a:rPr sz="1050" spc="-2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0A0A0A"/>
                </a:solidFill>
                <a:latin typeface="Times New Roman"/>
                <a:cs typeface="Times New Roman"/>
              </a:rPr>
              <a:t>8.666/9</a:t>
            </a:r>
            <a:r>
              <a:rPr sz="1100" spc="65" dirty="0">
                <a:solidFill>
                  <a:srgbClr val="0A0A0A"/>
                </a:solidFill>
                <a:latin typeface="Times New Roman"/>
                <a:cs typeface="Times New Roman"/>
              </a:rPr>
              <a:t>3</a:t>
            </a:r>
            <a:r>
              <a:rPr sz="1100" spc="-5" dirty="0">
                <a:solidFill>
                  <a:srgbClr val="2F2F2F"/>
                </a:solidFill>
                <a:latin typeface="Times New Roman"/>
                <a:cs typeface="Times New Roman"/>
              </a:rPr>
              <a:t>.</a:t>
            </a:r>
            <a:endParaRPr sz="1100">
              <a:latin typeface="Times New Roman"/>
              <a:cs typeface="Times New Roman"/>
            </a:endParaRPr>
          </a:p>
          <a:p>
            <a:pPr marL="18415" marR="10160" indent="5715" algn="just">
              <a:lnSpc>
                <a:spcPct val="97100"/>
              </a:lnSpc>
              <a:spcBef>
                <a:spcPts val="875"/>
              </a:spcBef>
            </a:pPr>
            <a:r>
              <a:rPr sz="1000" b="1" spc="45" dirty="0">
                <a:solidFill>
                  <a:srgbClr val="0A0A0A"/>
                </a:solidFill>
                <a:latin typeface="Arial"/>
                <a:cs typeface="Arial"/>
              </a:rPr>
              <a:t>Parágrafo</a:t>
            </a:r>
            <a:r>
              <a:rPr sz="1000" b="1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15" dirty="0">
                <a:solidFill>
                  <a:srgbClr val="1C1C1C"/>
                </a:solidFill>
                <a:latin typeface="Arial"/>
                <a:cs typeface="Arial"/>
              </a:rPr>
              <a:t>Segundo:</a:t>
            </a:r>
            <a:r>
              <a:rPr sz="1000" b="1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b="1" spc="-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50" spc="-16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150" spc="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valor</a:t>
            </a:r>
            <a:r>
              <a:rPr sz="1050" spc="1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total</a:t>
            </a:r>
            <a:r>
              <a:rPr sz="1050" spc="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50" spc="1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A0A0A"/>
                </a:solidFill>
                <a:latin typeface="Arial"/>
                <a:cs typeface="Arial"/>
              </a:rPr>
              <a:t>ser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pago</a:t>
            </a:r>
            <a:r>
              <a:rPr sz="1050" spc="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50" spc="25" dirty="0">
                <a:solidFill>
                  <a:srgbClr val="414141"/>
                </a:solidFill>
                <a:latin typeface="Arial"/>
                <a:cs typeface="Arial"/>
              </a:rPr>
              <a:t>r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responderá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1C1C1C"/>
                </a:solidFill>
                <a:latin typeface="Arial"/>
                <a:cs typeface="Arial"/>
              </a:rPr>
              <a:t>à</a:t>
            </a:r>
            <a:r>
              <a:rPr sz="1050" spc="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so</a:t>
            </a:r>
            <a:r>
              <a:rPr sz="1050" spc="25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505052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c</a:t>
            </a:r>
            <a:r>
              <a:rPr sz="1050" spc="-45" dirty="0">
                <a:solidFill>
                  <a:srgbClr val="505052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tação</a:t>
            </a:r>
            <a:r>
              <a:rPr sz="1050" spc="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feti</a:t>
            </a:r>
            <a:r>
              <a:rPr sz="1050" spc="65" dirty="0">
                <a:solidFill>
                  <a:srgbClr val="2F2F2F"/>
                </a:solidFill>
                <a:latin typeface="Arial"/>
                <a:cs typeface="Arial"/>
              </a:rPr>
              <a:t>v</a:t>
            </a:r>
            <a:r>
              <a:rPr sz="1050" spc="1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50" spc="-10" dirty="0">
                <a:solidFill>
                  <a:srgbClr val="2F2F2F"/>
                </a:solidFill>
                <a:latin typeface="Arial"/>
                <a:cs typeface="Arial"/>
              </a:rPr>
              <a:t>mente</a:t>
            </a:r>
            <a:r>
              <a:rPr sz="1050" spc="9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F2F2F"/>
                </a:solidFill>
                <a:latin typeface="Arial"/>
                <a:cs typeface="Arial"/>
              </a:rPr>
              <a:t>r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spc="-15" dirty="0">
                <a:solidFill>
                  <a:srgbClr val="2F2F2F"/>
                </a:solidFill>
                <a:latin typeface="Arial"/>
                <a:cs typeface="Arial"/>
              </a:rPr>
              <a:t>querida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pe</a:t>
            </a:r>
            <a:r>
              <a:rPr sz="1050" spc="-50" dirty="0">
                <a:solidFill>
                  <a:srgbClr val="505052"/>
                </a:solidFill>
                <a:latin typeface="Arial"/>
                <a:cs typeface="Arial"/>
              </a:rPr>
              <a:t>l</a:t>
            </a:r>
            <a:r>
              <a:rPr sz="1050" spc="5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A0A0A"/>
                </a:solidFill>
                <a:latin typeface="Arial"/>
                <a:cs typeface="Arial"/>
              </a:rPr>
              <a:t>CONTRATA</a:t>
            </a:r>
            <a:r>
              <a:rPr sz="1050" spc="-45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050" spc="40" dirty="0">
                <a:solidFill>
                  <a:srgbClr val="414141"/>
                </a:solidFill>
                <a:latin typeface="Arial"/>
                <a:cs typeface="Arial"/>
              </a:rPr>
              <a:t>T</a:t>
            </a:r>
            <a:r>
              <a:rPr sz="1050" spc="-45" dirty="0">
                <a:solidFill>
                  <a:srgbClr val="0A0A0A"/>
                </a:solidFill>
                <a:latin typeface="Arial"/>
                <a:cs typeface="Arial"/>
              </a:rPr>
              <a:t>E,</a:t>
            </a:r>
            <a:r>
              <a:rPr sz="1050" spc="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emissão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A0A0A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C1C1C"/>
                </a:solidFill>
                <a:latin typeface="Arial"/>
                <a:cs typeface="Arial"/>
              </a:rPr>
              <a:t>respectiva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2F2F2F"/>
                </a:solidFill>
                <a:latin typeface="Arial"/>
                <a:cs typeface="Arial"/>
              </a:rPr>
              <a:t>n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ota</a:t>
            </a:r>
            <a:r>
              <a:rPr sz="1050" spc="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C1C1C"/>
                </a:solidFill>
                <a:latin typeface="Arial"/>
                <a:cs typeface="Arial"/>
              </a:rPr>
              <a:t>fisca</a:t>
            </a:r>
            <a:r>
              <a:rPr sz="1050" spc="-1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505052"/>
                </a:solidFill>
                <a:latin typeface="Arial"/>
                <a:cs typeface="Arial"/>
              </a:rPr>
              <a:t>l</a:t>
            </a:r>
            <a:r>
              <a:rPr sz="1050" spc="200" dirty="0">
                <a:solidFill>
                  <a:srgbClr val="2F2F2F"/>
                </a:solidFill>
                <a:latin typeface="Arial"/>
                <a:cs typeface="Arial"/>
              </a:rPr>
              <a:t>,</a:t>
            </a:r>
            <a:r>
              <a:rPr sz="1050" spc="-7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que</a:t>
            </a:r>
            <a:r>
              <a:rPr sz="1050" spc="1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F2F2F"/>
                </a:solidFill>
                <a:latin typeface="Arial"/>
                <a:cs typeface="Arial"/>
              </a:rPr>
              <a:t>deve</a:t>
            </a:r>
            <a:r>
              <a:rPr sz="1050" spc="45" dirty="0">
                <a:solidFill>
                  <a:srgbClr val="2F2F2F"/>
                </a:solidFill>
                <a:latin typeface="Arial"/>
                <a:cs typeface="Arial"/>
              </a:rPr>
              <a:t>r</a:t>
            </a:r>
            <a:r>
              <a:rPr sz="1050" spc="-65" dirty="0">
                <a:solidFill>
                  <a:srgbClr val="0A0A0A"/>
                </a:solidFill>
                <a:latin typeface="Arial"/>
                <a:cs typeface="Arial"/>
              </a:rPr>
              <a:t>á</a:t>
            </a:r>
            <a:r>
              <a:rPr sz="1050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especificar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os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p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rodut</a:t>
            </a:r>
            <a:r>
              <a:rPr sz="1050" spc="-15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s,</a:t>
            </a:r>
            <a:r>
              <a:rPr sz="1050" spc="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quantidades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414141"/>
                </a:solidFill>
                <a:latin typeface="Arial"/>
                <a:cs typeface="Arial"/>
              </a:rPr>
              <a:t>e</a:t>
            </a:r>
            <a:r>
              <a:rPr sz="1050" spc="-1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preços.</a:t>
            </a:r>
            <a:endParaRPr sz="1050">
              <a:latin typeface="Arial"/>
              <a:cs typeface="Arial"/>
            </a:endParaRPr>
          </a:p>
          <a:p>
            <a:pPr marL="24765" marR="10795" algn="just">
              <a:lnSpc>
                <a:spcPct val="100000"/>
              </a:lnSpc>
              <a:spcBef>
                <a:spcPts val="819"/>
              </a:spcBef>
            </a:pPr>
            <a:r>
              <a:rPr sz="1000" b="1" spc="45" dirty="0">
                <a:solidFill>
                  <a:srgbClr val="0A0A0A"/>
                </a:solidFill>
                <a:latin typeface="Arial"/>
                <a:cs typeface="Arial"/>
              </a:rPr>
              <a:t>Parágrafo </a:t>
            </a:r>
            <a:r>
              <a:rPr sz="1000" b="1" spc="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30" dirty="0">
                <a:solidFill>
                  <a:srgbClr val="1C1C1C"/>
                </a:solidFill>
                <a:latin typeface="Arial"/>
                <a:cs typeface="Arial"/>
              </a:rPr>
              <a:t>Terceiro:</a:t>
            </a:r>
            <a:r>
              <a:rPr sz="1000" b="1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00" b="1" spc="-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150" spc="-215" dirty="0">
                <a:solidFill>
                  <a:srgbClr val="0A0A0A"/>
                </a:solidFill>
                <a:latin typeface="Times New Roman"/>
                <a:cs typeface="Times New Roman"/>
              </a:rPr>
              <a:t>É</a:t>
            </a:r>
            <a:r>
              <a:rPr sz="1150" dirty="0">
                <a:solidFill>
                  <a:srgbClr val="0A0A0A"/>
                </a:solidFill>
                <a:latin typeface="Times New Roman"/>
                <a:cs typeface="Times New Roman"/>
              </a:rPr>
              <a:t>  </a:t>
            </a:r>
            <a:r>
              <a:rPr sz="1150" spc="-145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facultada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1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alteração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50" spc="-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além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050" dirty="0">
                <a:solidFill>
                  <a:srgbClr val="505052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1C1C1C"/>
                </a:solidFill>
                <a:latin typeface="Arial"/>
                <a:cs typeface="Arial"/>
              </a:rPr>
              <a:t>mite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spc="-25" dirty="0">
                <a:solidFill>
                  <a:srgbClr val="2F2F2F"/>
                </a:solidFill>
                <a:latin typeface="Arial"/>
                <a:cs typeface="Arial"/>
              </a:rPr>
              <a:t>stabel</a:t>
            </a:r>
            <a:r>
              <a:rPr sz="1050" spc="-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cido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50" spc="-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no </a:t>
            </a:r>
            <a:r>
              <a:rPr sz="1050" spc="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parágrafo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A0A0A"/>
                </a:solidFill>
                <a:latin typeface="Arial"/>
                <a:cs typeface="Arial"/>
              </a:rPr>
              <a:t>p</a:t>
            </a:r>
            <a:r>
              <a:rPr sz="1050" spc="10" dirty="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imeiro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mediante</a:t>
            </a:r>
            <a:r>
              <a:rPr sz="1050" spc="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acordo</a:t>
            </a:r>
            <a:r>
              <a:rPr sz="1050" spc="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entre</a:t>
            </a:r>
            <a:r>
              <a:rPr sz="1050" spc="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C1C1C"/>
                </a:solidFill>
                <a:latin typeface="Arial"/>
                <a:cs typeface="Arial"/>
              </a:rPr>
              <a:t>as</a:t>
            </a:r>
            <a:r>
              <a:rPr sz="1050" spc="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partes.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4"/>
              </a:spcBef>
            </a:pPr>
            <a:endParaRPr sz="1000">
              <a:latin typeface="Times New Roman"/>
              <a:cs typeface="Times New Roman"/>
            </a:endParaRPr>
          </a:p>
          <a:p>
            <a:pPr marL="24765" marR="8255" algn="just">
              <a:lnSpc>
                <a:spcPct val="104600"/>
              </a:lnSpc>
            </a:pPr>
            <a:r>
              <a:rPr sz="1000" b="1" spc="45" dirty="0">
                <a:solidFill>
                  <a:srgbClr val="0A0A0A"/>
                </a:solidFill>
                <a:latin typeface="Arial"/>
                <a:cs typeface="Arial"/>
              </a:rPr>
              <a:t>Parágrafo  </a:t>
            </a:r>
            <a:r>
              <a:rPr sz="1000" b="1" spc="-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45" dirty="0">
                <a:solidFill>
                  <a:srgbClr val="1C1C1C"/>
                </a:solidFill>
                <a:latin typeface="Arial"/>
                <a:cs typeface="Arial"/>
              </a:rPr>
              <a:t>Quarto:</a:t>
            </a:r>
            <a:r>
              <a:rPr sz="1000" b="1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00" b="1" spc="-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Torna-se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50" spc="-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A0A0A"/>
                </a:solidFill>
                <a:latin typeface="Arial"/>
                <a:cs typeface="Arial"/>
              </a:rPr>
              <a:t>obrigatór</a:t>
            </a:r>
            <a:r>
              <a:rPr sz="1050" spc="-2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1050" spc="3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50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incluir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em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C1C1C"/>
                </a:solidFill>
                <a:latin typeface="Arial"/>
                <a:cs typeface="Arial"/>
              </a:rPr>
              <a:t>c</a:t>
            </a:r>
            <a:r>
              <a:rPr sz="1050" spc="10" dirty="0">
                <a:solidFill>
                  <a:srgbClr val="414141"/>
                </a:solidFill>
                <a:latin typeface="Arial"/>
                <a:cs typeface="Arial"/>
              </a:rPr>
              <a:t>a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mpo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1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apropriado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F2F2F"/>
                </a:solidFill>
                <a:latin typeface="Arial"/>
                <a:cs typeface="Arial"/>
              </a:rPr>
              <a:t>documento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1050" spc="-3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C1C1C"/>
                </a:solidFill>
                <a:latin typeface="Arial"/>
                <a:cs typeface="Arial"/>
              </a:rPr>
              <a:t>fiscal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50" spc="-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pagamento</a:t>
            </a:r>
            <a:r>
              <a:rPr sz="1050" spc="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C1C1C"/>
                </a:solidFill>
                <a:latin typeface="Arial"/>
                <a:cs typeface="Arial"/>
              </a:rPr>
              <a:t>os</a:t>
            </a:r>
            <a:r>
              <a:rPr sz="1050" spc="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seguintes</a:t>
            </a:r>
            <a:r>
              <a:rPr sz="105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dados</a:t>
            </a:r>
            <a:r>
              <a:rPr sz="1050" spc="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50" spc="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Convênio: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850">
              <a:latin typeface="Times New Roman"/>
              <a:cs typeface="Times New Roman"/>
            </a:endParaRPr>
          </a:p>
          <a:p>
            <a:pPr marL="21590" marR="10795" indent="2540" algn="just">
              <a:lnSpc>
                <a:spcPts val="1290"/>
              </a:lnSpc>
            </a:pPr>
            <a:r>
              <a:rPr sz="1000" b="1" spc="55" dirty="0">
                <a:solidFill>
                  <a:srgbClr val="0A0A0A"/>
                </a:solidFill>
                <a:latin typeface="Arial"/>
                <a:cs typeface="Arial"/>
              </a:rPr>
              <a:t>Pagamen</a:t>
            </a:r>
            <a:r>
              <a:rPr sz="1000" b="1" spc="60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000" b="1" spc="55" dirty="0">
                <a:solidFill>
                  <a:srgbClr val="2F2F2F"/>
                </a:solidFill>
                <a:latin typeface="Arial"/>
                <a:cs typeface="Arial"/>
              </a:rPr>
              <a:t>o </a:t>
            </a:r>
            <a:r>
              <a:rPr sz="1000" b="1" spc="50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00" b="1" spc="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-2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00" b="1" spc="45" dirty="0">
                <a:solidFill>
                  <a:srgbClr val="0A0A0A"/>
                </a:solidFill>
                <a:latin typeface="Arial"/>
                <a:cs typeface="Arial"/>
              </a:rPr>
              <a:t>tens</a:t>
            </a:r>
            <a:r>
              <a:rPr sz="1000" b="1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-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45" dirty="0">
                <a:solidFill>
                  <a:srgbClr val="0A0A0A"/>
                </a:solidFill>
                <a:latin typeface="Arial"/>
                <a:cs typeface="Arial"/>
              </a:rPr>
              <a:t>pertencent</a:t>
            </a:r>
            <a:r>
              <a:rPr sz="1000" b="1" spc="13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00" b="1" spc="-20" dirty="0">
                <a:solidFill>
                  <a:srgbClr val="2F2F2F"/>
                </a:solidFill>
                <a:latin typeface="Arial"/>
                <a:cs typeface="Arial"/>
              </a:rPr>
              <a:t>s</a:t>
            </a:r>
            <a:r>
              <a:rPr sz="1000" b="1" spc="6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00" b="1" spc="45" dirty="0">
                <a:solidFill>
                  <a:srgbClr val="0A0A0A"/>
                </a:solidFill>
                <a:latin typeface="Arial"/>
                <a:cs typeface="Arial"/>
              </a:rPr>
              <a:t>ao</a:t>
            </a:r>
            <a:r>
              <a:rPr sz="1000" b="1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-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45" dirty="0">
                <a:solidFill>
                  <a:srgbClr val="1C1C1C"/>
                </a:solidFill>
                <a:latin typeface="Arial"/>
                <a:cs typeface="Arial"/>
              </a:rPr>
              <a:t>Projeto</a:t>
            </a:r>
            <a:r>
              <a:rPr sz="1000" b="1" spc="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b="1" spc="35" dirty="0">
                <a:solidFill>
                  <a:srgbClr val="1C1C1C"/>
                </a:solidFill>
                <a:latin typeface="Arial"/>
                <a:cs typeface="Arial"/>
              </a:rPr>
              <a:t>MACKENZ</a:t>
            </a:r>
            <a:r>
              <a:rPr sz="1000" b="1" spc="9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b="1" spc="-4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00" b="1" spc="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b="1" spc="10" dirty="0">
                <a:solidFill>
                  <a:srgbClr val="1C1C1C"/>
                </a:solidFill>
                <a:latin typeface="Arial"/>
                <a:cs typeface="Arial"/>
              </a:rPr>
              <a:t>FOR</a:t>
            </a:r>
            <a:r>
              <a:rPr sz="1000" b="1" spc="20" dirty="0">
                <a:solidFill>
                  <a:srgbClr val="1C1C1C"/>
                </a:solidFill>
                <a:latin typeface="Arial"/>
                <a:cs typeface="Arial"/>
              </a:rPr>
              <a:t>M</a:t>
            </a:r>
            <a:r>
              <a:rPr sz="1000" b="1" spc="35" dirty="0">
                <a:solidFill>
                  <a:srgbClr val="414141"/>
                </a:solidFill>
                <a:latin typeface="Arial"/>
                <a:cs typeface="Arial"/>
              </a:rPr>
              <a:t>A</a:t>
            </a:r>
            <a:r>
              <a:rPr sz="1000" b="1" spc="50" dirty="0">
                <a:solidFill>
                  <a:srgbClr val="1C1C1C"/>
                </a:solidFill>
                <a:latin typeface="Arial"/>
                <a:cs typeface="Arial"/>
              </a:rPr>
              <a:t>NDO </a:t>
            </a:r>
            <a:r>
              <a:rPr sz="1000" b="1" spc="-10" dirty="0">
                <a:solidFill>
                  <a:srgbClr val="2F2F2F"/>
                </a:solidFill>
                <a:latin typeface="Arial"/>
                <a:cs typeface="Arial"/>
              </a:rPr>
              <a:t>ATLETAS</a:t>
            </a:r>
            <a:r>
              <a:rPr sz="1000" b="1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00" b="1" spc="-114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00" b="1" spc="100" dirty="0">
                <a:solidFill>
                  <a:srgbClr val="1C1C1C"/>
                </a:solidFill>
                <a:latin typeface="Arial"/>
                <a:cs typeface="Arial"/>
              </a:rPr>
              <a:t>OLÍMP</a:t>
            </a:r>
            <a:r>
              <a:rPr sz="1000" b="1" spc="5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b="1" spc="-10" dirty="0">
                <a:solidFill>
                  <a:srgbClr val="1C1C1C"/>
                </a:solidFill>
                <a:latin typeface="Arial"/>
                <a:cs typeface="Arial"/>
              </a:rPr>
              <a:t>COS</a:t>
            </a:r>
            <a:r>
              <a:rPr sz="1000" b="1" spc="-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b="1" spc="21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00" b="1" spc="310" dirty="0">
                <a:solidFill>
                  <a:srgbClr val="0A0A0A"/>
                </a:solidFill>
                <a:latin typeface="Arial"/>
                <a:cs typeface="Arial"/>
              </a:rPr>
              <a:t>II</a:t>
            </a:r>
            <a:r>
              <a:rPr sz="1000" b="1" spc="-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70" dirty="0">
                <a:solidFill>
                  <a:srgbClr val="0A0A0A"/>
                </a:solidFill>
                <a:latin typeface="Arial"/>
                <a:cs typeface="Arial"/>
              </a:rPr>
              <a:t>-</a:t>
            </a:r>
            <a:r>
              <a:rPr sz="1000" b="1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25" dirty="0">
                <a:solidFill>
                  <a:srgbClr val="1C1C1C"/>
                </a:solidFill>
                <a:latin typeface="Arial"/>
                <a:cs typeface="Arial"/>
              </a:rPr>
              <a:t>Conv</a:t>
            </a:r>
            <a:r>
              <a:rPr sz="1000" b="1" spc="11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00" b="1" spc="45" dirty="0">
                <a:solidFill>
                  <a:srgbClr val="414141"/>
                </a:solidFill>
                <a:latin typeface="Arial"/>
                <a:cs typeface="Arial"/>
              </a:rPr>
              <a:t>n</a:t>
            </a:r>
            <a:r>
              <a:rPr sz="1000" b="1" spc="15" dirty="0">
                <a:solidFill>
                  <a:srgbClr val="0A0A0A"/>
                </a:solidFill>
                <a:latin typeface="Arial"/>
                <a:cs typeface="Arial"/>
              </a:rPr>
              <a:t>io</a:t>
            </a:r>
            <a:r>
              <a:rPr sz="1000" b="1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250" b="1" spc="-15" dirty="0">
                <a:solidFill>
                  <a:srgbClr val="1C1C1C"/>
                </a:solidFill>
                <a:latin typeface="Times New Roman"/>
                <a:cs typeface="Times New Roman"/>
              </a:rPr>
              <a:t>n° </a:t>
            </a:r>
            <a:r>
              <a:rPr sz="1000" b="1" spc="130" dirty="0">
                <a:solidFill>
                  <a:srgbClr val="2F2F2F"/>
                </a:solidFill>
                <a:latin typeface="Arial"/>
                <a:cs typeface="Arial"/>
              </a:rPr>
              <a:t>4</a:t>
            </a:r>
            <a:r>
              <a:rPr sz="1000" b="1" spc="90" dirty="0">
                <a:solidFill>
                  <a:srgbClr val="0A0A0A"/>
                </a:solidFill>
                <a:latin typeface="Arial"/>
                <a:cs typeface="Arial"/>
              </a:rPr>
              <a:t>5</a:t>
            </a:r>
            <a:r>
              <a:rPr sz="1000" b="1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160" dirty="0">
                <a:solidFill>
                  <a:srgbClr val="0A0A0A"/>
                </a:solidFill>
                <a:latin typeface="Arial"/>
                <a:cs typeface="Arial"/>
              </a:rPr>
              <a:t>,</a:t>
            </a:r>
            <a:r>
              <a:rPr sz="1000" b="1" spc="-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35" dirty="0">
                <a:solidFill>
                  <a:srgbClr val="1C1C1C"/>
                </a:solidFill>
                <a:latin typeface="Arial"/>
                <a:cs typeface="Arial"/>
              </a:rPr>
              <a:t>parc</a:t>
            </a:r>
            <a:r>
              <a:rPr sz="1000" b="1" spc="7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00" b="1" spc="55" dirty="0">
                <a:solidFill>
                  <a:srgbClr val="414141"/>
                </a:solidFill>
                <a:latin typeface="Arial"/>
                <a:cs typeface="Arial"/>
              </a:rPr>
              <a:t>r</a:t>
            </a:r>
            <a:r>
              <a:rPr sz="1000" b="1" spc="25" dirty="0">
                <a:solidFill>
                  <a:srgbClr val="0A0A0A"/>
                </a:solidFill>
                <a:latin typeface="Arial"/>
                <a:cs typeface="Arial"/>
              </a:rPr>
              <a:t>ia</a:t>
            </a:r>
            <a:r>
              <a:rPr sz="1000" b="1" spc="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50" dirty="0">
                <a:solidFill>
                  <a:srgbClr val="414141"/>
                </a:solidFill>
                <a:latin typeface="Arial"/>
                <a:cs typeface="Arial"/>
              </a:rPr>
              <a:t>M</a:t>
            </a:r>
            <a:r>
              <a:rPr sz="1000" b="1" spc="35" dirty="0">
                <a:solidFill>
                  <a:srgbClr val="1C1C1C"/>
                </a:solidFill>
                <a:latin typeface="Arial"/>
                <a:cs typeface="Arial"/>
              </a:rPr>
              <a:t>acken</a:t>
            </a:r>
            <a:r>
              <a:rPr sz="1000" b="1" spc="140" dirty="0">
                <a:solidFill>
                  <a:srgbClr val="1C1C1C"/>
                </a:solidFill>
                <a:latin typeface="Arial"/>
                <a:cs typeface="Arial"/>
              </a:rPr>
              <a:t>z</a:t>
            </a:r>
            <a:r>
              <a:rPr sz="1000" b="1" spc="-45" dirty="0">
                <a:solidFill>
                  <a:srgbClr val="414141"/>
                </a:solidFill>
                <a:latin typeface="Arial"/>
                <a:cs typeface="Arial"/>
              </a:rPr>
              <a:t>i</a:t>
            </a:r>
            <a:r>
              <a:rPr sz="1000" b="1" spc="8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00" b="1" spc="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b="1" spc="25" dirty="0">
                <a:solidFill>
                  <a:srgbClr val="2F2F2F"/>
                </a:solidFill>
                <a:latin typeface="Arial"/>
                <a:cs typeface="Arial"/>
              </a:rPr>
              <a:t>Esporte</a:t>
            </a:r>
            <a:r>
              <a:rPr sz="1000" b="1" spc="3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1C1C1C"/>
                </a:solidFill>
                <a:latin typeface="Arial"/>
                <a:cs typeface="Arial"/>
              </a:rPr>
              <a:t>C</a:t>
            </a:r>
            <a:r>
              <a:rPr sz="1000" b="1" spc="50" dirty="0">
                <a:solidFill>
                  <a:srgbClr val="414141"/>
                </a:solidFill>
                <a:latin typeface="Arial"/>
                <a:cs typeface="Arial"/>
              </a:rPr>
              <a:t>l</a:t>
            </a:r>
            <a:r>
              <a:rPr sz="1000" b="1" spc="50" dirty="0">
                <a:solidFill>
                  <a:srgbClr val="606060"/>
                </a:solidFill>
                <a:latin typeface="Arial"/>
                <a:cs typeface="Arial"/>
              </a:rPr>
              <a:t>u</a:t>
            </a:r>
            <a:r>
              <a:rPr sz="1000" b="1" spc="40" dirty="0">
                <a:solidFill>
                  <a:srgbClr val="1C1C1C"/>
                </a:solidFill>
                <a:latin typeface="Arial"/>
                <a:cs typeface="Arial"/>
              </a:rPr>
              <a:t>be</a:t>
            </a:r>
            <a:r>
              <a:rPr sz="1000" b="1" spc="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250" b="1" spc="90" dirty="0">
                <a:solidFill>
                  <a:srgbClr val="1C1C1C"/>
                </a:solidFill>
                <a:latin typeface="Times New Roman"/>
                <a:cs typeface="Times New Roman"/>
              </a:rPr>
              <a:t>e</a:t>
            </a:r>
            <a:r>
              <a:rPr sz="1250" b="1" spc="-35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1000" b="1" spc="-25" dirty="0">
                <a:solidFill>
                  <a:srgbClr val="1C1C1C"/>
                </a:solidFill>
                <a:latin typeface="Arial"/>
                <a:cs typeface="Arial"/>
              </a:rPr>
              <a:t>C</a:t>
            </a:r>
            <a:r>
              <a:rPr sz="1000" b="1" spc="5" dirty="0">
                <a:solidFill>
                  <a:srgbClr val="1C1C1C"/>
                </a:solidFill>
                <a:latin typeface="Arial"/>
                <a:cs typeface="Arial"/>
              </a:rPr>
              <a:t>B</a:t>
            </a:r>
            <a:r>
              <a:rPr sz="1000" b="1" dirty="0">
                <a:solidFill>
                  <a:srgbClr val="414141"/>
                </a:solidFill>
                <a:latin typeface="Arial"/>
                <a:cs typeface="Arial"/>
              </a:rPr>
              <a:t>C.</a:t>
            </a:r>
            <a:endParaRPr sz="1000">
              <a:latin typeface="Arial"/>
              <a:cs typeface="Arial"/>
            </a:endParaRPr>
          </a:p>
          <a:p>
            <a:pPr marL="24765" algn="just">
              <a:lnSpc>
                <a:spcPts val="1375"/>
              </a:lnSpc>
              <a:spcBef>
                <a:spcPts val="750"/>
              </a:spcBef>
            </a:pPr>
            <a:r>
              <a:rPr sz="1000" b="1" spc="45" dirty="0">
                <a:solidFill>
                  <a:srgbClr val="0A0A0A"/>
                </a:solidFill>
                <a:latin typeface="Arial"/>
                <a:cs typeface="Arial"/>
              </a:rPr>
              <a:t>Parágrafo </a:t>
            </a:r>
            <a:r>
              <a:rPr sz="1000" b="1" spc="-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70" dirty="0">
                <a:solidFill>
                  <a:srgbClr val="414141"/>
                </a:solidFill>
                <a:latin typeface="Arial"/>
                <a:cs typeface="Arial"/>
              </a:rPr>
              <a:t>Q</a:t>
            </a:r>
            <a:r>
              <a:rPr sz="1000" b="1" spc="40" dirty="0">
                <a:solidFill>
                  <a:srgbClr val="0A0A0A"/>
                </a:solidFill>
                <a:latin typeface="Arial"/>
                <a:cs typeface="Arial"/>
              </a:rPr>
              <a:t>uinto:</a:t>
            </a:r>
            <a:r>
              <a:rPr sz="1000" b="1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spc="-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pagamento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C1C1C"/>
                </a:solidFill>
                <a:latin typeface="Arial"/>
                <a:cs typeface="Arial"/>
              </a:rPr>
              <a:t>será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35" dirty="0">
                <a:solidFill>
                  <a:srgbClr val="1C1C1C"/>
                </a:solidFill>
                <a:latin typeface="Arial"/>
                <a:cs typeface="Arial"/>
              </a:rPr>
              <a:t>re</a:t>
            </a:r>
            <a:r>
              <a:rPr sz="1050" spc="25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505052"/>
                </a:solidFill>
                <a:latin typeface="Arial"/>
                <a:cs typeface="Arial"/>
              </a:rPr>
              <a:t>l</a:t>
            </a:r>
            <a:r>
              <a:rPr sz="1050" spc="-40" dirty="0">
                <a:solidFill>
                  <a:srgbClr val="505052"/>
                </a:solidFill>
                <a:latin typeface="Arial"/>
                <a:cs typeface="Arial"/>
              </a:rPr>
              <a:t>i</a:t>
            </a:r>
            <a:r>
              <a:rPr sz="1050" spc="-40" dirty="0">
                <a:solidFill>
                  <a:srgbClr val="1C1C1C"/>
                </a:solidFill>
                <a:latin typeface="Arial"/>
                <a:cs typeface="Arial"/>
              </a:rPr>
              <a:t>zado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C1C1C"/>
                </a:solidFill>
                <a:latin typeface="Arial"/>
                <a:cs typeface="Arial"/>
              </a:rPr>
              <a:t>em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C1C1C"/>
                </a:solidFill>
                <a:latin typeface="Arial"/>
                <a:cs typeface="Arial"/>
              </a:rPr>
              <a:t>p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50" spc="-15" dirty="0">
                <a:solidFill>
                  <a:srgbClr val="414141"/>
                </a:solidFill>
                <a:latin typeface="Arial"/>
                <a:cs typeface="Arial"/>
              </a:rPr>
              <a:t>r</a:t>
            </a:r>
            <a:r>
              <a:rPr sz="1050" spc="-35" dirty="0">
                <a:solidFill>
                  <a:srgbClr val="414141"/>
                </a:solidFill>
                <a:latin typeface="Arial"/>
                <a:cs typeface="Arial"/>
              </a:rPr>
              <a:t>c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50" spc="-45" dirty="0">
                <a:solidFill>
                  <a:srgbClr val="414141"/>
                </a:solidFill>
                <a:latin typeface="Arial"/>
                <a:cs typeface="Arial"/>
              </a:rPr>
              <a:t>la</a:t>
            </a:r>
            <a:r>
              <a:rPr sz="105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F2F2F"/>
                </a:solidFill>
                <a:latin typeface="Arial"/>
                <a:cs typeface="Arial"/>
              </a:rPr>
              <a:t>ún</a:t>
            </a:r>
            <a:r>
              <a:rPr sz="1050" spc="-25" dirty="0">
                <a:solidFill>
                  <a:srgbClr val="505052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2F2F2F"/>
                </a:solidFill>
                <a:latin typeface="Arial"/>
                <a:cs typeface="Arial"/>
              </a:rPr>
              <a:t>ca,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2F2F2F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414141"/>
                </a:solidFill>
                <a:latin typeface="Arial"/>
                <a:cs typeface="Arial"/>
              </a:rPr>
              <a:t>ve</a:t>
            </a:r>
            <a:r>
              <a:rPr sz="1050" spc="5" dirty="0">
                <a:solidFill>
                  <a:srgbClr val="414141"/>
                </a:solidFill>
                <a:latin typeface="Arial"/>
                <a:cs typeface="Arial"/>
              </a:rPr>
              <a:t>n</a:t>
            </a:r>
            <a:r>
              <a:rPr sz="1050" spc="-5" dirty="0">
                <a:solidFill>
                  <a:srgbClr val="1C1C1C"/>
                </a:solidFill>
                <a:latin typeface="Arial"/>
                <a:cs typeface="Arial"/>
              </a:rPr>
              <a:t>c</a:t>
            </a:r>
            <a:r>
              <a:rPr sz="1050" spc="25" dirty="0">
                <a:solidFill>
                  <a:srgbClr val="505052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2F2F2F"/>
                </a:solidFill>
                <a:latin typeface="Arial"/>
                <a:cs typeface="Arial"/>
              </a:rPr>
              <a:t>mento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2F2F2F"/>
                </a:solidFill>
                <a:latin typeface="Arial"/>
                <a:cs typeface="Arial"/>
              </a:rPr>
              <a:t>após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1000" b="1" u="sng" spc="-125" dirty="0">
                <a:solidFill>
                  <a:srgbClr val="2F2F2F"/>
                </a:solidFill>
                <a:latin typeface="Arial"/>
                <a:cs typeface="Arial"/>
              </a:rPr>
              <a:t>1</a:t>
            </a:r>
            <a:r>
              <a:rPr sz="1000" b="1" u="sng" spc="-12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00" b="1" u="sng" spc="150" dirty="0">
                <a:solidFill>
                  <a:srgbClr val="2F2F2F"/>
                </a:solidFill>
                <a:latin typeface="Arial"/>
                <a:cs typeface="Arial"/>
              </a:rPr>
              <a:t>0</a:t>
            </a:r>
            <a:r>
              <a:rPr sz="1000" b="1" u="sng" spc="-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00" b="1" u="sng" spc="1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150" b="1" u="sng" spc="45" dirty="0">
                <a:solidFill>
                  <a:srgbClr val="1C1C1C"/>
                </a:solidFill>
                <a:latin typeface="Times New Roman"/>
                <a:cs typeface="Times New Roman"/>
              </a:rPr>
              <a:t>(</a:t>
            </a:r>
            <a:r>
              <a:rPr sz="1150" b="1" u="sng" spc="65" dirty="0">
                <a:solidFill>
                  <a:srgbClr val="1C1C1C"/>
                </a:solidFill>
                <a:latin typeface="Times New Roman"/>
                <a:cs typeface="Times New Roman"/>
              </a:rPr>
              <a:t>dez</a:t>
            </a:r>
            <a:r>
              <a:rPr sz="1150" b="1" u="sng" spc="45" dirty="0">
                <a:solidFill>
                  <a:srgbClr val="1C1C1C"/>
                </a:solidFill>
                <a:latin typeface="Times New Roman"/>
                <a:cs typeface="Times New Roman"/>
              </a:rPr>
              <a:t>)</a:t>
            </a:r>
            <a:endParaRPr sz="1150">
              <a:latin typeface="Times New Roman"/>
              <a:cs typeface="Times New Roman"/>
            </a:endParaRPr>
          </a:p>
          <a:p>
            <a:pPr marL="18415" algn="just">
              <a:lnSpc>
                <a:spcPts val="1070"/>
              </a:lnSpc>
            </a:pPr>
            <a:r>
              <a:rPr sz="1050" b="1" u="heavy" spc="6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050" b="1" u="heavy" spc="-30" dirty="0">
                <a:solidFill>
                  <a:srgbClr val="0A0A0A"/>
                </a:solidFill>
                <a:latin typeface="Arial"/>
                <a:cs typeface="Arial"/>
              </a:rPr>
              <a:t>jas</a:t>
            </a:r>
            <a:r>
              <a:rPr sz="1050" b="1" u="heavy" spc="-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b="1" u="heavy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50" b="1" u="heavy" spc="-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00" b="1" u="heavy" spc="30" dirty="0">
                <a:solidFill>
                  <a:srgbClr val="1C1C1C"/>
                </a:solidFill>
                <a:latin typeface="Arial"/>
                <a:cs typeface="Arial"/>
              </a:rPr>
              <a:t>úteis.</a:t>
            </a:r>
            <a:r>
              <a:rPr sz="1000" b="1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00" b="1" spc="-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50" spc="-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co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050" spc="60" dirty="0">
                <a:solidFill>
                  <a:srgbClr val="505052"/>
                </a:solidFill>
                <a:latin typeface="Arial"/>
                <a:cs typeface="Arial"/>
              </a:rPr>
              <a:t>t</a:t>
            </a:r>
            <a:r>
              <a:rPr sz="1050" spc="-10" dirty="0">
                <a:solidFill>
                  <a:srgbClr val="1C1C1C"/>
                </a:solidFill>
                <a:latin typeface="Arial"/>
                <a:cs typeface="Arial"/>
              </a:rPr>
              <a:t>ar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C1C1C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2F2F2F"/>
                </a:solidFill>
                <a:latin typeface="Arial"/>
                <a:cs typeface="Arial"/>
              </a:rPr>
              <a:t>d</a:t>
            </a:r>
            <a:r>
              <a:rPr sz="1050" spc="-25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1050" spc="60" dirty="0">
                <a:solidFill>
                  <a:srgbClr val="505052"/>
                </a:solidFill>
                <a:latin typeface="Arial"/>
                <a:cs typeface="Arial"/>
              </a:rPr>
              <a:t>t</a:t>
            </a:r>
            <a:r>
              <a:rPr sz="1050" spc="-65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spc="25" dirty="0">
                <a:solidFill>
                  <a:srgbClr val="2F2F2F"/>
                </a:solidFill>
                <a:latin typeface="Arial"/>
                <a:cs typeface="Arial"/>
              </a:rPr>
              <a:t>n</a:t>
            </a:r>
            <a:r>
              <a:rPr sz="1050" spc="15" dirty="0">
                <a:solidFill>
                  <a:srgbClr val="2F2F2F"/>
                </a:solidFill>
                <a:latin typeface="Arial"/>
                <a:cs typeface="Arial"/>
              </a:rPr>
              <a:t>t</a:t>
            </a:r>
            <a:r>
              <a:rPr sz="1050" spc="-20" dirty="0">
                <a:solidFill>
                  <a:srgbClr val="606060"/>
                </a:solidFill>
                <a:latin typeface="Arial"/>
                <a:cs typeface="Arial"/>
              </a:rPr>
              <a:t>r</a:t>
            </a:r>
            <a:r>
              <a:rPr sz="1050" spc="-45" dirty="0">
                <a:solidFill>
                  <a:srgbClr val="1C1C1C"/>
                </a:solidFill>
                <a:latin typeface="Arial"/>
                <a:cs typeface="Arial"/>
              </a:rPr>
              <a:t>ega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414141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414141"/>
                </a:solidFill>
                <a:latin typeface="Arial"/>
                <a:cs typeface="Arial"/>
              </a:rPr>
              <a:t>  </a:t>
            </a:r>
            <a:r>
              <a:rPr sz="1050" spc="-7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505052"/>
                </a:solidFill>
                <a:latin typeface="Arial"/>
                <a:cs typeface="Arial"/>
              </a:rPr>
              <a:t>pro  </a:t>
            </a:r>
            <a:r>
              <a:rPr sz="1050" spc="5" dirty="0">
                <a:solidFill>
                  <a:srgbClr val="414141"/>
                </a:solidFill>
                <a:latin typeface="Arial"/>
                <a:cs typeface="Arial"/>
              </a:rPr>
              <a:t>uto,</a:t>
            </a:r>
            <a:r>
              <a:rPr sz="1050" dirty="0">
                <a:solidFill>
                  <a:srgbClr val="414141"/>
                </a:solidFill>
                <a:latin typeface="Arial"/>
                <a:cs typeface="Arial"/>
              </a:rPr>
              <a:t>  </a:t>
            </a:r>
            <a:r>
              <a:rPr sz="1050" spc="-7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414141"/>
                </a:solidFill>
                <a:latin typeface="Arial"/>
                <a:cs typeface="Arial"/>
              </a:rPr>
              <a:t>m</a:t>
            </a:r>
            <a:r>
              <a:rPr sz="1050" spc="-1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1C1C1C"/>
                </a:solidFill>
                <a:latin typeface="Arial"/>
                <a:cs typeface="Arial"/>
              </a:rPr>
              <a:t>d</a:t>
            </a:r>
            <a:r>
              <a:rPr sz="1050" spc="-25" dirty="0">
                <a:solidFill>
                  <a:srgbClr val="505052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50" spc="-60" dirty="0">
                <a:solidFill>
                  <a:srgbClr val="505052"/>
                </a:solidFill>
                <a:latin typeface="Arial"/>
                <a:cs typeface="Arial"/>
              </a:rPr>
              <a:t>n</a:t>
            </a:r>
            <a:r>
              <a:rPr sz="1050" spc="10" dirty="0">
                <a:solidFill>
                  <a:srgbClr val="2F2F2F"/>
                </a:solidFill>
                <a:latin typeface="Arial"/>
                <a:cs typeface="Arial"/>
              </a:rPr>
              <a:t>te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1050" spc="-114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414141"/>
                </a:solidFill>
                <a:latin typeface="Arial"/>
                <a:cs typeface="Arial"/>
              </a:rPr>
              <a:t>apresenta</a:t>
            </a:r>
            <a:r>
              <a:rPr sz="1050" spc="50" dirty="0">
                <a:solidFill>
                  <a:srgbClr val="414141"/>
                </a:solidFill>
                <a:latin typeface="Arial"/>
                <a:cs typeface="Arial"/>
              </a:rPr>
              <a:t>ç</a:t>
            </a:r>
            <a:r>
              <a:rPr sz="1050" spc="-35" dirty="0">
                <a:solidFill>
                  <a:srgbClr val="1C1C1C"/>
                </a:solidFill>
                <a:latin typeface="Arial"/>
                <a:cs typeface="Arial"/>
              </a:rPr>
              <a:t>ã</a:t>
            </a:r>
            <a:r>
              <a:rPr sz="1050" spc="5" dirty="0">
                <a:solidFill>
                  <a:srgbClr val="505052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505052"/>
                </a:solidFill>
                <a:latin typeface="Arial"/>
                <a:cs typeface="Arial"/>
              </a:rPr>
              <a:t>  </a:t>
            </a:r>
            <a:r>
              <a:rPr sz="1050" spc="-130" dirty="0">
                <a:solidFill>
                  <a:srgbClr val="505052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414141"/>
                </a:solidFill>
                <a:latin typeface="Arial"/>
                <a:cs typeface="Arial"/>
              </a:rPr>
              <a:t>d</a:t>
            </a:r>
            <a:r>
              <a:rPr sz="1050" spc="-3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50" spc="-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505052"/>
                </a:solidFill>
                <a:latin typeface="Arial"/>
                <a:cs typeface="Arial"/>
              </a:rPr>
              <a:t>N</a:t>
            </a:r>
            <a:r>
              <a:rPr sz="1050" spc="10" dirty="0">
                <a:solidFill>
                  <a:srgbClr val="2F2F2F"/>
                </a:solidFill>
                <a:latin typeface="Arial"/>
                <a:cs typeface="Arial"/>
              </a:rPr>
              <a:t>ot</a:t>
            </a:r>
            <a:r>
              <a:rPr sz="1050" dirty="0">
                <a:solidFill>
                  <a:srgbClr val="2F2F2F"/>
                </a:solidFill>
                <a:latin typeface="Arial"/>
                <a:cs typeface="Arial"/>
              </a:rPr>
              <a:t>    </a:t>
            </a:r>
            <a:r>
              <a:rPr sz="1050" spc="-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C1C1C"/>
                </a:solidFill>
                <a:latin typeface="Arial"/>
                <a:cs typeface="Arial"/>
              </a:rPr>
              <a:t>Fiscal</a:t>
            </a:r>
            <a:endParaRPr sz="1050">
              <a:latin typeface="Arial"/>
              <a:cs typeface="Arial"/>
            </a:endParaRPr>
          </a:p>
          <a:p>
            <a:pPr marL="997585" algn="ctr">
              <a:lnSpc>
                <a:spcPts val="1795"/>
              </a:lnSpc>
            </a:pPr>
            <a:r>
              <a:rPr sz="1650" spc="-40" dirty="0">
                <a:solidFill>
                  <a:srgbClr val="2F2F2F"/>
                </a:solidFill>
                <a:latin typeface="Arial"/>
                <a:cs typeface="Arial"/>
              </a:rPr>
              <a:t>s</a:t>
            </a:r>
            <a:r>
              <a:rPr sz="1650" spc="-610" dirty="0">
                <a:solidFill>
                  <a:srgbClr val="2F2F2F"/>
                </a:solidFill>
                <a:latin typeface="Arial"/>
                <a:cs typeface="Arial"/>
              </a:rPr>
              <a:t>&lt;tJ</a:t>
            </a:r>
            <a:endParaRPr sz="16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16863" y="938783"/>
            <a:ext cx="682751" cy="6096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730752" y="9290304"/>
            <a:ext cx="1816607" cy="140208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754623" y="9704831"/>
            <a:ext cx="1524000" cy="9753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008869" y="6769748"/>
            <a:ext cx="0" cy="85725"/>
          </a:xfrm>
          <a:custGeom>
            <a:avLst/>
            <a:gdLst/>
            <a:ahLst/>
            <a:cxnLst/>
            <a:rect l="l" t="t" r="r" b="b"/>
            <a:pathLst>
              <a:path h="85725">
                <a:moveTo>
                  <a:pt x="0" y="85229"/>
                </a:moveTo>
                <a:lnTo>
                  <a:pt x="0" y="0"/>
                </a:lnTo>
              </a:path>
            </a:pathLst>
          </a:custGeom>
          <a:ln w="3175">
            <a:solidFill>
              <a:srgbClr val="5757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008869" y="6824537"/>
            <a:ext cx="0" cy="116205"/>
          </a:xfrm>
          <a:custGeom>
            <a:avLst/>
            <a:gdLst/>
            <a:ahLst/>
            <a:cxnLst/>
            <a:rect l="l" t="t" r="r" b="b"/>
            <a:pathLst>
              <a:path h="116204">
                <a:moveTo>
                  <a:pt x="0" y="115670"/>
                </a:moveTo>
                <a:lnTo>
                  <a:pt x="0" y="0"/>
                </a:lnTo>
              </a:path>
            </a:pathLst>
          </a:custGeom>
          <a:ln w="3175">
            <a:solidFill>
              <a:srgbClr val="6B6B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008869" y="6976736"/>
            <a:ext cx="0" cy="64135"/>
          </a:xfrm>
          <a:custGeom>
            <a:avLst/>
            <a:gdLst/>
            <a:ahLst/>
            <a:cxnLst/>
            <a:rect l="l" t="t" r="r" b="b"/>
            <a:pathLst>
              <a:path h="64134">
                <a:moveTo>
                  <a:pt x="0" y="63922"/>
                </a:moveTo>
                <a:lnTo>
                  <a:pt x="0" y="0"/>
                </a:lnTo>
              </a:path>
            </a:pathLst>
          </a:custGeom>
          <a:ln w="3175">
            <a:solidFill>
              <a:srgbClr val="7C7C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008869" y="8200404"/>
            <a:ext cx="0" cy="58419"/>
          </a:xfrm>
          <a:custGeom>
            <a:avLst/>
            <a:gdLst/>
            <a:ahLst/>
            <a:cxnLst/>
            <a:rect l="l" t="t" r="r" b="b"/>
            <a:pathLst>
              <a:path h="58420">
                <a:moveTo>
                  <a:pt x="0" y="57835"/>
                </a:moveTo>
                <a:lnTo>
                  <a:pt x="0" y="0"/>
                </a:lnTo>
              </a:path>
            </a:pathLst>
          </a:custGeom>
          <a:ln w="3175">
            <a:solidFill>
              <a:srgbClr val="77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008869" y="8276502"/>
            <a:ext cx="0" cy="323215"/>
          </a:xfrm>
          <a:custGeom>
            <a:avLst/>
            <a:gdLst/>
            <a:ahLst/>
            <a:cxnLst/>
            <a:rect l="l" t="t" r="r" b="b"/>
            <a:pathLst>
              <a:path h="323215">
                <a:moveTo>
                  <a:pt x="0" y="322658"/>
                </a:moveTo>
                <a:lnTo>
                  <a:pt x="0" y="0"/>
                </a:lnTo>
              </a:path>
            </a:pathLst>
          </a:custGeom>
          <a:ln w="3175">
            <a:solidFill>
              <a:srgbClr val="7C7C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008869" y="9183599"/>
            <a:ext cx="0" cy="33655"/>
          </a:xfrm>
          <a:custGeom>
            <a:avLst/>
            <a:gdLst/>
            <a:ahLst/>
            <a:cxnLst/>
            <a:rect l="l" t="t" r="r" b="b"/>
            <a:pathLst>
              <a:path h="33654">
                <a:moveTo>
                  <a:pt x="0" y="33483"/>
                </a:moveTo>
                <a:lnTo>
                  <a:pt x="0" y="0"/>
                </a:lnTo>
              </a:path>
            </a:pathLst>
          </a:custGeom>
          <a:ln w="3175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780085" y="1047980"/>
            <a:ext cx="1461135" cy="463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>
              <a:lnSpc>
                <a:spcPct val="100000"/>
              </a:lnSpc>
            </a:pPr>
            <a:r>
              <a:rPr sz="1850" b="1" dirty="0">
                <a:solidFill>
                  <a:srgbClr val="080808"/>
                </a:solidFill>
                <a:latin typeface="Arial"/>
                <a:cs typeface="Arial"/>
              </a:rPr>
              <a:t>MACKEN</a:t>
            </a:r>
            <a:r>
              <a:rPr sz="1850" b="1" spc="160" dirty="0">
                <a:solidFill>
                  <a:srgbClr val="080808"/>
                </a:solidFill>
                <a:latin typeface="Arial"/>
                <a:cs typeface="Arial"/>
              </a:rPr>
              <a:t>Z</a:t>
            </a:r>
            <a:r>
              <a:rPr sz="1850" b="1" spc="25" dirty="0">
                <a:solidFill>
                  <a:srgbClr val="262626"/>
                </a:solidFill>
                <a:latin typeface="Arial"/>
                <a:cs typeface="Arial"/>
              </a:rPr>
              <a:t>I</a:t>
            </a:r>
            <a:r>
              <a:rPr sz="1850" b="1" spc="-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endParaRPr sz="1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1300" spc="-10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3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161618"/>
                </a:solidFill>
                <a:latin typeface="Arial"/>
                <a:cs typeface="Arial"/>
              </a:rPr>
              <a:t>CLUBE</a:t>
            </a:r>
            <a:endParaRPr sz="13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56070" y="1650823"/>
            <a:ext cx="6235065" cy="44811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080" algn="r">
              <a:lnSpc>
                <a:spcPct val="100000"/>
              </a:lnSpc>
            </a:pPr>
            <a:r>
              <a:rPr sz="1050" spc="-100" dirty="0">
                <a:solidFill>
                  <a:srgbClr val="161618"/>
                </a:solidFill>
                <a:latin typeface="Arial"/>
                <a:cs typeface="Arial"/>
              </a:rPr>
              <a:t>Página</a:t>
            </a:r>
            <a:r>
              <a:rPr sz="1050" spc="8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80808"/>
                </a:solidFill>
                <a:latin typeface="Arial"/>
                <a:cs typeface="Arial"/>
              </a:rPr>
              <a:t>7</a:t>
            </a:r>
            <a:r>
              <a:rPr sz="105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161618"/>
                </a:solidFill>
                <a:latin typeface="Arial"/>
                <a:cs typeface="Arial"/>
              </a:rPr>
              <a:t>de</a:t>
            </a:r>
            <a:r>
              <a:rPr sz="1050" spc="9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114" dirty="0">
                <a:solidFill>
                  <a:srgbClr val="161618"/>
                </a:solidFill>
                <a:latin typeface="Arial"/>
                <a:cs typeface="Arial"/>
              </a:rPr>
              <a:t>11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3"/>
              </a:spcBef>
            </a:pPr>
            <a:endParaRPr sz="900">
              <a:latin typeface="Times New Roman"/>
              <a:cs typeface="Times New Roman"/>
            </a:endParaRPr>
          </a:p>
          <a:p>
            <a:pPr marL="18415" algn="just">
              <a:lnSpc>
                <a:spcPct val="100000"/>
              </a:lnSpc>
            </a:pPr>
            <a:r>
              <a:rPr sz="1050" spc="-25" dirty="0">
                <a:solidFill>
                  <a:srgbClr val="080808"/>
                </a:solidFill>
                <a:latin typeface="Arial"/>
                <a:cs typeface="Arial"/>
              </a:rPr>
              <a:t>correspondente.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800">
              <a:latin typeface="Times New Roman"/>
              <a:cs typeface="Times New Roman"/>
            </a:endParaRPr>
          </a:p>
          <a:p>
            <a:pPr marL="24765" algn="just">
              <a:lnSpc>
                <a:spcPct val="100000"/>
              </a:lnSpc>
            </a:pPr>
            <a:r>
              <a:rPr sz="1000" b="1" spc="45" dirty="0">
                <a:solidFill>
                  <a:srgbClr val="080808"/>
                </a:solidFill>
                <a:latin typeface="Arial"/>
                <a:cs typeface="Arial"/>
              </a:rPr>
              <a:t>Parágrafo</a:t>
            </a:r>
            <a:r>
              <a:rPr sz="1000" b="1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40" dirty="0">
                <a:solidFill>
                  <a:srgbClr val="080808"/>
                </a:solidFill>
                <a:latin typeface="Arial"/>
                <a:cs typeface="Arial"/>
              </a:rPr>
              <a:t>Sexto:</a:t>
            </a:r>
            <a:r>
              <a:rPr sz="1000" b="1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5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80808"/>
                </a:solidFill>
                <a:latin typeface="Arial"/>
                <a:cs typeface="Arial"/>
              </a:rPr>
              <a:t>pagamento</a:t>
            </a:r>
            <a:r>
              <a:rPr sz="105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80808"/>
                </a:solidFill>
                <a:latin typeface="Arial"/>
                <a:cs typeface="Arial"/>
              </a:rPr>
              <a:t>será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80808"/>
                </a:solidFill>
                <a:latin typeface="Arial"/>
                <a:cs typeface="Arial"/>
              </a:rPr>
              <a:t>realizado</a:t>
            </a:r>
            <a:r>
              <a:rPr sz="105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61618"/>
                </a:solidFill>
                <a:latin typeface="Arial"/>
                <a:cs typeface="Arial"/>
              </a:rPr>
              <a:t>via</a:t>
            </a:r>
            <a:r>
              <a:rPr sz="1050" spc="135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00" b="1" u="heavy" spc="-25" dirty="0">
                <a:solidFill>
                  <a:srgbClr val="080808"/>
                </a:solidFill>
                <a:latin typeface="Arial"/>
                <a:cs typeface="Arial"/>
              </a:rPr>
              <a:t>BOL</a:t>
            </a:r>
            <a:r>
              <a:rPr sz="1000" b="1" u="heavy" spc="-4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b="1" u="heavy" spc="50" dirty="0">
                <a:solidFill>
                  <a:srgbClr val="262626"/>
                </a:solidFill>
                <a:latin typeface="Arial"/>
                <a:cs typeface="Arial"/>
              </a:rPr>
              <a:t>T</a:t>
            </a:r>
            <a:r>
              <a:rPr sz="1000" b="1" u="heavy" spc="3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b="1" u="heavy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u="heavy" spc="25" dirty="0">
                <a:solidFill>
                  <a:srgbClr val="080808"/>
                </a:solidFill>
                <a:latin typeface="Arial"/>
                <a:cs typeface="Arial"/>
              </a:rPr>
              <a:t>BANCÁR</a:t>
            </a:r>
            <a:r>
              <a:rPr sz="1000" b="1" u="heavy" spc="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b="1" u="heavy" spc="3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b="1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emitido</a:t>
            </a:r>
            <a:r>
              <a:rPr sz="105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61618"/>
                </a:solidFill>
                <a:latin typeface="Arial"/>
                <a:cs typeface="Arial"/>
              </a:rPr>
              <a:t>pela</a:t>
            </a:r>
            <a:r>
              <a:rPr sz="1050" spc="65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80808"/>
                </a:solidFill>
                <a:latin typeface="Arial"/>
                <a:cs typeface="Arial"/>
              </a:rPr>
              <a:t>CONTRATADA</a:t>
            </a:r>
            <a:r>
              <a:rPr sz="105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262626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900">
              <a:latin typeface="Times New Roman"/>
              <a:cs typeface="Times New Roman"/>
            </a:endParaRPr>
          </a:p>
          <a:p>
            <a:pPr marL="18415" algn="just">
              <a:lnSpc>
                <a:spcPct val="100000"/>
              </a:lnSpc>
            </a:pPr>
            <a:r>
              <a:rPr sz="1000" b="1" spc="-15" dirty="0">
                <a:solidFill>
                  <a:srgbClr val="080808"/>
                </a:solidFill>
                <a:latin typeface="Arial"/>
                <a:cs typeface="Arial"/>
              </a:rPr>
              <a:t>CLÁUSULA </a:t>
            </a:r>
            <a:r>
              <a:rPr sz="1000" b="1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20" dirty="0">
                <a:solidFill>
                  <a:srgbClr val="161618"/>
                </a:solidFill>
                <a:latin typeface="Arial"/>
                <a:cs typeface="Arial"/>
              </a:rPr>
              <a:t>7ª</a:t>
            </a:r>
            <a:r>
              <a:rPr sz="1000" spc="35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161618"/>
                </a:solidFill>
                <a:latin typeface="Arial"/>
                <a:cs typeface="Arial"/>
              </a:rPr>
              <a:t>-</a:t>
            </a:r>
            <a:r>
              <a:rPr sz="1000" spc="5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00" b="1" spc="25" dirty="0">
                <a:solidFill>
                  <a:srgbClr val="080808"/>
                </a:solidFill>
                <a:latin typeface="Arial"/>
                <a:cs typeface="Arial"/>
              </a:rPr>
              <a:t>ONUS</a:t>
            </a:r>
            <a:r>
              <a:rPr sz="1000" b="1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4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b="1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80808"/>
                </a:solidFill>
                <a:latin typeface="Arial"/>
                <a:cs typeface="Arial"/>
              </a:rPr>
              <a:t>ENCARGOS</a:t>
            </a:r>
            <a:endParaRPr sz="1000">
              <a:latin typeface="Arial"/>
              <a:cs typeface="Arial"/>
            </a:endParaRPr>
          </a:p>
          <a:p>
            <a:pPr marL="18415" marR="35560" indent="-6350" algn="just">
              <a:lnSpc>
                <a:spcPct val="97600"/>
              </a:lnSpc>
              <a:spcBef>
                <a:spcPts val="670"/>
              </a:spcBef>
            </a:pPr>
            <a:r>
              <a:rPr sz="1050" spc="-30" dirty="0">
                <a:solidFill>
                  <a:srgbClr val="080808"/>
                </a:solidFill>
                <a:latin typeface="Arial"/>
                <a:cs typeface="Arial"/>
              </a:rPr>
              <a:t>Todos </a:t>
            </a:r>
            <a:r>
              <a:rPr sz="1050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61618"/>
                </a:solidFill>
                <a:latin typeface="Arial"/>
                <a:cs typeface="Arial"/>
              </a:rPr>
              <a:t>os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80808"/>
                </a:solidFill>
                <a:latin typeface="Arial"/>
                <a:cs typeface="Arial"/>
              </a:rPr>
              <a:t>ônus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80808"/>
                </a:solidFill>
                <a:latin typeface="Arial"/>
                <a:cs typeface="Arial"/>
              </a:rPr>
              <a:t>encargos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050" spc="-5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50" spc="40" dirty="0">
                <a:solidFill>
                  <a:srgbClr val="262626"/>
                </a:solidFill>
                <a:latin typeface="Arial"/>
                <a:cs typeface="Arial"/>
              </a:rPr>
              <a:t>f</a:t>
            </a:r>
            <a:r>
              <a:rPr sz="1050" spc="-25" dirty="0">
                <a:solidFill>
                  <a:srgbClr val="080808"/>
                </a:solidFill>
                <a:latin typeface="Arial"/>
                <a:cs typeface="Arial"/>
              </a:rPr>
              <a:t>erentes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100" dirty="0">
                <a:solidFill>
                  <a:srgbClr val="080808"/>
                </a:solidFill>
                <a:latin typeface="Times New Roman"/>
                <a:cs typeface="Times New Roman"/>
              </a:rPr>
              <a:t>à</a:t>
            </a:r>
            <a:r>
              <a:rPr sz="130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spc="-8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50" spc="-6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50" spc="-5" dirty="0">
                <a:solidFill>
                  <a:srgbClr val="262626"/>
                </a:solidFill>
                <a:latin typeface="Arial"/>
                <a:cs typeface="Arial"/>
              </a:rPr>
              <a:t>x</a:t>
            </a:r>
            <a:r>
              <a:rPr sz="1050" spc="-35" dirty="0">
                <a:solidFill>
                  <a:srgbClr val="080808"/>
                </a:solidFill>
                <a:latin typeface="Arial"/>
                <a:cs typeface="Arial"/>
              </a:rPr>
              <a:t>ecução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61618"/>
                </a:solidFill>
                <a:latin typeface="Arial"/>
                <a:cs typeface="Arial"/>
              </a:rPr>
              <a:t>deste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262626"/>
                </a:solidFill>
                <a:latin typeface="Arial"/>
                <a:cs typeface="Arial"/>
              </a:rPr>
              <a:t>C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on</a:t>
            </a:r>
            <a:r>
              <a:rPr sz="1050" spc="8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050" spc="-20" dirty="0">
                <a:solidFill>
                  <a:srgbClr val="262626"/>
                </a:solidFill>
                <a:latin typeface="Arial"/>
                <a:cs typeface="Arial"/>
              </a:rPr>
              <a:t>r</a:t>
            </a:r>
            <a:r>
              <a:rPr sz="1050" spc="-5" dirty="0">
                <a:solidFill>
                  <a:srgbClr val="080808"/>
                </a:solidFill>
                <a:latin typeface="Arial"/>
                <a:cs typeface="Arial"/>
              </a:rPr>
              <a:t>at</a:t>
            </a:r>
            <a:r>
              <a:rPr sz="1050" spc="1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50" spc="200" dirty="0">
                <a:solidFill>
                  <a:srgbClr val="262626"/>
                </a:solidFill>
                <a:latin typeface="Arial"/>
                <a:cs typeface="Arial"/>
              </a:rPr>
              <a:t>,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62626"/>
                </a:solidFill>
                <a:latin typeface="Arial"/>
                <a:cs typeface="Arial"/>
              </a:rPr>
              <a:t>que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61618"/>
                </a:solidFill>
                <a:latin typeface="Arial"/>
                <a:cs typeface="Arial"/>
              </a:rPr>
              <a:t>se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262626"/>
                </a:solidFill>
                <a:latin typeface="Arial"/>
                <a:cs typeface="Arial"/>
              </a:rPr>
              <a:t>d</a:t>
            </a:r>
            <a:r>
              <a:rPr sz="1050" spc="-25" dirty="0">
                <a:solidFill>
                  <a:srgbClr val="080808"/>
                </a:solidFill>
                <a:latin typeface="Arial"/>
                <a:cs typeface="Arial"/>
              </a:rPr>
              <a:t>es</a:t>
            </a:r>
            <a:r>
              <a:rPr sz="1050" spc="35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050" spc="-15" dirty="0">
                <a:solidFill>
                  <a:srgbClr val="262626"/>
                </a:solidFill>
                <a:latin typeface="Arial"/>
                <a:cs typeface="Arial"/>
              </a:rPr>
              <a:t>inem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300" spc="-100" dirty="0">
                <a:solidFill>
                  <a:srgbClr val="262626"/>
                </a:solidFill>
                <a:latin typeface="Times New Roman"/>
                <a:cs typeface="Times New Roman"/>
              </a:rPr>
              <a:t>à</a:t>
            </a:r>
            <a:r>
              <a:rPr sz="1300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1300" spc="-60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1050" spc="-25" dirty="0">
                <a:solidFill>
                  <a:srgbClr val="262626"/>
                </a:solidFill>
                <a:latin typeface="Arial"/>
                <a:cs typeface="Arial"/>
              </a:rPr>
              <a:t>reali</a:t>
            </a:r>
            <a:r>
              <a:rPr sz="1050" spc="-5" dirty="0">
                <a:solidFill>
                  <a:srgbClr val="262626"/>
                </a:solidFill>
                <a:latin typeface="Arial"/>
                <a:cs typeface="Arial"/>
              </a:rPr>
              <a:t>z</a:t>
            </a:r>
            <a:r>
              <a:rPr sz="1050" spc="-35" dirty="0">
                <a:solidFill>
                  <a:srgbClr val="080808"/>
                </a:solidFill>
                <a:latin typeface="Arial"/>
                <a:cs typeface="Arial"/>
              </a:rPr>
              <a:t>ação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61618"/>
                </a:solidFill>
                <a:latin typeface="Arial"/>
                <a:cs typeface="Arial"/>
              </a:rPr>
              <a:t>dos</a:t>
            </a:r>
            <a:r>
              <a:rPr sz="1050" spc="-15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80808"/>
                </a:solidFill>
                <a:latin typeface="Arial"/>
                <a:cs typeface="Arial"/>
              </a:rPr>
              <a:t>serviços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80808"/>
                </a:solidFill>
                <a:latin typeface="Arial"/>
                <a:cs typeface="Arial"/>
              </a:rPr>
              <a:t>fica</a:t>
            </a:r>
            <a:r>
              <a:rPr sz="1050" spc="-1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62626"/>
                </a:solidFill>
                <a:latin typeface="Arial"/>
                <a:cs typeface="Arial"/>
              </a:rPr>
              <a:t>r</a:t>
            </a:r>
            <a:r>
              <a:rPr sz="1050" spc="-20" dirty="0">
                <a:solidFill>
                  <a:srgbClr val="080808"/>
                </a:solidFill>
                <a:latin typeface="Arial"/>
                <a:cs typeface="Arial"/>
              </a:rPr>
              <a:t>ão</a:t>
            </a:r>
            <a:r>
              <a:rPr sz="105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80808"/>
                </a:solidFill>
                <a:latin typeface="Arial"/>
                <a:cs typeface="Arial"/>
              </a:rPr>
              <a:t>tot</a:t>
            </a:r>
            <a:r>
              <a:rPr sz="1050" spc="10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l</a:t>
            </a:r>
            <a:r>
              <a:rPr sz="1050" spc="-30" dirty="0">
                <a:solidFill>
                  <a:srgbClr val="080808"/>
                </a:solidFill>
                <a:latin typeface="Arial"/>
                <a:cs typeface="Arial"/>
              </a:rPr>
              <a:t>me</a:t>
            </a:r>
            <a:r>
              <a:rPr sz="1050" spc="-5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050" spc="80" dirty="0">
                <a:solidFill>
                  <a:srgbClr val="262626"/>
                </a:solidFill>
                <a:latin typeface="Arial"/>
                <a:cs typeface="Arial"/>
              </a:rPr>
              <a:t>t</a:t>
            </a:r>
            <a:r>
              <a:rPr sz="1050" spc="-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5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161618"/>
                </a:solidFill>
                <a:latin typeface="Arial"/>
                <a:cs typeface="Arial"/>
              </a:rPr>
              <a:t>a</a:t>
            </a:r>
            <a:r>
              <a:rPr sz="1050" spc="145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80808"/>
                </a:solidFill>
                <a:latin typeface="Arial"/>
                <a:cs typeface="Arial"/>
              </a:rPr>
              <a:t>cargo</a:t>
            </a:r>
            <a:r>
              <a:rPr sz="105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61618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80808"/>
                </a:solidFill>
                <a:latin typeface="Arial"/>
                <a:cs typeface="Arial"/>
              </a:rPr>
              <a:t>CONTR</a:t>
            </a:r>
            <a:r>
              <a:rPr sz="1050" spc="-5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50" spc="-55" dirty="0">
                <a:solidFill>
                  <a:srgbClr val="262626"/>
                </a:solidFill>
                <a:latin typeface="Arial"/>
                <a:cs typeface="Arial"/>
              </a:rPr>
              <a:t>TAD</a:t>
            </a:r>
            <a:r>
              <a:rPr sz="1050" spc="-4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50" spc="200" dirty="0">
                <a:solidFill>
                  <a:srgbClr val="262626"/>
                </a:solidFill>
                <a:latin typeface="Arial"/>
                <a:cs typeface="Arial"/>
              </a:rPr>
              <a:t>,</a:t>
            </a:r>
            <a:r>
              <a:rPr sz="1050" spc="-2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61618"/>
                </a:solidFill>
                <a:latin typeface="Arial"/>
                <a:cs typeface="Arial"/>
              </a:rPr>
              <a:t>não</a:t>
            </a:r>
            <a:r>
              <a:rPr sz="1050" spc="114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61618"/>
                </a:solidFill>
                <a:latin typeface="Arial"/>
                <a:cs typeface="Arial"/>
              </a:rPr>
              <a:t>cabendo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62626"/>
                </a:solidFill>
                <a:latin typeface="Arial"/>
                <a:cs typeface="Arial"/>
              </a:rPr>
              <a:t>nenhuma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62626"/>
                </a:solidFill>
                <a:latin typeface="Arial"/>
                <a:cs typeface="Arial"/>
              </a:rPr>
              <a:t>transferê</a:t>
            </a:r>
            <a:r>
              <a:rPr sz="1050" spc="65" dirty="0">
                <a:solidFill>
                  <a:srgbClr val="262626"/>
                </a:solidFill>
                <a:latin typeface="Arial"/>
                <a:cs typeface="Arial"/>
              </a:rPr>
              <a:t>n</a:t>
            </a:r>
            <a:r>
              <a:rPr sz="1050" spc="-30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050" spc="-30" dirty="0">
                <a:solidFill>
                  <a:srgbClr val="262626"/>
                </a:solidFill>
                <a:latin typeface="Arial"/>
                <a:cs typeface="Arial"/>
              </a:rPr>
              <a:t>ia</a:t>
            </a:r>
            <a:r>
              <a:rPr sz="1050" spc="14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61618"/>
                </a:solidFill>
                <a:latin typeface="Arial"/>
                <a:cs typeface="Arial"/>
              </a:rPr>
              <a:t>de</a:t>
            </a:r>
            <a:r>
              <a:rPr sz="1050" spc="105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61618"/>
                </a:solidFill>
                <a:latin typeface="Arial"/>
                <a:cs typeface="Arial"/>
              </a:rPr>
              <a:t>ônus</a:t>
            </a:r>
            <a:r>
              <a:rPr sz="1050" spc="13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62626"/>
                </a:solidFill>
                <a:latin typeface="Arial"/>
                <a:cs typeface="Arial"/>
              </a:rPr>
              <a:t>ao</a:t>
            </a:r>
            <a:r>
              <a:rPr sz="1050" spc="-1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80808"/>
                </a:solidFill>
                <a:latin typeface="Arial"/>
                <a:cs typeface="Arial"/>
              </a:rPr>
              <a:t>CONTRATANTE.</a:t>
            </a:r>
            <a:endParaRPr sz="1050">
              <a:latin typeface="Arial"/>
              <a:cs typeface="Arial"/>
            </a:endParaRPr>
          </a:p>
          <a:p>
            <a:pPr marL="18415" algn="just">
              <a:lnSpc>
                <a:spcPct val="100000"/>
              </a:lnSpc>
              <a:spcBef>
                <a:spcPts val="844"/>
              </a:spcBef>
            </a:pPr>
            <a:r>
              <a:rPr sz="1150" b="1" spc="-114" dirty="0">
                <a:solidFill>
                  <a:srgbClr val="080808"/>
                </a:solidFill>
                <a:latin typeface="Times New Roman"/>
                <a:cs typeface="Times New Roman"/>
              </a:rPr>
              <a:t>CLÁUSU</a:t>
            </a:r>
            <a:r>
              <a:rPr sz="1150" b="1" spc="-12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150" b="1" spc="-185" dirty="0">
                <a:solidFill>
                  <a:srgbClr val="080808"/>
                </a:solidFill>
                <a:latin typeface="Times New Roman"/>
                <a:cs typeface="Times New Roman"/>
              </a:rPr>
              <a:t>LA</a:t>
            </a:r>
            <a:r>
              <a:rPr sz="1150" b="1" spc="4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100" spc="70" dirty="0">
                <a:solidFill>
                  <a:srgbClr val="161618"/>
                </a:solidFill>
                <a:latin typeface="Arial"/>
                <a:cs typeface="Arial"/>
              </a:rPr>
              <a:t>8ª</a:t>
            </a:r>
            <a:r>
              <a:rPr sz="1100" spc="6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62626"/>
                </a:solidFill>
                <a:latin typeface="Arial"/>
                <a:cs typeface="Arial"/>
              </a:rPr>
              <a:t>-</a:t>
            </a:r>
            <a:r>
              <a:rPr sz="1100" spc="8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150" b="1" spc="-105" dirty="0">
                <a:solidFill>
                  <a:srgbClr val="080808"/>
                </a:solidFill>
                <a:latin typeface="Times New Roman"/>
                <a:cs typeface="Times New Roman"/>
              </a:rPr>
              <a:t>FISCALIZAÇÃO</a:t>
            </a:r>
            <a:endParaRPr sz="1150">
              <a:latin typeface="Times New Roman"/>
              <a:cs typeface="Times New Roman"/>
            </a:endParaRPr>
          </a:p>
          <a:p>
            <a:pPr marL="18415" marR="33020" indent="2540" algn="just">
              <a:lnSpc>
                <a:spcPct val="92400"/>
              </a:lnSpc>
              <a:spcBef>
                <a:spcPts val="925"/>
              </a:spcBef>
            </a:pPr>
            <a:r>
              <a:rPr sz="1050" spc="-40" dirty="0">
                <a:solidFill>
                  <a:srgbClr val="080808"/>
                </a:solidFill>
                <a:latin typeface="Arial"/>
                <a:cs typeface="Arial"/>
              </a:rPr>
              <a:t>Nos</a:t>
            </a:r>
            <a:r>
              <a:rPr sz="105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80808"/>
                </a:solidFill>
                <a:latin typeface="Arial"/>
                <a:cs typeface="Arial"/>
              </a:rPr>
              <a:t>termos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80808"/>
                </a:solidFill>
                <a:latin typeface="Arial"/>
                <a:cs typeface="Arial"/>
              </a:rPr>
              <a:t>art.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61618"/>
                </a:solidFill>
                <a:latin typeface="Arial"/>
                <a:cs typeface="Arial"/>
              </a:rPr>
              <a:t>67,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080808"/>
                </a:solidFill>
                <a:latin typeface="Times New Roman"/>
                <a:cs typeface="Times New Roman"/>
              </a:rPr>
              <a:t>§</a:t>
            </a:r>
            <a:r>
              <a:rPr sz="110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100" spc="-9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50" spc="-85" dirty="0">
                <a:solidFill>
                  <a:srgbClr val="161618"/>
                </a:solidFill>
                <a:latin typeface="Arial"/>
                <a:cs typeface="Arial"/>
              </a:rPr>
              <a:t>1</a:t>
            </a:r>
            <a:r>
              <a:rPr sz="1050" spc="55" dirty="0">
                <a:solidFill>
                  <a:srgbClr val="161618"/>
                </a:solidFill>
                <a:latin typeface="Arial"/>
                <a:cs typeface="Arial"/>
              </a:rPr>
              <a:t>º,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61618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80808"/>
                </a:solidFill>
                <a:latin typeface="Arial"/>
                <a:cs typeface="Arial"/>
              </a:rPr>
              <a:t>Lei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161618"/>
                </a:solidFill>
                <a:latin typeface="Arial"/>
                <a:cs typeface="Arial"/>
              </a:rPr>
              <a:t>nº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8.</a:t>
            </a:r>
            <a:r>
              <a:rPr sz="1050" spc="10" dirty="0">
                <a:solidFill>
                  <a:srgbClr val="080808"/>
                </a:solidFill>
                <a:latin typeface="Arial"/>
                <a:cs typeface="Arial"/>
              </a:rPr>
              <a:t>6</a:t>
            </a:r>
            <a:r>
              <a:rPr sz="1050" spc="-15" dirty="0">
                <a:solidFill>
                  <a:srgbClr val="262626"/>
                </a:solidFill>
                <a:latin typeface="Arial"/>
                <a:cs typeface="Arial"/>
              </a:rPr>
              <a:t>6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6/93, </a:t>
            </a:r>
            <a:r>
              <a:rPr sz="105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161618"/>
                </a:solidFill>
                <a:latin typeface="Arial"/>
                <a:cs typeface="Arial"/>
              </a:rPr>
              <a:t>CONTRATANTE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62626"/>
                </a:solidFill>
                <a:latin typeface="Arial"/>
                <a:cs typeface="Arial"/>
              </a:rPr>
              <a:t>designará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61618"/>
                </a:solidFill>
                <a:latin typeface="Arial"/>
                <a:cs typeface="Arial"/>
              </a:rPr>
              <a:t>um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62626"/>
                </a:solidFill>
                <a:latin typeface="Arial"/>
                <a:cs typeface="Arial"/>
              </a:rPr>
              <a:t>repr</a:t>
            </a:r>
            <a:r>
              <a:rPr sz="1050" spc="-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50" spc="-50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1050" spc="-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50" spc="-10" dirty="0">
                <a:solidFill>
                  <a:srgbClr val="262626"/>
                </a:solidFill>
                <a:latin typeface="Arial"/>
                <a:cs typeface="Arial"/>
              </a:rPr>
              <a:t>nta</a:t>
            </a:r>
            <a:r>
              <a:rPr sz="1050" spc="-30" dirty="0">
                <a:solidFill>
                  <a:srgbClr val="262626"/>
                </a:solidFill>
                <a:latin typeface="Arial"/>
                <a:cs typeface="Arial"/>
              </a:rPr>
              <a:t>n</a:t>
            </a:r>
            <a:r>
              <a:rPr sz="1050" spc="10" dirty="0">
                <a:solidFill>
                  <a:srgbClr val="080808"/>
                </a:solidFill>
                <a:latin typeface="Arial"/>
                <a:cs typeface="Arial"/>
              </a:rPr>
              <a:t>te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61618"/>
                </a:solidFill>
                <a:latin typeface="Arial"/>
                <a:cs typeface="Arial"/>
              </a:rPr>
              <a:t>para</a:t>
            </a:r>
            <a:r>
              <a:rPr sz="1050" spc="-2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80808"/>
                </a:solidFill>
                <a:latin typeface="Arial"/>
                <a:cs typeface="Arial"/>
              </a:rPr>
              <a:t>acompanhar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61618"/>
                </a:solidFill>
                <a:latin typeface="Arial"/>
                <a:cs typeface="Arial"/>
              </a:rPr>
              <a:t>e</a:t>
            </a:r>
            <a:r>
              <a:rPr sz="1050" spc="2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61618"/>
                </a:solidFill>
                <a:latin typeface="Arial"/>
                <a:cs typeface="Arial"/>
              </a:rPr>
              <a:t>fiscalizar</a:t>
            </a:r>
            <a:r>
              <a:rPr sz="1050" spc="135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5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61618"/>
                </a:solidFill>
                <a:latin typeface="Arial"/>
                <a:cs typeface="Arial"/>
              </a:rPr>
              <a:t>execução</a:t>
            </a:r>
            <a:r>
              <a:rPr sz="1050" spc="125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262626"/>
                </a:solidFill>
                <a:latin typeface="Arial"/>
                <a:cs typeface="Arial"/>
              </a:rPr>
              <a:t>do</a:t>
            </a:r>
            <a:r>
              <a:rPr sz="1050" spc="3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80808"/>
                </a:solidFill>
                <a:latin typeface="Arial"/>
                <a:cs typeface="Arial"/>
              </a:rPr>
              <a:t>Cont</a:t>
            </a:r>
            <a:r>
              <a:rPr sz="1050" spc="2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050" spc="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1050" spc="-10" dirty="0">
                <a:solidFill>
                  <a:srgbClr val="262626"/>
                </a:solidFill>
                <a:latin typeface="Arial"/>
                <a:cs typeface="Arial"/>
              </a:rPr>
              <a:t>t</a:t>
            </a:r>
            <a:r>
              <a:rPr sz="1050" spc="1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50" spc="135" dirty="0">
                <a:solidFill>
                  <a:srgbClr val="262626"/>
                </a:solidFill>
                <a:latin typeface="Arial"/>
                <a:cs typeface="Arial"/>
              </a:rPr>
              <a:t>,</a:t>
            </a:r>
            <a:r>
              <a:rPr sz="1050" spc="-8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1050" spc="-35" dirty="0">
                <a:solidFill>
                  <a:srgbClr val="262626"/>
                </a:solidFill>
                <a:latin typeface="Arial"/>
                <a:cs typeface="Arial"/>
              </a:rPr>
              <a:t>n</a:t>
            </a:r>
            <a:r>
              <a:rPr sz="1050" spc="-15" dirty="0">
                <a:solidFill>
                  <a:srgbClr val="414141"/>
                </a:solidFill>
                <a:latin typeface="Arial"/>
                <a:cs typeface="Arial"/>
              </a:rPr>
              <a:t>o</a:t>
            </a:r>
            <a:r>
              <a:rPr sz="1050" spc="55" dirty="0">
                <a:solidFill>
                  <a:srgbClr val="262626"/>
                </a:solidFill>
                <a:latin typeface="Arial"/>
                <a:cs typeface="Arial"/>
              </a:rPr>
              <a:t>t</a:t>
            </a:r>
            <a:r>
              <a:rPr sz="1050" spc="10" dirty="0">
                <a:solidFill>
                  <a:srgbClr val="414141"/>
                </a:solidFill>
                <a:latin typeface="Arial"/>
                <a:cs typeface="Arial"/>
              </a:rPr>
              <a:t>a</a:t>
            </a:r>
            <a:r>
              <a:rPr sz="1050" spc="-15" dirty="0">
                <a:solidFill>
                  <a:srgbClr val="262626"/>
                </a:solidFill>
                <a:latin typeface="Arial"/>
                <a:cs typeface="Arial"/>
              </a:rPr>
              <a:t>ndo</a:t>
            </a:r>
            <a:r>
              <a:rPr sz="1050" spc="4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414141"/>
                </a:solidFill>
                <a:latin typeface="Arial"/>
                <a:cs typeface="Arial"/>
              </a:rPr>
              <a:t>e</a:t>
            </a:r>
            <a:r>
              <a:rPr sz="1050" spc="15" dirty="0">
                <a:solidFill>
                  <a:srgbClr val="262626"/>
                </a:solidFill>
                <a:latin typeface="Arial"/>
                <a:cs typeface="Arial"/>
              </a:rPr>
              <a:t>m</a:t>
            </a:r>
            <a:r>
              <a:rPr sz="1050" spc="6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61618"/>
                </a:solidFill>
                <a:latin typeface="Arial"/>
                <a:cs typeface="Arial"/>
              </a:rPr>
              <a:t>re</a:t>
            </a:r>
            <a:r>
              <a:rPr sz="1050" spc="15" dirty="0">
                <a:solidFill>
                  <a:srgbClr val="161618"/>
                </a:solidFill>
                <a:latin typeface="Arial"/>
                <a:cs typeface="Arial"/>
              </a:rPr>
              <a:t>g</a:t>
            </a:r>
            <a:r>
              <a:rPr sz="1050" spc="-25" dirty="0">
                <a:solidFill>
                  <a:srgbClr val="414141"/>
                </a:solidFill>
                <a:latin typeface="Arial"/>
                <a:cs typeface="Arial"/>
              </a:rPr>
              <a:t>i</a:t>
            </a:r>
            <a:r>
              <a:rPr sz="1050" spc="-100" dirty="0">
                <a:solidFill>
                  <a:srgbClr val="262626"/>
                </a:solidFill>
                <a:latin typeface="Arial"/>
                <a:cs typeface="Arial"/>
              </a:rPr>
              <a:t>s</a:t>
            </a:r>
            <a:r>
              <a:rPr sz="1050" spc="130" dirty="0">
                <a:solidFill>
                  <a:srgbClr val="414141"/>
                </a:solidFill>
                <a:latin typeface="Arial"/>
                <a:cs typeface="Arial"/>
              </a:rPr>
              <a:t>t</a:t>
            </a:r>
            <a:r>
              <a:rPr sz="1050" spc="-45" dirty="0">
                <a:solidFill>
                  <a:srgbClr val="5B5B5B"/>
                </a:solidFill>
                <a:latin typeface="Arial"/>
                <a:cs typeface="Arial"/>
              </a:rPr>
              <a:t>r</a:t>
            </a:r>
            <a:r>
              <a:rPr sz="1050" spc="5" dirty="0">
                <a:solidFill>
                  <a:srgbClr val="414141"/>
                </a:solidFill>
                <a:latin typeface="Arial"/>
                <a:cs typeface="Arial"/>
              </a:rPr>
              <a:t>o</a:t>
            </a:r>
            <a:r>
              <a:rPr sz="1050" spc="9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414141"/>
                </a:solidFill>
                <a:latin typeface="Arial"/>
                <a:cs typeface="Arial"/>
              </a:rPr>
              <a:t>p</a:t>
            </a:r>
            <a:r>
              <a:rPr sz="1050" spc="-35" dirty="0">
                <a:solidFill>
                  <a:srgbClr val="414141"/>
                </a:solidFill>
                <a:latin typeface="Arial"/>
                <a:cs typeface="Arial"/>
              </a:rPr>
              <a:t>r</a:t>
            </a:r>
            <a:r>
              <a:rPr sz="1050" spc="-10" dirty="0">
                <a:solidFill>
                  <a:srgbClr val="262626"/>
                </a:solidFill>
                <a:latin typeface="Arial"/>
                <a:cs typeface="Arial"/>
              </a:rPr>
              <a:t>óp</a:t>
            </a:r>
            <a:r>
              <a:rPr sz="1050" spc="70" dirty="0">
                <a:solidFill>
                  <a:srgbClr val="262626"/>
                </a:solidFill>
                <a:latin typeface="Arial"/>
                <a:cs typeface="Arial"/>
              </a:rPr>
              <a:t>r</a:t>
            </a:r>
            <a:r>
              <a:rPr sz="1050" spc="-50" dirty="0">
                <a:solidFill>
                  <a:srgbClr val="414141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161618"/>
                </a:solidFill>
                <a:latin typeface="Arial"/>
                <a:cs typeface="Arial"/>
              </a:rPr>
              <a:t>o</a:t>
            </a:r>
            <a:r>
              <a:rPr sz="1050" spc="5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61618"/>
                </a:solidFill>
                <a:latin typeface="Arial"/>
                <a:cs typeface="Arial"/>
              </a:rPr>
              <a:t>todas</a:t>
            </a:r>
            <a:r>
              <a:rPr sz="1050" spc="85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262626"/>
                </a:solidFill>
                <a:latin typeface="Arial"/>
                <a:cs typeface="Arial"/>
              </a:rPr>
              <a:t>as</a:t>
            </a:r>
            <a:r>
              <a:rPr sz="1050" spc="6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62626"/>
                </a:solidFill>
                <a:latin typeface="Arial"/>
                <a:cs typeface="Arial"/>
              </a:rPr>
              <a:t>ocorrên</a:t>
            </a:r>
            <a:r>
              <a:rPr sz="1050" spc="95" dirty="0">
                <a:solidFill>
                  <a:srgbClr val="262626"/>
                </a:solidFill>
                <a:latin typeface="Arial"/>
                <a:cs typeface="Arial"/>
              </a:rPr>
              <a:t>c</a:t>
            </a:r>
            <a:r>
              <a:rPr sz="1050" spc="-75" dirty="0">
                <a:solidFill>
                  <a:srgbClr val="5B5B5B"/>
                </a:solidFill>
                <a:latin typeface="Arial"/>
                <a:cs typeface="Arial"/>
              </a:rPr>
              <a:t>i</a:t>
            </a:r>
            <a:r>
              <a:rPr sz="1050" spc="-40" dirty="0">
                <a:solidFill>
                  <a:srgbClr val="262626"/>
                </a:solidFill>
                <a:latin typeface="Arial"/>
                <a:cs typeface="Arial"/>
              </a:rPr>
              <a:t>as</a:t>
            </a:r>
            <a:r>
              <a:rPr sz="1050" spc="6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que </a:t>
            </a:r>
            <a:r>
              <a:rPr sz="1050" spc="-15" dirty="0">
                <a:solidFill>
                  <a:srgbClr val="080808"/>
                </a:solidFill>
                <a:latin typeface="Arial"/>
                <a:cs typeface="Arial"/>
              </a:rPr>
              <a:t>porven</a:t>
            </a:r>
            <a:r>
              <a:rPr sz="1050" spc="65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050" spc="-15" dirty="0">
                <a:solidFill>
                  <a:srgbClr val="262626"/>
                </a:solidFill>
                <a:latin typeface="Arial"/>
                <a:cs typeface="Arial"/>
              </a:rPr>
              <a:t>u</a:t>
            </a:r>
            <a:r>
              <a:rPr sz="1050" spc="-30" dirty="0">
                <a:solidFill>
                  <a:srgbClr val="080808"/>
                </a:solidFill>
                <a:latin typeface="Arial"/>
                <a:cs typeface="Arial"/>
              </a:rPr>
              <a:t>ra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50" spc="-15" dirty="0">
                <a:solidFill>
                  <a:srgbClr val="080808"/>
                </a:solidFill>
                <a:latin typeface="Arial"/>
                <a:cs typeface="Arial"/>
              </a:rPr>
              <a:t>xis</a:t>
            </a:r>
            <a:r>
              <a:rPr sz="1050" spc="7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80808"/>
                </a:solidFill>
                <a:latin typeface="Arial"/>
                <a:cs typeface="Arial"/>
              </a:rPr>
              <a:t>rem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61618"/>
                </a:solidFill>
                <a:latin typeface="Arial"/>
                <a:cs typeface="Arial"/>
              </a:rPr>
              <a:t>determinando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 </a:t>
            </a:r>
            <a:r>
              <a:rPr sz="1050" spc="-11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80808"/>
                </a:solidFill>
                <a:latin typeface="Arial"/>
                <a:cs typeface="Arial"/>
              </a:rPr>
              <a:t>q</a:t>
            </a:r>
            <a:r>
              <a:rPr sz="1050" spc="-30" dirty="0">
                <a:solidFill>
                  <a:srgbClr val="262626"/>
                </a:solidFill>
                <a:latin typeface="Arial"/>
                <a:cs typeface="Arial"/>
              </a:rPr>
              <a:t>ue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for  </a:t>
            </a:r>
            <a:r>
              <a:rPr sz="1050" spc="-13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61618"/>
                </a:solidFill>
                <a:latin typeface="Arial"/>
                <a:cs typeface="Arial"/>
              </a:rPr>
              <a:t>necessário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10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262626"/>
                </a:solidFill>
                <a:latin typeface="Times New Roman"/>
                <a:cs typeface="Times New Roman"/>
              </a:rPr>
              <a:t>à</a:t>
            </a:r>
            <a:r>
              <a:rPr sz="1300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1300" spc="110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262626"/>
                </a:solidFill>
                <a:latin typeface="Arial"/>
                <a:cs typeface="Arial"/>
              </a:rPr>
              <a:t>reg</a:t>
            </a:r>
            <a:r>
              <a:rPr sz="1050" spc="0" dirty="0">
                <a:solidFill>
                  <a:srgbClr val="262626"/>
                </a:solidFill>
                <a:latin typeface="Arial"/>
                <a:cs typeface="Arial"/>
              </a:rPr>
              <a:t>u</a:t>
            </a:r>
            <a:r>
              <a:rPr sz="1050" spc="-25" dirty="0">
                <a:solidFill>
                  <a:srgbClr val="5B5B5B"/>
                </a:solidFill>
                <a:latin typeface="Arial"/>
                <a:cs typeface="Arial"/>
              </a:rPr>
              <a:t>l</a:t>
            </a:r>
            <a:r>
              <a:rPr sz="1050" spc="-1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1050" spc="50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050" spc="-50" dirty="0">
                <a:solidFill>
                  <a:srgbClr val="5B5B5B"/>
                </a:solidFill>
                <a:latin typeface="Arial"/>
                <a:cs typeface="Arial"/>
              </a:rPr>
              <a:t>i</a:t>
            </a:r>
            <a:r>
              <a:rPr sz="1050" spc="-55" dirty="0">
                <a:solidFill>
                  <a:srgbClr val="262626"/>
                </a:solidFill>
                <a:latin typeface="Arial"/>
                <a:cs typeface="Arial"/>
              </a:rPr>
              <a:t>zação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12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62626"/>
                </a:solidFill>
                <a:latin typeface="Arial"/>
                <a:cs typeface="Arial"/>
              </a:rPr>
              <a:t>das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414141"/>
                </a:solidFill>
                <a:latin typeface="Arial"/>
                <a:cs typeface="Arial"/>
              </a:rPr>
              <a:t>f</a:t>
            </a:r>
            <a:r>
              <a:rPr sz="1050" spc="-25" dirty="0">
                <a:solidFill>
                  <a:srgbClr val="262626"/>
                </a:solidFill>
                <a:latin typeface="Arial"/>
                <a:cs typeface="Arial"/>
              </a:rPr>
              <a:t>altas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13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62626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62626"/>
                </a:solidFill>
                <a:latin typeface="Arial"/>
                <a:cs typeface="Arial"/>
              </a:rPr>
              <a:t>def</a:t>
            </a:r>
            <a:r>
              <a:rPr sz="1050" spc="20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50" spc="-25" dirty="0">
                <a:solidFill>
                  <a:srgbClr val="414141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262626"/>
                </a:solidFill>
                <a:latin typeface="Arial"/>
                <a:cs typeface="Arial"/>
              </a:rPr>
              <a:t>tos</a:t>
            </a:r>
            <a:endParaRPr sz="1050">
              <a:latin typeface="Arial"/>
              <a:cs typeface="Arial"/>
            </a:endParaRPr>
          </a:p>
          <a:p>
            <a:pPr marL="24765" marR="38100" indent="-6350" algn="just">
              <a:lnSpc>
                <a:spcPts val="1290"/>
              </a:lnSpc>
              <a:spcBef>
                <a:spcPts val="25"/>
              </a:spcBef>
            </a:pPr>
            <a:r>
              <a:rPr sz="1050" spc="-30" dirty="0">
                <a:solidFill>
                  <a:srgbClr val="080808"/>
                </a:solidFill>
                <a:latin typeface="Arial"/>
                <a:cs typeface="Arial"/>
              </a:rPr>
              <a:t>observados</a:t>
            </a:r>
            <a:r>
              <a:rPr sz="105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262626"/>
                </a:solidFill>
                <a:latin typeface="Arial"/>
                <a:cs typeface="Arial"/>
              </a:rPr>
              <a:t>.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80808"/>
                </a:solidFill>
                <a:latin typeface="Arial"/>
                <a:cs typeface="Arial"/>
              </a:rPr>
              <a:t>Q</a:t>
            </a:r>
            <a:r>
              <a:rPr sz="1050" spc="-35" dirty="0">
                <a:solidFill>
                  <a:srgbClr val="262626"/>
                </a:solidFill>
                <a:latin typeface="Arial"/>
                <a:cs typeface="Arial"/>
              </a:rPr>
              <a:t>u</a:t>
            </a:r>
            <a:r>
              <a:rPr sz="1050" spc="-1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50" spc="-25" dirty="0">
                <a:solidFill>
                  <a:srgbClr val="262626"/>
                </a:solidFill>
                <a:latin typeface="Arial"/>
                <a:cs typeface="Arial"/>
              </a:rPr>
              <a:t>i</a:t>
            </a:r>
            <a:r>
              <a:rPr sz="1050" spc="-35" dirty="0">
                <a:solidFill>
                  <a:srgbClr val="080808"/>
                </a:solidFill>
                <a:latin typeface="Arial"/>
                <a:cs typeface="Arial"/>
              </a:rPr>
              <a:t>squer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50" spc="-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61618"/>
                </a:solidFill>
                <a:latin typeface="Arial"/>
                <a:cs typeface="Arial"/>
              </a:rPr>
              <a:t>e</a:t>
            </a:r>
            <a:r>
              <a:rPr sz="1050" spc="35" dirty="0">
                <a:solidFill>
                  <a:srgbClr val="161618"/>
                </a:solidFill>
                <a:latin typeface="Arial"/>
                <a:cs typeface="Arial"/>
              </a:rPr>
              <a:t>x</a:t>
            </a:r>
            <a:r>
              <a:rPr sz="1050" spc="-50" dirty="0">
                <a:solidFill>
                  <a:srgbClr val="414141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080808"/>
                </a:solidFill>
                <a:latin typeface="Arial"/>
                <a:cs typeface="Arial"/>
              </a:rPr>
              <a:t>g</a:t>
            </a:r>
            <a:r>
              <a:rPr sz="1050" spc="-35" dirty="0">
                <a:solidFill>
                  <a:srgbClr val="262626"/>
                </a:solidFill>
                <a:latin typeface="Arial"/>
                <a:cs typeface="Arial"/>
              </a:rPr>
              <a:t>ên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c</a:t>
            </a:r>
            <a:r>
              <a:rPr sz="1050" spc="-50" dirty="0">
                <a:solidFill>
                  <a:srgbClr val="5B5B5B"/>
                </a:solidFill>
                <a:latin typeface="Arial"/>
                <a:cs typeface="Arial"/>
              </a:rPr>
              <a:t>i</a:t>
            </a:r>
            <a:r>
              <a:rPr sz="1050" spc="-40" dirty="0">
                <a:solidFill>
                  <a:srgbClr val="161618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 </a:t>
            </a:r>
            <a:r>
              <a:rPr sz="1050" spc="-14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262626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 </a:t>
            </a:r>
            <a:r>
              <a:rPr sz="1050" spc="-8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262626"/>
                </a:solidFill>
                <a:latin typeface="Arial"/>
                <a:cs typeface="Arial"/>
              </a:rPr>
              <a:t>f</a:t>
            </a:r>
            <a:r>
              <a:rPr sz="1050" spc="25" dirty="0">
                <a:solidFill>
                  <a:srgbClr val="262626"/>
                </a:solidFill>
                <a:latin typeface="Arial"/>
                <a:cs typeface="Arial"/>
              </a:rPr>
              <a:t>i</a:t>
            </a:r>
            <a:r>
              <a:rPr sz="1050" spc="-50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1050" spc="-75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050" spc="10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5B5B5B"/>
                </a:solidFill>
                <a:latin typeface="Arial"/>
                <a:cs typeface="Arial"/>
              </a:rPr>
              <a:t>l</a:t>
            </a:r>
            <a:r>
              <a:rPr sz="1050" spc="-45" dirty="0">
                <a:solidFill>
                  <a:srgbClr val="080808"/>
                </a:solidFill>
                <a:latin typeface="Arial"/>
                <a:cs typeface="Arial"/>
              </a:rPr>
              <a:t>iza</a:t>
            </a:r>
            <a:r>
              <a:rPr sz="1050" spc="-40" dirty="0">
                <a:solidFill>
                  <a:srgbClr val="080808"/>
                </a:solidFill>
                <a:latin typeface="Arial"/>
                <a:cs typeface="Arial"/>
              </a:rPr>
              <a:t>ç</a:t>
            </a:r>
            <a:r>
              <a:rPr sz="1050" spc="-20" dirty="0">
                <a:solidFill>
                  <a:srgbClr val="262626"/>
                </a:solidFill>
                <a:latin typeface="Arial"/>
                <a:cs typeface="Arial"/>
              </a:rPr>
              <a:t>ão,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 </a:t>
            </a:r>
            <a:r>
              <a:rPr sz="1050" spc="-9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414141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080808"/>
                </a:solidFill>
                <a:latin typeface="Arial"/>
                <a:cs typeface="Arial"/>
              </a:rPr>
              <a:t>ne</a:t>
            </a:r>
            <a:r>
              <a:rPr sz="1050" spc="10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050" spc="-30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50" spc="-15" dirty="0">
                <a:solidFill>
                  <a:srgbClr val="262626"/>
                </a:solidFill>
                <a:latin typeface="Arial"/>
                <a:cs typeface="Arial"/>
              </a:rPr>
              <a:t>n</a:t>
            </a:r>
            <a:r>
              <a:rPr sz="1050" spc="4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050" spc="-50" dirty="0">
                <a:solidFill>
                  <a:srgbClr val="262626"/>
                </a:solidFill>
                <a:latin typeface="Arial"/>
                <a:cs typeface="Arial"/>
              </a:rPr>
              <a:t>es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 </a:t>
            </a:r>
            <a:r>
              <a:rPr sz="1050" spc="-114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62626"/>
                </a:solidFill>
                <a:latin typeface="Arial"/>
                <a:cs typeface="Arial"/>
              </a:rPr>
              <a:t>ao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 </a:t>
            </a:r>
            <a:r>
              <a:rPr sz="1050" spc="-14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objeto  </a:t>
            </a:r>
            <a:r>
              <a:rPr sz="1050" spc="-10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61618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 </a:t>
            </a:r>
            <a:r>
              <a:rPr sz="1050" spc="-145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62626"/>
                </a:solidFill>
                <a:latin typeface="Arial"/>
                <a:cs typeface="Arial"/>
              </a:rPr>
              <a:t>Contrat</a:t>
            </a:r>
            <a:r>
              <a:rPr sz="1050" spc="5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1050" spc="200" dirty="0">
                <a:solidFill>
                  <a:srgbClr val="414141"/>
                </a:solidFill>
                <a:latin typeface="Arial"/>
                <a:cs typeface="Arial"/>
              </a:rPr>
              <a:t>,</a:t>
            </a:r>
            <a:r>
              <a:rPr sz="105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414141"/>
                </a:solidFill>
                <a:latin typeface="Arial"/>
                <a:cs typeface="Arial"/>
              </a:rPr>
              <a:t>d</a:t>
            </a:r>
            <a:r>
              <a:rPr sz="1050" spc="-30" dirty="0">
                <a:solidFill>
                  <a:srgbClr val="262626"/>
                </a:solidFill>
                <a:latin typeface="Arial"/>
                <a:cs typeface="Arial"/>
              </a:rPr>
              <a:t>ev</a:t>
            </a:r>
            <a:r>
              <a:rPr sz="1050" spc="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50" spc="5" dirty="0">
                <a:solidFill>
                  <a:srgbClr val="414141"/>
                </a:solidFill>
                <a:latin typeface="Arial"/>
                <a:cs typeface="Arial"/>
              </a:rPr>
              <a:t>r</a:t>
            </a:r>
            <a:r>
              <a:rPr sz="1050" spc="-35" dirty="0">
                <a:solidFill>
                  <a:srgbClr val="262626"/>
                </a:solidFill>
                <a:latin typeface="Arial"/>
                <a:cs typeface="Arial"/>
              </a:rPr>
              <a:t>ão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 </a:t>
            </a:r>
            <a:r>
              <a:rPr sz="1050" spc="-11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262626"/>
                </a:solidFill>
                <a:latin typeface="Arial"/>
                <a:cs typeface="Arial"/>
              </a:rPr>
              <a:t>ser</a:t>
            </a:r>
            <a:r>
              <a:rPr sz="1050" spc="-2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80808"/>
                </a:solidFill>
                <a:latin typeface="Arial"/>
                <a:cs typeface="Arial"/>
              </a:rPr>
              <a:t>prontamente</a:t>
            </a:r>
            <a:r>
              <a:rPr sz="105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80808"/>
                </a:solidFill>
                <a:latin typeface="Arial"/>
                <a:cs typeface="Arial"/>
              </a:rPr>
              <a:t>atendidas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80808"/>
                </a:solidFill>
                <a:latin typeface="Arial"/>
                <a:cs typeface="Arial"/>
              </a:rPr>
              <a:t>pe</a:t>
            </a:r>
            <a:r>
              <a:rPr sz="1050" spc="-45" dirty="0">
                <a:solidFill>
                  <a:srgbClr val="262626"/>
                </a:solidFill>
                <a:latin typeface="Arial"/>
                <a:cs typeface="Arial"/>
              </a:rPr>
              <a:t>la</a:t>
            </a:r>
            <a:r>
              <a:rPr sz="1050" spc="4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050" spc="-9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50" spc="-140" dirty="0">
                <a:solidFill>
                  <a:srgbClr val="262626"/>
                </a:solidFill>
                <a:latin typeface="Arial"/>
                <a:cs typeface="Arial"/>
              </a:rPr>
              <a:t>N</a:t>
            </a:r>
            <a:r>
              <a:rPr sz="1050" spc="-80" dirty="0">
                <a:solidFill>
                  <a:srgbClr val="080808"/>
                </a:solidFill>
                <a:latin typeface="Arial"/>
                <a:cs typeface="Arial"/>
              </a:rPr>
              <a:t>TRA</a:t>
            </a:r>
            <a:r>
              <a:rPr sz="1050" spc="-5" dirty="0">
                <a:solidFill>
                  <a:srgbClr val="414141"/>
                </a:solidFill>
                <a:latin typeface="Arial"/>
                <a:cs typeface="Arial"/>
              </a:rPr>
              <a:t>T</a:t>
            </a:r>
            <a:r>
              <a:rPr sz="1050" spc="-70" dirty="0">
                <a:solidFill>
                  <a:srgbClr val="161618"/>
                </a:solidFill>
                <a:latin typeface="Arial"/>
                <a:cs typeface="Arial"/>
              </a:rPr>
              <a:t>ADA,</a:t>
            </a:r>
            <a:r>
              <a:rPr sz="1050" spc="11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1050" spc="-40" dirty="0">
                <a:solidFill>
                  <a:srgbClr val="262626"/>
                </a:solidFill>
                <a:latin typeface="Arial"/>
                <a:cs typeface="Arial"/>
              </a:rPr>
              <a:t>em</a:t>
            </a:r>
            <a:r>
              <a:rPr sz="1050" spc="6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62626"/>
                </a:solidFill>
                <a:latin typeface="Arial"/>
                <a:cs typeface="Arial"/>
              </a:rPr>
              <a:t>ônus</a:t>
            </a:r>
            <a:r>
              <a:rPr sz="1050" spc="10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262626"/>
                </a:solidFill>
                <a:latin typeface="Arial"/>
                <a:cs typeface="Arial"/>
              </a:rPr>
              <a:t>p</a:t>
            </a:r>
            <a:r>
              <a:rPr sz="1050" spc="-1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50" spc="-30" dirty="0">
                <a:solidFill>
                  <a:srgbClr val="262626"/>
                </a:solidFill>
                <a:latin typeface="Arial"/>
                <a:cs typeface="Arial"/>
              </a:rPr>
              <a:t>ra</a:t>
            </a:r>
            <a:r>
              <a:rPr sz="1050" spc="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1050" spc="2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262626"/>
                </a:solidFill>
                <a:latin typeface="Arial"/>
                <a:cs typeface="Arial"/>
              </a:rPr>
              <a:t>CO</a:t>
            </a:r>
            <a:r>
              <a:rPr sz="1050" spc="-130" dirty="0">
                <a:solidFill>
                  <a:srgbClr val="262626"/>
                </a:solidFill>
                <a:latin typeface="Arial"/>
                <a:cs typeface="Arial"/>
              </a:rPr>
              <a:t>N</a:t>
            </a:r>
            <a:r>
              <a:rPr sz="1050" spc="4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050" spc="-80" dirty="0">
                <a:solidFill>
                  <a:srgbClr val="262626"/>
                </a:solidFill>
                <a:latin typeface="Arial"/>
                <a:cs typeface="Arial"/>
              </a:rPr>
              <a:t>RATANTE.</a:t>
            </a:r>
            <a:endParaRPr sz="1050">
              <a:latin typeface="Arial"/>
              <a:cs typeface="Arial"/>
            </a:endParaRPr>
          </a:p>
          <a:p>
            <a:pPr marL="21590" algn="just">
              <a:lnSpc>
                <a:spcPct val="100000"/>
              </a:lnSpc>
              <a:spcBef>
                <a:spcPts val="795"/>
              </a:spcBef>
            </a:pPr>
            <a:r>
              <a:rPr sz="1200" b="1" spc="-150" dirty="0">
                <a:solidFill>
                  <a:srgbClr val="080808"/>
                </a:solidFill>
                <a:latin typeface="Times New Roman"/>
                <a:cs typeface="Times New Roman"/>
              </a:rPr>
              <a:t>CLAUSU</a:t>
            </a:r>
            <a:r>
              <a:rPr sz="1200" b="1" spc="-114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b="1" spc="-290" dirty="0">
                <a:solidFill>
                  <a:srgbClr val="262626"/>
                </a:solidFill>
                <a:latin typeface="Times New Roman"/>
                <a:cs typeface="Times New Roman"/>
              </a:rPr>
              <a:t>L</a:t>
            </a:r>
            <a:r>
              <a:rPr sz="1200" b="1" spc="-175" dirty="0">
                <a:solidFill>
                  <a:srgbClr val="080808"/>
                </a:solidFill>
                <a:latin typeface="Times New Roman"/>
                <a:cs typeface="Times New Roman"/>
              </a:rPr>
              <a:t>A</a:t>
            </a:r>
            <a:r>
              <a:rPr sz="1200" b="1" spc="5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150" spc="90" dirty="0">
                <a:solidFill>
                  <a:srgbClr val="262626"/>
                </a:solidFill>
                <a:latin typeface="Times New Roman"/>
                <a:cs typeface="Times New Roman"/>
              </a:rPr>
              <a:t>g</a:t>
            </a:r>
            <a:r>
              <a:rPr sz="1150" spc="-60" dirty="0">
                <a:solidFill>
                  <a:srgbClr val="080808"/>
                </a:solidFill>
                <a:latin typeface="Times New Roman"/>
                <a:cs typeface="Times New Roman"/>
              </a:rPr>
              <a:t>a</a:t>
            </a:r>
            <a:r>
              <a:rPr sz="1150" spc="9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150" spc="80" dirty="0">
                <a:solidFill>
                  <a:srgbClr val="161618"/>
                </a:solidFill>
                <a:latin typeface="Times New Roman"/>
                <a:cs typeface="Times New Roman"/>
              </a:rPr>
              <a:t>-</a:t>
            </a:r>
            <a:r>
              <a:rPr sz="1150" spc="35" dirty="0">
                <a:solidFill>
                  <a:srgbClr val="161618"/>
                </a:solidFill>
                <a:latin typeface="Times New Roman"/>
                <a:cs typeface="Times New Roman"/>
              </a:rPr>
              <a:t> </a:t>
            </a:r>
            <a:r>
              <a:rPr sz="1200" b="1" spc="-130" dirty="0">
                <a:solidFill>
                  <a:srgbClr val="080808"/>
                </a:solidFill>
                <a:latin typeface="Times New Roman"/>
                <a:cs typeface="Times New Roman"/>
              </a:rPr>
              <a:t>RESPON</a:t>
            </a:r>
            <a:r>
              <a:rPr sz="1200" b="1" spc="-10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b="1" spc="-90" dirty="0">
                <a:solidFill>
                  <a:srgbClr val="262626"/>
                </a:solidFill>
                <a:latin typeface="Times New Roman"/>
                <a:cs typeface="Times New Roman"/>
              </a:rPr>
              <a:t>S</a:t>
            </a:r>
            <a:r>
              <a:rPr sz="1200" b="1" spc="-40" dirty="0">
                <a:solidFill>
                  <a:srgbClr val="262626"/>
                </a:solidFill>
                <a:latin typeface="Times New Roman"/>
                <a:cs typeface="Times New Roman"/>
              </a:rPr>
              <a:t>A</a:t>
            </a:r>
            <a:r>
              <a:rPr sz="1200" b="1" spc="-140" dirty="0">
                <a:solidFill>
                  <a:srgbClr val="080808"/>
                </a:solidFill>
                <a:latin typeface="Times New Roman"/>
                <a:cs typeface="Times New Roman"/>
              </a:rPr>
              <a:t>B</a:t>
            </a:r>
            <a:r>
              <a:rPr sz="1200" b="1" spc="80" dirty="0">
                <a:solidFill>
                  <a:srgbClr val="262626"/>
                </a:solidFill>
                <a:latin typeface="Times New Roman"/>
                <a:cs typeface="Times New Roman"/>
              </a:rPr>
              <a:t>I</a:t>
            </a:r>
            <a:r>
              <a:rPr sz="1200" b="1" spc="-110" dirty="0">
                <a:solidFill>
                  <a:srgbClr val="080808"/>
                </a:solidFill>
                <a:latin typeface="Times New Roman"/>
                <a:cs typeface="Times New Roman"/>
              </a:rPr>
              <a:t>LI</a:t>
            </a:r>
            <a:r>
              <a:rPr sz="1200" b="1" spc="-100" dirty="0">
                <a:solidFill>
                  <a:srgbClr val="080808"/>
                </a:solidFill>
                <a:latin typeface="Times New Roman"/>
                <a:cs typeface="Times New Roman"/>
              </a:rPr>
              <a:t>D</a:t>
            </a:r>
            <a:r>
              <a:rPr sz="1200" b="1" spc="-140" dirty="0">
                <a:solidFill>
                  <a:srgbClr val="262626"/>
                </a:solidFill>
                <a:latin typeface="Times New Roman"/>
                <a:cs typeface="Times New Roman"/>
              </a:rPr>
              <a:t>A</a:t>
            </a:r>
            <a:r>
              <a:rPr sz="1200" b="1" spc="-45" dirty="0">
                <a:solidFill>
                  <a:srgbClr val="262626"/>
                </a:solidFill>
                <a:latin typeface="Times New Roman"/>
                <a:cs typeface="Times New Roman"/>
              </a:rPr>
              <a:t>D</a:t>
            </a:r>
            <a:r>
              <a:rPr sz="1200" b="1" spc="-265" dirty="0">
                <a:solidFill>
                  <a:srgbClr val="080808"/>
                </a:solidFill>
                <a:latin typeface="Times New Roman"/>
                <a:cs typeface="Times New Roman"/>
              </a:rPr>
              <a:t>E</a:t>
            </a:r>
            <a:r>
              <a:rPr sz="1200" b="1" spc="8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b="1" spc="-55" dirty="0">
                <a:solidFill>
                  <a:srgbClr val="262626"/>
                </a:solidFill>
                <a:latin typeface="Times New Roman"/>
                <a:cs typeface="Times New Roman"/>
              </a:rPr>
              <a:t>P</a:t>
            </a:r>
            <a:r>
              <a:rPr sz="1200" b="1" spc="-165" dirty="0">
                <a:solidFill>
                  <a:srgbClr val="080808"/>
                </a:solidFill>
                <a:latin typeface="Times New Roman"/>
                <a:cs typeface="Times New Roman"/>
              </a:rPr>
              <a:t>E</a:t>
            </a:r>
            <a:r>
              <a:rPr sz="1200" b="1" spc="-265" dirty="0">
                <a:solidFill>
                  <a:srgbClr val="414141"/>
                </a:solidFill>
                <a:latin typeface="Times New Roman"/>
                <a:cs typeface="Times New Roman"/>
              </a:rPr>
              <a:t>L</a:t>
            </a:r>
            <a:r>
              <a:rPr sz="1200" b="1" spc="-140" dirty="0">
                <a:solidFill>
                  <a:srgbClr val="080808"/>
                </a:solidFill>
                <a:latin typeface="Times New Roman"/>
                <a:cs typeface="Times New Roman"/>
              </a:rPr>
              <a:t>O</a:t>
            </a:r>
            <a:r>
              <a:rPr sz="1200" b="1" spc="4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b="1" spc="-285" dirty="0">
                <a:solidFill>
                  <a:srgbClr val="262626"/>
                </a:solidFill>
                <a:latin typeface="Times New Roman"/>
                <a:cs typeface="Times New Roman"/>
              </a:rPr>
              <a:t>M</a:t>
            </a:r>
            <a:r>
              <a:rPr sz="1200" b="1" spc="-160" dirty="0">
                <a:solidFill>
                  <a:srgbClr val="262626"/>
                </a:solidFill>
                <a:latin typeface="Times New Roman"/>
                <a:cs typeface="Times New Roman"/>
              </a:rPr>
              <a:t>A</a:t>
            </a:r>
            <a:r>
              <a:rPr sz="1200" b="1" spc="-120" dirty="0">
                <a:solidFill>
                  <a:srgbClr val="080808"/>
                </a:solidFill>
                <a:latin typeface="Times New Roman"/>
                <a:cs typeface="Times New Roman"/>
              </a:rPr>
              <a:t>T</a:t>
            </a:r>
            <a:r>
              <a:rPr sz="1200" b="1" spc="-145" dirty="0">
                <a:solidFill>
                  <a:srgbClr val="262626"/>
                </a:solidFill>
                <a:latin typeface="Times New Roman"/>
                <a:cs typeface="Times New Roman"/>
              </a:rPr>
              <a:t>ER</a:t>
            </a:r>
            <a:r>
              <a:rPr sz="1200" b="1" spc="-5" dirty="0">
                <a:solidFill>
                  <a:srgbClr val="262626"/>
                </a:solidFill>
                <a:latin typeface="Times New Roman"/>
                <a:cs typeface="Times New Roman"/>
              </a:rPr>
              <a:t>I</a:t>
            </a:r>
            <a:r>
              <a:rPr sz="1200" b="1" spc="-105" dirty="0">
                <a:solidFill>
                  <a:srgbClr val="414141"/>
                </a:solidFill>
                <a:latin typeface="Times New Roman"/>
                <a:cs typeface="Times New Roman"/>
              </a:rPr>
              <a:t>A</a:t>
            </a:r>
            <a:r>
              <a:rPr sz="1200" b="1" spc="-285" dirty="0">
                <a:solidFill>
                  <a:srgbClr val="262626"/>
                </a:solidFill>
                <a:latin typeface="Times New Roman"/>
                <a:cs typeface="Times New Roman"/>
              </a:rPr>
              <a:t>L</a:t>
            </a:r>
            <a:r>
              <a:rPr sz="1200" b="1" spc="105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1200" b="1" spc="-170" dirty="0">
                <a:solidFill>
                  <a:srgbClr val="161618"/>
                </a:solidFill>
                <a:latin typeface="Times New Roman"/>
                <a:cs typeface="Times New Roman"/>
              </a:rPr>
              <a:t>ENTREGU</a:t>
            </a:r>
            <a:r>
              <a:rPr sz="1200" b="1" spc="-55" dirty="0">
                <a:solidFill>
                  <a:srgbClr val="161618"/>
                </a:solidFill>
                <a:latin typeface="Times New Roman"/>
                <a:cs typeface="Times New Roman"/>
              </a:rPr>
              <a:t> </a:t>
            </a:r>
            <a:r>
              <a:rPr sz="1200" b="1" spc="-245" dirty="0">
                <a:solidFill>
                  <a:srgbClr val="161618"/>
                </a:solidFill>
                <a:latin typeface="Times New Roman"/>
                <a:cs typeface="Times New Roman"/>
              </a:rPr>
              <a:t>E</a:t>
            </a:r>
            <a:r>
              <a:rPr sz="1200" b="1" spc="65" dirty="0">
                <a:solidFill>
                  <a:srgbClr val="161618"/>
                </a:solidFill>
                <a:latin typeface="Times New Roman"/>
                <a:cs typeface="Times New Roman"/>
              </a:rPr>
              <a:t> </a:t>
            </a:r>
            <a:r>
              <a:rPr sz="1200" b="1" spc="-245" dirty="0">
                <a:solidFill>
                  <a:srgbClr val="262626"/>
                </a:solidFill>
                <a:latin typeface="Times New Roman"/>
                <a:cs typeface="Times New Roman"/>
              </a:rPr>
              <a:t>E</a:t>
            </a:r>
            <a:r>
              <a:rPr sz="1200" b="1" spc="40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1200" b="1" spc="-135" dirty="0">
                <a:solidFill>
                  <a:srgbClr val="262626"/>
                </a:solidFill>
                <a:latin typeface="Times New Roman"/>
                <a:cs typeface="Times New Roman"/>
              </a:rPr>
              <a:t>GARANTIA</a:t>
            </a:r>
            <a:endParaRPr sz="1200">
              <a:latin typeface="Times New Roman"/>
              <a:cs typeface="Times New Roman"/>
            </a:endParaRPr>
          </a:p>
          <a:p>
            <a:pPr marL="21590" marR="34290" indent="-3175" algn="just">
              <a:lnSpc>
                <a:spcPct val="100699"/>
              </a:lnSpc>
              <a:spcBef>
                <a:spcPts val="755"/>
              </a:spcBef>
            </a:pPr>
            <a:r>
              <a:rPr sz="1050" spc="-105" dirty="0">
                <a:solidFill>
                  <a:srgbClr val="080808"/>
                </a:solidFill>
                <a:latin typeface="Arial"/>
                <a:cs typeface="Arial"/>
              </a:rPr>
              <a:t>A   </a:t>
            </a:r>
            <a:r>
              <a:rPr sz="105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80808"/>
                </a:solidFill>
                <a:latin typeface="Arial"/>
                <a:cs typeface="Arial"/>
              </a:rPr>
              <a:t>CONTR</a:t>
            </a:r>
            <a:r>
              <a:rPr sz="1050" spc="-5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50" spc="-5" dirty="0">
                <a:solidFill>
                  <a:srgbClr val="262626"/>
                </a:solidFill>
                <a:latin typeface="Arial"/>
                <a:cs typeface="Arial"/>
              </a:rPr>
              <a:t>T</a:t>
            </a:r>
            <a:r>
              <a:rPr sz="1050" spc="-95" dirty="0">
                <a:solidFill>
                  <a:srgbClr val="080808"/>
                </a:solidFill>
                <a:latin typeface="Arial"/>
                <a:cs typeface="Arial"/>
              </a:rPr>
              <a:t>ADA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5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080808"/>
                </a:solidFill>
                <a:latin typeface="Times New Roman"/>
                <a:cs typeface="Times New Roman"/>
              </a:rPr>
              <a:t>é</a:t>
            </a:r>
            <a:r>
              <a:rPr sz="1200" dirty="0">
                <a:solidFill>
                  <a:srgbClr val="080808"/>
                </a:solidFill>
                <a:latin typeface="Times New Roman"/>
                <a:cs typeface="Times New Roman"/>
              </a:rPr>
              <a:t>  </a:t>
            </a:r>
            <a:r>
              <a:rPr sz="1200" spc="9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50" spc="-30" dirty="0">
                <a:solidFill>
                  <a:srgbClr val="080808"/>
                </a:solidFill>
                <a:latin typeface="Arial"/>
                <a:cs typeface="Arial"/>
              </a:rPr>
              <a:t>respo</a:t>
            </a:r>
            <a:r>
              <a:rPr sz="1050" spc="-2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050" spc="-65" dirty="0">
                <a:solidFill>
                  <a:srgbClr val="262626"/>
                </a:solidFill>
                <a:latin typeface="Arial"/>
                <a:cs typeface="Arial"/>
              </a:rPr>
              <a:t>s</a:t>
            </a:r>
            <a:r>
              <a:rPr sz="1050" spc="-45" dirty="0">
                <a:solidFill>
                  <a:srgbClr val="262626"/>
                </a:solidFill>
                <a:latin typeface="Arial"/>
                <a:cs typeface="Arial"/>
              </a:rPr>
              <a:t>á</a:t>
            </a:r>
            <a:r>
              <a:rPr sz="1050" spc="-15" dirty="0">
                <a:solidFill>
                  <a:srgbClr val="080808"/>
                </a:solidFill>
                <a:latin typeface="Arial"/>
                <a:cs typeface="Arial"/>
              </a:rPr>
              <a:t>vel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5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80808"/>
                </a:solidFill>
                <a:latin typeface="Arial"/>
                <a:cs typeface="Arial"/>
              </a:rPr>
              <a:t>pela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5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80808"/>
                </a:solidFill>
                <a:latin typeface="Arial"/>
                <a:cs typeface="Arial"/>
              </a:rPr>
              <a:t>qual</a:t>
            </a:r>
            <a:r>
              <a:rPr sz="1050" spc="2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50" spc="-35" dirty="0">
                <a:solidFill>
                  <a:srgbClr val="262626"/>
                </a:solidFill>
                <a:latin typeface="Arial"/>
                <a:cs typeface="Arial"/>
              </a:rPr>
              <a:t>dade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  </a:t>
            </a:r>
            <a:r>
              <a:rPr sz="1050" spc="-13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262626"/>
                </a:solidFill>
                <a:latin typeface="Arial"/>
                <a:cs typeface="Arial"/>
              </a:rPr>
              <a:t>dos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  </a:t>
            </a:r>
            <a:r>
              <a:rPr sz="1050" spc="-13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61618"/>
                </a:solidFill>
                <a:latin typeface="Arial"/>
                <a:cs typeface="Arial"/>
              </a:rPr>
              <a:t>mat</a:t>
            </a:r>
            <a:r>
              <a:rPr sz="1050" spc="20" dirty="0">
                <a:solidFill>
                  <a:srgbClr val="161618"/>
                </a:solidFill>
                <a:latin typeface="Arial"/>
                <a:cs typeface="Arial"/>
              </a:rPr>
              <a:t>e</a:t>
            </a:r>
            <a:r>
              <a:rPr sz="1050" spc="5" dirty="0">
                <a:solidFill>
                  <a:srgbClr val="414141"/>
                </a:solidFill>
                <a:latin typeface="Arial"/>
                <a:cs typeface="Arial"/>
              </a:rPr>
              <a:t>r</a:t>
            </a:r>
            <a:r>
              <a:rPr sz="1050" spc="-30" dirty="0">
                <a:solidFill>
                  <a:srgbClr val="080808"/>
                </a:solidFill>
                <a:latin typeface="Arial"/>
                <a:cs typeface="Arial"/>
              </a:rPr>
              <a:t>iais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5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 </a:t>
            </a:r>
            <a:r>
              <a:rPr sz="1050" spc="10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62626"/>
                </a:solidFill>
                <a:latin typeface="Arial"/>
                <a:cs typeface="Arial"/>
              </a:rPr>
              <a:t>responsab</a:t>
            </a:r>
            <a:r>
              <a:rPr sz="1050" spc="100" dirty="0">
                <a:solidFill>
                  <a:srgbClr val="262626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414141"/>
                </a:solidFill>
                <a:latin typeface="Arial"/>
                <a:cs typeface="Arial"/>
              </a:rPr>
              <a:t>l</a:t>
            </a:r>
            <a:r>
              <a:rPr sz="1050" spc="-35" dirty="0">
                <a:solidFill>
                  <a:srgbClr val="414141"/>
                </a:solidFill>
                <a:latin typeface="Arial"/>
                <a:cs typeface="Arial"/>
              </a:rPr>
              <a:t>i</a:t>
            </a:r>
            <a:r>
              <a:rPr sz="1050" spc="-45" dirty="0">
                <a:solidFill>
                  <a:srgbClr val="161618"/>
                </a:solidFill>
                <a:latin typeface="Arial"/>
                <a:cs typeface="Arial"/>
              </a:rPr>
              <a:t>za-se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  </a:t>
            </a:r>
            <a:r>
              <a:rPr sz="1050" spc="-11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262626"/>
                </a:solidFill>
                <a:latin typeface="Arial"/>
                <a:cs typeface="Arial"/>
              </a:rPr>
              <a:t>in</a:t>
            </a:r>
            <a:r>
              <a:rPr sz="1050" spc="-5" dirty="0">
                <a:solidFill>
                  <a:srgbClr val="262626"/>
                </a:solidFill>
                <a:latin typeface="Arial"/>
                <a:cs typeface="Arial"/>
              </a:rPr>
              <a:t>t</a:t>
            </a:r>
            <a:r>
              <a:rPr sz="1050" spc="-3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50" spc="25" dirty="0">
                <a:solidFill>
                  <a:srgbClr val="080808"/>
                </a:solidFill>
                <a:latin typeface="Arial"/>
                <a:cs typeface="Arial"/>
              </a:rPr>
              <a:t>g</a:t>
            </a:r>
            <a:r>
              <a:rPr sz="1050" spc="-10" dirty="0">
                <a:solidFill>
                  <a:srgbClr val="262626"/>
                </a:solidFill>
                <a:latin typeface="Arial"/>
                <a:cs typeface="Arial"/>
              </a:rPr>
              <a:t>ral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 </a:t>
            </a:r>
            <a:r>
              <a:rPr sz="1050" spc="8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50" spc="-1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80808"/>
                </a:solidFill>
                <a:latin typeface="Arial"/>
                <a:cs typeface="Arial"/>
              </a:rPr>
              <a:t>exclusivam</a:t>
            </a:r>
            <a:r>
              <a:rPr sz="1050" spc="5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50" spc="45" dirty="0">
                <a:solidFill>
                  <a:srgbClr val="262626"/>
                </a:solidFill>
                <a:latin typeface="Arial"/>
                <a:cs typeface="Arial"/>
              </a:rPr>
              <a:t>n</a:t>
            </a:r>
            <a:r>
              <a:rPr sz="1050" spc="-50" dirty="0">
                <a:solidFill>
                  <a:srgbClr val="262626"/>
                </a:solidFill>
                <a:latin typeface="Arial"/>
                <a:cs typeface="Arial"/>
              </a:rPr>
              <a:t>t</a:t>
            </a:r>
            <a:r>
              <a:rPr sz="1050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80808"/>
                </a:solidFill>
                <a:latin typeface="Arial"/>
                <a:cs typeface="Arial"/>
              </a:rPr>
              <a:t>pela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80808"/>
                </a:solidFill>
                <a:latin typeface="Arial"/>
                <a:cs typeface="Arial"/>
              </a:rPr>
              <a:t>promoção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61618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r</a:t>
            </a:r>
            <a:r>
              <a:rPr sz="1050" spc="-2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50" spc="-40" dirty="0">
                <a:solidFill>
                  <a:srgbClr val="080808"/>
                </a:solidFill>
                <a:latin typeface="Arial"/>
                <a:cs typeface="Arial"/>
              </a:rPr>
              <a:t>adequações</a:t>
            </a:r>
            <a:r>
              <a:rPr sz="1050" spc="-1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200" dirty="0">
                <a:solidFill>
                  <a:srgbClr val="262626"/>
                </a:solidFill>
                <a:latin typeface="Arial"/>
                <a:cs typeface="Arial"/>
              </a:rPr>
              <a:t>,</a:t>
            </a:r>
            <a:r>
              <a:rPr sz="1050" spc="7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61618"/>
                </a:solidFill>
                <a:latin typeface="Arial"/>
                <a:cs typeface="Arial"/>
              </a:rPr>
              <a:t>sempre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61618"/>
                </a:solidFill>
                <a:latin typeface="Arial"/>
                <a:cs typeface="Arial"/>
              </a:rPr>
              <a:t>que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61618"/>
                </a:solidFill>
                <a:latin typeface="Arial"/>
                <a:cs typeface="Arial"/>
              </a:rPr>
              <a:t>forem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62626"/>
                </a:solidFill>
                <a:latin typeface="Arial"/>
                <a:cs typeface="Arial"/>
              </a:rPr>
              <a:t>detectadas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262626"/>
                </a:solidFill>
                <a:latin typeface="Arial"/>
                <a:cs typeface="Arial"/>
              </a:rPr>
              <a:t>improprie</a:t>
            </a:r>
            <a:r>
              <a:rPr sz="1050" spc="25" dirty="0">
                <a:solidFill>
                  <a:srgbClr val="262626"/>
                </a:solidFill>
                <a:latin typeface="Arial"/>
                <a:cs typeface="Arial"/>
              </a:rPr>
              <a:t>d</a:t>
            </a:r>
            <a:r>
              <a:rPr sz="1050" spc="-30" dirty="0">
                <a:solidFill>
                  <a:srgbClr val="080808"/>
                </a:solidFill>
                <a:latin typeface="Arial"/>
                <a:cs typeface="Arial"/>
              </a:rPr>
              <a:t>ad</a:t>
            </a:r>
            <a:r>
              <a:rPr sz="1050" spc="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50" spc="-65" dirty="0">
                <a:solidFill>
                  <a:srgbClr val="262626"/>
                </a:solidFill>
                <a:latin typeface="Arial"/>
                <a:cs typeface="Arial"/>
              </a:rPr>
              <a:t>s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62626"/>
                </a:solidFill>
                <a:latin typeface="Arial"/>
                <a:cs typeface="Arial"/>
              </a:rPr>
              <a:t>que</a:t>
            </a:r>
            <a:r>
              <a:rPr sz="1050" spc="-1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80808"/>
                </a:solidFill>
                <a:latin typeface="Arial"/>
                <a:cs typeface="Arial"/>
              </a:rPr>
              <a:t>possam</a:t>
            </a:r>
            <a:r>
              <a:rPr sz="105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61618"/>
                </a:solidFill>
                <a:latin typeface="Arial"/>
                <a:cs typeface="Arial"/>
              </a:rPr>
              <a:t>comprometer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5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80808"/>
                </a:solidFill>
                <a:latin typeface="Arial"/>
                <a:cs typeface="Arial"/>
              </a:rPr>
              <a:t>uti</a:t>
            </a:r>
            <a:r>
              <a:rPr sz="1050" spc="-2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262626"/>
                </a:solidFill>
                <a:latin typeface="Arial"/>
                <a:cs typeface="Arial"/>
              </a:rPr>
              <a:t>i</a:t>
            </a:r>
            <a:r>
              <a:rPr sz="1050" spc="-55" dirty="0">
                <a:solidFill>
                  <a:srgbClr val="080808"/>
                </a:solidFill>
                <a:latin typeface="Arial"/>
                <a:cs typeface="Arial"/>
              </a:rPr>
              <a:t>zação</a:t>
            </a:r>
            <a:r>
              <a:rPr sz="105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80808"/>
                </a:solidFill>
                <a:latin typeface="Arial"/>
                <a:cs typeface="Arial"/>
              </a:rPr>
              <a:t>dos</a:t>
            </a:r>
            <a:r>
              <a:rPr sz="105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61618"/>
                </a:solidFill>
                <a:latin typeface="Arial"/>
                <a:cs typeface="Arial"/>
              </a:rPr>
              <a:t>mesmos.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800">
              <a:latin typeface="Times New Roman"/>
              <a:cs typeface="Times New Roman"/>
            </a:endParaRPr>
          </a:p>
          <a:p>
            <a:pPr marL="18415" marR="31750" indent="2540" algn="just">
              <a:lnSpc>
                <a:spcPct val="96800"/>
              </a:lnSpc>
            </a:pPr>
            <a:r>
              <a:rPr sz="1050" spc="-65" dirty="0">
                <a:solidFill>
                  <a:srgbClr val="080808"/>
                </a:solidFill>
                <a:latin typeface="Arial"/>
                <a:cs typeface="Arial"/>
              </a:rPr>
              <a:t>Os</a:t>
            </a:r>
            <a:r>
              <a:rPr sz="105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80808"/>
                </a:solidFill>
                <a:latin typeface="Arial"/>
                <a:cs typeface="Arial"/>
              </a:rPr>
              <a:t>itens</a:t>
            </a:r>
            <a:r>
              <a:rPr sz="105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objeto</a:t>
            </a:r>
            <a:r>
              <a:rPr sz="105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61618"/>
                </a:solidFill>
                <a:latin typeface="Arial"/>
                <a:cs typeface="Arial"/>
              </a:rPr>
              <a:t>do</a:t>
            </a:r>
            <a:r>
              <a:rPr sz="1050" spc="105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1050" spc="-20" dirty="0">
                <a:solidFill>
                  <a:srgbClr val="262626"/>
                </a:solidFill>
                <a:latin typeface="Arial"/>
                <a:cs typeface="Arial"/>
              </a:rPr>
              <a:t>r</a:t>
            </a:r>
            <a:r>
              <a:rPr sz="1050" spc="-35" dirty="0">
                <a:solidFill>
                  <a:srgbClr val="080808"/>
                </a:solidFill>
                <a:latin typeface="Arial"/>
                <a:cs typeface="Arial"/>
              </a:rPr>
              <a:t>esente</a:t>
            </a:r>
            <a:r>
              <a:rPr sz="1050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61618"/>
                </a:solidFill>
                <a:latin typeface="Arial"/>
                <a:cs typeface="Arial"/>
              </a:rPr>
              <a:t>contrato</a:t>
            </a:r>
            <a:r>
              <a:rPr sz="1050" spc="125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5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80808"/>
                </a:solidFill>
                <a:latin typeface="Arial"/>
                <a:cs typeface="Arial"/>
              </a:rPr>
              <a:t>ser</a:t>
            </a:r>
            <a:r>
              <a:rPr sz="1050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50" spc="-20" dirty="0">
                <a:solidFill>
                  <a:srgbClr val="262626"/>
                </a:solidFill>
                <a:latin typeface="Arial"/>
                <a:cs typeface="Arial"/>
              </a:rPr>
              <a:t>m</a:t>
            </a:r>
            <a:r>
              <a:rPr sz="1050" spc="4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50" spc="35" dirty="0">
                <a:solidFill>
                  <a:srgbClr val="262626"/>
                </a:solidFill>
                <a:latin typeface="Arial"/>
                <a:cs typeface="Arial"/>
              </a:rPr>
              <a:t>nt</a:t>
            </a:r>
            <a:r>
              <a:rPr sz="1050" spc="-30" dirty="0">
                <a:solidFill>
                  <a:srgbClr val="080808"/>
                </a:solidFill>
                <a:latin typeface="Arial"/>
                <a:cs typeface="Arial"/>
              </a:rPr>
              <a:t>regues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1050" spc="-2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50" spc="-5" dirty="0">
                <a:solidFill>
                  <a:srgbClr val="262626"/>
                </a:solidFill>
                <a:latin typeface="Arial"/>
                <a:cs typeface="Arial"/>
              </a:rPr>
              <a:t>l</a:t>
            </a:r>
            <a:r>
              <a:rPr sz="1050" spc="-6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5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161618"/>
                </a:solidFill>
                <a:latin typeface="Arial"/>
                <a:cs typeface="Arial"/>
              </a:rPr>
              <a:t>CONTRATADA</a:t>
            </a:r>
            <a:r>
              <a:rPr sz="1000" b="1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00" b="1" spc="-7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61618"/>
                </a:solidFill>
                <a:latin typeface="Arial"/>
                <a:cs typeface="Arial"/>
              </a:rPr>
              <a:t>têm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161618"/>
                </a:solidFill>
                <a:latin typeface="Arial"/>
                <a:cs typeface="Arial"/>
              </a:rPr>
              <a:t>a</a:t>
            </a:r>
            <a:r>
              <a:rPr sz="1050" spc="95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61618"/>
                </a:solidFill>
                <a:latin typeface="Arial"/>
                <a:cs typeface="Arial"/>
              </a:rPr>
              <a:t>garantia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62626"/>
                </a:solidFill>
                <a:latin typeface="Arial"/>
                <a:cs typeface="Arial"/>
              </a:rPr>
              <a:t>de</a:t>
            </a:r>
            <a:r>
              <a:rPr sz="1050" spc="8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62626"/>
                </a:solidFill>
                <a:latin typeface="Arial"/>
                <a:cs typeface="Arial"/>
              </a:rPr>
              <a:t>ac</a:t>
            </a:r>
            <a:r>
              <a:rPr sz="1050" spc="2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1050" spc="-40" dirty="0">
                <a:solidFill>
                  <a:srgbClr val="414141"/>
                </a:solidFill>
                <a:latin typeface="Arial"/>
                <a:cs typeface="Arial"/>
              </a:rPr>
              <a:t>r</a:t>
            </a:r>
            <a:r>
              <a:rPr sz="1050" spc="-10" dirty="0">
                <a:solidFill>
                  <a:srgbClr val="262626"/>
                </a:solidFill>
                <a:latin typeface="Arial"/>
                <a:cs typeface="Arial"/>
              </a:rPr>
              <a:t>do</a:t>
            </a:r>
            <a:r>
              <a:rPr sz="1050" spc="-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80808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5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1050" spc="-30" dirty="0">
                <a:solidFill>
                  <a:srgbClr val="080808"/>
                </a:solidFill>
                <a:latin typeface="Arial"/>
                <a:cs typeface="Arial"/>
              </a:rPr>
              <a:t>presentado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5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80808"/>
                </a:solidFill>
                <a:latin typeface="Arial"/>
                <a:cs typeface="Arial"/>
              </a:rPr>
              <a:t>na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50" spc="-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61618"/>
                </a:solidFill>
                <a:latin typeface="Arial"/>
                <a:cs typeface="Arial"/>
              </a:rPr>
              <a:t>proposta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 </a:t>
            </a:r>
            <a:r>
              <a:rPr sz="1050" spc="-6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050" spc="3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1050" spc="-35" dirty="0">
                <a:solidFill>
                  <a:srgbClr val="080808"/>
                </a:solidFill>
                <a:latin typeface="Arial"/>
                <a:cs typeface="Arial"/>
              </a:rPr>
              <a:t>merci</a:t>
            </a:r>
            <a:r>
              <a:rPr sz="1050" spc="6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l </a:t>
            </a:r>
            <a:r>
              <a:rPr sz="1050" spc="11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13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1050" spc="-15" dirty="0">
                <a:solidFill>
                  <a:srgbClr val="080808"/>
                </a:solidFill>
                <a:latin typeface="Arial"/>
                <a:cs typeface="Arial"/>
              </a:rPr>
              <a:t>baixo</a:t>
            </a:r>
            <a:r>
              <a:rPr sz="10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262626"/>
                </a:solidFill>
                <a:latin typeface="Arial"/>
                <a:cs typeface="Arial"/>
              </a:rPr>
              <a:t>de</a:t>
            </a:r>
            <a:r>
              <a:rPr sz="1050" spc="-25" dirty="0">
                <a:solidFill>
                  <a:srgbClr val="262626"/>
                </a:solidFill>
                <a:latin typeface="Arial"/>
                <a:cs typeface="Arial"/>
              </a:rPr>
              <a:t>s</a:t>
            </a:r>
            <a:r>
              <a:rPr sz="1050" spc="-5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050" spc="10" dirty="0">
                <a:solidFill>
                  <a:srgbClr val="262626"/>
                </a:solidFill>
                <a:latin typeface="Arial"/>
                <a:cs typeface="Arial"/>
              </a:rPr>
              <a:t>rito,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14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1050" spc="-25" dirty="0">
                <a:solidFill>
                  <a:srgbClr val="414141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161618"/>
                </a:solidFill>
                <a:latin typeface="Arial"/>
                <a:cs typeface="Arial"/>
              </a:rPr>
              <a:t>ém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 </a:t>
            </a:r>
            <a:r>
              <a:rPr sz="1050" spc="-14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61618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 </a:t>
            </a:r>
            <a:r>
              <a:rPr sz="1050" spc="-95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61618"/>
                </a:solidFill>
                <a:latin typeface="Arial"/>
                <a:cs typeface="Arial"/>
              </a:rPr>
              <a:t>garantia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  </a:t>
            </a:r>
            <a:r>
              <a:rPr sz="1050" spc="-20" dirty="0">
                <a:solidFill>
                  <a:srgbClr val="161618"/>
                </a:solidFill>
                <a:latin typeface="Arial"/>
                <a:cs typeface="Arial"/>
              </a:rPr>
              <a:t>legal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 </a:t>
            </a:r>
            <a:r>
              <a:rPr sz="1050" spc="-135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61618"/>
                </a:solidFill>
                <a:latin typeface="Arial"/>
                <a:cs typeface="Arial"/>
              </a:rPr>
              <a:t>c</a:t>
            </a:r>
            <a:r>
              <a:rPr sz="1050" spc="10" dirty="0">
                <a:solidFill>
                  <a:srgbClr val="161618"/>
                </a:solidFill>
                <a:latin typeface="Arial"/>
                <a:cs typeface="Arial"/>
              </a:rPr>
              <a:t>o</a:t>
            </a:r>
            <a:r>
              <a:rPr sz="1050" spc="10" dirty="0">
                <a:solidFill>
                  <a:srgbClr val="414141"/>
                </a:solidFill>
                <a:latin typeface="Arial"/>
                <a:cs typeface="Arial"/>
              </a:rPr>
              <a:t>n</a:t>
            </a:r>
            <a:r>
              <a:rPr sz="1050" spc="-15" dirty="0">
                <a:solidFill>
                  <a:srgbClr val="414141"/>
                </a:solidFill>
                <a:latin typeface="Arial"/>
                <a:cs typeface="Arial"/>
              </a:rPr>
              <a:t>f</a:t>
            </a:r>
            <a:r>
              <a:rPr sz="1050" spc="-15" dirty="0">
                <a:solidFill>
                  <a:srgbClr val="161618"/>
                </a:solidFill>
                <a:latin typeface="Arial"/>
                <a:cs typeface="Arial"/>
              </a:rPr>
              <a:t>orme</a:t>
            </a:r>
            <a:r>
              <a:rPr sz="1050" spc="-1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80808"/>
                </a:solidFill>
                <a:latin typeface="Arial"/>
                <a:cs typeface="Arial"/>
              </a:rPr>
              <a:t>deter</a:t>
            </a:r>
            <a:r>
              <a:rPr sz="1050" spc="70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1050" dirty="0">
                <a:solidFill>
                  <a:srgbClr val="414141"/>
                </a:solidFill>
                <a:latin typeface="Arial"/>
                <a:cs typeface="Arial"/>
              </a:rPr>
              <a:t>i</a:t>
            </a:r>
            <a:r>
              <a:rPr sz="1050" spc="-60" dirty="0">
                <a:solidFill>
                  <a:srgbClr val="262626"/>
                </a:solidFill>
                <a:latin typeface="Arial"/>
                <a:cs typeface="Arial"/>
              </a:rPr>
              <a:t>n</a:t>
            </a:r>
            <a:r>
              <a:rPr sz="1050" spc="-15" dirty="0">
                <a:solidFill>
                  <a:srgbClr val="080808"/>
                </a:solidFill>
                <a:latin typeface="Arial"/>
                <a:cs typeface="Arial"/>
              </a:rPr>
              <a:t>ado</a:t>
            </a:r>
            <a:r>
              <a:rPr sz="1050" spc="1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1050" spc="-5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50" spc="-25" dirty="0">
                <a:solidFill>
                  <a:srgbClr val="262626"/>
                </a:solidFill>
                <a:latin typeface="Arial"/>
                <a:cs typeface="Arial"/>
              </a:rPr>
              <a:t>l</a:t>
            </a:r>
            <a:r>
              <a:rPr sz="1050" spc="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5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b="1" spc="-125" dirty="0">
                <a:solidFill>
                  <a:srgbClr val="080808"/>
                </a:solidFill>
                <a:latin typeface="Times New Roman"/>
                <a:cs typeface="Times New Roman"/>
              </a:rPr>
              <a:t>CÓDIGO</a:t>
            </a:r>
            <a:r>
              <a:rPr sz="12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b="1" spc="-114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b="1" spc="-185" dirty="0">
                <a:solidFill>
                  <a:srgbClr val="262626"/>
                </a:solidFill>
                <a:latin typeface="Times New Roman"/>
                <a:cs typeface="Times New Roman"/>
              </a:rPr>
              <a:t>DE</a:t>
            </a:r>
            <a:r>
              <a:rPr sz="1200" b="1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1200" b="1" spc="-150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1200" b="1" spc="-150" dirty="0">
                <a:solidFill>
                  <a:srgbClr val="080808"/>
                </a:solidFill>
                <a:latin typeface="Times New Roman"/>
                <a:cs typeface="Times New Roman"/>
              </a:rPr>
              <a:t>DEFESA</a:t>
            </a:r>
            <a:r>
              <a:rPr sz="12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b="1" spc="-8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b="1" spc="-165" dirty="0">
                <a:solidFill>
                  <a:srgbClr val="161618"/>
                </a:solidFill>
                <a:latin typeface="Times New Roman"/>
                <a:cs typeface="Times New Roman"/>
              </a:rPr>
              <a:t>DO</a:t>
            </a:r>
            <a:r>
              <a:rPr sz="1200" b="1" spc="120" dirty="0">
                <a:solidFill>
                  <a:srgbClr val="161618"/>
                </a:solidFill>
                <a:latin typeface="Times New Roman"/>
                <a:cs typeface="Times New Roman"/>
              </a:rPr>
              <a:t> </a:t>
            </a:r>
            <a:r>
              <a:rPr sz="1200" b="1" spc="-175" dirty="0">
                <a:solidFill>
                  <a:srgbClr val="080808"/>
                </a:solidFill>
                <a:latin typeface="Times New Roman"/>
                <a:cs typeface="Times New Roman"/>
              </a:rPr>
              <a:t>C</a:t>
            </a:r>
            <a:r>
              <a:rPr sz="1200" b="1" spc="-135" dirty="0">
                <a:solidFill>
                  <a:srgbClr val="262626"/>
                </a:solidFill>
                <a:latin typeface="Times New Roman"/>
                <a:cs typeface="Times New Roman"/>
              </a:rPr>
              <a:t>ONSUM</a:t>
            </a:r>
            <a:r>
              <a:rPr sz="1200" b="1" spc="-145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1200" b="1" spc="55" dirty="0">
                <a:solidFill>
                  <a:srgbClr val="080808"/>
                </a:solidFill>
                <a:latin typeface="Times New Roman"/>
                <a:cs typeface="Times New Roman"/>
              </a:rPr>
              <a:t>I</a:t>
            </a:r>
            <a:r>
              <a:rPr sz="1200" b="1" spc="-130" dirty="0">
                <a:solidFill>
                  <a:srgbClr val="262626"/>
                </a:solidFill>
                <a:latin typeface="Times New Roman"/>
                <a:cs typeface="Times New Roman"/>
              </a:rPr>
              <a:t>DOR,</a:t>
            </a:r>
            <a:r>
              <a:rPr sz="1200" b="1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1200" b="1" spc="-80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1050" spc="-30" dirty="0">
                <a:solidFill>
                  <a:srgbClr val="161618"/>
                </a:solidFill>
                <a:latin typeface="Arial"/>
                <a:cs typeface="Arial"/>
              </a:rPr>
              <a:t>contada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1050" spc="12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262626"/>
                </a:solidFill>
                <a:latin typeface="Arial"/>
                <a:cs typeface="Arial"/>
              </a:rPr>
              <a:t>par</a:t>
            </a:r>
            <a:r>
              <a:rPr sz="1050" spc="20" dirty="0">
                <a:solidFill>
                  <a:srgbClr val="262626"/>
                </a:solidFill>
                <a:latin typeface="Arial"/>
                <a:cs typeface="Arial"/>
              </a:rPr>
              <a:t>t</a:t>
            </a:r>
            <a:r>
              <a:rPr sz="1050" spc="20" dirty="0">
                <a:solidFill>
                  <a:srgbClr val="414141"/>
                </a:solidFill>
                <a:latin typeface="Arial"/>
                <a:cs typeface="Arial"/>
              </a:rPr>
              <a:t>ir</a:t>
            </a:r>
            <a:r>
              <a:rPr sz="1050" spc="4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61618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61618"/>
                </a:solidFill>
                <a:latin typeface="Arial"/>
                <a:cs typeface="Arial"/>
              </a:rPr>
              <a:t>data</a:t>
            </a:r>
            <a:r>
              <a:rPr sz="1050" spc="114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262626"/>
                </a:solidFill>
                <a:latin typeface="Arial"/>
                <a:cs typeface="Arial"/>
              </a:rPr>
              <a:t>do</a:t>
            </a:r>
            <a:r>
              <a:rPr sz="1050" spc="10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r</a:t>
            </a:r>
            <a:r>
              <a:rPr sz="1050" spc="-50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50" spc="-45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050" spc="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50" spc="-15" dirty="0">
                <a:solidFill>
                  <a:srgbClr val="262626"/>
                </a:solidFill>
                <a:latin typeface="Arial"/>
                <a:cs typeface="Arial"/>
              </a:rPr>
              <a:t>bim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1050" spc="25" dirty="0">
                <a:solidFill>
                  <a:srgbClr val="414141"/>
                </a:solidFill>
                <a:latin typeface="Arial"/>
                <a:cs typeface="Arial"/>
              </a:rPr>
              <a:t>n</a:t>
            </a:r>
            <a:r>
              <a:rPr sz="1050" spc="-10" dirty="0">
                <a:solidFill>
                  <a:srgbClr val="414141"/>
                </a:solidFill>
                <a:latin typeface="Arial"/>
                <a:cs typeface="Arial"/>
              </a:rPr>
              <a:t>t</a:t>
            </a:r>
            <a:r>
              <a:rPr sz="1050" spc="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80808"/>
                </a:solidFill>
                <a:latin typeface="Arial"/>
                <a:cs typeface="Arial"/>
              </a:rPr>
              <a:t>defini</a:t>
            </a:r>
            <a:r>
              <a:rPr sz="1050" spc="105" dirty="0">
                <a:solidFill>
                  <a:srgbClr val="262626"/>
                </a:solidFill>
                <a:latin typeface="Arial"/>
                <a:cs typeface="Arial"/>
              </a:rPr>
              <a:t>t</a:t>
            </a:r>
            <a:r>
              <a:rPr sz="1050" spc="-5" dirty="0">
                <a:solidFill>
                  <a:srgbClr val="080808"/>
                </a:solidFill>
                <a:latin typeface="Arial"/>
                <a:cs typeface="Arial"/>
              </a:rPr>
              <a:t>ivo</a:t>
            </a:r>
            <a:r>
              <a:rPr sz="105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61618"/>
                </a:solidFill>
                <a:latin typeface="Arial"/>
                <a:cs typeface="Arial"/>
              </a:rPr>
              <a:t>do</a:t>
            </a:r>
            <a:r>
              <a:rPr sz="1050" spc="60" dirty="0">
                <a:solidFill>
                  <a:srgbClr val="161618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80808"/>
                </a:solidFill>
                <a:latin typeface="Arial"/>
                <a:cs typeface="Arial"/>
              </a:rPr>
              <a:t>bem.</a:t>
            </a:r>
            <a:endParaRPr sz="1050">
              <a:latin typeface="Arial"/>
              <a:cs typeface="Arial"/>
            </a:endParaRPr>
          </a:p>
        </p:txBody>
      </p:sp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1686433" y="6218796"/>
          <a:ext cx="4324350" cy="30092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13251"/>
                <a:gridCol w="2095127"/>
                <a:gridCol w="1806459"/>
              </a:tblGrid>
              <a:tr h="205466">
                <a:tc>
                  <a:txBody>
                    <a:bodyPr/>
                    <a:lstStyle/>
                    <a:p>
                      <a:endParaRPr sz="16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7">
                      <a:solidFill>
                        <a:srgbClr val="000000"/>
                      </a:solidFill>
                      <a:prstDash val="solid"/>
                    </a:lnL>
                    <a:lnR w="9115">
                      <a:solidFill>
                        <a:srgbClr val="2F2F2F"/>
                      </a:solidFill>
                      <a:prstDash val="solid"/>
                    </a:lnR>
                    <a:lnT w="6077">
                      <a:solidFill>
                        <a:srgbClr val="DFDFE8"/>
                      </a:solidFill>
                      <a:prstDash val="solid"/>
                    </a:lnT>
                    <a:lnB w="6077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EU </a:t>
                      </a:r>
                      <a:r>
                        <a:rPr sz="700" spc="-4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AMENTO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5">
                      <a:solidFill>
                        <a:srgbClr val="2F2F2F"/>
                      </a:solidFill>
                      <a:prstDash val="solid"/>
                    </a:lnL>
                    <a:lnR w="6077">
                      <a:solidFill>
                        <a:srgbClr val="646464"/>
                      </a:solidFill>
                      <a:prstDash val="solid"/>
                    </a:lnR>
                    <a:lnB w="6077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701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161618"/>
                          </a:solidFill>
                          <a:latin typeface="Arial"/>
                          <a:cs typeface="Arial"/>
                        </a:rPr>
                        <a:t>MARCA</a:t>
                      </a:r>
                      <a:r>
                        <a:rPr sz="700" spc="60" dirty="0">
                          <a:solidFill>
                            <a:srgbClr val="1616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/ </a:t>
                      </a:r>
                      <a:r>
                        <a:rPr sz="700" spc="-7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3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ODELO</a:t>
                      </a:r>
                      <a:r>
                        <a:rPr sz="700" spc="-10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/ </a:t>
                      </a:r>
                      <a:r>
                        <a:rPr sz="700" spc="-7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GARA</a:t>
                      </a:r>
                      <a:r>
                        <a:rPr sz="700" spc="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TIA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7">
                      <a:solidFill>
                        <a:srgbClr val="646464"/>
                      </a:solidFill>
                      <a:prstDash val="solid"/>
                    </a:lnL>
                    <a:lnT w="3038">
                      <a:solidFill>
                        <a:srgbClr val="3F3F3F"/>
                      </a:solidFill>
                      <a:prstDash val="solid"/>
                    </a:lnT>
                    <a:lnB w="6077">
                      <a:solidFill>
                        <a:srgbClr val="48484B"/>
                      </a:solidFill>
                      <a:prstDash val="solid"/>
                    </a:lnB>
                  </a:tcPr>
                </a:tc>
              </a:tr>
              <a:tr h="2779127">
                <a:tc>
                  <a:txBody>
                    <a:bodyPr/>
                    <a:lstStyle/>
                    <a:p>
                      <a:pPr marL="163830">
                        <a:lnSpc>
                          <a:spcPct val="100000"/>
                        </a:lnSpc>
                      </a:pPr>
                      <a:r>
                        <a:rPr sz="750" spc="-150" dirty="0">
                          <a:solidFill>
                            <a:srgbClr val="080808"/>
                          </a:solidFill>
                          <a:latin typeface="Courier New"/>
                          <a:cs typeface="Courier New"/>
                        </a:rPr>
                        <a:t>0</a:t>
                      </a:r>
                      <a:r>
                        <a:rPr sz="750" dirty="0">
                          <a:solidFill>
                            <a:srgbClr val="080808"/>
                          </a:solidFill>
                          <a:latin typeface="Courier New"/>
                          <a:cs typeface="Courier New"/>
                        </a:rPr>
                        <a:t>1</a:t>
                      </a:r>
                      <a:endParaRPr sz="7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6077">
                      <a:solidFill>
                        <a:srgbClr val="000000"/>
                      </a:solidFill>
                      <a:prstDash val="solid"/>
                    </a:lnL>
                    <a:lnR w="9115">
                      <a:solidFill>
                        <a:srgbClr val="2F2F2F"/>
                      </a:solidFill>
                      <a:prstDash val="solid"/>
                    </a:lnR>
                    <a:lnT w="6077">
                      <a:solidFill>
                        <a:srgbClr val="3B3B3B"/>
                      </a:solidFill>
                      <a:prstDash val="solid"/>
                    </a:lnT>
                    <a:lnB w="6077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2321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SUP</a:t>
                      </a:r>
                      <a:r>
                        <a:rPr sz="700" spc="3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3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00" spc="8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5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-4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161618"/>
                          </a:solidFill>
                          <a:latin typeface="Arial"/>
                          <a:cs typeface="Arial"/>
                        </a:rPr>
                        <a:t>CAL/ </a:t>
                      </a:r>
                      <a:r>
                        <a:rPr sz="700" spc="-80" dirty="0">
                          <a:solidFill>
                            <a:srgbClr val="1616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CHE</a:t>
                      </a:r>
                      <a:r>
                        <a:rPr sz="700" spc="-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2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RESS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5">
                      <a:solidFill>
                        <a:srgbClr val="2F2F2F"/>
                      </a:solidFill>
                      <a:prstDash val="solid"/>
                    </a:lnL>
                    <a:lnR w="6077">
                      <a:solidFill>
                        <a:srgbClr val="646464"/>
                      </a:solidFill>
                      <a:prstDash val="solid"/>
                    </a:lnR>
                    <a:lnT w="6077">
                      <a:solidFill>
                        <a:srgbClr val="3B3B3B"/>
                      </a:solidFill>
                      <a:prstDash val="solid"/>
                    </a:lnT>
                    <a:lnB w="6077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05"/>
                        </a:lnSpc>
                      </a:pP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MA</a:t>
                      </a:r>
                      <a:r>
                        <a:rPr sz="700" spc="-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A: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633095" marR="624840" indent="60325">
                        <a:lnSpc>
                          <a:spcPts val="810"/>
                        </a:lnSpc>
                        <a:spcBef>
                          <a:spcPts val="15"/>
                        </a:spcBef>
                      </a:pP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Li</a:t>
                      </a:r>
                      <a:r>
                        <a:rPr sz="700" spc="-1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Fitne</a:t>
                      </a:r>
                      <a:r>
                        <a:rPr sz="700" spc="-1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s </a:t>
                      </a:r>
                      <a:r>
                        <a:rPr sz="700" spc="-2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700" spc="5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2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-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erS</a:t>
                      </a:r>
                      <a:r>
                        <a:rPr sz="700" spc="5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9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ect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481330" marR="466090" algn="ctr">
                        <a:lnSpc>
                          <a:spcPts val="790"/>
                        </a:lnSpc>
                      </a:pPr>
                      <a:r>
                        <a:rPr sz="700" spc="2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ÓD</a:t>
                      </a:r>
                      <a:r>
                        <a:rPr sz="700" spc="-4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GO</a:t>
                      </a:r>
                      <a:r>
                        <a:rPr sz="700" spc="2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3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RODUT</a:t>
                      </a:r>
                      <a:r>
                        <a:rPr sz="700" spc="6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HS-CP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R="3810" algn="ctr">
                        <a:lnSpc>
                          <a:spcPts val="825"/>
                        </a:lnSpc>
                      </a:pPr>
                      <a:r>
                        <a:rPr sz="700" spc="-2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ARA</a:t>
                      </a:r>
                      <a:r>
                        <a:rPr sz="700" spc="2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TIA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420370" marR="398780" indent="312420">
                        <a:lnSpc>
                          <a:spcPts val="810"/>
                        </a:lnSpc>
                        <a:spcBef>
                          <a:spcPts val="40"/>
                        </a:spcBef>
                      </a:pPr>
                      <a:r>
                        <a:rPr sz="700" spc="-1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st</a:t>
                      </a:r>
                      <a:r>
                        <a:rPr sz="700" spc="5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4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6E6E6E"/>
                          </a:solidFill>
                          <a:latin typeface="Arial"/>
                          <a:cs typeface="Arial"/>
                        </a:rPr>
                        <a:t>tura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(revestime</a:t>
                      </a:r>
                      <a:r>
                        <a:rPr sz="700" spc="3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87878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50" dirty="0">
                          <a:solidFill>
                            <a:srgbClr val="87878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1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E6E6E"/>
                          </a:solidFill>
                          <a:latin typeface="Arial"/>
                          <a:cs typeface="Arial"/>
                        </a:rPr>
                        <a:t>excluídos):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5080" algn="ctr">
                        <a:lnSpc>
                          <a:spcPts val="795"/>
                        </a:lnSpc>
                      </a:pPr>
                      <a:r>
                        <a:rPr sz="700" dirty="0">
                          <a:solidFill>
                            <a:srgbClr val="6E6E6E"/>
                          </a:solidFill>
                          <a:latin typeface="Arial"/>
                          <a:cs typeface="Arial"/>
                        </a:rPr>
                        <a:t>10</a:t>
                      </a:r>
                      <a:r>
                        <a:rPr sz="700" spc="-20" dirty="0">
                          <a:solidFill>
                            <a:srgbClr val="6E6E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anos</a:t>
                      </a:r>
                      <a:r>
                        <a:rPr sz="700" spc="5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limita</a:t>
                      </a:r>
                      <a:r>
                        <a:rPr sz="700" spc="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os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3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265430" marR="260350" algn="ctr">
                        <a:lnSpc>
                          <a:spcPct val="102699"/>
                        </a:lnSpc>
                      </a:pP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Pul</a:t>
                      </a:r>
                      <a:r>
                        <a:rPr sz="700" spc="-2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35" dirty="0">
                          <a:solidFill>
                            <a:srgbClr val="6E6E6E"/>
                          </a:solidFill>
                          <a:latin typeface="Arial"/>
                          <a:cs typeface="Arial"/>
                        </a:rPr>
                        <a:t>y</a:t>
                      </a:r>
                      <a:r>
                        <a:rPr sz="7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spc="-6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weightp</a:t>
                      </a:r>
                      <a:r>
                        <a:rPr sz="700" spc="-9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4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1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700" spc="6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700" spc="4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derods: OS</a:t>
                      </a:r>
                      <a:r>
                        <a:rPr sz="700" spc="6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an</a:t>
                      </a:r>
                      <a:r>
                        <a:rPr sz="700" spc="4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6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694055" marR="692150" algn="ctr">
                        <a:lnSpc>
                          <a:spcPts val="810"/>
                        </a:lnSpc>
                      </a:pP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Pegadores: 01</a:t>
                      </a:r>
                      <a:r>
                        <a:rPr sz="700" spc="-6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ano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745490" marR="73342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Sp</a:t>
                      </a:r>
                      <a:r>
                        <a:rPr sz="700" spc="4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in</a:t>
                      </a:r>
                      <a:r>
                        <a:rPr sz="700" spc="-3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700" spc="6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6E6E6E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700" spc="2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E6E6E"/>
                          </a:solidFill>
                          <a:latin typeface="Arial"/>
                          <a:cs typeface="Arial"/>
                        </a:rPr>
                        <a:t>dias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6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654685" marR="654050" algn="ctr">
                        <a:lnSpc>
                          <a:spcPts val="810"/>
                        </a:lnSpc>
                      </a:pPr>
                      <a:r>
                        <a:rPr sz="700" dirty="0">
                          <a:solidFill>
                            <a:srgbClr val="6E6E6E"/>
                          </a:solidFill>
                          <a:latin typeface="Arial"/>
                          <a:cs typeface="Arial"/>
                        </a:rPr>
                        <a:t>Estofamento: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700" spc="2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-4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as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9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450850" marR="455295" algn="ctr">
                        <a:lnSpc>
                          <a:spcPts val="810"/>
                        </a:lnSpc>
                      </a:pPr>
                      <a:r>
                        <a:rPr sz="7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9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2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3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3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E6E6E"/>
                          </a:solidFill>
                          <a:latin typeface="Arial"/>
                          <a:cs typeface="Arial"/>
                        </a:rPr>
                        <a:t>não</a:t>
                      </a:r>
                      <a:r>
                        <a:rPr sz="700" spc="20" dirty="0">
                          <a:solidFill>
                            <a:srgbClr val="6E6E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especificados: </a:t>
                      </a:r>
                      <a:r>
                        <a:rPr sz="700" dirty="0">
                          <a:solidFill>
                            <a:srgbClr val="6E6E6E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700" spc="45" dirty="0">
                          <a:solidFill>
                            <a:srgbClr val="6E6E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1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-4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as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7">
                      <a:solidFill>
                        <a:srgbClr val="646464"/>
                      </a:solidFill>
                      <a:prstDash val="solid"/>
                    </a:lnL>
                    <a:lnT w="6077">
                      <a:solidFill>
                        <a:srgbClr val="48484B"/>
                      </a:solidFill>
                      <a:prstDash val="solid"/>
                    </a:lnT>
                    <a:lnB w="3038">
                      <a:solidFill>
                        <a:srgbClr val="6B6B6B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29055" y="950975"/>
            <a:ext cx="682751" cy="6096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304032" y="9692640"/>
            <a:ext cx="1304543" cy="9753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791455" y="9753600"/>
            <a:ext cx="2340863" cy="87782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790212" y="1070519"/>
            <a:ext cx="1457960" cy="465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185"/>
              </a:lnSpc>
            </a:pPr>
            <a:r>
              <a:rPr sz="1850" b="1" spc="-15" dirty="0">
                <a:solidFill>
                  <a:srgbClr val="0F0F0F"/>
                </a:solidFill>
                <a:latin typeface="Arial"/>
                <a:cs typeface="Arial"/>
              </a:rPr>
              <a:t>MACKENZ</a:t>
            </a:r>
            <a:r>
              <a:rPr sz="1850" b="1" spc="-2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850" b="1" spc="2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850" b="1" spc="-1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endParaRPr sz="1850">
              <a:latin typeface="Arial"/>
              <a:cs typeface="Arial"/>
            </a:endParaRPr>
          </a:p>
          <a:p>
            <a:pPr marL="12700">
              <a:lnSpc>
                <a:spcPts val="1645"/>
              </a:lnSpc>
            </a:pPr>
            <a:r>
              <a:rPr sz="1400" b="1" spc="-80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400" b="1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400" b="1" spc="-110" dirty="0">
                <a:solidFill>
                  <a:srgbClr val="0F0F0F"/>
                </a:solidFill>
                <a:latin typeface="Arial"/>
                <a:cs typeface="Arial"/>
              </a:rPr>
              <a:t>CLUBE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105080" y="1666543"/>
            <a:ext cx="861060" cy="1600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30" dirty="0">
                <a:solidFill>
                  <a:srgbClr val="232323"/>
                </a:solidFill>
                <a:latin typeface="Arial"/>
                <a:cs typeface="Arial"/>
              </a:rPr>
              <a:t>Pá</a:t>
            </a:r>
            <a:r>
              <a:rPr sz="1050" spc="-85" dirty="0">
                <a:solidFill>
                  <a:srgbClr val="232323"/>
                </a:solidFill>
                <a:latin typeface="Arial"/>
                <a:cs typeface="Arial"/>
              </a:rPr>
              <a:t>g</a:t>
            </a:r>
            <a:r>
              <a:rPr sz="1050" spc="-2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1050" spc="-95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b="1" spc="105" dirty="0">
                <a:solidFill>
                  <a:srgbClr val="0F0F0F"/>
                </a:solidFill>
                <a:latin typeface="Times New Roman"/>
                <a:cs typeface="Times New Roman"/>
              </a:rPr>
              <a:t>8</a:t>
            </a:r>
            <a:r>
              <a:rPr sz="1050" b="1" spc="1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50" b="1" spc="-25" dirty="0">
                <a:solidFill>
                  <a:srgbClr val="0F0F0F"/>
                </a:solidFill>
                <a:latin typeface="Times New Roman"/>
                <a:cs typeface="Times New Roman"/>
              </a:rPr>
              <a:t>de</a:t>
            </a:r>
            <a:r>
              <a:rPr sz="1050" b="1" spc="12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50" b="1" spc="75" dirty="0">
                <a:solidFill>
                  <a:srgbClr val="0F0F0F"/>
                </a:solidFill>
                <a:latin typeface="Times New Roman"/>
                <a:cs typeface="Times New Roman"/>
              </a:rPr>
              <a:t>11</a:t>
            </a:r>
            <a:endParaRPr sz="1050">
              <a:latin typeface="Times New Roman"/>
              <a:cs typeface="Times New Roman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1715038" y="1956008"/>
          <a:ext cx="4289425" cy="77590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6339"/>
                <a:gridCol w="2092286"/>
                <a:gridCol w="1801395"/>
              </a:tblGrid>
              <a:tr h="2769097"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</a:pPr>
                      <a:r>
                        <a:rPr sz="650" b="1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02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0">
                      <a:solidFill>
                        <a:srgbClr val="646464"/>
                      </a:solidFill>
                      <a:prstDash val="solid"/>
                    </a:lnL>
                    <a:lnR w="9090">
                      <a:solidFill>
                        <a:srgbClr val="2B2B2F"/>
                      </a:solidFill>
                      <a:prstDash val="solid"/>
                    </a:lnR>
                    <a:lnT w="6060">
                      <a:solidFill>
                        <a:srgbClr val="4B4B4B"/>
                      </a:solidFill>
                      <a:prstDash val="solid"/>
                    </a:lnT>
                    <a:lnB w="6060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14984">
                        <a:lnSpc>
                          <a:spcPct val="100000"/>
                        </a:lnSpc>
                      </a:pPr>
                      <a:r>
                        <a:rPr sz="700" b="1" dirty="0">
                          <a:solidFill>
                            <a:srgbClr val="0F0F0F"/>
                          </a:solidFill>
                          <a:latin typeface="Times New Roman"/>
                          <a:cs typeface="Times New Roman"/>
                        </a:rPr>
                        <a:t>HACK </a:t>
                      </a:r>
                      <a:r>
                        <a:rPr sz="700" b="1" spc="-45" dirty="0">
                          <a:solidFill>
                            <a:srgbClr val="0F0F0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b="1" dirty="0">
                          <a:solidFill>
                            <a:srgbClr val="0F0F0F"/>
                          </a:solidFill>
                          <a:latin typeface="Times New Roman"/>
                          <a:cs typeface="Times New Roman"/>
                        </a:rPr>
                        <a:t>DE</a:t>
                      </a:r>
                      <a:r>
                        <a:rPr sz="700" b="1" spc="40" dirty="0">
                          <a:solidFill>
                            <a:srgbClr val="0F0F0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b="1" dirty="0">
                          <a:solidFill>
                            <a:srgbClr val="0F0F0F"/>
                          </a:solidFill>
                          <a:latin typeface="Times New Roman"/>
                          <a:cs typeface="Times New Roman"/>
                        </a:rPr>
                        <a:t>AGACHAMENTO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90">
                      <a:solidFill>
                        <a:srgbClr val="2B2B2F"/>
                      </a:solidFill>
                      <a:prstDash val="solid"/>
                    </a:lnL>
                    <a:lnR w="6060">
                      <a:solidFill>
                        <a:srgbClr val="676767"/>
                      </a:solidFill>
                      <a:prstDash val="solid"/>
                    </a:lnR>
                    <a:lnT w="6060">
                      <a:solidFill>
                        <a:srgbClr val="4B4B4B"/>
                      </a:solidFill>
                      <a:prstDash val="solid"/>
                    </a:lnT>
                    <a:lnB w="6060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25"/>
                        </a:lnSpc>
                      </a:pPr>
                      <a:r>
                        <a:rPr sz="700" b="1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MARCA: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481330" indent="212090">
                        <a:lnSpc>
                          <a:spcPts val="825"/>
                        </a:lnSpc>
                      </a:pP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Life</a:t>
                      </a:r>
                      <a:r>
                        <a:rPr sz="700" spc="4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5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spc="-35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tness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6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R="1270" algn="ctr">
                        <a:lnSpc>
                          <a:spcPts val="815"/>
                        </a:lnSpc>
                      </a:pPr>
                      <a:r>
                        <a:rPr sz="700" b="1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CÓDIGO </a:t>
                      </a:r>
                      <a:r>
                        <a:rPr sz="700" b="1" spc="-55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b="1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PRODUTO: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R="7620" algn="ctr">
                        <a:lnSpc>
                          <a:spcPts val="935"/>
                        </a:lnSpc>
                      </a:pPr>
                      <a:r>
                        <a:rPr sz="8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PLLHP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4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R="7620" algn="ctr">
                        <a:lnSpc>
                          <a:spcPct val="100000"/>
                        </a:lnSpc>
                      </a:pPr>
                      <a:r>
                        <a:rPr sz="700" b="1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GARANTIA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226695" marR="208279" algn="ctr">
                        <a:lnSpc>
                          <a:spcPts val="81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Estrutura</a:t>
                      </a:r>
                      <a:r>
                        <a:rPr sz="700" spc="5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(revestimentos</a:t>
                      </a:r>
                      <a:r>
                        <a:rPr sz="700" spc="7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ex</a:t>
                      </a:r>
                      <a:r>
                        <a:rPr sz="700" spc="3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uíd</a:t>
                      </a:r>
                      <a:r>
                        <a:rPr sz="700" spc="25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s)</a:t>
                      </a:r>
                      <a:r>
                        <a:rPr sz="700" spc="-105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10</a:t>
                      </a:r>
                      <a:r>
                        <a:rPr sz="700" spc="-25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anos</a:t>
                      </a:r>
                      <a:r>
                        <a:rPr sz="700" spc="5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limitados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7"/>
                        </a:spcBef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marR="10160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ll</a:t>
                      </a:r>
                      <a:r>
                        <a:rPr sz="700" spc="-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y,</a:t>
                      </a:r>
                      <a:r>
                        <a:rPr sz="700" spc="5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weightplatesandguiderods: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Times New Roman"/>
                          <a:cs typeface="Times New Roman"/>
                        </a:rPr>
                        <a:t>05</a:t>
                      </a:r>
                      <a:r>
                        <a:rPr sz="700" spc="50" dirty="0">
                          <a:solidFill>
                            <a:srgbClr val="494949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anos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ts val="805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Pegadores</a:t>
                      </a:r>
                      <a:r>
                        <a:rPr sz="700" spc="-1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: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R="2540" algn="ctr">
                        <a:lnSpc>
                          <a:spcPts val="805"/>
                        </a:lnSpc>
                      </a:pPr>
                      <a:r>
                        <a:rPr sz="700" dirty="0">
                          <a:solidFill>
                            <a:srgbClr val="5D5D5D"/>
                          </a:solidFill>
                          <a:latin typeface="Times New Roman"/>
                          <a:cs typeface="Times New Roman"/>
                        </a:rPr>
                        <a:t>01</a:t>
                      </a:r>
                      <a:r>
                        <a:rPr sz="700" spc="5" dirty="0">
                          <a:solidFill>
                            <a:srgbClr val="5D5D5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5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6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R="2540" algn="ctr">
                        <a:lnSpc>
                          <a:spcPts val="815"/>
                        </a:lnSpc>
                      </a:pP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Springs: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650875" indent="111760">
                        <a:lnSpc>
                          <a:spcPts val="815"/>
                        </a:lnSpc>
                      </a:pPr>
                      <a:r>
                        <a:rPr sz="700" spc="-35" dirty="0">
                          <a:solidFill>
                            <a:srgbClr val="777777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700" spc="40" dirty="0">
                          <a:solidFill>
                            <a:srgbClr val="5D5D5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5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-6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as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6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840"/>
                        </a:lnSpc>
                      </a:pPr>
                      <a:r>
                        <a:rPr sz="700" spc="-2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15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15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spc="75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mento: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840"/>
                        </a:lnSpc>
                      </a:pPr>
                      <a:r>
                        <a:rPr sz="700" dirty="0">
                          <a:solidFill>
                            <a:srgbClr val="777777"/>
                          </a:solidFill>
                          <a:latin typeface="Times New Roman"/>
                          <a:cs typeface="Times New Roman"/>
                        </a:rPr>
                        <a:t>90</a:t>
                      </a:r>
                      <a:r>
                        <a:rPr sz="700" spc="40" dirty="0">
                          <a:solidFill>
                            <a:srgbClr val="77777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di</a:t>
                      </a:r>
                      <a:r>
                        <a:rPr sz="700" spc="2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6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4445" algn="ctr">
                        <a:lnSpc>
                          <a:spcPts val="825"/>
                        </a:lnSpc>
                      </a:pP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Ite</a:t>
                      </a:r>
                      <a:r>
                        <a:rPr sz="700" spc="-6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55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não</a:t>
                      </a:r>
                      <a:r>
                        <a:rPr sz="700" spc="3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espe</a:t>
                      </a:r>
                      <a:r>
                        <a:rPr sz="700" spc="6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35" dirty="0">
                          <a:solidFill>
                            <a:srgbClr val="87878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fica</a:t>
                      </a:r>
                      <a:r>
                        <a:rPr sz="700" spc="5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35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6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: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825"/>
                        </a:lnSpc>
                      </a:pPr>
                      <a:r>
                        <a:rPr sz="700" spc="-10" dirty="0">
                          <a:solidFill>
                            <a:srgbClr val="5D5D5D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700" dirty="0">
                          <a:solidFill>
                            <a:srgbClr val="777777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700" spc="40" dirty="0">
                          <a:solidFill>
                            <a:srgbClr val="77777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dias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0">
                      <a:solidFill>
                        <a:srgbClr val="676767"/>
                      </a:solidFill>
                      <a:prstDash val="solid"/>
                    </a:lnL>
                    <a:lnR w="6060">
                      <a:solidFill>
                        <a:srgbClr val="676767"/>
                      </a:solidFill>
                      <a:prstDash val="solid"/>
                    </a:lnR>
                    <a:lnT w="6060">
                      <a:solidFill>
                        <a:srgbClr val="4B4B4B"/>
                      </a:solidFill>
                      <a:prstDash val="solid"/>
                    </a:lnT>
                    <a:lnB w="6060">
                      <a:solidFill>
                        <a:srgbClr val="4B4B4B"/>
                      </a:solidFill>
                      <a:prstDash val="solid"/>
                    </a:lnB>
                  </a:tcPr>
                </a:tc>
              </a:tr>
              <a:tr h="1986394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750" b="1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03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0">
                      <a:solidFill>
                        <a:srgbClr val="646464"/>
                      </a:solidFill>
                      <a:prstDash val="solid"/>
                    </a:lnL>
                    <a:lnR w="9090">
                      <a:solidFill>
                        <a:srgbClr val="2B2B2F"/>
                      </a:solidFill>
                      <a:prstDash val="solid"/>
                    </a:lnR>
                    <a:lnT w="6060">
                      <a:solidFill>
                        <a:srgbClr val="4B4B4B"/>
                      </a:solidFill>
                      <a:prstDash val="solid"/>
                    </a:lnT>
                    <a:lnB w="6060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90550">
                        <a:lnSpc>
                          <a:spcPct val="100000"/>
                        </a:lnSpc>
                      </a:pPr>
                      <a:r>
                        <a:rPr sz="700" b="1" dirty="0">
                          <a:solidFill>
                            <a:srgbClr val="0F0F0F"/>
                          </a:solidFill>
                          <a:latin typeface="Times New Roman"/>
                          <a:cs typeface="Times New Roman"/>
                        </a:rPr>
                        <a:t>BICICLETA</a:t>
                      </a:r>
                      <a:r>
                        <a:rPr sz="700" b="1" spc="85" dirty="0">
                          <a:solidFill>
                            <a:srgbClr val="0F0F0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b="1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VERTICAL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90">
                      <a:solidFill>
                        <a:srgbClr val="2B2B2F"/>
                      </a:solidFill>
                      <a:prstDash val="solid"/>
                    </a:lnL>
                    <a:lnR w="6060">
                      <a:solidFill>
                        <a:srgbClr val="676767"/>
                      </a:solidFill>
                      <a:prstDash val="solid"/>
                    </a:lnR>
                    <a:lnT w="6060">
                      <a:solidFill>
                        <a:srgbClr val="4B4B4B"/>
                      </a:solidFill>
                      <a:prstDash val="solid"/>
                    </a:lnT>
                    <a:lnB w="6060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40"/>
                        </a:lnSpc>
                      </a:pPr>
                      <a:r>
                        <a:rPr sz="700" b="1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MARCA: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478155" indent="212090">
                        <a:lnSpc>
                          <a:spcPts val="840"/>
                        </a:lnSpc>
                      </a:pP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Life</a:t>
                      </a:r>
                      <a:r>
                        <a:rPr sz="700" spc="4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5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spc="-6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tness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00" b="1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CÓDIGO </a:t>
                      </a:r>
                      <a:r>
                        <a:rPr sz="700" b="1" spc="-85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b="1" dirty="0">
                          <a:solidFill>
                            <a:srgbClr val="494949"/>
                          </a:solidFill>
                          <a:latin typeface="Times New Roman"/>
                          <a:cs typeface="Times New Roman"/>
                        </a:rPr>
                        <a:t>PR</a:t>
                      </a:r>
                      <a:r>
                        <a:rPr sz="700" b="1" spc="55" dirty="0">
                          <a:solidFill>
                            <a:srgbClr val="494949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700" b="1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DUTO</a:t>
                      </a:r>
                      <a:r>
                        <a:rPr sz="700" b="1" spc="-8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b="1" dirty="0">
                          <a:solidFill>
                            <a:srgbClr val="5D5D5D"/>
                          </a:solidFill>
                          <a:latin typeface="Times New Roman"/>
                          <a:cs typeface="Times New Roman"/>
                        </a:rPr>
                        <a:t>: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70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1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SCI</a:t>
                      </a:r>
                      <a:r>
                        <a:rPr sz="700" spc="-15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878787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700" spc="-15" dirty="0">
                          <a:solidFill>
                            <a:srgbClr val="8787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9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4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-2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grity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R="5715" algn="ctr">
                        <a:lnSpc>
                          <a:spcPct val="100000"/>
                        </a:lnSpc>
                      </a:pPr>
                      <a:r>
                        <a:rPr sz="700" b="1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GAR</a:t>
                      </a:r>
                      <a:r>
                        <a:rPr sz="700" b="1" spc="75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700" b="1" dirty="0">
                          <a:solidFill>
                            <a:srgbClr val="494949"/>
                          </a:solidFill>
                          <a:latin typeface="Times New Roman"/>
                          <a:cs typeface="Times New Roman"/>
                        </a:rPr>
                        <a:t>NTIA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825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3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2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-4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3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nen</a:t>
                      </a:r>
                      <a:r>
                        <a:rPr sz="700" spc="-3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3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Elétr</a:t>
                      </a:r>
                      <a:r>
                        <a:rPr sz="700" spc="1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1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R="1270" algn="ctr">
                        <a:lnSpc>
                          <a:spcPts val="825"/>
                        </a:lnSpc>
                      </a:pPr>
                      <a:r>
                        <a:rPr sz="700" dirty="0">
                          <a:solidFill>
                            <a:srgbClr val="5D5D5D"/>
                          </a:solidFill>
                          <a:latin typeface="Times New Roman"/>
                          <a:cs typeface="Times New Roman"/>
                        </a:rPr>
                        <a:t>02</a:t>
                      </a:r>
                      <a:r>
                        <a:rPr sz="700" spc="40" dirty="0">
                          <a:solidFill>
                            <a:srgbClr val="5D5D5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6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4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35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5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25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mitados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6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825"/>
                        </a:lnSpc>
                      </a:pP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Componentes </a:t>
                      </a:r>
                      <a:r>
                        <a:rPr sz="700" spc="-9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Mecânicos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825"/>
                        </a:lnSpc>
                      </a:pPr>
                      <a:r>
                        <a:rPr sz="700" dirty="0">
                          <a:solidFill>
                            <a:srgbClr val="777777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700" spc="50" dirty="0">
                          <a:solidFill>
                            <a:srgbClr val="5D5D5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anos</a:t>
                      </a:r>
                      <a:r>
                        <a:rPr sz="700" spc="4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75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imit</a:t>
                      </a:r>
                      <a:r>
                        <a:rPr sz="700" spc="3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dos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6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10160" algn="ctr">
                        <a:lnSpc>
                          <a:spcPts val="825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Mão de</a:t>
                      </a:r>
                      <a:r>
                        <a:rPr sz="700" spc="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br</a:t>
                      </a:r>
                      <a:r>
                        <a:rPr sz="700" spc="70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: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825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Times New Roman"/>
                          <a:cs typeface="Times New Roman"/>
                        </a:rPr>
                        <a:t>01</a:t>
                      </a:r>
                      <a:r>
                        <a:rPr sz="700" spc="10" dirty="0">
                          <a:solidFill>
                            <a:srgbClr val="494949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3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15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0">
                      <a:solidFill>
                        <a:srgbClr val="676767"/>
                      </a:solidFill>
                      <a:prstDash val="solid"/>
                    </a:lnL>
                    <a:lnR w="6060">
                      <a:solidFill>
                        <a:srgbClr val="676767"/>
                      </a:solidFill>
                      <a:prstDash val="solid"/>
                    </a:lnR>
                    <a:lnT w="6060">
                      <a:solidFill>
                        <a:srgbClr val="4B4B4B"/>
                      </a:solidFill>
                      <a:prstDash val="solid"/>
                    </a:lnT>
                    <a:lnB w="6060">
                      <a:solidFill>
                        <a:srgbClr val="4F4F4F"/>
                      </a:solidFill>
                      <a:prstDash val="solid"/>
                    </a:lnB>
                  </a:tcPr>
                </a:tc>
              </a:tr>
              <a:tr h="1837453">
                <a:tc>
                  <a:txBody>
                    <a:bodyPr/>
                    <a:lstStyle/>
                    <a:p>
                      <a:pPr marL="10160" algn="ctr">
                        <a:lnSpc>
                          <a:spcPct val="100000"/>
                        </a:lnSpc>
                      </a:pPr>
                      <a:r>
                        <a:rPr sz="700" b="1" dirty="0">
                          <a:solidFill>
                            <a:srgbClr val="0F0F0F"/>
                          </a:solidFill>
                          <a:latin typeface="Times New Roman"/>
                          <a:cs typeface="Times New Roman"/>
                        </a:rPr>
                        <a:t>04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60">
                      <a:solidFill>
                        <a:srgbClr val="646464"/>
                      </a:solidFill>
                      <a:prstDash val="solid"/>
                    </a:lnL>
                    <a:lnR w="9090">
                      <a:solidFill>
                        <a:srgbClr val="2B2B2F"/>
                      </a:solidFill>
                      <a:prstDash val="solid"/>
                    </a:lnR>
                    <a:lnT w="6060">
                      <a:solidFill>
                        <a:srgbClr val="4F4F4F"/>
                      </a:solidFill>
                      <a:prstDash val="solid"/>
                    </a:lnT>
                    <a:lnB w="6060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17525">
                        <a:lnSpc>
                          <a:spcPct val="100000"/>
                        </a:lnSpc>
                      </a:pPr>
                      <a:r>
                        <a:rPr sz="700" b="1" dirty="0">
                          <a:solidFill>
                            <a:srgbClr val="0F0F0F"/>
                          </a:solidFill>
                          <a:latin typeface="Times New Roman"/>
                          <a:cs typeface="Times New Roman"/>
                        </a:rPr>
                        <a:t>BICICLETA </a:t>
                      </a:r>
                      <a:r>
                        <a:rPr sz="700" b="1" spc="-45" dirty="0">
                          <a:solidFill>
                            <a:srgbClr val="0F0F0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b="1" dirty="0">
                          <a:solidFill>
                            <a:srgbClr val="0F0F0F"/>
                          </a:solidFill>
                          <a:latin typeface="Times New Roman"/>
                          <a:cs typeface="Times New Roman"/>
                        </a:rPr>
                        <a:t>HORIZONTAL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90">
                      <a:solidFill>
                        <a:srgbClr val="2B2B2F"/>
                      </a:solidFill>
                      <a:prstDash val="solid"/>
                    </a:lnL>
                    <a:lnR w="6060">
                      <a:solidFill>
                        <a:srgbClr val="676767"/>
                      </a:solidFill>
                      <a:prstDash val="solid"/>
                    </a:lnR>
                    <a:lnT w="6060">
                      <a:solidFill>
                        <a:srgbClr val="4F4F4F"/>
                      </a:solidFill>
                      <a:prstDash val="solid"/>
                    </a:lnT>
                    <a:lnB w="6060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905" algn="ctr">
                        <a:lnSpc>
                          <a:spcPts val="825"/>
                        </a:lnSpc>
                      </a:pPr>
                      <a:r>
                        <a:rPr sz="700" b="1" spc="60" dirty="0">
                          <a:solidFill>
                            <a:srgbClr val="343434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700" b="1" dirty="0">
                          <a:solidFill>
                            <a:srgbClr val="0F0F0F"/>
                          </a:solidFill>
                          <a:latin typeface="Times New Roman"/>
                          <a:cs typeface="Times New Roman"/>
                        </a:rPr>
                        <a:t>ARCA: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478155" indent="212090">
                        <a:lnSpc>
                          <a:spcPts val="825"/>
                        </a:lnSpc>
                      </a:pP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Life</a:t>
                      </a:r>
                      <a:r>
                        <a:rPr sz="700" spc="4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Fitness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840"/>
                        </a:lnSpc>
                      </a:pPr>
                      <a:r>
                        <a:rPr sz="700" b="1" dirty="0">
                          <a:solidFill>
                            <a:srgbClr val="0F0F0F"/>
                          </a:solidFill>
                          <a:latin typeface="Times New Roman"/>
                          <a:cs typeface="Times New Roman"/>
                        </a:rPr>
                        <a:t>CÓDIGO </a:t>
                      </a:r>
                      <a:r>
                        <a:rPr sz="700" b="1" spc="-85" dirty="0">
                          <a:solidFill>
                            <a:srgbClr val="0F0F0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b="1" dirty="0">
                          <a:solidFill>
                            <a:srgbClr val="343434"/>
                          </a:solidFill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700" b="1" spc="30" dirty="0">
                          <a:solidFill>
                            <a:srgbClr val="343434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700" b="1" dirty="0">
                          <a:solidFill>
                            <a:srgbClr val="0F0F0F"/>
                          </a:solidFill>
                          <a:latin typeface="Times New Roman"/>
                          <a:cs typeface="Times New Roman"/>
                        </a:rPr>
                        <a:t>ODU</a:t>
                      </a:r>
                      <a:r>
                        <a:rPr sz="700" b="1" spc="10" dirty="0">
                          <a:solidFill>
                            <a:srgbClr val="0F0F0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700" b="1" dirty="0">
                          <a:solidFill>
                            <a:srgbClr val="343434"/>
                          </a:solidFill>
                          <a:latin typeface="Times New Roman"/>
                          <a:cs typeface="Times New Roman"/>
                        </a:rPr>
                        <a:t>O: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840"/>
                        </a:lnSpc>
                      </a:pP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CLS</a:t>
                      </a:r>
                      <a:r>
                        <a:rPr sz="700" spc="5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55" dirty="0">
                          <a:solidFill>
                            <a:srgbClr val="34343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120" dirty="0">
                          <a:solidFill>
                            <a:srgbClr val="9E9EA1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700" spc="-66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te</a:t>
                      </a:r>
                      <a:r>
                        <a:rPr sz="700" spc="5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rity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6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R="3175" algn="ctr">
                        <a:lnSpc>
                          <a:spcPct val="100000"/>
                        </a:lnSpc>
                      </a:pPr>
                      <a:r>
                        <a:rPr sz="700" b="1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GARANTIA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8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438784" marR="433705" indent="-1905" algn="ctr">
                        <a:lnSpc>
                          <a:spcPts val="77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Componentes</a:t>
                      </a:r>
                      <a:r>
                        <a:rPr sz="700" spc="6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3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étricos </a:t>
                      </a:r>
                      <a:r>
                        <a:rPr sz="70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02</a:t>
                      </a:r>
                      <a:r>
                        <a:rPr sz="700" spc="15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anos</a:t>
                      </a:r>
                      <a:r>
                        <a:rPr sz="700" spc="5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limitados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6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438784" marR="433705" algn="ctr">
                        <a:lnSpc>
                          <a:spcPts val="810"/>
                        </a:lnSpc>
                      </a:pP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Componentes </a:t>
                      </a:r>
                      <a:r>
                        <a:rPr sz="700" spc="-9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Mecânicos </a:t>
                      </a:r>
                      <a:r>
                        <a:rPr sz="700" spc="15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700" spc="25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anos</a:t>
                      </a:r>
                      <a:r>
                        <a:rPr sz="700" spc="5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limitados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7"/>
                        </a:spcBef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ts val="790"/>
                        </a:lnSpc>
                      </a:pPr>
                      <a:r>
                        <a:rPr sz="70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Mão</a:t>
                      </a:r>
                      <a:r>
                        <a:rPr sz="700" spc="25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2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2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00" spc="-15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a: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910"/>
                        </a:lnSpc>
                      </a:pPr>
                      <a:r>
                        <a:rPr sz="800" dirty="0">
                          <a:solidFill>
                            <a:srgbClr val="777777"/>
                          </a:solidFill>
                          <a:latin typeface="Times New Roman"/>
                          <a:cs typeface="Times New Roman"/>
                        </a:rPr>
                        <a:t>01</a:t>
                      </a:r>
                      <a:r>
                        <a:rPr sz="800" spc="-25" dirty="0">
                          <a:solidFill>
                            <a:srgbClr val="77777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ano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0">
                      <a:solidFill>
                        <a:srgbClr val="676767"/>
                      </a:solidFill>
                      <a:prstDash val="solid"/>
                    </a:lnL>
                    <a:lnR w="6060">
                      <a:solidFill>
                        <a:srgbClr val="676767"/>
                      </a:solidFill>
                      <a:prstDash val="solid"/>
                    </a:lnR>
                    <a:lnT w="6060">
                      <a:solidFill>
                        <a:srgbClr val="4F4F4F"/>
                      </a:solidFill>
                      <a:prstDash val="solid"/>
                    </a:lnT>
                    <a:lnB w="6060">
                      <a:solidFill>
                        <a:srgbClr val="545454"/>
                      </a:solidFill>
                      <a:prstDash val="solid"/>
                    </a:lnB>
                  </a:tcPr>
                </a:tc>
              </a:tr>
              <a:tr h="1159616"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F0F0F"/>
                          </a:solidFill>
                          <a:latin typeface="Courier New"/>
                          <a:cs typeface="Courier New"/>
                        </a:rPr>
                        <a:t>os</a:t>
                      </a:r>
                      <a:endParaRPr sz="11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6060">
                      <a:solidFill>
                        <a:srgbClr val="646464"/>
                      </a:solidFill>
                      <a:prstDash val="solid"/>
                    </a:lnL>
                    <a:lnR w="9090">
                      <a:solidFill>
                        <a:srgbClr val="2B2B2F"/>
                      </a:solidFill>
                      <a:prstDash val="solid"/>
                    </a:lnR>
                    <a:lnT w="6060">
                      <a:solidFill>
                        <a:srgbClr val="545454"/>
                      </a:solidFill>
                      <a:prstDash val="solid"/>
                    </a:lnT>
                    <a:lnB w="6060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00" b="1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ESTEIRA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90">
                      <a:solidFill>
                        <a:srgbClr val="2B2B2F"/>
                      </a:solidFill>
                      <a:prstDash val="solid"/>
                    </a:lnL>
                    <a:lnR w="6060">
                      <a:solidFill>
                        <a:srgbClr val="676767"/>
                      </a:solidFill>
                      <a:prstDash val="solid"/>
                    </a:lnR>
                    <a:lnT w="6060">
                      <a:solidFill>
                        <a:srgbClr val="545454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00" b="1" dirty="0">
                          <a:solidFill>
                            <a:srgbClr val="494949"/>
                          </a:solidFill>
                          <a:latin typeface="Times New Roman"/>
                          <a:cs typeface="Times New Roman"/>
                        </a:rPr>
                        <a:t>MARCA: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478155" indent="21209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70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Life</a:t>
                      </a:r>
                      <a:r>
                        <a:rPr sz="700" spc="4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Fitne</a:t>
                      </a:r>
                      <a:r>
                        <a:rPr sz="700" spc="-25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825"/>
                        </a:lnSpc>
                      </a:pPr>
                      <a:r>
                        <a:rPr sz="700" b="1" spc="-5" dirty="0">
                          <a:solidFill>
                            <a:srgbClr val="0F0F0F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700" b="1" spc="30" dirty="0">
                          <a:solidFill>
                            <a:srgbClr val="343434"/>
                          </a:solidFill>
                          <a:latin typeface="Times New Roman"/>
                          <a:cs typeface="Times New Roman"/>
                        </a:rPr>
                        <a:t>Ó</a:t>
                      </a:r>
                      <a:r>
                        <a:rPr sz="700" b="1" spc="-5" dirty="0">
                          <a:solidFill>
                            <a:srgbClr val="0F0F0F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700" b="1" dirty="0">
                          <a:solidFill>
                            <a:srgbClr val="343434"/>
                          </a:solidFill>
                          <a:latin typeface="Times New Roman"/>
                          <a:cs typeface="Times New Roman"/>
                        </a:rPr>
                        <a:t>IGO</a:t>
                      </a:r>
                      <a:r>
                        <a:rPr sz="700" b="1" spc="80" dirty="0">
                          <a:solidFill>
                            <a:srgbClr val="343434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b="1" dirty="0">
                          <a:solidFill>
                            <a:srgbClr val="494949"/>
                          </a:solidFill>
                          <a:latin typeface="Times New Roman"/>
                          <a:cs typeface="Times New Roman"/>
                        </a:rPr>
                        <a:t>PRO</a:t>
                      </a:r>
                      <a:r>
                        <a:rPr sz="700" b="1" spc="65" dirty="0">
                          <a:solidFill>
                            <a:srgbClr val="494949"/>
                          </a:solidFill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700" b="1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UTO</a:t>
                      </a:r>
                      <a:r>
                        <a:rPr sz="700" b="1" spc="-85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b="1" dirty="0">
                          <a:solidFill>
                            <a:srgbClr val="494949"/>
                          </a:solidFill>
                          <a:latin typeface="Times New Roman"/>
                          <a:cs typeface="Times New Roman"/>
                        </a:rPr>
                        <a:t>: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825"/>
                        </a:lnSpc>
                      </a:pPr>
                      <a:r>
                        <a:rPr sz="700" spc="5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LSTI</a:t>
                      </a:r>
                      <a:r>
                        <a:rPr sz="700" spc="-35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700" spc="5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6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ntegrity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R="4445" algn="ctr">
                        <a:lnSpc>
                          <a:spcPct val="100000"/>
                        </a:lnSpc>
                      </a:pPr>
                      <a:r>
                        <a:rPr sz="700" b="1" spc="3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sz="700" b="1" spc="45" dirty="0">
                          <a:solidFill>
                            <a:srgbClr val="494949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700" b="1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RANTIA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4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405765" marR="409575" algn="ctr">
                        <a:lnSpc>
                          <a:spcPts val="81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Amortecedores</a:t>
                      </a:r>
                      <a:r>
                        <a:rPr sz="700" spc="9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Lifespring: 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07</a:t>
                      </a:r>
                      <a:r>
                        <a:rPr sz="700" spc="-5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anos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0">
                      <a:solidFill>
                        <a:srgbClr val="676767"/>
                      </a:solidFill>
                      <a:prstDash val="solid"/>
                    </a:lnL>
                    <a:lnR w="6060">
                      <a:solidFill>
                        <a:srgbClr val="676767"/>
                      </a:solidFill>
                      <a:prstDash val="solid"/>
                    </a:lnR>
                    <a:lnT w="6060">
                      <a:solidFill>
                        <a:srgbClr val="545454"/>
                      </a:solidFill>
                      <a:prstDash val="soli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16863" y="963167"/>
            <a:ext cx="682751" cy="5974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572255" y="9619488"/>
            <a:ext cx="3584448" cy="9509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780085" y="1078420"/>
            <a:ext cx="1435100" cy="4533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50" b="1" dirty="0">
                <a:solidFill>
                  <a:srgbClr val="080808"/>
                </a:solidFill>
                <a:latin typeface="Arial"/>
                <a:cs typeface="Arial"/>
              </a:rPr>
              <a:t>MACKENZIE</a:t>
            </a:r>
            <a:endParaRPr sz="1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250" b="1" spc="25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250" b="1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50" b="1" dirty="0">
                <a:solidFill>
                  <a:srgbClr val="080808"/>
                </a:solidFill>
                <a:latin typeface="Arial"/>
                <a:cs typeface="Arial"/>
              </a:rPr>
              <a:t>CLUBE</a:t>
            </a:r>
            <a:endParaRPr sz="12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107078" y="1656685"/>
            <a:ext cx="86296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45" dirty="0">
                <a:solidFill>
                  <a:srgbClr val="1C1C1C"/>
                </a:solidFill>
                <a:latin typeface="Arial"/>
                <a:cs typeface="Arial"/>
              </a:rPr>
              <a:t>Página</a:t>
            </a:r>
            <a:r>
              <a:rPr sz="950" spc="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b="1" spc="100" dirty="0">
                <a:solidFill>
                  <a:srgbClr val="1C1C1C"/>
                </a:solidFill>
                <a:latin typeface="Times New Roman"/>
                <a:cs typeface="Times New Roman"/>
              </a:rPr>
              <a:t>9</a:t>
            </a:r>
            <a:r>
              <a:rPr sz="1000" b="1" spc="35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1000" b="1" spc="10" dirty="0">
                <a:solidFill>
                  <a:srgbClr val="080808"/>
                </a:solidFill>
                <a:latin typeface="Times New Roman"/>
                <a:cs typeface="Times New Roman"/>
              </a:rPr>
              <a:t>de</a:t>
            </a:r>
            <a:r>
              <a:rPr sz="10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00" b="1" spc="-12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000" b="1" spc="105" dirty="0">
                <a:solidFill>
                  <a:srgbClr val="1C1C1C"/>
                </a:solidFill>
                <a:latin typeface="Times New Roman"/>
                <a:cs typeface="Times New Roman"/>
              </a:rPr>
              <a:t>11</a:t>
            </a:r>
            <a:endParaRPr sz="1000">
              <a:latin typeface="Times New Roman"/>
              <a:cs typeface="Times New Roman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709223" y="1929870"/>
          <a:ext cx="4301490" cy="78295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7423"/>
                <a:gridCol w="2096646"/>
                <a:gridCol w="1807978"/>
              </a:tblGrid>
              <a:tr h="1674172">
                <a:tc>
                  <a:txBody>
                    <a:bodyPr/>
                    <a:lstStyle/>
                    <a:p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77">
                      <a:solidFill>
                        <a:srgbClr val="575757"/>
                      </a:solidFill>
                      <a:prstDash val="solid"/>
                    </a:lnL>
                    <a:lnR w="9115">
                      <a:solidFill>
                        <a:srgbClr val="2B2B2B"/>
                      </a:solidFill>
                      <a:prstDash val="solid"/>
                    </a:lnR>
                    <a:lnT w="6077">
                      <a:solidFill>
                        <a:srgbClr val="676767"/>
                      </a:solidFill>
                      <a:prstDash val="solid"/>
                    </a:lnT>
                    <a:lnB w="6077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5">
                      <a:solidFill>
                        <a:srgbClr val="2B2B2B"/>
                      </a:solidFill>
                      <a:prstDash val="solid"/>
                    </a:lnL>
                    <a:lnR w="6077">
                      <a:solidFill>
                        <a:srgbClr val="575757"/>
                      </a:solidFill>
                      <a:prstDash val="solid"/>
                    </a:lnR>
                    <a:lnT w="6077">
                      <a:solidFill>
                        <a:srgbClr val="676767"/>
                      </a:solidFill>
                      <a:prstDash val="solid"/>
                    </a:lnT>
                    <a:lnB w="6077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6915" marR="711200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Estrutura: </a:t>
                      </a:r>
                      <a:r>
                        <a:rPr sz="700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07</a:t>
                      </a:r>
                      <a:r>
                        <a:rPr sz="700" spc="-5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anos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9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753110" marR="750570" indent="2540" algn="ctr">
                        <a:lnSpc>
                          <a:spcPct val="102699"/>
                        </a:lnSpc>
                      </a:pP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Motor: 07</a:t>
                      </a:r>
                      <a:r>
                        <a:rPr sz="700" spc="-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anos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8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790"/>
                        </a:lnSpc>
                      </a:pP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Componentes </a:t>
                      </a:r>
                      <a:r>
                        <a:rPr sz="700" spc="-9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Elétricos: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424815" indent="327660">
                        <a:lnSpc>
                          <a:spcPts val="910"/>
                        </a:lnSpc>
                      </a:pPr>
                      <a:r>
                        <a:rPr sz="800" dirty="0">
                          <a:solidFill>
                            <a:srgbClr val="5B5B5B"/>
                          </a:solidFill>
                          <a:latin typeface="Times New Roman"/>
                          <a:cs typeface="Times New Roman"/>
                        </a:rPr>
                        <a:t>02</a:t>
                      </a:r>
                      <a:r>
                        <a:rPr sz="800" spc="20" dirty="0">
                          <a:solidFill>
                            <a:srgbClr val="5B5B5B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anos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6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790"/>
                        </a:lnSpc>
                      </a:pP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3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2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ponentes</a:t>
                      </a:r>
                      <a:r>
                        <a:rPr sz="700" spc="2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ecâ</a:t>
                      </a:r>
                      <a:r>
                        <a:rPr sz="700" spc="6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-6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cos: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647065" indent="124460">
                        <a:lnSpc>
                          <a:spcPts val="910"/>
                        </a:lnSpc>
                      </a:pPr>
                      <a:r>
                        <a:rPr sz="80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01</a:t>
                      </a:r>
                      <a:r>
                        <a:rPr sz="800" spc="-2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spc="3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no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6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790"/>
                        </a:lnSpc>
                      </a:pP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Mão</a:t>
                      </a:r>
                      <a:r>
                        <a:rPr sz="700" spc="-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00" spc="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3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00" spc="1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a: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R="1270" algn="ctr">
                        <a:lnSpc>
                          <a:spcPts val="790"/>
                        </a:lnSpc>
                      </a:pPr>
                      <a:r>
                        <a:rPr sz="700" dirty="0">
                          <a:solidFill>
                            <a:srgbClr val="5B5B5B"/>
                          </a:solidFill>
                          <a:latin typeface="Times New Roman"/>
                          <a:cs typeface="Times New Roman"/>
                        </a:rPr>
                        <a:t>01</a:t>
                      </a:r>
                      <a:r>
                        <a:rPr sz="700" spc="30" dirty="0">
                          <a:solidFill>
                            <a:srgbClr val="5B5B5B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ano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7">
                      <a:solidFill>
                        <a:srgbClr val="575757"/>
                      </a:solidFill>
                      <a:prstDash val="solid"/>
                    </a:lnL>
                    <a:lnR w="6077">
                      <a:solidFill>
                        <a:srgbClr val="5B5B5B"/>
                      </a:solidFill>
                      <a:prstDash val="solid"/>
                    </a:lnR>
                    <a:lnT w="6077">
                      <a:solidFill>
                        <a:srgbClr val="676767"/>
                      </a:solidFill>
                      <a:prstDash val="solid"/>
                    </a:lnT>
                    <a:lnB w="6077">
                      <a:solidFill>
                        <a:srgbClr val="444444"/>
                      </a:solidFill>
                      <a:prstDash val="solid"/>
                    </a:lnB>
                  </a:tcPr>
                </a:tc>
              </a:tr>
              <a:tr h="1844634"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</a:pPr>
                      <a:r>
                        <a:rPr sz="700" b="1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06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77">
                      <a:solidFill>
                        <a:srgbClr val="575757"/>
                      </a:solidFill>
                      <a:prstDash val="solid"/>
                    </a:lnL>
                    <a:lnR w="9115">
                      <a:solidFill>
                        <a:srgbClr val="2B2B2B"/>
                      </a:solidFill>
                      <a:prstDash val="solid"/>
                    </a:lnR>
                    <a:lnT w="6077">
                      <a:solidFill>
                        <a:srgbClr val="444444"/>
                      </a:solidFill>
                      <a:prstDash val="solid"/>
                    </a:lnT>
                    <a:lnB w="6077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00" b="1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ELÍPTICO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5">
                      <a:solidFill>
                        <a:srgbClr val="2B2B2B"/>
                      </a:solidFill>
                      <a:prstDash val="solid"/>
                    </a:lnL>
                    <a:lnR w="6077">
                      <a:solidFill>
                        <a:srgbClr val="575757"/>
                      </a:solidFill>
                      <a:prstDash val="solid"/>
                    </a:lnR>
                    <a:lnT w="6077">
                      <a:solidFill>
                        <a:srgbClr val="444444"/>
                      </a:solidFill>
                      <a:prstDash val="solid"/>
                    </a:lnT>
                    <a:lnB w="6077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3810" algn="ctr">
                        <a:lnSpc>
                          <a:spcPts val="805"/>
                        </a:lnSpc>
                      </a:pPr>
                      <a:r>
                        <a:rPr sz="700" b="1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MARCA: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480059" indent="212090">
                        <a:lnSpc>
                          <a:spcPts val="805"/>
                        </a:lnSpc>
                      </a:pPr>
                      <a:r>
                        <a:rPr sz="700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Life</a:t>
                      </a:r>
                      <a:r>
                        <a:rPr sz="700" spc="45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Fitness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8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815"/>
                        </a:lnSpc>
                      </a:pPr>
                      <a:r>
                        <a:rPr sz="700" b="1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CÓDIGO </a:t>
                      </a:r>
                      <a:r>
                        <a:rPr sz="700" b="1" spc="-80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b="1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PRODUTO</a:t>
                      </a:r>
                      <a:r>
                        <a:rPr sz="700" b="1" spc="-3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b="1" dirty="0">
                          <a:solidFill>
                            <a:srgbClr val="5B5B5B"/>
                          </a:solidFill>
                          <a:latin typeface="Times New Roman"/>
                          <a:cs typeface="Times New Roman"/>
                        </a:rPr>
                        <a:t>: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R="1270" algn="ctr">
                        <a:lnSpc>
                          <a:spcPts val="815"/>
                        </a:lnSpc>
                      </a:pP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CLSXJ</a:t>
                      </a:r>
                      <a:r>
                        <a:rPr sz="700" spc="4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700" spc="5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60" dirty="0">
                          <a:solidFill>
                            <a:srgbClr val="707070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ntegrity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8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R="10795" algn="ctr">
                        <a:lnSpc>
                          <a:spcPct val="100000"/>
                        </a:lnSpc>
                      </a:pPr>
                      <a:r>
                        <a:rPr sz="700" b="1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GARANTIA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8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765"/>
                        </a:lnSpc>
                      </a:pPr>
                      <a:r>
                        <a:rPr sz="700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Componentes</a:t>
                      </a:r>
                      <a:r>
                        <a:rPr sz="700" spc="75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55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6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étricos</a:t>
                      </a:r>
                      <a:r>
                        <a:rPr sz="700" spc="-105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: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885"/>
                        </a:lnSpc>
                      </a:pPr>
                      <a:r>
                        <a:rPr sz="800" dirty="0">
                          <a:solidFill>
                            <a:srgbClr val="424242"/>
                          </a:solidFill>
                          <a:latin typeface="Times New Roman"/>
                          <a:cs typeface="Times New Roman"/>
                        </a:rPr>
                        <a:t>02</a:t>
                      </a:r>
                      <a:r>
                        <a:rPr sz="800" spc="20" dirty="0">
                          <a:solidFill>
                            <a:srgbClr val="42424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anos</a:t>
                      </a:r>
                      <a:r>
                        <a:rPr sz="700" spc="5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2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mitada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815"/>
                        </a:lnSpc>
                      </a:pPr>
                      <a:r>
                        <a:rPr sz="700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Componentes </a:t>
                      </a:r>
                      <a:r>
                        <a:rPr sz="700" spc="-80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Mecâ</a:t>
                      </a:r>
                      <a:r>
                        <a:rPr sz="700" spc="4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-6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707070"/>
                          </a:solidFill>
                          <a:latin typeface="Arial"/>
                          <a:cs typeface="Arial"/>
                        </a:rPr>
                        <a:t>cos: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ts val="815"/>
                        </a:lnSpc>
                      </a:pPr>
                      <a:r>
                        <a:rPr sz="700" dirty="0">
                          <a:solidFill>
                            <a:srgbClr val="5B5B5B"/>
                          </a:solidFill>
                          <a:latin typeface="Times New Roman"/>
                          <a:cs typeface="Times New Roman"/>
                        </a:rPr>
                        <a:t>02</a:t>
                      </a:r>
                      <a:r>
                        <a:rPr sz="700" spc="40" dirty="0">
                          <a:solidFill>
                            <a:srgbClr val="5B5B5B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anos</a:t>
                      </a:r>
                      <a:r>
                        <a:rPr sz="700" spc="5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40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70707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10" dirty="0">
                          <a:solidFill>
                            <a:srgbClr val="707070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itada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2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647065" marR="640715" algn="ctr">
                        <a:lnSpc>
                          <a:spcPts val="790"/>
                        </a:lnSpc>
                      </a:pP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Mão</a:t>
                      </a:r>
                      <a:r>
                        <a:rPr sz="700" spc="1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00" spc="1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Obra: 01</a:t>
                      </a:r>
                      <a:r>
                        <a:rPr sz="700" spc="-6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07070"/>
                          </a:solidFill>
                          <a:latin typeface="Arial"/>
                          <a:cs typeface="Arial"/>
                        </a:rPr>
                        <a:t>ano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7">
                      <a:solidFill>
                        <a:srgbClr val="575757"/>
                      </a:solidFill>
                      <a:prstDash val="solid"/>
                    </a:lnL>
                    <a:lnR w="6077">
                      <a:solidFill>
                        <a:srgbClr val="5B5B5B"/>
                      </a:solidFill>
                      <a:prstDash val="solid"/>
                    </a:lnR>
                    <a:lnT w="6077">
                      <a:solidFill>
                        <a:srgbClr val="444444"/>
                      </a:solidFill>
                      <a:prstDash val="solid"/>
                    </a:lnT>
                    <a:lnB w="6077">
                      <a:solidFill>
                        <a:srgbClr val="484848"/>
                      </a:solidFill>
                      <a:prstDash val="solid"/>
                    </a:lnB>
                  </a:tcPr>
                </a:tc>
              </a:tr>
              <a:tr h="721415"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</a:pPr>
                      <a:r>
                        <a:rPr sz="700" b="1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07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77">
                      <a:solidFill>
                        <a:srgbClr val="575757"/>
                      </a:solidFill>
                      <a:prstDash val="solid"/>
                    </a:lnL>
                    <a:lnR w="9115">
                      <a:solidFill>
                        <a:srgbClr val="2B2B2B"/>
                      </a:solidFill>
                      <a:prstDash val="solid"/>
                    </a:lnR>
                    <a:lnT w="6077">
                      <a:solidFill>
                        <a:srgbClr val="484848"/>
                      </a:solidFill>
                      <a:prstDash val="solid"/>
                    </a:lnT>
                    <a:lnB w="6077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0225">
                        <a:lnSpc>
                          <a:spcPct val="100000"/>
                        </a:lnSpc>
                      </a:pPr>
                      <a:r>
                        <a:rPr sz="700" b="1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SUPORTE </a:t>
                      </a:r>
                      <a:r>
                        <a:rPr sz="700" b="1" spc="-5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b="1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PARA</a:t>
                      </a:r>
                      <a:r>
                        <a:rPr sz="700" b="1" spc="85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b="1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BARRAS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5">
                      <a:solidFill>
                        <a:srgbClr val="2B2B2B"/>
                      </a:solidFill>
                      <a:prstDash val="solid"/>
                    </a:lnL>
                    <a:lnR w="6077">
                      <a:solidFill>
                        <a:srgbClr val="575757"/>
                      </a:solidFill>
                      <a:prstDash val="solid"/>
                    </a:lnR>
                    <a:lnT w="6077">
                      <a:solidFill>
                        <a:srgbClr val="484848"/>
                      </a:solidFill>
                      <a:prstDash val="solid"/>
                    </a:lnT>
                    <a:lnB w="6077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25"/>
                        </a:lnSpc>
                      </a:pPr>
                      <a:r>
                        <a:rPr sz="700" b="1" spc="40" dirty="0">
                          <a:solidFill>
                            <a:srgbClr val="424242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700" b="1" spc="40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700" b="1" dirty="0">
                          <a:solidFill>
                            <a:srgbClr val="424242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700" b="1" spc="15" dirty="0">
                          <a:solidFill>
                            <a:srgbClr val="424242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700" b="1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A: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R="3810" algn="ctr">
                        <a:lnSpc>
                          <a:spcPts val="825"/>
                        </a:lnSpc>
                      </a:pP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2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1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707070"/>
                          </a:solidFill>
                          <a:latin typeface="Arial"/>
                          <a:cs typeface="Arial"/>
                        </a:rPr>
                        <a:t>met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2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R="3810" algn="ctr">
                        <a:lnSpc>
                          <a:spcPts val="815"/>
                        </a:lnSpc>
                      </a:pPr>
                      <a:r>
                        <a:rPr sz="700" b="1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GARANTIA: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815"/>
                        </a:lnSpc>
                      </a:pP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700" spc="2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dias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7">
                      <a:solidFill>
                        <a:srgbClr val="575757"/>
                      </a:solidFill>
                      <a:prstDash val="solid"/>
                    </a:lnL>
                    <a:lnR w="6077">
                      <a:solidFill>
                        <a:srgbClr val="5B5B5B"/>
                      </a:solidFill>
                      <a:prstDash val="solid"/>
                    </a:lnR>
                    <a:lnT w="6077">
                      <a:solidFill>
                        <a:srgbClr val="484848"/>
                      </a:solidFill>
                      <a:prstDash val="solid"/>
                    </a:lnT>
                    <a:lnB w="6077">
                      <a:solidFill>
                        <a:srgbClr val="484848"/>
                      </a:solidFill>
                      <a:prstDash val="solid"/>
                    </a:lnB>
                  </a:tcPr>
                </a:tc>
              </a:tr>
              <a:tr h="3155055"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</a:pPr>
                      <a:r>
                        <a:rPr sz="700" b="1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08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77">
                      <a:solidFill>
                        <a:srgbClr val="575757"/>
                      </a:solidFill>
                      <a:prstDash val="solid"/>
                    </a:lnL>
                    <a:lnR w="9115">
                      <a:solidFill>
                        <a:srgbClr val="2B2B2B"/>
                      </a:solidFill>
                      <a:prstDash val="solid"/>
                    </a:lnR>
                    <a:lnT w="6077">
                      <a:solidFill>
                        <a:srgbClr val="484848"/>
                      </a:solidFill>
                      <a:prstDash val="solid"/>
                    </a:lnT>
                    <a:lnB w="6077">
                      <a:solidFill>
                        <a:srgbClr val="4444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3664">
                        <a:lnSpc>
                          <a:spcPct val="100000"/>
                        </a:lnSpc>
                      </a:pPr>
                      <a:r>
                        <a:rPr sz="700" b="1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MAQUINA </a:t>
                      </a:r>
                      <a:r>
                        <a:rPr sz="700" b="1" spc="-3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b="1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PANTURRILHA </a:t>
                      </a:r>
                      <a:r>
                        <a:rPr sz="700" b="1" spc="-25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b="1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/ </a:t>
                      </a:r>
                      <a:r>
                        <a:rPr sz="700" b="1" spc="-6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b="1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STANDING </a:t>
                      </a:r>
                      <a:r>
                        <a:rPr sz="700" b="1" spc="-7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b="1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CALF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5">
                      <a:solidFill>
                        <a:srgbClr val="2B2B2B"/>
                      </a:solidFill>
                      <a:prstDash val="solid"/>
                    </a:lnL>
                    <a:lnR w="6077">
                      <a:solidFill>
                        <a:srgbClr val="575757"/>
                      </a:solidFill>
                      <a:prstDash val="solid"/>
                    </a:lnR>
                    <a:lnT w="6077">
                      <a:solidFill>
                        <a:srgbClr val="484848"/>
                      </a:solidFill>
                      <a:prstDash val="solid"/>
                    </a:lnT>
                    <a:lnB w="6077">
                      <a:solidFill>
                        <a:srgbClr val="4444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40"/>
                        </a:lnSpc>
                      </a:pPr>
                      <a:r>
                        <a:rPr sz="700" b="1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MARCA: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482600" marR="485140" indent="8890" algn="ctr">
                        <a:lnSpc>
                          <a:spcPts val="860"/>
                        </a:lnSpc>
                        <a:spcBef>
                          <a:spcPts val="10"/>
                        </a:spcBef>
                      </a:pP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Life</a:t>
                      </a:r>
                      <a:r>
                        <a:rPr sz="700" spc="3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Fitness </a:t>
                      </a:r>
                      <a:r>
                        <a:rPr sz="700" dirty="0">
                          <a:solidFill>
                            <a:srgbClr val="707070"/>
                          </a:solidFill>
                          <a:latin typeface="Arial"/>
                          <a:cs typeface="Arial"/>
                        </a:rPr>
                        <a:t>HammerSelect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4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R="1905" algn="ctr">
                        <a:lnSpc>
                          <a:spcPts val="825"/>
                        </a:lnSpc>
                      </a:pPr>
                      <a:r>
                        <a:rPr sz="700" b="1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CÓDIGO </a:t>
                      </a:r>
                      <a:r>
                        <a:rPr sz="700" b="1" spc="-70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b="1" dirty="0">
                          <a:solidFill>
                            <a:srgbClr val="424242"/>
                          </a:solidFill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700" b="1" spc="60" dirty="0">
                          <a:solidFill>
                            <a:srgbClr val="424242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700" b="1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ODUTO: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R="5715" algn="ctr">
                        <a:lnSpc>
                          <a:spcPts val="825"/>
                        </a:lnSpc>
                      </a:pP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HS-SC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643890" marR="650875" indent="635" algn="ctr">
                        <a:lnSpc>
                          <a:spcPct val="196900"/>
                        </a:lnSpc>
                      </a:pPr>
                      <a:r>
                        <a:rPr sz="700" b="1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GARANTIA </a:t>
                      </a:r>
                      <a:r>
                        <a:rPr sz="700" b="1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ESTRUTURA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419100" marR="398780" algn="ctr">
                        <a:lnSpc>
                          <a:spcPts val="790"/>
                        </a:lnSpc>
                        <a:spcBef>
                          <a:spcPts val="15"/>
                        </a:spcBef>
                      </a:pP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(revestim</a:t>
                      </a:r>
                      <a:r>
                        <a:rPr sz="700" spc="6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1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tos</a:t>
                      </a:r>
                      <a:r>
                        <a:rPr sz="700" spc="2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excluídos): </a:t>
                      </a:r>
                      <a:r>
                        <a:rPr sz="700" spc="-185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00" spc="15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anos</a:t>
                      </a:r>
                      <a:r>
                        <a:rPr sz="700" spc="55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limitados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264160" marR="278765" algn="ctr">
                        <a:lnSpc>
                          <a:spcPts val="790"/>
                        </a:lnSpc>
                      </a:pPr>
                      <a:r>
                        <a:rPr sz="700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20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4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35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y</a:t>
                      </a:r>
                      <a:r>
                        <a:rPr sz="7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spc="-1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weightplatesandguiderods: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05</a:t>
                      </a:r>
                      <a:r>
                        <a:rPr sz="700" spc="3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anos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695325" marR="687070" algn="ctr">
                        <a:lnSpc>
                          <a:spcPts val="810"/>
                        </a:lnSpc>
                      </a:pPr>
                      <a:r>
                        <a:rPr sz="700" dirty="0">
                          <a:solidFill>
                            <a:srgbClr val="707070"/>
                          </a:solidFill>
                          <a:latin typeface="Arial"/>
                          <a:cs typeface="Arial"/>
                        </a:rPr>
                        <a:t>Pegad</a:t>
                      </a:r>
                      <a:r>
                        <a:rPr sz="700" spc="50" dirty="0">
                          <a:solidFill>
                            <a:srgbClr val="707070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res: </a:t>
                      </a:r>
                      <a:r>
                        <a:rPr sz="700" dirty="0">
                          <a:solidFill>
                            <a:srgbClr val="707070"/>
                          </a:solidFill>
                          <a:latin typeface="Arial"/>
                          <a:cs typeface="Arial"/>
                        </a:rPr>
                        <a:t>01</a:t>
                      </a:r>
                      <a:r>
                        <a:rPr sz="700" spc="-60" dirty="0">
                          <a:solidFill>
                            <a:srgbClr val="70707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ano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6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747395" marR="739140" algn="ctr">
                        <a:lnSpc>
                          <a:spcPts val="770"/>
                        </a:lnSpc>
                      </a:pP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Sp</a:t>
                      </a:r>
                      <a:r>
                        <a:rPr sz="700" spc="2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75" dirty="0">
                          <a:solidFill>
                            <a:srgbClr val="8E8E8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707070"/>
                          </a:solidFill>
                          <a:latin typeface="Arial"/>
                          <a:cs typeface="Arial"/>
                        </a:rPr>
                        <a:t>ng</a:t>
                      </a:r>
                      <a:r>
                        <a:rPr sz="700" spc="45" dirty="0">
                          <a:solidFill>
                            <a:srgbClr val="707070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700" spc="2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dias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8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655955" marR="65087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Estofamento: 90</a:t>
                      </a:r>
                      <a:r>
                        <a:rPr sz="700" spc="4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dias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8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428625" marR="448945" algn="ctr">
                        <a:lnSpc>
                          <a:spcPct val="100000"/>
                        </a:lnSpc>
                      </a:pPr>
                      <a:r>
                        <a:rPr sz="700" spc="-459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tens</a:t>
                      </a:r>
                      <a:r>
                        <a:rPr sz="700" spc="5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07070"/>
                          </a:solidFill>
                          <a:latin typeface="Arial"/>
                          <a:cs typeface="Arial"/>
                        </a:rPr>
                        <a:t>não</a:t>
                      </a:r>
                      <a:r>
                        <a:rPr sz="700" spc="20" dirty="0">
                          <a:solidFill>
                            <a:srgbClr val="70707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espe</a:t>
                      </a:r>
                      <a:r>
                        <a:rPr sz="700" spc="55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4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ficados: </a:t>
                      </a:r>
                      <a:r>
                        <a:rPr sz="700" dirty="0">
                          <a:solidFill>
                            <a:srgbClr val="707070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700" spc="45" dirty="0">
                          <a:solidFill>
                            <a:srgbClr val="70707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5B5B5B"/>
                          </a:solidFill>
                          <a:latin typeface="Arial"/>
                          <a:cs typeface="Arial"/>
                        </a:rPr>
                        <a:t>dias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7">
                      <a:solidFill>
                        <a:srgbClr val="575757"/>
                      </a:solidFill>
                      <a:prstDash val="solid"/>
                    </a:lnL>
                    <a:lnR w="6077">
                      <a:solidFill>
                        <a:srgbClr val="5B5B5B"/>
                      </a:solidFill>
                      <a:prstDash val="solid"/>
                    </a:lnR>
                    <a:lnT w="6077">
                      <a:solidFill>
                        <a:srgbClr val="484848"/>
                      </a:solidFill>
                      <a:prstDash val="solid"/>
                    </a:lnT>
                    <a:lnB w="6077">
                      <a:solidFill>
                        <a:srgbClr val="444448"/>
                      </a:solidFill>
                      <a:prstDash val="solid"/>
                    </a:lnB>
                  </a:tcPr>
                </a:tc>
              </a:tr>
              <a:tr h="308960">
                <a:tc rowSpan="2"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</a:pPr>
                      <a:r>
                        <a:rPr sz="700" b="1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09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7">
                      <a:solidFill>
                        <a:srgbClr val="575757"/>
                      </a:solidFill>
                      <a:prstDash val="solid"/>
                    </a:lnL>
                    <a:lnR w="9115">
                      <a:solidFill>
                        <a:srgbClr val="2B2B2B"/>
                      </a:solidFill>
                      <a:prstDash val="solid"/>
                    </a:lnR>
                    <a:lnT w="6077">
                      <a:solidFill>
                        <a:srgbClr val="444448"/>
                      </a:solidFill>
                      <a:prstDash val="solid"/>
                    </a:lnT>
                    <a:lnB w="6077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775">
                        <a:lnSpc>
                          <a:spcPct val="100000"/>
                        </a:lnSpc>
                      </a:pPr>
                      <a:r>
                        <a:rPr sz="700" b="1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EXPOSITOR </a:t>
                      </a:r>
                      <a:r>
                        <a:rPr sz="700" b="1" spc="-45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b="1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DE</a:t>
                      </a:r>
                      <a:r>
                        <a:rPr sz="700" b="1" spc="45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b="1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ANILHAS </a:t>
                      </a:r>
                      <a:r>
                        <a:rPr sz="700" b="1" spc="-45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b="1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/ </a:t>
                      </a:r>
                      <a:r>
                        <a:rPr sz="700" b="1" spc="-35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b="1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BARRA</a:t>
                      </a:r>
                      <a:r>
                        <a:rPr sz="700" b="1" spc="-70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b="1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700" b="1" spc="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b="1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BRANCO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5">
                      <a:solidFill>
                        <a:srgbClr val="2B2B2B"/>
                      </a:solidFill>
                      <a:prstDash val="solid"/>
                    </a:lnL>
                    <a:lnR w="6077">
                      <a:solidFill>
                        <a:srgbClr val="575757"/>
                      </a:solidFill>
                      <a:prstDash val="solid"/>
                    </a:lnR>
                    <a:lnT w="6077">
                      <a:solidFill>
                        <a:srgbClr val="444448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ts val="825"/>
                        </a:lnSpc>
                      </a:pPr>
                      <a:r>
                        <a:rPr sz="700" b="1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MARCA</a:t>
                      </a:r>
                      <a:r>
                        <a:rPr sz="700" b="1" spc="-45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00" b="1" dirty="0">
                          <a:solidFill>
                            <a:srgbClr val="080808"/>
                          </a:solidFill>
                          <a:latin typeface="Times New Roman"/>
                          <a:cs typeface="Times New Roman"/>
                        </a:rPr>
                        <a:t>:</a:t>
                      </a: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9525" algn="ctr">
                        <a:lnSpc>
                          <a:spcPts val="710"/>
                        </a:lnSpc>
                      </a:pPr>
                      <a:r>
                        <a:rPr sz="700" dirty="0">
                          <a:solidFill>
                            <a:srgbClr val="707070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25" dirty="0">
                          <a:solidFill>
                            <a:srgbClr val="707070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25" dirty="0">
                          <a:solidFill>
                            <a:srgbClr val="42424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707070"/>
                          </a:solidFill>
                          <a:latin typeface="Arial"/>
                          <a:cs typeface="Arial"/>
                        </a:rPr>
                        <a:t>met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7">
                      <a:solidFill>
                        <a:srgbClr val="575757"/>
                      </a:solidFill>
                      <a:prstDash val="solid"/>
                    </a:lnL>
                    <a:lnR w="6077">
                      <a:solidFill>
                        <a:srgbClr val="5B5B5B"/>
                      </a:solidFill>
                      <a:prstDash val="solid"/>
                    </a:lnR>
                    <a:lnT w="6077">
                      <a:solidFill>
                        <a:srgbClr val="444448"/>
                      </a:solidFill>
                      <a:prstDash val="solid"/>
                    </a:lnT>
                  </a:tcPr>
                </a:tc>
              </a:tr>
              <a:tr h="118714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077">
                      <a:solidFill>
                        <a:srgbClr val="575757"/>
                      </a:solidFill>
                      <a:prstDash val="solid"/>
                    </a:lnL>
                    <a:lnR w="9115">
                      <a:solidFill>
                        <a:srgbClr val="2B2B2B"/>
                      </a:solidFill>
                      <a:prstDash val="solid"/>
                    </a:lnR>
                    <a:lnT w="6077">
                      <a:solidFill>
                        <a:srgbClr val="444448"/>
                      </a:solidFill>
                      <a:prstDash val="solid"/>
                    </a:lnT>
                    <a:lnB w="6077">
                      <a:solidFill>
                        <a:srgbClr val="60606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5">
                      <a:solidFill>
                        <a:srgbClr val="2B2B2B"/>
                      </a:solidFill>
                      <a:prstDash val="solid"/>
                    </a:lnL>
                    <a:lnR w="6077">
                      <a:solidFill>
                        <a:srgbClr val="5B5B5B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29055" y="975360"/>
            <a:ext cx="694944" cy="62179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145535" y="9607295"/>
            <a:ext cx="2462784" cy="102412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779008" y="9802368"/>
            <a:ext cx="1402080" cy="82905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21099" y="1977275"/>
            <a:ext cx="224790" cy="0"/>
          </a:xfrm>
          <a:custGeom>
            <a:avLst/>
            <a:gdLst/>
            <a:ahLst/>
            <a:cxnLst/>
            <a:rect l="l" t="t" r="r" b="b"/>
            <a:pathLst>
              <a:path w="224789">
                <a:moveTo>
                  <a:pt x="0" y="0"/>
                </a:moveTo>
                <a:lnTo>
                  <a:pt x="224227" y="0"/>
                </a:lnTo>
              </a:path>
            </a:pathLst>
          </a:custGeom>
          <a:ln w="3175">
            <a:solidFill>
              <a:srgbClr val="4444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6858" y="1954479"/>
            <a:ext cx="0" cy="727075"/>
          </a:xfrm>
          <a:custGeom>
            <a:avLst/>
            <a:gdLst/>
            <a:ahLst/>
            <a:cxnLst/>
            <a:rect l="l" t="t" r="r" b="b"/>
            <a:pathLst>
              <a:path h="727075">
                <a:moveTo>
                  <a:pt x="0" y="726470"/>
                </a:moveTo>
                <a:lnTo>
                  <a:pt x="0" y="0"/>
                </a:lnTo>
              </a:path>
            </a:pathLst>
          </a:custGeom>
          <a:ln w="60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790212" y="1094836"/>
            <a:ext cx="1438275" cy="4718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>
              <a:lnSpc>
                <a:spcPts val="2210"/>
              </a:lnSpc>
            </a:pPr>
            <a:r>
              <a:rPr sz="1850" b="1" dirty="0">
                <a:solidFill>
                  <a:srgbClr val="0A0A0A"/>
                </a:solidFill>
                <a:latin typeface="Arial"/>
                <a:cs typeface="Arial"/>
              </a:rPr>
              <a:t>MACKENZIE</a:t>
            </a:r>
            <a:endParaRPr sz="1850">
              <a:latin typeface="Arial"/>
              <a:cs typeface="Arial"/>
            </a:endParaRPr>
          </a:p>
          <a:p>
            <a:pPr marL="12700">
              <a:lnSpc>
                <a:spcPts val="1670"/>
              </a:lnSpc>
            </a:pPr>
            <a:r>
              <a:rPr sz="1400" spc="-80" dirty="0">
                <a:solidFill>
                  <a:srgbClr val="0A0A0A"/>
                </a:solidFill>
                <a:latin typeface="Arial"/>
                <a:cs typeface="Arial"/>
              </a:rPr>
              <a:t>ESPORTE</a:t>
            </a:r>
            <a:r>
              <a:rPr sz="1400" spc="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400" spc="-75" dirty="0">
                <a:solidFill>
                  <a:srgbClr val="0A0A0A"/>
                </a:solidFill>
                <a:latin typeface="Arial"/>
                <a:cs typeface="Arial"/>
              </a:rPr>
              <a:t>CLUBE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026297" y="1710270"/>
            <a:ext cx="96139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45" dirty="0">
                <a:solidFill>
                  <a:srgbClr val="1A1A1A"/>
                </a:solidFill>
                <a:latin typeface="Arial"/>
                <a:cs typeface="Arial"/>
              </a:rPr>
              <a:t>Página </a:t>
            </a:r>
            <a:r>
              <a:rPr sz="950" spc="-1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A1A1A"/>
                </a:solidFill>
                <a:latin typeface="Arial"/>
                <a:cs typeface="Arial"/>
              </a:rPr>
              <a:t>1</a:t>
            </a:r>
            <a:r>
              <a:rPr sz="950" spc="85" dirty="0">
                <a:solidFill>
                  <a:srgbClr val="1A1A1A"/>
                </a:solidFill>
                <a:latin typeface="Arial"/>
                <a:cs typeface="Arial"/>
              </a:rPr>
              <a:t>0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950" spc="114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70" dirty="0">
                <a:solidFill>
                  <a:srgbClr val="1A1A1A"/>
                </a:solidFill>
                <a:latin typeface="Arial"/>
                <a:cs typeface="Arial"/>
              </a:rPr>
              <a:t>11</a:t>
            </a:r>
            <a:endParaRPr sz="9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850814" y="3448778"/>
            <a:ext cx="15113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120" dirty="0">
                <a:solidFill>
                  <a:srgbClr val="0A0A0A"/>
                </a:solidFill>
                <a:latin typeface="Times New Roman"/>
                <a:cs typeface="Times New Roman"/>
              </a:rPr>
              <a:t>11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66036" y="4000976"/>
            <a:ext cx="6191885" cy="57308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 marR="5080" algn="just">
              <a:lnSpc>
                <a:spcPct val="99400"/>
              </a:lnSpc>
            </a:pPr>
            <a:r>
              <a:rPr sz="1050" spc="-130" dirty="0">
                <a:solidFill>
                  <a:srgbClr val="0A0A0A"/>
                </a:solidFill>
                <a:latin typeface="Arial"/>
                <a:cs typeface="Arial"/>
              </a:rPr>
              <a:t>A </a:t>
            </a:r>
            <a:r>
              <a:rPr sz="1050" spc="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A0A0A"/>
                </a:solidFill>
                <a:latin typeface="Arial"/>
                <a:cs typeface="Arial"/>
              </a:rPr>
              <a:t>Assistência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Técnica,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período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garantia,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deverá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ser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A1A1A"/>
                </a:solidFill>
                <a:latin typeface="Arial"/>
                <a:cs typeface="Arial"/>
              </a:rPr>
              <a:t>re</a:t>
            </a:r>
            <a:r>
              <a:rPr sz="1050" spc="10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4D4D4F"/>
                </a:solidFill>
                <a:latin typeface="Arial"/>
                <a:cs typeface="Arial"/>
              </a:rPr>
              <a:t>l</a:t>
            </a:r>
            <a:r>
              <a:rPr sz="1050" spc="-40" dirty="0">
                <a:solidFill>
                  <a:srgbClr val="313131"/>
                </a:solidFill>
                <a:latin typeface="Arial"/>
                <a:cs typeface="Arial"/>
              </a:rPr>
              <a:t>izada</a:t>
            </a:r>
            <a:r>
              <a:rPr sz="10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313131"/>
                </a:solidFill>
                <a:latin typeface="Arial"/>
                <a:cs typeface="Arial"/>
              </a:rPr>
              <a:t>em</a:t>
            </a:r>
            <a:r>
              <a:rPr sz="10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313131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máximo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7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dias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após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1050" spc="-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chamada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que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poderá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ser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feita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via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e-m</a:t>
            </a:r>
            <a:r>
              <a:rPr sz="1050" spc="7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50" spc="10" dirty="0">
                <a:solidFill>
                  <a:srgbClr val="313131"/>
                </a:solidFill>
                <a:latin typeface="Arial"/>
                <a:cs typeface="Arial"/>
              </a:rPr>
              <a:t>il,</a:t>
            </a:r>
            <a:r>
              <a:rPr sz="10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fax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50" spc="-30" dirty="0">
                <a:solidFill>
                  <a:srgbClr val="313131"/>
                </a:solidFill>
                <a:latin typeface="Arial"/>
                <a:cs typeface="Arial"/>
              </a:rPr>
              <a:t>fíc</a:t>
            </a:r>
            <a:r>
              <a:rPr sz="1050" spc="2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protocolado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313131"/>
                </a:solidFill>
                <a:latin typeface="Arial"/>
                <a:cs typeface="Arial"/>
              </a:rPr>
              <a:t>na</a:t>
            </a:r>
            <a:r>
              <a:rPr sz="10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spc="-10" dirty="0">
                <a:solidFill>
                  <a:srgbClr val="313131"/>
                </a:solidFill>
                <a:latin typeface="Arial"/>
                <a:cs typeface="Arial"/>
              </a:rPr>
              <a:t>mpr</a:t>
            </a:r>
            <a:r>
              <a:rPr sz="1050" spc="-2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050" spc="-75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050" spc="-5" dirty="0">
                <a:solidFill>
                  <a:srgbClr val="313131"/>
                </a:solidFill>
                <a:latin typeface="Arial"/>
                <a:cs typeface="Arial"/>
              </a:rPr>
              <a:t>a.</a:t>
            </a:r>
            <a:r>
              <a:rPr sz="10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prazo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para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que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qualqu</a:t>
            </a:r>
            <a:r>
              <a:rPr sz="1050" spc="5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spc="35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1050" spc="10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reparo</a:t>
            </a:r>
            <a:r>
              <a:rPr sz="1050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seja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realizado</a:t>
            </a:r>
            <a:r>
              <a:rPr sz="1050" spc="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50" spc="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equipamento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A0A0A"/>
                </a:solidFill>
                <a:latin typeface="Arial"/>
                <a:cs typeface="Arial"/>
              </a:rPr>
              <a:t>es</a:t>
            </a:r>
            <a:r>
              <a:rPr sz="1050" spc="60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eja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lib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spc="-20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ado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para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313131"/>
                </a:solidFill>
                <a:latin typeface="Arial"/>
                <a:cs typeface="Arial"/>
              </a:rPr>
              <a:t>uso</a:t>
            </a:r>
            <a:r>
              <a:rPr sz="1050" spc="7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é</a:t>
            </a:r>
            <a:r>
              <a:rPr sz="1050" spc="9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1050" spc="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até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A0A0A"/>
                </a:solidFill>
                <a:latin typeface="Times New Roman"/>
                <a:cs typeface="Times New Roman"/>
              </a:rPr>
              <a:t>15</a:t>
            </a:r>
            <a:r>
              <a:rPr sz="1150" spc="25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050" spc="2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050" spc="-5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50" spc="-50" dirty="0">
                <a:solidFill>
                  <a:srgbClr val="0A0A0A"/>
                </a:solidFill>
                <a:latin typeface="Arial"/>
                <a:cs typeface="Arial"/>
              </a:rPr>
              <a:t>as</a:t>
            </a:r>
            <a:r>
              <a:rPr sz="1050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após</a:t>
            </a:r>
            <a:r>
              <a:rPr sz="1050" spc="7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vi</a:t>
            </a:r>
            <a:r>
              <a:rPr sz="1050" spc="30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050" dirty="0">
                <a:solidFill>
                  <a:srgbClr val="313131"/>
                </a:solidFill>
                <a:latin typeface="Arial"/>
                <a:cs typeface="Arial"/>
              </a:rPr>
              <a:t>ita</a:t>
            </a:r>
            <a:r>
              <a:rPr sz="1050" spc="114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constatação</a:t>
            </a:r>
            <a:r>
              <a:rPr sz="1050" spc="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50" spc="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écnico</a:t>
            </a:r>
            <a:r>
              <a:rPr sz="1050" spc="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A0A0A"/>
                </a:solidFill>
                <a:latin typeface="Arial"/>
                <a:cs typeface="Arial"/>
              </a:rPr>
              <a:t>da</a:t>
            </a:r>
            <a:r>
              <a:rPr sz="1050" spc="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empresa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responsável.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800">
              <a:latin typeface="Times New Roman"/>
              <a:cs typeface="Times New Roman"/>
            </a:endParaRPr>
          </a:p>
          <a:p>
            <a:pPr marL="18415" marR="18415" algn="just">
              <a:lnSpc>
                <a:spcPts val="1270"/>
              </a:lnSpc>
            </a:pP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caso</a:t>
            </a:r>
            <a:r>
              <a:rPr sz="1050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um</a:t>
            </a:r>
            <a:r>
              <a:rPr sz="1050" spc="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dos</a:t>
            </a:r>
            <a:r>
              <a:rPr sz="1050" spc="1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itens</a:t>
            </a:r>
            <a:r>
              <a:rPr sz="105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citados</a:t>
            </a:r>
            <a:r>
              <a:rPr sz="1050" spc="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apresente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defeito</a:t>
            </a:r>
            <a:r>
              <a:rPr sz="1050" spc="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rrep</a:t>
            </a:r>
            <a:r>
              <a:rPr sz="1050" spc="5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50" spc="-15" dirty="0">
                <a:solidFill>
                  <a:srgbClr val="313131"/>
                </a:solidFill>
                <a:latin typeface="Arial"/>
                <a:cs typeface="Arial"/>
              </a:rPr>
              <a:t>rá</a:t>
            </a:r>
            <a:r>
              <a:rPr sz="1050" spc="-30" dirty="0">
                <a:solidFill>
                  <a:srgbClr val="313131"/>
                </a:solidFill>
                <a:latin typeface="Arial"/>
                <a:cs typeface="Arial"/>
              </a:rPr>
              <a:t>v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el</a:t>
            </a:r>
            <a:r>
              <a:rPr sz="1050" spc="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050" spc="45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050" spc="-20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050" spc="55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spc="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50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pe</a:t>
            </a:r>
            <a:r>
              <a:rPr sz="1050" spc="25" dirty="0">
                <a:solidFill>
                  <a:srgbClr val="1A1A1A"/>
                </a:solidFill>
                <a:latin typeface="Arial"/>
                <a:cs typeface="Arial"/>
              </a:rPr>
              <a:t>r</a:t>
            </a:r>
            <a:r>
              <a:rPr sz="1050" spc="-110" dirty="0">
                <a:solidFill>
                  <a:srgbClr val="4D4D4F"/>
                </a:solidFill>
                <a:latin typeface="Arial"/>
                <a:cs typeface="Arial"/>
              </a:rPr>
              <a:t>í</a:t>
            </a:r>
            <a:r>
              <a:rPr sz="1050" spc="-15" dirty="0">
                <a:solidFill>
                  <a:srgbClr val="313131"/>
                </a:solidFill>
                <a:latin typeface="Arial"/>
                <a:cs typeface="Arial"/>
              </a:rPr>
              <a:t>odo</a:t>
            </a:r>
            <a:r>
              <a:rPr sz="1050" spc="9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1050" spc="7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garantia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1050" spc="1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esmo</a:t>
            </a:r>
            <a:r>
              <a:rPr sz="105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313131"/>
                </a:solidFill>
                <a:latin typeface="Arial"/>
                <a:cs typeface="Arial"/>
              </a:rPr>
              <a:t>dev</a:t>
            </a:r>
            <a:r>
              <a:rPr sz="1050" spc="3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050" spc="5" dirty="0">
                <a:solidFill>
                  <a:srgbClr val="4D4D4F"/>
                </a:solidFill>
                <a:latin typeface="Arial"/>
                <a:cs typeface="Arial"/>
              </a:rPr>
              <a:t>r</a:t>
            </a:r>
            <a:r>
              <a:rPr sz="1050" spc="-95" dirty="0">
                <a:solidFill>
                  <a:srgbClr val="313131"/>
                </a:solidFill>
                <a:latin typeface="Arial"/>
                <a:cs typeface="Arial"/>
              </a:rPr>
              <a:t>á</a:t>
            </a:r>
            <a:r>
              <a:rPr sz="1050" spc="-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ser</a:t>
            </a:r>
            <a:r>
              <a:rPr sz="105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trocado</a:t>
            </a:r>
            <a:r>
              <a:rPr sz="1050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por</a:t>
            </a:r>
            <a:r>
              <a:rPr sz="1050" spc="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um</a:t>
            </a:r>
            <a:r>
              <a:rPr sz="105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novo,</a:t>
            </a:r>
            <a:r>
              <a:rPr sz="1050" spc="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em</a:t>
            </a:r>
            <a:r>
              <a:rPr sz="1050" spc="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A0A0A"/>
                </a:solidFill>
                <a:latin typeface="Arial"/>
                <a:cs typeface="Arial"/>
              </a:rPr>
              <a:t>até</a:t>
            </a:r>
            <a:r>
              <a:rPr sz="105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0A0A0A"/>
                </a:solidFill>
                <a:latin typeface="Times New Roman"/>
                <a:cs typeface="Times New Roman"/>
              </a:rPr>
              <a:t>1</a:t>
            </a:r>
            <a:r>
              <a:rPr sz="1150" dirty="0">
                <a:solidFill>
                  <a:srgbClr val="0A0A0A"/>
                </a:solidFill>
                <a:latin typeface="Times New Roman"/>
                <a:cs typeface="Times New Roman"/>
              </a:rPr>
              <a:t>5</a:t>
            </a:r>
            <a:r>
              <a:rPr sz="1150" spc="40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(quinze)</a:t>
            </a:r>
            <a:r>
              <a:rPr sz="1050" spc="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dias</a:t>
            </a:r>
            <a:r>
              <a:rPr sz="1050" spc="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1050" spc="6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nas</a:t>
            </a:r>
            <a:r>
              <a:rPr sz="1050" spc="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A1A1A"/>
                </a:solidFill>
                <a:latin typeface="Arial"/>
                <a:cs typeface="Arial"/>
              </a:rPr>
              <a:t>mesmas</a:t>
            </a:r>
            <a:r>
              <a:rPr sz="1050" spc="7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condições</a:t>
            </a:r>
            <a:r>
              <a:rPr sz="1050" spc="10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1050" spc="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garantia.</a:t>
            </a:r>
            <a:endParaRPr sz="1050">
              <a:latin typeface="Arial"/>
              <a:cs typeface="Arial"/>
            </a:endParaRPr>
          </a:p>
          <a:p>
            <a:pPr marL="18415" algn="just">
              <a:lnSpc>
                <a:spcPct val="100000"/>
              </a:lnSpc>
              <a:spcBef>
                <a:spcPts val="670"/>
              </a:spcBef>
            </a:pPr>
            <a:r>
              <a:rPr sz="1250" spc="-160" dirty="0">
                <a:solidFill>
                  <a:srgbClr val="0A0A0A"/>
                </a:solidFill>
                <a:latin typeface="Times New Roman"/>
                <a:cs typeface="Times New Roman"/>
              </a:rPr>
              <a:t>CLÁUSU</a:t>
            </a:r>
            <a:r>
              <a:rPr sz="1250" spc="-140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250" spc="-235" dirty="0">
                <a:solidFill>
                  <a:srgbClr val="0A0A0A"/>
                </a:solidFill>
                <a:latin typeface="Times New Roman"/>
                <a:cs typeface="Times New Roman"/>
              </a:rPr>
              <a:t>LA</a:t>
            </a:r>
            <a:r>
              <a:rPr sz="1250" spc="114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250" spc="-35" dirty="0">
                <a:solidFill>
                  <a:srgbClr val="1A1A1A"/>
                </a:solidFill>
                <a:latin typeface="Times New Roman"/>
                <a:cs typeface="Times New Roman"/>
              </a:rPr>
              <a:t>1</a:t>
            </a:r>
            <a:r>
              <a:rPr sz="1250" spc="60" dirty="0">
                <a:solidFill>
                  <a:srgbClr val="1A1A1A"/>
                </a:solidFill>
                <a:latin typeface="Times New Roman"/>
                <a:cs typeface="Times New Roman"/>
              </a:rPr>
              <a:t>0ª</a:t>
            </a:r>
            <a:r>
              <a:rPr sz="1250" spc="85" dirty="0">
                <a:solidFill>
                  <a:srgbClr val="1A1A1A"/>
                </a:solidFill>
                <a:latin typeface="Times New Roman"/>
                <a:cs typeface="Times New Roman"/>
              </a:rPr>
              <a:t> </a:t>
            </a:r>
            <a:r>
              <a:rPr sz="1250" spc="45" dirty="0">
                <a:solidFill>
                  <a:srgbClr val="0A0A0A"/>
                </a:solidFill>
                <a:latin typeface="Times New Roman"/>
                <a:cs typeface="Times New Roman"/>
              </a:rPr>
              <a:t>-</a:t>
            </a:r>
            <a:r>
              <a:rPr sz="1250" spc="-15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250" spc="-110" dirty="0">
                <a:solidFill>
                  <a:srgbClr val="0A0A0A"/>
                </a:solidFill>
                <a:latin typeface="Times New Roman"/>
                <a:cs typeface="Times New Roman"/>
              </a:rPr>
              <a:t>RESPONSABILIDADE</a:t>
            </a:r>
            <a:r>
              <a:rPr sz="1250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250" spc="-80" dirty="0">
                <a:solidFill>
                  <a:srgbClr val="0A0A0A"/>
                </a:solidFill>
                <a:latin typeface="Times New Roman"/>
                <a:cs typeface="Times New Roman"/>
              </a:rPr>
              <a:t> CIVIL</a:t>
            </a:r>
            <a:endParaRPr sz="1250">
              <a:latin typeface="Times New Roman"/>
              <a:cs typeface="Times New Roman"/>
            </a:endParaRPr>
          </a:p>
          <a:p>
            <a:pPr marL="12700" marR="19050" indent="2540" algn="just">
              <a:lnSpc>
                <a:spcPct val="97500"/>
              </a:lnSpc>
              <a:spcBef>
                <a:spcPts val="790"/>
              </a:spcBef>
            </a:pPr>
            <a:r>
              <a:rPr sz="1050" spc="-105" dirty="0">
                <a:solidFill>
                  <a:srgbClr val="0A0A0A"/>
                </a:solidFill>
                <a:latin typeface="Arial"/>
                <a:cs typeface="Arial"/>
              </a:rPr>
              <a:t>A  </a:t>
            </a:r>
            <a:r>
              <a:rPr sz="1050" spc="-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A0A0A"/>
                </a:solidFill>
                <a:latin typeface="Arial"/>
                <a:cs typeface="Arial"/>
              </a:rPr>
              <a:t>CONTRATADA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50" spc="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responderá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50" spc="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050" spc="-1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quaisquer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danos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050" spc="-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50" spc="-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1A1A1A"/>
                </a:solidFill>
                <a:latin typeface="Arial"/>
                <a:cs typeface="Arial"/>
              </a:rPr>
              <a:t>preJu1zos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A1A1A"/>
                </a:solidFill>
                <a:latin typeface="Arial"/>
                <a:cs typeface="Arial"/>
              </a:rPr>
              <a:t>pessoais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050" spc="-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materiais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050" spc="-114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que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050" spc="-9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A1A1A"/>
                </a:solidFill>
                <a:latin typeface="Arial"/>
                <a:cs typeface="Arial"/>
              </a:rPr>
              <a:t>seus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empregados</a:t>
            </a:r>
            <a:r>
              <a:rPr sz="1050" spc="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ou</a:t>
            </a:r>
            <a:r>
              <a:rPr sz="1050" spc="114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preposto,</a:t>
            </a:r>
            <a:r>
              <a:rPr sz="1050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em</a:t>
            </a:r>
            <a:r>
              <a:rPr sz="1050" spc="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razão</a:t>
            </a:r>
            <a:r>
              <a:rPr sz="1050" spc="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1050" spc="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omissão</a:t>
            </a:r>
            <a:r>
              <a:rPr sz="1050" spc="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dolosa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050" spc="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culposa,</a:t>
            </a:r>
            <a:r>
              <a:rPr sz="1050" spc="1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venham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50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causar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ao</a:t>
            </a:r>
            <a:r>
              <a:rPr sz="105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1A1A1A"/>
                </a:solidFill>
                <a:latin typeface="Arial"/>
                <a:cs typeface="Arial"/>
              </a:rPr>
              <a:t>CONTRATANTE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em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decorrência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prestação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dos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serviços,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incluindo-se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os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danos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materi</a:t>
            </a:r>
            <a:r>
              <a:rPr sz="1050" spc="40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1050" spc="-25" dirty="0">
                <a:solidFill>
                  <a:srgbClr val="4D4D4F"/>
                </a:solidFill>
                <a:latin typeface="Arial"/>
                <a:cs typeface="Arial"/>
              </a:rPr>
              <a:t>i</a:t>
            </a:r>
            <a:r>
              <a:rPr sz="1050" spc="-65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ou </a:t>
            </a:r>
            <a:r>
              <a:rPr sz="1050" spc="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A0A0A"/>
                </a:solidFill>
                <a:latin typeface="Arial"/>
                <a:cs typeface="Arial"/>
              </a:rPr>
              <a:t>pessoais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causados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terceiros,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50" spc="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que</a:t>
            </a:r>
            <a:r>
              <a:rPr sz="1050" spc="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títu</a:t>
            </a:r>
            <a:r>
              <a:rPr sz="1050" spc="15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050" spc="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50" spc="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A0A0A"/>
                </a:solidFill>
                <a:latin typeface="Times New Roman"/>
                <a:cs typeface="Times New Roman"/>
              </a:rPr>
              <a:t>for.</a:t>
            </a:r>
            <a:endParaRPr sz="1050">
              <a:latin typeface="Times New Roman"/>
              <a:cs typeface="Times New Roman"/>
            </a:endParaRPr>
          </a:p>
          <a:p>
            <a:pPr marL="15240" algn="just">
              <a:lnSpc>
                <a:spcPct val="100000"/>
              </a:lnSpc>
              <a:spcBef>
                <a:spcPts val="770"/>
              </a:spcBef>
            </a:pP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CLÁUSULA </a:t>
            </a:r>
            <a:r>
              <a:rPr sz="1050" spc="-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100" spc="114" dirty="0">
                <a:solidFill>
                  <a:srgbClr val="1A1A1A"/>
                </a:solidFill>
                <a:latin typeface="Times New Roman"/>
                <a:cs typeface="Times New Roman"/>
              </a:rPr>
              <a:t>1</a:t>
            </a:r>
            <a:r>
              <a:rPr sz="1100" spc="20" dirty="0">
                <a:solidFill>
                  <a:srgbClr val="1A1A1A"/>
                </a:solidFill>
                <a:latin typeface="Times New Roman"/>
                <a:cs typeface="Times New Roman"/>
              </a:rPr>
              <a:t>1</a:t>
            </a:r>
            <a:r>
              <a:rPr sz="1100" spc="114" dirty="0">
                <a:solidFill>
                  <a:srgbClr val="1A1A1A"/>
                </a:solidFill>
                <a:latin typeface="Times New Roman"/>
                <a:cs typeface="Times New Roman"/>
              </a:rPr>
              <a:t>ª</a:t>
            </a:r>
            <a:r>
              <a:rPr sz="1100" dirty="0">
                <a:solidFill>
                  <a:srgbClr val="1A1A1A"/>
                </a:solidFill>
                <a:latin typeface="Times New Roman"/>
                <a:cs typeface="Times New Roman"/>
              </a:rPr>
              <a:t> </a:t>
            </a:r>
            <a:r>
              <a:rPr sz="1100" spc="-90" dirty="0">
                <a:solidFill>
                  <a:srgbClr val="1A1A1A"/>
                </a:solidFill>
                <a:latin typeface="Times New Roman"/>
                <a:cs typeface="Times New Roman"/>
              </a:rPr>
              <a:t> </a:t>
            </a:r>
            <a:r>
              <a:rPr sz="1100" spc="65" dirty="0">
                <a:solidFill>
                  <a:srgbClr val="0A0A0A"/>
                </a:solidFill>
                <a:latin typeface="Times New Roman"/>
                <a:cs typeface="Times New Roman"/>
              </a:rPr>
              <a:t>-</a:t>
            </a:r>
            <a:r>
              <a:rPr sz="1100" spc="55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RESC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0A0A0A"/>
                </a:solidFill>
                <a:latin typeface="Arial"/>
                <a:cs typeface="Arial"/>
              </a:rPr>
              <a:t>SÃO/</a:t>
            </a:r>
            <a:r>
              <a:rPr sz="1050" spc="-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A0A0A"/>
                </a:solidFill>
                <a:latin typeface="Arial"/>
                <a:cs typeface="Arial"/>
              </a:rPr>
              <a:t>PENALI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DADES</a:t>
            </a:r>
            <a:endParaRPr sz="1050">
              <a:latin typeface="Arial"/>
              <a:cs typeface="Arial"/>
            </a:endParaRPr>
          </a:p>
          <a:p>
            <a:pPr marL="15240" algn="just">
              <a:lnSpc>
                <a:spcPct val="100000"/>
              </a:lnSpc>
              <a:spcBef>
                <a:spcPts val="765"/>
              </a:spcBef>
            </a:pPr>
            <a:r>
              <a:rPr sz="1050" spc="-8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5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presente</a:t>
            </a:r>
            <a:r>
              <a:rPr sz="1050" spc="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con</a:t>
            </a:r>
            <a:r>
              <a:rPr sz="1050" spc="30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050" spc="-20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ato</a:t>
            </a:r>
            <a:r>
              <a:rPr sz="105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pode</a:t>
            </a:r>
            <a:r>
              <a:rPr sz="1050" spc="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ser</a:t>
            </a:r>
            <a:r>
              <a:rPr sz="1050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escind</a:t>
            </a:r>
            <a:r>
              <a:rPr sz="1050" spc="2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1050" spc="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50" spc="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SE:</a:t>
            </a:r>
            <a:endParaRPr sz="1050">
              <a:latin typeface="Arial"/>
              <a:cs typeface="Arial"/>
            </a:endParaRPr>
          </a:p>
          <a:p>
            <a:pPr marL="448945" indent="-215265">
              <a:lnSpc>
                <a:spcPct val="100000"/>
              </a:lnSpc>
              <a:spcBef>
                <a:spcPts val="844"/>
              </a:spcBef>
              <a:buClr>
                <a:srgbClr val="1A1A1A"/>
              </a:buClr>
              <a:buFont typeface="Arial"/>
              <a:buChar char="•"/>
              <a:tabLst>
                <a:tab pos="452120" algn="l"/>
              </a:tabLst>
            </a:pP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Não</a:t>
            </a:r>
            <a:r>
              <a:rPr sz="1050" spc="-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for</a:t>
            </a:r>
            <a:r>
              <a:rPr sz="1050" spc="9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cumprido</a:t>
            </a:r>
            <a:r>
              <a:rPr sz="1050" spc="8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1A1A1A"/>
                </a:solidFill>
                <a:latin typeface="Arial"/>
                <a:cs typeface="Arial"/>
              </a:rPr>
              <a:t>essas</a:t>
            </a:r>
            <a:r>
              <a:rPr sz="1050" spc="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cláu</a:t>
            </a:r>
            <a:r>
              <a:rPr sz="1050" spc="20" dirty="0">
                <a:solidFill>
                  <a:srgbClr val="1A1A1A"/>
                </a:solidFill>
                <a:latin typeface="Arial"/>
                <a:cs typeface="Arial"/>
              </a:rPr>
              <a:t>s</a:t>
            </a:r>
            <a:r>
              <a:rPr sz="1050" spc="10" dirty="0">
                <a:solidFill>
                  <a:srgbClr val="4D4D4F"/>
                </a:solidFill>
                <a:latin typeface="Arial"/>
                <a:cs typeface="Arial"/>
              </a:rPr>
              <a:t>u</a:t>
            </a:r>
            <a:r>
              <a:rPr sz="1050" spc="-45" dirty="0">
                <a:solidFill>
                  <a:srgbClr val="1A1A1A"/>
                </a:solidFill>
                <a:latin typeface="Arial"/>
                <a:cs typeface="Arial"/>
              </a:rPr>
              <a:t>las</a:t>
            </a:r>
            <a:r>
              <a:rPr sz="1050" spc="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313131"/>
                </a:solidFill>
                <a:latin typeface="Arial"/>
                <a:cs typeface="Arial"/>
              </a:rPr>
              <a:t>c</a:t>
            </a:r>
            <a:r>
              <a:rPr sz="1050" spc="-1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1050" spc="-6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050" spc="35" dirty="0">
                <a:solidFill>
                  <a:srgbClr val="4D4D4F"/>
                </a:solidFill>
                <a:latin typeface="Arial"/>
                <a:cs typeface="Arial"/>
              </a:rPr>
              <a:t>t</a:t>
            </a:r>
            <a:r>
              <a:rPr sz="1050" spc="50" dirty="0">
                <a:solidFill>
                  <a:srgbClr val="4D4D4F"/>
                </a:solidFill>
                <a:latin typeface="Arial"/>
                <a:cs typeface="Arial"/>
              </a:rPr>
              <a:t>r</a:t>
            </a:r>
            <a:r>
              <a:rPr sz="1050" spc="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50" spc="60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050" spc="-40" dirty="0">
                <a:solidFill>
                  <a:srgbClr val="313131"/>
                </a:solidFill>
                <a:latin typeface="Arial"/>
                <a:cs typeface="Arial"/>
              </a:rPr>
              <a:t>u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50" spc="-2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50" spc="-75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050" spc="195" dirty="0">
                <a:solidFill>
                  <a:srgbClr val="313131"/>
                </a:solidFill>
                <a:latin typeface="Arial"/>
                <a:cs typeface="Arial"/>
              </a:rPr>
              <a:t>,</a:t>
            </a:r>
            <a:r>
              <a:rPr sz="1050" spc="-1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A0A0A"/>
                </a:solidFill>
                <a:latin typeface="Arial"/>
                <a:cs typeface="Arial"/>
              </a:rPr>
              <a:t>espe</a:t>
            </a:r>
            <a:r>
              <a:rPr sz="1050" spc="25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050" spc="10" dirty="0">
                <a:solidFill>
                  <a:srgbClr val="313131"/>
                </a:solidFill>
                <a:latin typeface="Arial"/>
                <a:cs typeface="Arial"/>
              </a:rPr>
              <a:t>if</a:t>
            </a:r>
            <a:r>
              <a:rPr sz="1050" spc="-3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50" spc="-50" dirty="0">
                <a:solidFill>
                  <a:srgbClr val="0A0A0A"/>
                </a:solidFill>
                <a:latin typeface="Arial"/>
                <a:cs typeface="Arial"/>
              </a:rPr>
              <a:t>cações</a:t>
            </a:r>
            <a:r>
              <a:rPr sz="105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050" spc="6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313131"/>
                </a:solidFill>
                <a:latin typeface="Arial"/>
                <a:cs typeface="Arial"/>
              </a:rPr>
              <a:t>prazos;</a:t>
            </a:r>
            <a:endParaRPr sz="1050">
              <a:latin typeface="Arial"/>
              <a:cs typeface="Arial"/>
            </a:endParaRPr>
          </a:p>
          <a:p>
            <a:pPr marL="448945" marR="22860" indent="-215265">
              <a:lnSpc>
                <a:spcPct val="102600"/>
              </a:lnSpc>
              <a:spcBef>
                <a:spcPts val="45"/>
              </a:spcBef>
              <a:buClr>
                <a:srgbClr val="1A1A1A"/>
              </a:buClr>
              <a:buFont typeface="Arial"/>
              <a:buChar char="•"/>
              <a:tabLst>
                <a:tab pos="452120" algn="l"/>
              </a:tabLst>
            </a:pP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Houver </a:t>
            </a:r>
            <a:r>
              <a:rPr sz="105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A0A0A"/>
                </a:solidFill>
                <a:latin typeface="Arial"/>
                <a:cs typeface="Arial"/>
              </a:rPr>
              <a:t>cessão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ou </a:t>
            </a:r>
            <a:r>
              <a:rPr sz="1050" spc="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ransferência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50" spc="-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dos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direitos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obrigaçõe</a:t>
            </a:r>
            <a:r>
              <a:rPr sz="1050" spc="75" dirty="0">
                <a:solidFill>
                  <a:srgbClr val="1A1A1A"/>
                </a:solidFill>
                <a:latin typeface="Arial"/>
                <a:cs typeface="Arial"/>
              </a:rPr>
              <a:t>s</a:t>
            </a:r>
            <a:r>
              <a:rPr sz="1050" spc="195" dirty="0">
                <a:solidFill>
                  <a:srgbClr val="4D4D4F"/>
                </a:solidFill>
                <a:latin typeface="Arial"/>
                <a:cs typeface="Arial"/>
              </a:rPr>
              <a:t>,</a:t>
            </a:r>
            <a:r>
              <a:rPr sz="1050" dirty="0">
                <a:solidFill>
                  <a:srgbClr val="4D4D4F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4D4D4F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313131"/>
                </a:solidFill>
                <a:latin typeface="Arial"/>
                <a:cs typeface="Arial"/>
              </a:rPr>
              <a:t>fusão,</a:t>
            </a:r>
            <a:r>
              <a:rPr sz="10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1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cisão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050" spc="2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50" spc="-25" dirty="0">
                <a:solidFill>
                  <a:srgbClr val="313131"/>
                </a:solidFill>
                <a:latin typeface="Arial"/>
                <a:cs typeface="Arial"/>
              </a:rPr>
              <a:t>rporação</a:t>
            </a:r>
            <a:r>
              <a:rPr sz="10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313131"/>
                </a:solidFill>
                <a:latin typeface="Arial"/>
                <a:cs typeface="Arial"/>
              </a:rPr>
              <a:t>da</a:t>
            </a:r>
            <a:r>
              <a:rPr sz="1050" spc="-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A0A0A"/>
                </a:solidFill>
                <a:latin typeface="Arial"/>
                <a:cs typeface="Arial"/>
              </a:rPr>
              <a:t>CONTRATADA;</a:t>
            </a:r>
            <a:endParaRPr sz="1050">
              <a:latin typeface="Arial"/>
              <a:cs typeface="Arial"/>
            </a:endParaRPr>
          </a:p>
          <a:p>
            <a:pPr marL="451484" indent="-217804">
              <a:lnSpc>
                <a:spcPct val="100000"/>
              </a:lnSpc>
              <a:spcBef>
                <a:spcPts val="55"/>
              </a:spcBef>
              <a:buClr>
                <a:srgbClr val="1A1A1A"/>
              </a:buClr>
              <a:buFont typeface="Arial"/>
              <a:buChar char="•"/>
              <a:tabLst>
                <a:tab pos="452120" algn="l"/>
              </a:tabLst>
            </a:pP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Houver</a:t>
            </a:r>
            <a:r>
              <a:rPr sz="1050" spc="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falência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050" spc="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concordata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A1A1A"/>
                </a:solidFill>
                <a:latin typeface="Arial"/>
                <a:cs typeface="Arial"/>
              </a:rPr>
              <a:t>da</a:t>
            </a:r>
            <a:r>
              <a:rPr sz="1050" spc="8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1A1A1A"/>
                </a:solidFill>
                <a:latin typeface="Arial"/>
                <a:cs typeface="Arial"/>
              </a:rPr>
              <a:t>CONTRATADA;</a:t>
            </a:r>
            <a:endParaRPr sz="1050">
              <a:latin typeface="Arial"/>
              <a:cs typeface="Arial"/>
            </a:endParaRPr>
          </a:p>
          <a:p>
            <a:pPr marL="451484" marR="10795" indent="-217804">
              <a:lnSpc>
                <a:spcPts val="1320"/>
              </a:lnSpc>
              <a:buClr>
                <a:srgbClr val="1A1A1A"/>
              </a:buClr>
              <a:buFont typeface="Arial"/>
              <a:buChar char="•"/>
              <a:tabLst>
                <a:tab pos="452120" algn="l"/>
              </a:tabLst>
            </a:pP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Houver </a:t>
            </a:r>
            <a:r>
              <a:rPr sz="1050" spc="9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alteração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50" spc="-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A0A0A"/>
                </a:solidFill>
                <a:latin typeface="Arial"/>
                <a:cs typeface="Arial"/>
              </a:rPr>
              <a:t>soci</a:t>
            </a:r>
            <a:r>
              <a:rPr sz="1050" spc="4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50" spc="60" dirty="0">
                <a:solidFill>
                  <a:srgbClr val="313131"/>
                </a:solidFill>
                <a:latin typeface="Arial"/>
                <a:cs typeface="Arial"/>
              </a:rPr>
              <a:t>l</a:t>
            </a:r>
            <a:r>
              <a:rPr sz="10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ou  </a:t>
            </a:r>
            <a:r>
              <a:rPr sz="1050" spc="-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mo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050" spc="20" dirty="0">
                <a:solidFill>
                  <a:srgbClr val="313131"/>
                </a:solidFill>
                <a:latin typeface="Arial"/>
                <a:cs typeface="Arial"/>
              </a:rPr>
              <a:t>if</a:t>
            </a:r>
            <a:r>
              <a:rPr sz="1050" spc="-5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cação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50" spc="-1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A1A1A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050" spc="-114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finalidade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050" spc="-8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estrutura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1050" spc="-8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313131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1050" spc="-9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A0A0A"/>
                </a:solidFill>
                <a:latin typeface="Arial"/>
                <a:cs typeface="Arial"/>
              </a:rPr>
              <a:t>CO</a:t>
            </a:r>
            <a:r>
              <a:rPr sz="1050" spc="-135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050" spc="-65" dirty="0">
                <a:solidFill>
                  <a:srgbClr val="313131"/>
                </a:solidFill>
                <a:latin typeface="Arial"/>
                <a:cs typeface="Arial"/>
              </a:rPr>
              <a:t>TRATADA,</a:t>
            </a:r>
            <a:r>
              <a:rPr sz="105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1050" spc="-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que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A0A0A"/>
                </a:solidFill>
                <a:latin typeface="Arial"/>
                <a:cs typeface="Arial"/>
              </a:rPr>
              <a:t>prejudique</a:t>
            </a:r>
            <a:r>
              <a:rPr sz="105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50" spc="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execução</a:t>
            </a:r>
            <a:r>
              <a:rPr sz="1050" spc="8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050" spc="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A0A0A"/>
                </a:solidFill>
                <a:latin typeface="Arial"/>
                <a:cs typeface="Arial"/>
              </a:rPr>
              <a:t>contrato;</a:t>
            </a:r>
            <a:endParaRPr sz="1050">
              <a:latin typeface="Arial"/>
              <a:cs typeface="Arial"/>
            </a:endParaRPr>
          </a:p>
          <a:p>
            <a:pPr marL="445770" indent="-212090">
              <a:lnSpc>
                <a:spcPts val="1215"/>
              </a:lnSpc>
              <a:buClr>
                <a:srgbClr val="1A1A1A"/>
              </a:buClr>
              <a:buFont typeface="Arial"/>
              <a:buChar char="•"/>
              <a:tabLst>
                <a:tab pos="446405" algn="l"/>
              </a:tabLst>
            </a:pP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caso</a:t>
            </a:r>
            <a:r>
              <a:rPr sz="105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A1A1A"/>
                </a:solidFill>
                <a:latin typeface="Arial"/>
                <a:cs typeface="Arial"/>
              </a:rPr>
              <a:t>fortuito</a:t>
            </a:r>
            <a:r>
              <a:rPr sz="1050" spc="7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ou</a:t>
            </a:r>
            <a:r>
              <a:rPr sz="1050" spc="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força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maior</a:t>
            </a:r>
            <a:r>
              <a:rPr sz="1050" spc="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impeditiva</a:t>
            </a:r>
            <a:r>
              <a:rPr sz="1050" spc="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A0A0A"/>
                </a:solidFill>
                <a:latin typeface="Arial"/>
                <a:cs typeface="Arial"/>
              </a:rPr>
              <a:t>da</a:t>
            </a:r>
            <a:r>
              <a:rPr sz="1050" spc="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execução</a:t>
            </a:r>
            <a:r>
              <a:rPr sz="1050" spc="10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do</a:t>
            </a:r>
            <a:r>
              <a:rPr sz="1050" spc="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con</a:t>
            </a:r>
            <a:r>
              <a:rPr sz="1050" spc="50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050" dirty="0">
                <a:solidFill>
                  <a:srgbClr val="313131"/>
                </a:solidFill>
                <a:latin typeface="Arial"/>
                <a:cs typeface="Arial"/>
              </a:rPr>
              <a:t>rato.</a:t>
            </a:r>
            <a:endParaRPr sz="1050">
              <a:latin typeface="Arial"/>
              <a:cs typeface="Arial"/>
            </a:endParaRPr>
          </a:p>
          <a:p>
            <a:pPr marL="18415" marR="13970" indent="2540" algn="just">
              <a:lnSpc>
                <a:spcPct val="102200"/>
              </a:lnSpc>
              <a:spcBef>
                <a:spcPts val="695"/>
              </a:spcBef>
            </a:pPr>
            <a:r>
              <a:rPr sz="1100" spc="25" dirty="0">
                <a:solidFill>
                  <a:srgbClr val="0A0A0A"/>
                </a:solidFill>
                <a:latin typeface="Arial"/>
                <a:cs typeface="Arial"/>
              </a:rPr>
              <a:t>Parágrafo</a:t>
            </a:r>
            <a:r>
              <a:rPr sz="110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1100" spc="135" dirty="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sz="1100" spc="1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100" spc="60" dirty="0">
                <a:solidFill>
                  <a:srgbClr val="0A0A0A"/>
                </a:solidFill>
                <a:latin typeface="Arial"/>
                <a:cs typeface="Arial"/>
              </a:rPr>
              <a:t>me</a:t>
            </a:r>
            <a:r>
              <a:rPr sz="1100" spc="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100" spc="55" dirty="0">
                <a:solidFill>
                  <a:srgbClr val="0A0A0A"/>
                </a:solidFill>
                <a:latin typeface="Arial"/>
                <a:cs typeface="Arial"/>
              </a:rPr>
              <a:t>ro:</a:t>
            </a:r>
            <a:r>
              <a:rPr sz="1100" spc="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5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não</a:t>
            </a:r>
            <a:r>
              <a:rPr sz="1050" spc="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cumprimento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das</a:t>
            </a:r>
            <a:r>
              <a:rPr sz="1050" spc="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condições</a:t>
            </a:r>
            <a:r>
              <a:rPr sz="1050" spc="1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1050" spc="-5" dirty="0">
                <a:solidFill>
                  <a:srgbClr val="313131"/>
                </a:solidFill>
                <a:latin typeface="Arial"/>
                <a:cs typeface="Arial"/>
              </a:rPr>
              <a:t>é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050" spc="3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050" spc="-45" dirty="0">
                <a:solidFill>
                  <a:srgbClr val="313131"/>
                </a:solidFill>
                <a:latin typeface="Arial"/>
                <a:cs typeface="Arial"/>
              </a:rPr>
              <a:t>ica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s,</a:t>
            </a:r>
            <a:r>
              <a:rPr sz="1050" spc="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313131"/>
                </a:solidFill>
                <a:latin typeface="Arial"/>
                <a:cs typeface="Arial"/>
              </a:rPr>
              <a:t>com</a:t>
            </a:r>
            <a:r>
              <a:rPr sz="1050" spc="3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050" spc="-45" dirty="0">
                <a:solidFill>
                  <a:srgbClr val="4D4D4F"/>
                </a:solidFill>
                <a:latin typeface="Arial"/>
                <a:cs typeface="Arial"/>
              </a:rPr>
              <a:t>r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ciais</a:t>
            </a:r>
            <a:r>
              <a:rPr sz="1050" spc="7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313131"/>
                </a:solidFill>
                <a:latin typeface="Arial"/>
                <a:cs typeface="Arial"/>
              </a:rPr>
              <a:t>ou</a:t>
            </a:r>
            <a:r>
              <a:rPr sz="1050" spc="-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313131"/>
                </a:solidFill>
                <a:latin typeface="Arial"/>
                <a:cs typeface="Arial"/>
              </a:rPr>
              <a:t>j</a:t>
            </a:r>
            <a:r>
              <a:rPr sz="1050" spc="-1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4D4D4F"/>
                </a:solidFill>
                <a:latin typeface="Arial"/>
                <a:cs typeface="Arial"/>
              </a:rPr>
              <a:t>u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rídicas</a:t>
            </a:r>
            <a:r>
              <a:rPr sz="1050" spc="8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313131"/>
                </a:solidFill>
                <a:latin typeface="Arial"/>
                <a:cs typeface="Arial"/>
              </a:rPr>
              <a:t>estabelecidas</a:t>
            </a:r>
            <a:r>
              <a:rPr sz="1050" spc="-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nos</a:t>
            </a:r>
            <a:r>
              <a:rPr sz="1050" spc="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instrumentos</a:t>
            </a:r>
            <a:r>
              <a:rPr sz="1050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convocatório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1050" spc="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contratu</a:t>
            </a:r>
            <a:r>
              <a:rPr sz="1050" spc="10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50" spc="60" dirty="0">
                <a:solidFill>
                  <a:srgbClr val="313131"/>
                </a:solidFill>
                <a:latin typeface="Arial"/>
                <a:cs typeface="Arial"/>
              </a:rPr>
              <a:t>l</a:t>
            </a:r>
            <a:r>
              <a:rPr sz="1050" spc="-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caracterizará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1050" spc="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descumprimento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313131"/>
                </a:solidFill>
                <a:latin typeface="Arial"/>
                <a:cs typeface="Arial"/>
              </a:rPr>
              <a:t>das</a:t>
            </a:r>
            <a:r>
              <a:rPr sz="1050" spc="7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50" spc="-30" dirty="0">
                <a:solidFill>
                  <a:srgbClr val="313131"/>
                </a:solidFill>
                <a:latin typeface="Arial"/>
                <a:cs typeface="Arial"/>
              </a:rPr>
              <a:t>brigações</a:t>
            </a:r>
            <a:r>
              <a:rPr sz="1050" spc="8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assumidas</a:t>
            </a:r>
            <a:r>
              <a:rPr sz="1050" spc="1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050" spc="-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poderá</a:t>
            </a:r>
            <a:r>
              <a:rPr sz="1050" spc="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acarret</a:t>
            </a:r>
            <a:r>
              <a:rPr sz="1050" spc="85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1050" spc="35" dirty="0">
                <a:solidFill>
                  <a:srgbClr val="4D4D4F"/>
                </a:solidFill>
                <a:latin typeface="Arial"/>
                <a:cs typeface="Arial"/>
              </a:rPr>
              <a:t>r</a:t>
            </a:r>
            <a:r>
              <a:rPr sz="1050" spc="-40" dirty="0">
                <a:solidFill>
                  <a:srgbClr val="4D4D4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ao</a:t>
            </a:r>
            <a:r>
              <a:rPr sz="105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parti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c</a:t>
            </a:r>
            <a:r>
              <a:rPr sz="1050" spc="25" dirty="0">
                <a:solidFill>
                  <a:srgbClr val="4D4D4F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pante</a:t>
            </a:r>
            <a:r>
              <a:rPr sz="1050" spc="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A1A1A"/>
                </a:solidFill>
                <a:latin typeface="Arial"/>
                <a:cs typeface="Arial"/>
              </a:rPr>
              <a:t>as</a:t>
            </a:r>
            <a:r>
              <a:rPr sz="1050" spc="3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A0A0A"/>
                </a:solidFill>
                <a:latin typeface="Arial"/>
                <a:cs typeface="Arial"/>
              </a:rPr>
              <a:t>se</a:t>
            </a:r>
            <a:r>
              <a:rPr sz="1050" spc="50" dirty="0">
                <a:solidFill>
                  <a:srgbClr val="313131"/>
                </a:solidFill>
                <a:latin typeface="Arial"/>
                <a:cs typeface="Arial"/>
              </a:rPr>
              <a:t>g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050" spc="1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-85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tes</a:t>
            </a:r>
            <a:r>
              <a:rPr sz="1050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p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spc="-25" dirty="0">
                <a:solidFill>
                  <a:srgbClr val="313131"/>
                </a:solidFill>
                <a:latin typeface="Arial"/>
                <a:cs typeface="Arial"/>
              </a:rPr>
              <a:t>nalidad</a:t>
            </a:r>
            <a:r>
              <a:rPr sz="1050" spc="-1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s,</a:t>
            </a:r>
            <a:r>
              <a:rPr sz="1050" spc="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previstas</a:t>
            </a:r>
            <a:r>
              <a:rPr sz="1050" spc="1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313131"/>
                </a:solidFill>
                <a:latin typeface="Arial"/>
                <a:cs typeface="Arial"/>
              </a:rPr>
              <a:t>no</a:t>
            </a:r>
            <a:r>
              <a:rPr sz="1050" spc="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313131"/>
                </a:solidFill>
                <a:latin typeface="Arial"/>
                <a:cs typeface="Arial"/>
              </a:rPr>
              <a:t>instrumento</a:t>
            </a:r>
            <a:r>
              <a:rPr sz="1050" spc="1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co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050" spc="-25" dirty="0">
                <a:solidFill>
                  <a:srgbClr val="313131"/>
                </a:solidFill>
                <a:latin typeface="Arial"/>
                <a:cs typeface="Arial"/>
              </a:rPr>
              <a:t>vo</a:t>
            </a:r>
            <a:r>
              <a:rPr sz="1050" spc="5" dirty="0">
                <a:solidFill>
                  <a:srgbClr val="313131"/>
                </a:solidFill>
                <a:latin typeface="Arial"/>
                <a:cs typeface="Arial"/>
              </a:rPr>
              <a:t>c</a:t>
            </a:r>
            <a:r>
              <a:rPr sz="1050" spc="-5" dirty="0">
                <a:solidFill>
                  <a:srgbClr val="0A0A0A"/>
                </a:solidFill>
                <a:latin typeface="Arial"/>
                <a:cs typeface="Arial"/>
              </a:rPr>
              <a:t>ató</a:t>
            </a:r>
            <a:r>
              <a:rPr sz="1050" spc="70" dirty="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sz="1050" spc="-10" dirty="0">
                <a:solidFill>
                  <a:srgbClr val="313131"/>
                </a:solidFill>
                <a:latin typeface="Arial"/>
                <a:cs typeface="Arial"/>
              </a:rPr>
              <a:t>io:</a:t>
            </a:r>
            <a:endParaRPr sz="1050">
              <a:latin typeface="Arial"/>
              <a:cs typeface="Arial"/>
            </a:endParaRPr>
          </a:p>
          <a:p>
            <a:pPr marL="445770" marR="4815840">
              <a:lnSpc>
                <a:spcPts val="2110"/>
              </a:lnSpc>
              <a:spcBef>
                <a:spcPts val="160"/>
              </a:spcBef>
            </a:pPr>
            <a:r>
              <a:rPr sz="1100" spc="114" dirty="0">
                <a:solidFill>
                  <a:srgbClr val="0A0A0A"/>
                </a:solidFill>
                <a:latin typeface="Times New Roman"/>
                <a:cs typeface="Times New Roman"/>
              </a:rPr>
              <a:t>1</a:t>
            </a:r>
            <a:r>
              <a:rPr sz="1100" spc="380" dirty="0">
                <a:solidFill>
                  <a:srgbClr val="1A1A1A"/>
                </a:solidFill>
                <a:latin typeface="Times New Roman"/>
                <a:cs typeface="Times New Roman"/>
              </a:rPr>
              <a:t>-</a:t>
            </a:r>
            <a:r>
              <a:rPr sz="1100" spc="-95" dirty="0">
                <a:solidFill>
                  <a:srgbClr val="1A1A1A"/>
                </a:solidFill>
                <a:latin typeface="Times New Roman"/>
                <a:cs typeface="Times New Roman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50" spc="-20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vertênc</a:t>
            </a:r>
            <a:r>
              <a:rPr sz="1050" spc="-1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4D4D4F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0A0A0A"/>
                </a:solidFill>
                <a:latin typeface="Arial"/>
                <a:cs typeface="Arial"/>
              </a:rPr>
              <a:t>a;</a:t>
            </a:r>
            <a:r>
              <a:rPr sz="1050" spc="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21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24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050" spc="370" dirty="0">
                <a:solidFill>
                  <a:srgbClr val="0A0A0A"/>
                </a:solidFill>
                <a:latin typeface="Arial"/>
                <a:cs typeface="Arial"/>
              </a:rPr>
              <a:t>-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multa;</a:t>
            </a:r>
            <a:endParaRPr sz="1050">
              <a:latin typeface="Arial"/>
              <a:cs typeface="Arial"/>
            </a:endParaRPr>
          </a:p>
          <a:p>
            <a:pPr marL="439420" marR="19050" indent="5715" algn="just">
              <a:lnSpc>
                <a:spcPct val="100000"/>
              </a:lnSpc>
              <a:spcBef>
                <a:spcPts val="585"/>
              </a:spcBef>
            </a:pPr>
            <a:r>
              <a:rPr sz="1050" spc="160" dirty="0">
                <a:solidFill>
                  <a:srgbClr val="0A0A0A"/>
                </a:solidFill>
                <a:latin typeface="Arial"/>
                <a:cs typeface="Arial"/>
              </a:rPr>
              <a:t>III</a:t>
            </a:r>
            <a:r>
              <a:rPr sz="1050" spc="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340" dirty="0">
                <a:solidFill>
                  <a:srgbClr val="0A0A0A"/>
                </a:solidFill>
                <a:latin typeface="Arial"/>
                <a:cs typeface="Arial"/>
              </a:rPr>
              <a:t>-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suspensão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temporária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50" spc="-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para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participar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dos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A1A1A"/>
                </a:solidFill>
                <a:latin typeface="Arial"/>
                <a:cs typeface="Arial"/>
              </a:rPr>
              <a:t>processos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sele</a:t>
            </a:r>
            <a:r>
              <a:rPr sz="1050" spc="45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050" spc="-1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50" spc="-40" dirty="0">
                <a:solidFill>
                  <a:srgbClr val="313131"/>
                </a:solidFill>
                <a:latin typeface="Arial"/>
                <a:cs typeface="Arial"/>
              </a:rPr>
              <a:t>v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os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1A1A1A"/>
                </a:solidFill>
                <a:latin typeface="Arial"/>
                <a:cs typeface="Arial"/>
              </a:rPr>
              <a:t>CBC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do </a:t>
            </a:r>
            <a:r>
              <a:rPr sz="1050" spc="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Mackenzie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 Esporte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A0A0A"/>
                </a:solidFill>
                <a:latin typeface="Arial"/>
                <a:cs typeface="Arial"/>
              </a:rPr>
              <a:t>Clube,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p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050" spc="10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10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A1A1A"/>
                </a:solidFill>
                <a:latin typeface="Arial"/>
                <a:cs typeface="Arial"/>
              </a:rPr>
              <a:t>conseqüência,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A0A0A"/>
                </a:solidFill>
                <a:latin typeface="Arial"/>
                <a:cs typeface="Arial"/>
              </a:rPr>
              <a:t>contratar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050" spc="-35" dirty="0">
                <a:solidFill>
                  <a:srgbClr val="1A1A1A"/>
                </a:solidFill>
                <a:latin typeface="Arial"/>
                <a:cs typeface="Arial"/>
              </a:rPr>
              <a:t>mesma,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pelo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A1A1A"/>
                </a:solidFill>
                <a:latin typeface="Arial"/>
                <a:cs typeface="Arial"/>
              </a:rPr>
              <a:t>prazo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mínimo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6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A1A1A"/>
                </a:solidFill>
                <a:latin typeface="Arial"/>
                <a:cs typeface="Arial"/>
              </a:rPr>
              <a:t>(seis)</a:t>
            </a:r>
            <a:r>
              <a:rPr sz="1050" spc="-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A0A0A"/>
                </a:solidFill>
                <a:latin typeface="Arial"/>
                <a:cs typeface="Arial"/>
              </a:rPr>
              <a:t>meses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máximo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24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A0A0A"/>
                </a:solidFill>
                <a:latin typeface="Arial"/>
                <a:cs typeface="Arial"/>
              </a:rPr>
              <a:t>(</a:t>
            </a:r>
            <a:r>
              <a:rPr sz="1050" spc="5" dirty="0">
                <a:solidFill>
                  <a:srgbClr val="0A0A0A"/>
                </a:solidFill>
                <a:latin typeface="Arial"/>
                <a:cs typeface="Arial"/>
              </a:rPr>
              <a:t>vinte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A0A0A"/>
                </a:solidFill>
                <a:latin typeface="Arial"/>
                <a:cs typeface="Arial"/>
              </a:rPr>
              <a:t>quatro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) </a:t>
            </a:r>
            <a:r>
              <a:rPr sz="1050" spc="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1A1A1A"/>
                </a:solidFill>
                <a:latin typeface="Arial"/>
                <a:cs typeface="Arial"/>
              </a:rPr>
              <a:t>mese</a:t>
            </a:r>
            <a:r>
              <a:rPr sz="1050" spc="-5" dirty="0">
                <a:solidFill>
                  <a:srgbClr val="1A1A1A"/>
                </a:solidFill>
                <a:latin typeface="Arial"/>
                <a:cs typeface="Arial"/>
              </a:rPr>
              <a:t>s</a:t>
            </a:r>
            <a:r>
              <a:rPr sz="1050" spc="195" dirty="0">
                <a:solidFill>
                  <a:srgbClr val="4D4D4F"/>
                </a:solidFill>
                <a:latin typeface="Arial"/>
                <a:cs typeface="Arial"/>
              </a:rPr>
              <a:t>,</a:t>
            </a:r>
            <a:r>
              <a:rPr sz="1050" spc="95" dirty="0">
                <a:solidFill>
                  <a:srgbClr val="4D4D4F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1050" spc="-50" dirty="0">
                <a:solidFill>
                  <a:srgbClr val="0A0A0A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co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050" spc="-35" dirty="0">
                <a:solidFill>
                  <a:srgbClr val="313131"/>
                </a:solidFill>
                <a:latin typeface="Arial"/>
                <a:cs typeface="Arial"/>
              </a:rPr>
              <a:t>dições</a:t>
            </a:r>
            <a:r>
              <a:rPr sz="10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313131"/>
                </a:solidFill>
                <a:latin typeface="Arial"/>
                <a:cs typeface="Arial"/>
              </a:rPr>
              <a:t>est</a:t>
            </a:r>
            <a:r>
              <a:rPr sz="1050" spc="-30" dirty="0">
                <a:solidFill>
                  <a:srgbClr val="0A0A0A"/>
                </a:solidFill>
                <a:latin typeface="Arial"/>
                <a:cs typeface="Arial"/>
              </a:rPr>
              <a:t>ab</a:t>
            </a:r>
            <a:r>
              <a:rPr sz="1050" spc="2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050" spc="-30" dirty="0">
                <a:solidFill>
                  <a:srgbClr val="313131"/>
                </a:solidFill>
                <a:latin typeface="Arial"/>
                <a:cs typeface="Arial"/>
              </a:rPr>
              <a:t>lecidas</a:t>
            </a:r>
            <a:r>
              <a:rPr sz="10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A1A1A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313131"/>
                </a:solidFill>
                <a:latin typeface="Arial"/>
                <a:cs typeface="Arial"/>
              </a:rPr>
              <a:t>instrumento </a:t>
            </a:r>
            <a:r>
              <a:rPr sz="1050" spc="-20" dirty="0">
                <a:solidFill>
                  <a:srgbClr val="0A0A0A"/>
                </a:solidFill>
                <a:latin typeface="Arial"/>
                <a:cs typeface="Arial"/>
              </a:rPr>
              <a:t>convocatório.</a:t>
            </a:r>
            <a:endParaRPr sz="1050">
              <a:latin typeface="Arial"/>
              <a:cs typeface="Arial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1713523" y="1954488"/>
          <a:ext cx="4316730" cy="19443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9369"/>
                <a:gridCol w="2090771"/>
                <a:gridCol w="1827152"/>
              </a:tblGrid>
              <a:tr h="447584">
                <a:tc>
                  <a:txBody>
                    <a:bodyPr/>
                    <a:lstStyle/>
                    <a:p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090">
                      <a:solidFill>
                        <a:srgbClr val="2B2B2F"/>
                      </a:solidFill>
                      <a:prstDash val="solid"/>
                    </a:lnR>
                    <a:lnB w="606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90">
                      <a:solidFill>
                        <a:srgbClr val="2B2B2F"/>
                      </a:solidFill>
                      <a:prstDash val="solid"/>
                    </a:lnL>
                    <a:lnR w="6060">
                      <a:solidFill>
                        <a:srgbClr val="3F3F3F"/>
                      </a:solidFill>
                      <a:prstDash val="solid"/>
                    </a:lnR>
                    <a:lnT w="6060">
                      <a:solidFill>
                        <a:srgbClr val="000000"/>
                      </a:solidFill>
                      <a:prstDash val="solid"/>
                    </a:lnT>
                    <a:lnB w="606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8575" algn="ctr">
                        <a:lnSpc>
                          <a:spcPts val="770"/>
                        </a:lnSpc>
                      </a:pPr>
                      <a:r>
                        <a:rPr sz="6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GARANTIA: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marR="18415" algn="ctr">
                        <a:lnSpc>
                          <a:spcPts val="830"/>
                        </a:lnSpc>
                      </a:pPr>
                      <a:r>
                        <a:rPr sz="700" dirty="0">
                          <a:solidFill>
                            <a:srgbClr val="4D4D4F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700" spc="25" dirty="0">
                          <a:solidFill>
                            <a:srgbClr val="4D4D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D4D4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-15" dirty="0">
                          <a:solidFill>
                            <a:srgbClr val="4D4D4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as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0">
                      <a:solidFill>
                        <a:srgbClr val="3F3F3F"/>
                      </a:solidFill>
                      <a:prstDash val="solid"/>
                    </a:lnL>
                    <a:lnR w="6060">
                      <a:solidFill>
                        <a:srgbClr val="000000"/>
                      </a:solidFill>
                      <a:prstDash val="solid"/>
                    </a:lnR>
                    <a:lnT w="6060">
                      <a:solidFill>
                        <a:srgbClr val="000000"/>
                      </a:solidFill>
                      <a:prstDash val="solid"/>
                    </a:lnT>
                    <a:lnB w="6060">
                      <a:solidFill>
                        <a:srgbClr val="6B6B6B"/>
                      </a:solidFill>
                      <a:prstDash val="solid"/>
                    </a:lnB>
                  </a:tcPr>
                </a:tc>
              </a:tr>
              <a:tr h="708232">
                <a:tc>
                  <a:txBody>
                    <a:bodyPr/>
                    <a:lstStyle/>
                    <a:p>
                      <a:pPr marL="149860">
                        <a:lnSpc>
                          <a:spcPct val="100000"/>
                        </a:lnSpc>
                      </a:pPr>
                      <a:r>
                        <a:rPr sz="850" spc="-140" dirty="0">
                          <a:solidFill>
                            <a:srgbClr val="0A0A0A"/>
                          </a:solidFill>
                          <a:latin typeface="Courier New"/>
                          <a:cs typeface="Courier New"/>
                        </a:rPr>
                        <a:t>1</a:t>
                      </a:r>
                      <a:r>
                        <a:rPr sz="850" dirty="0">
                          <a:solidFill>
                            <a:srgbClr val="0A0A0A"/>
                          </a:solidFill>
                          <a:latin typeface="Courier New"/>
                          <a:cs typeface="Courier New"/>
                        </a:rPr>
                        <a:t>0</a:t>
                      </a:r>
                      <a:endParaRPr sz="8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R w="9090">
                      <a:solidFill>
                        <a:srgbClr val="2B2B2F"/>
                      </a:solidFill>
                      <a:prstDash val="solid"/>
                    </a:lnR>
                    <a:lnT w="6060">
                      <a:solidFill>
                        <a:srgbClr val="575757"/>
                      </a:solidFill>
                      <a:prstDash val="solid"/>
                    </a:lnT>
                    <a:lnB w="6060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7820">
                        <a:lnSpc>
                          <a:spcPct val="100000"/>
                        </a:lnSpc>
                      </a:pPr>
                      <a:r>
                        <a:rPr sz="650" spc="20" dirty="0">
                          <a:solidFill>
                            <a:srgbClr val="0A0A0A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650" spc="-3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650" dirty="0">
                          <a:solidFill>
                            <a:srgbClr val="0A0A0A"/>
                          </a:solidFill>
                          <a:latin typeface="Arial"/>
                          <a:cs typeface="Arial"/>
                        </a:rPr>
                        <a:t>ONOMETRO </a:t>
                      </a:r>
                      <a:r>
                        <a:rPr sz="650" spc="-75" dirty="0">
                          <a:solidFill>
                            <a:srgbClr val="0A0A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650" dirty="0">
                          <a:solidFill>
                            <a:srgbClr val="0A0A0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650" spc="-90" dirty="0">
                          <a:solidFill>
                            <a:srgbClr val="0A0A0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650" dirty="0">
                          <a:solidFill>
                            <a:srgbClr val="0A0A0A"/>
                          </a:solidFill>
                          <a:latin typeface="Arial"/>
                          <a:cs typeface="Arial"/>
                        </a:rPr>
                        <a:t>GITAL</a:t>
                      </a:r>
                      <a:r>
                        <a:rPr sz="650" spc="45" dirty="0">
                          <a:solidFill>
                            <a:srgbClr val="0A0A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650" dirty="0">
                          <a:solidFill>
                            <a:srgbClr val="0A0A0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650" spc="40" dirty="0">
                          <a:solidFill>
                            <a:srgbClr val="0A0A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6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MESA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0">
                      <a:solidFill>
                        <a:srgbClr val="2B2B2F"/>
                      </a:solidFill>
                      <a:prstDash val="solid"/>
                    </a:lnL>
                    <a:lnR w="6060">
                      <a:solidFill>
                        <a:srgbClr val="3F3F3F"/>
                      </a:solidFill>
                      <a:prstDash val="solid"/>
                    </a:lnR>
                    <a:lnT w="6060">
                      <a:solidFill>
                        <a:srgbClr val="575757"/>
                      </a:solidFill>
                      <a:prstDash val="solid"/>
                    </a:lnT>
                    <a:lnB w="6060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5875" algn="ctr">
                        <a:lnSpc>
                          <a:spcPts val="770"/>
                        </a:lnSpc>
                      </a:pPr>
                      <a:r>
                        <a:rPr sz="6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MARCA: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marR="15875" algn="ctr">
                        <a:lnSpc>
                          <a:spcPts val="830"/>
                        </a:lnSpc>
                      </a:pPr>
                      <a:r>
                        <a:rPr sz="700" spc="-25" dirty="0">
                          <a:solidFill>
                            <a:srgbClr val="676767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spc="-3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4D4D4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20" dirty="0">
                          <a:solidFill>
                            <a:srgbClr val="4D4D4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6767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75" dirty="0">
                          <a:solidFill>
                            <a:srgbClr val="6767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35" dirty="0">
                          <a:solidFill>
                            <a:srgbClr val="67676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spc="-2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D4D4F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00" spc="60" dirty="0">
                          <a:solidFill>
                            <a:srgbClr val="4D4D4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4D4D4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5" dirty="0">
                          <a:solidFill>
                            <a:srgbClr val="4D4D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30" dirty="0">
                          <a:solidFill>
                            <a:srgbClr val="4D4D4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spc="-2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D4D4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10" dirty="0">
                          <a:solidFill>
                            <a:srgbClr val="4D4D4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milar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2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R="24130" algn="ctr">
                        <a:lnSpc>
                          <a:spcPts val="760"/>
                        </a:lnSpc>
                      </a:pPr>
                      <a:r>
                        <a:rPr sz="6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GARANTIA: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marR="19685" algn="ctr">
                        <a:lnSpc>
                          <a:spcPts val="819"/>
                        </a:lnSpc>
                      </a:pPr>
                      <a:r>
                        <a:rPr sz="700" dirty="0">
                          <a:solidFill>
                            <a:srgbClr val="4D4D4F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700" spc="25" dirty="0">
                          <a:solidFill>
                            <a:srgbClr val="4D4D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D4D4F"/>
                          </a:solidFill>
                          <a:latin typeface="Arial"/>
                          <a:cs typeface="Arial"/>
                        </a:rPr>
                        <a:t>dias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60">
                      <a:solidFill>
                        <a:srgbClr val="3F3F3F"/>
                      </a:solidFill>
                      <a:prstDash val="solid"/>
                    </a:lnL>
                    <a:lnR w="6060">
                      <a:solidFill>
                        <a:srgbClr val="000000"/>
                      </a:solidFill>
                      <a:prstDash val="solid"/>
                    </a:lnR>
                    <a:lnT w="6060">
                      <a:solidFill>
                        <a:srgbClr val="6B6B6B"/>
                      </a:solidFill>
                      <a:prstDash val="solid"/>
                    </a:lnT>
                    <a:lnB w="6060">
                      <a:solidFill>
                        <a:srgbClr val="4B4B4B"/>
                      </a:solidFill>
                      <a:prstDash val="solid"/>
                    </a:lnB>
                  </a:tcPr>
                </a:tc>
              </a:tr>
              <a:tr h="781944">
                <a:tc>
                  <a:txBody>
                    <a:bodyPr/>
                    <a:lstStyle/>
                    <a:p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90">
                      <a:solidFill>
                        <a:srgbClr val="2B2B2F"/>
                      </a:solidFill>
                      <a:prstDash val="solid"/>
                    </a:lnR>
                    <a:lnT w="6060">
                      <a:solidFill>
                        <a:srgbClr val="3F3F3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483234">
                        <a:lnSpc>
                          <a:spcPct val="100000"/>
                        </a:lnSpc>
                      </a:pPr>
                      <a:r>
                        <a:rPr sz="650" dirty="0">
                          <a:solidFill>
                            <a:srgbClr val="0A0A0A"/>
                          </a:solidFill>
                          <a:latin typeface="Arial"/>
                          <a:cs typeface="Arial"/>
                        </a:rPr>
                        <a:t>CRONÔM</a:t>
                      </a:r>
                      <a:r>
                        <a:rPr sz="650" spc="-100" dirty="0">
                          <a:solidFill>
                            <a:srgbClr val="0A0A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6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650" spc="-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650" dirty="0">
                          <a:solidFill>
                            <a:srgbClr val="0A0A0A"/>
                          </a:solidFill>
                          <a:latin typeface="Arial"/>
                          <a:cs typeface="Arial"/>
                        </a:rPr>
                        <a:t>RO -</a:t>
                      </a:r>
                      <a:r>
                        <a:rPr sz="650" spc="30" dirty="0">
                          <a:solidFill>
                            <a:srgbClr val="0A0A0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6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NATAÇÃO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0">
                      <a:solidFill>
                        <a:srgbClr val="2B2B2F"/>
                      </a:solidFill>
                      <a:prstDash val="solid"/>
                    </a:lnL>
                    <a:lnT w="6060">
                      <a:solidFill>
                        <a:srgbClr val="3F3F3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16510" algn="ctr">
                        <a:lnSpc>
                          <a:spcPts val="760"/>
                        </a:lnSpc>
                      </a:pPr>
                      <a:r>
                        <a:rPr sz="6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MARCA: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marR="12700" algn="ctr">
                        <a:lnSpc>
                          <a:spcPts val="819"/>
                        </a:lnSpc>
                      </a:pPr>
                      <a:r>
                        <a:rPr sz="700" dirty="0">
                          <a:solidFill>
                            <a:srgbClr val="4D4D4F"/>
                          </a:solidFill>
                          <a:latin typeface="Arial"/>
                          <a:cs typeface="Arial"/>
                        </a:rPr>
                        <a:t>fi</a:t>
                      </a:r>
                      <a:r>
                        <a:rPr sz="700" spc="10" dirty="0">
                          <a:solidFill>
                            <a:srgbClr val="67676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15" dirty="0">
                          <a:solidFill>
                            <a:srgbClr val="4D4D4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6767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15" dirty="0">
                          <a:solidFill>
                            <a:srgbClr val="6767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ou</a:t>
                      </a:r>
                      <a:r>
                        <a:rPr sz="700" spc="1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D4D4F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00" spc="60" dirty="0">
                          <a:solidFill>
                            <a:srgbClr val="4D4D4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2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67676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5" dirty="0">
                          <a:solidFill>
                            <a:srgbClr val="6767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30" dirty="0">
                          <a:solidFill>
                            <a:srgbClr val="67676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4D4D4F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spc="-20" dirty="0">
                          <a:solidFill>
                            <a:srgbClr val="4D4D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2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4D4D4F"/>
                          </a:solidFill>
                          <a:latin typeface="Arial"/>
                          <a:cs typeface="Arial"/>
                        </a:rPr>
                        <a:t>imi</a:t>
                      </a:r>
                      <a:r>
                        <a:rPr sz="700" spc="-10" dirty="0">
                          <a:solidFill>
                            <a:srgbClr val="4D4D4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6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4D4D4F"/>
                          </a:solidFill>
                          <a:latin typeface="Arial"/>
                          <a:cs typeface="Arial"/>
                        </a:rPr>
                        <a:t>r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8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R="25400" algn="ctr">
                        <a:lnSpc>
                          <a:spcPts val="760"/>
                        </a:lnSpc>
                      </a:pPr>
                      <a:r>
                        <a:rPr sz="6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GARANTIA:</a:t>
                      </a:r>
                      <a:endParaRPr sz="650">
                        <a:latin typeface="Arial"/>
                        <a:cs typeface="Arial"/>
                      </a:endParaRPr>
                    </a:p>
                    <a:p>
                      <a:pPr marR="19685" algn="ctr">
                        <a:lnSpc>
                          <a:spcPts val="819"/>
                        </a:lnSpc>
                      </a:pPr>
                      <a:r>
                        <a:rPr sz="700" dirty="0">
                          <a:solidFill>
                            <a:srgbClr val="676767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700" spc="25" dirty="0">
                          <a:solidFill>
                            <a:srgbClr val="6767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76767"/>
                          </a:solidFill>
                          <a:latin typeface="Arial"/>
                          <a:cs typeface="Arial"/>
                        </a:rPr>
                        <a:t>dias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60">
                      <a:solidFill>
                        <a:srgbClr val="000000"/>
                      </a:solidFill>
                      <a:prstDash val="solid"/>
                    </a:lnR>
                    <a:lnT w="6060">
                      <a:solidFill>
                        <a:srgbClr val="4B4B4B"/>
                      </a:solidFill>
                      <a:prstDash val="solid"/>
                    </a:lnT>
                    <a:lnB w="3030">
                      <a:solidFill>
                        <a:srgbClr val="747474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3772</Words>
  <Application>Microsoft Office PowerPoint</Application>
  <PresentationFormat>Benutzerdefiniert</PresentationFormat>
  <Paragraphs>585</Paragraphs>
  <Slides>10</Slides>
  <Notes>10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1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2018-06-25T17:22:22Z</dcterms:created>
  <dcterms:modified xsi:type="dcterms:W3CDTF">2018-06-25T15:22:25Z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