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56500" cy="10693400"/>
  <p:notesSz cx="75565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4347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950975" y="304800"/>
            <a:ext cx="475488" cy="54864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071871" y="280415"/>
            <a:ext cx="987551" cy="35356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2218944" y="5913120"/>
            <a:ext cx="3950207" cy="128016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6024041" y="297207"/>
            <a:ext cx="0" cy="685800"/>
          </a:xfrm>
          <a:custGeom>
            <a:avLst/>
            <a:gdLst/>
            <a:ahLst/>
            <a:cxnLst/>
            <a:rect l="l" t="t" r="r" b="b"/>
            <a:pathLst>
              <a:path h="685800">
                <a:moveTo>
                  <a:pt x="0" y="685396"/>
                </a:moveTo>
                <a:lnTo>
                  <a:pt x="0" y="0"/>
                </a:lnTo>
              </a:path>
            </a:pathLst>
          </a:custGeom>
          <a:ln w="12090">
            <a:solidFill>
              <a:srgbClr val="AFAFA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5053787" y="982603"/>
            <a:ext cx="979805" cy="0"/>
          </a:xfrm>
          <a:custGeom>
            <a:avLst/>
            <a:gdLst/>
            <a:ahLst/>
            <a:cxnLst/>
            <a:rect l="l" t="t" r="r" b="b"/>
            <a:pathLst>
              <a:path w="979804">
                <a:moveTo>
                  <a:pt x="0" y="0"/>
                </a:moveTo>
                <a:lnTo>
                  <a:pt x="979322" y="0"/>
                </a:lnTo>
              </a:path>
            </a:pathLst>
          </a:custGeom>
          <a:ln w="6045">
            <a:solidFill>
              <a:srgbClr val="8787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3482035" y="5880460"/>
            <a:ext cx="478155" cy="0"/>
          </a:xfrm>
          <a:custGeom>
            <a:avLst/>
            <a:gdLst/>
            <a:ahLst/>
            <a:cxnLst/>
            <a:rect l="l" t="t" r="r" b="b"/>
            <a:pathLst>
              <a:path w="478154">
                <a:moveTo>
                  <a:pt x="0" y="0"/>
                </a:moveTo>
                <a:lnTo>
                  <a:pt x="477570" y="0"/>
                </a:lnTo>
              </a:path>
            </a:pathLst>
          </a:custGeom>
          <a:ln w="12090">
            <a:solidFill>
              <a:srgbClr val="C8C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743559" y="9258920"/>
            <a:ext cx="6221095" cy="0"/>
          </a:xfrm>
          <a:custGeom>
            <a:avLst/>
            <a:gdLst/>
            <a:ahLst/>
            <a:cxnLst/>
            <a:rect l="l" t="t" r="r" b="b"/>
            <a:pathLst>
              <a:path w="6221095">
                <a:moveTo>
                  <a:pt x="0" y="0"/>
                </a:moveTo>
                <a:lnTo>
                  <a:pt x="6220510" y="0"/>
                </a:lnTo>
              </a:path>
            </a:pathLst>
          </a:custGeom>
          <a:ln w="12090">
            <a:solidFill>
              <a:srgbClr val="979C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3089097" y="9634978"/>
            <a:ext cx="97155" cy="0"/>
          </a:xfrm>
          <a:custGeom>
            <a:avLst/>
            <a:gdLst/>
            <a:ahLst/>
            <a:cxnLst/>
            <a:rect l="l" t="t" r="r" b="b"/>
            <a:pathLst>
              <a:path w="97155">
                <a:moveTo>
                  <a:pt x="0" y="0"/>
                </a:moveTo>
                <a:lnTo>
                  <a:pt x="96723" y="0"/>
                </a:lnTo>
              </a:path>
            </a:pathLst>
          </a:custGeom>
          <a:ln w="604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44862"/>
            <a:ext cx="241807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61820" y="425134"/>
            <a:ext cx="1222375" cy="3359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25" dirty="0">
                <a:solidFill>
                  <a:srgbClr val="111318"/>
                </a:solidFill>
                <a:latin typeface="Arial"/>
                <a:cs typeface="Arial"/>
              </a:rPr>
              <a:t>MACKENZIE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5"/>
              </a:spcBef>
            </a:pPr>
            <a:r>
              <a:rPr sz="1100" spc="5" dirty="0">
                <a:solidFill>
                  <a:srgbClr val="57595B"/>
                </a:solidFill>
                <a:latin typeface="Arial"/>
                <a:cs typeface="Arial"/>
              </a:rPr>
              <a:t>E</a:t>
            </a:r>
            <a:r>
              <a:rPr sz="1100" spc="30" dirty="0">
                <a:solidFill>
                  <a:srgbClr val="57595B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3F3F42"/>
                </a:solidFill>
                <a:latin typeface="Arial"/>
                <a:cs typeface="Arial"/>
              </a:rPr>
              <a:t>PORTE</a:t>
            </a:r>
            <a:r>
              <a:rPr sz="1100" spc="10" dirty="0">
                <a:solidFill>
                  <a:srgbClr val="3F3F42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57595B"/>
                </a:solidFill>
                <a:latin typeface="Arial"/>
                <a:cs typeface="Arial"/>
              </a:rPr>
              <a:t>C</a:t>
            </a:r>
            <a:r>
              <a:rPr sz="1100" dirty="0">
                <a:solidFill>
                  <a:srgbClr val="2A2A2F"/>
                </a:solidFill>
                <a:latin typeface="Arial"/>
                <a:cs typeface="Arial"/>
              </a:rPr>
              <a:t>LUBE</a:t>
            </a:r>
            <a:endParaRPr sz="11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10352" y="716404"/>
            <a:ext cx="668020" cy="2343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700" b="1" spc="-50" dirty="0">
                <a:solidFill>
                  <a:srgbClr val="111318"/>
                </a:solidFill>
                <a:latin typeface="Times New Roman"/>
                <a:cs typeface="Times New Roman"/>
              </a:rPr>
              <a:t>FORMAÇÃO </a:t>
            </a:r>
            <a:r>
              <a:rPr sz="700" b="1" spc="-2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700" b="1" spc="45" dirty="0">
                <a:solidFill>
                  <a:srgbClr val="111318"/>
                </a:solidFill>
                <a:latin typeface="Times New Roman"/>
                <a:cs typeface="Times New Roman"/>
              </a:rPr>
              <a:t>DI</a:t>
            </a:r>
            <a:endParaRPr sz="700">
              <a:latin typeface="Times New Roman"/>
              <a:cs typeface="Times New Roman"/>
            </a:endParaRPr>
          </a:p>
          <a:p>
            <a:pPr marL="12700" algn="ctr">
              <a:lnSpc>
                <a:spcPct val="100000"/>
              </a:lnSpc>
              <a:spcBef>
                <a:spcPts val="165"/>
              </a:spcBef>
            </a:pPr>
            <a:r>
              <a:rPr sz="650" b="1" spc="-35" dirty="0">
                <a:solidFill>
                  <a:srgbClr val="111318"/>
                </a:solidFill>
                <a:latin typeface="Arial"/>
                <a:cs typeface="Arial"/>
              </a:rPr>
              <a:t>ATLETAS</a:t>
            </a:r>
            <a:endParaRPr sz="6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48995" y="1653977"/>
            <a:ext cx="6235700" cy="30264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32250">
              <a:lnSpc>
                <a:spcPct val="100000"/>
              </a:lnSpc>
            </a:pPr>
            <a:r>
              <a:rPr sz="1100" spc="-90" dirty="0">
                <a:solidFill>
                  <a:srgbClr val="57595B"/>
                </a:solidFill>
                <a:latin typeface="Arial"/>
                <a:cs typeface="Arial"/>
              </a:rPr>
              <a:t>Be</a:t>
            </a:r>
            <a:r>
              <a:rPr sz="1100" spc="-100" dirty="0">
                <a:solidFill>
                  <a:srgbClr val="57595B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57595B"/>
                </a:solidFill>
                <a:latin typeface="Arial"/>
                <a:cs typeface="Arial"/>
              </a:rPr>
              <a:t>o</a:t>
            </a:r>
            <a:r>
              <a:rPr sz="1100" spc="-45" dirty="0">
                <a:solidFill>
                  <a:srgbClr val="57595B"/>
                </a:solidFill>
                <a:latin typeface="Arial"/>
                <a:cs typeface="Arial"/>
              </a:rPr>
              <a:t> Hor</a:t>
            </a:r>
            <a:r>
              <a:rPr sz="1100" spc="-90" dirty="0">
                <a:solidFill>
                  <a:srgbClr val="57595B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57595B"/>
                </a:solidFill>
                <a:latin typeface="Arial"/>
                <a:cs typeface="Arial"/>
              </a:rPr>
              <a:t>zonte,</a:t>
            </a:r>
            <a:r>
              <a:rPr sz="1100" spc="80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57595B"/>
                </a:solidFill>
                <a:latin typeface="Times New Roman"/>
                <a:cs typeface="Times New Roman"/>
              </a:rPr>
              <a:t>22</a:t>
            </a:r>
            <a:r>
              <a:rPr sz="1200" spc="35" dirty="0">
                <a:solidFill>
                  <a:srgbClr val="57595B"/>
                </a:solidFill>
                <a:latin typeface="Times New Roman"/>
                <a:cs typeface="Times New Roman"/>
              </a:rPr>
              <a:t> </a:t>
            </a:r>
            <a:r>
              <a:rPr sz="1100" spc="-40" dirty="0">
                <a:solidFill>
                  <a:srgbClr val="57595B"/>
                </a:solidFill>
                <a:latin typeface="Arial"/>
                <a:cs typeface="Arial"/>
              </a:rPr>
              <a:t>de</a:t>
            </a:r>
            <a:r>
              <a:rPr sz="1100" spc="20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spc="-204" dirty="0">
                <a:solidFill>
                  <a:srgbClr val="57595B"/>
                </a:solidFill>
                <a:latin typeface="Arial"/>
                <a:cs typeface="Arial"/>
              </a:rPr>
              <a:t>M</a:t>
            </a:r>
            <a:r>
              <a:rPr sz="1100" spc="-45" dirty="0">
                <a:solidFill>
                  <a:srgbClr val="3F3F42"/>
                </a:solidFill>
                <a:latin typeface="Arial"/>
                <a:cs typeface="Arial"/>
              </a:rPr>
              <a:t>a</a:t>
            </a:r>
            <a:r>
              <a:rPr sz="1100" spc="-45" dirty="0">
                <a:solidFill>
                  <a:srgbClr val="57595B"/>
                </a:solidFill>
                <a:latin typeface="Arial"/>
                <a:cs typeface="Arial"/>
              </a:rPr>
              <a:t>rço</a:t>
            </a:r>
            <a:r>
              <a:rPr sz="1100" spc="-50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57595B"/>
                </a:solidFill>
                <a:latin typeface="Arial"/>
                <a:cs typeface="Arial"/>
              </a:rPr>
              <a:t>de</a:t>
            </a:r>
            <a:r>
              <a:rPr sz="1100" spc="20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707074"/>
                </a:solidFill>
                <a:latin typeface="Times New Roman"/>
                <a:cs typeface="Times New Roman"/>
              </a:rPr>
              <a:t>20</a:t>
            </a:r>
            <a:r>
              <a:rPr sz="1200" spc="-90" dirty="0">
                <a:solidFill>
                  <a:srgbClr val="707074"/>
                </a:solidFill>
                <a:latin typeface="Times New Roman"/>
                <a:cs typeface="Times New Roman"/>
              </a:rPr>
              <a:t>1</a:t>
            </a:r>
            <a:r>
              <a:rPr sz="1200" spc="-10" dirty="0">
                <a:solidFill>
                  <a:srgbClr val="707074"/>
                </a:solidFill>
                <a:latin typeface="Times New Roman"/>
                <a:cs typeface="Times New Roman"/>
              </a:rPr>
              <a:t>6.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950">
              <a:latin typeface="Times New Roman"/>
              <a:cs typeface="Times New Roman"/>
            </a:endParaRPr>
          </a:p>
          <a:p>
            <a:pPr marL="1487170">
              <a:lnSpc>
                <a:spcPct val="100000"/>
              </a:lnSpc>
            </a:pPr>
            <a:r>
              <a:rPr sz="1100" b="1" spc="-110" dirty="0">
                <a:solidFill>
                  <a:srgbClr val="111318"/>
                </a:solidFill>
                <a:latin typeface="Times New Roman"/>
                <a:cs typeface="Times New Roman"/>
              </a:rPr>
              <a:t>TERMO</a:t>
            </a:r>
            <a:r>
              <a:rPr sz="1100" b="1" spc="114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95" dirty="0">
                <a:solidFill>
                  <a:srgbClr val="111318"/>
                </a:solidFill>
                <a:latin typeface="Times New Roman"/>
                <a:cs typeface="Times New Roman"/>
              </a:rPr>
              <a:t>DE</a:t>
            </a:r>
            <a:r>
              <a:rPr sz="1100" b="1" spc="7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120" dirty="0">
                <a:solidFill>
                  <a:srgbClr val="111318"/>
                </a:solidFill>
                <a:latin typeface="Times New Roman"/>
                <a:cs typeface="Times New Roman"/>
              </a:rPr>
              <a:t>HOMOLOGAÇÃO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10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125" dirty="0">
                <a:solidFill>
                  <a:srgbClr val="111318"/>
                </a:solidFill>
                <a:latin typeface="Times New Roman"/>
                <a:cs typeface="Times New Roman"/>
              </a:rPr>
              <a:t>_</a:t>
            </a:r>
            <a:r>
              <a:rPr sz="1100" b="1" spc="9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100" dirty="0">
                <a:solidFill>
                  <a:srgbClr val="111318"/>
                </a:solidFill>
                <a:latin typeface="Times New Roman"/>
                <a:cs typeface="Times New Roman"/>
              </a:rPr>
              <a:t>EDITAL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12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25" dirty="0">
                <a:solidFill>
                  <a:srgbClr val="111318"/>
                </a:solidFill>
                <a:latin typeface="Times New Roman"/>
                <a:cs typeface="Times New Roman"/>
              </a:rPr>
              <a:t>Nº</a:t>
            </a:r>
            <a:r>
              <a:rPr sz="1100" b="1" spc="8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120" dirty="0">
                <a:solidFill>
                  <a:srgbClr val="111318"/>
                </a:solidFill>
                <a:latin typeface="Times New Roman"/>
                <a:cs typeface="Times New Roman"/>
              </a:rPr>
              <a:t>04/</a:t>
            </a:r>
            <a:r>
              <a:rPr sz="1100" b="1" spc="-15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85" dirty="0">
                <a:solidFill>
                  <a:srgbClr val="111318"/>
                </a:solidFill>
                <a:latin typeface="Times New Roman"/>
                <a:cs typeface="Times New Roman"/>
              </a:rPr>
              <a:t>2016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1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35560" algn="just">
              <a:lnSpc>
                <a:spcPts val="1240"/>
              </a:lnSpc>
            </a:pPr>
            <a:r>
              <a:rPr sz="1100" b="1" spc="-80" dirty="0">
                <a:solidFill>
                  <a:srgbClr val="2A2A2F"/>
                </a:solidFill>
                <a:latin typeface="Times New Roman"/>
                <a:cs typeface="Times New Roman"/>
              </a:rPr>
              <a:t>CONCORRÊNCIA   </a:t>
            </a:r>
            <a:r>
              <a:rPr sz="1100" b="1" spc="-120" dirty="0">
                <a:solidFill>
                  <a:srgbClr val="2A2A2F"/>
                </a:solidFill>
                <a:latin typeface="Times New Roman"/>
                <a:cs typeface="Times New Roman"/>
              </a:rPr>
              <a:t> </a:t>
            </a:r>
            <a:r>
              <a:rPr sz="1100" b="1" spc="75" dirty="0">
                <a:solidFill>
                  <a:srgbClr val="111318"/>
                </a:solidFill>
                <a:latin typeface="Times New Roman"/>
                <a:cs typeface="Times New Roman"/>
              </a:rPr>
              <a:t>Nº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 </a:t>
            </a:r>
            <a:r>
              <a:rPr sz="1100" b="1" spc="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120" dirty="0">
                <a:solidFill>
                  <a:srgbClr val="111318"/>
                </a:solidFill>
                <a:latin typeface="Times New Roman"/>
                <a:cs typeface="Times New Roman"/>
              </a:rPr>
              <a:t>04/</a:t>
            </a:r>
            <a:r>
              <a:rPr sz="1100" b="1" spc="-15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65" dirty="0">
                <a:solidFill>
                  <a:srgbClr val="111318"/>
                </a:solidFill>
                <a:latin typeface="Times New Roman"/>
                <a:cs typeface="Times New Roman"/>
              </a:rPr>
              <a:t>2</a:t>
            </a:r>
            <a:r>
              <a:rPr sz="1100" b="1" spc="100" dirty="0">
                <a:solidFill>
                  <a:srgbClr val="111318"/>
                </a:solidFill>
                <a:latin typeface="Times New Roman"/>
                <a:cs typeface="Times New Roman"/>
              </a:rPr>
              <a:t>016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 </a:t>
            </a:r>
            <a:r>
              <a:rPr sz="1100" b="1" spc="-8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405" dirty="0">
                <a:solidFill>
                  <a:srgbClr val="111318"/>
                </a:solidFill>
                <a:latin typeface="Times New Roman"/>
                <a:cs typeface="Times New Roman"/>
              </a:rPr>
              <a:t>-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 </a:t>
            </a:r>
            <a:r>
              <a:rPr sz="1100" b="1" spc="-7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85" dirty="0">
                <a:solidFill>
                  <a:srgbClr val="111318"/>
                </a:solidFill>
                <a:latin typeface="Times New Roman"/>
                <a:cs typeface="Times New Roman"/>
              </a:rPr>
              <a:t>PARA</a:t>
            </a:r>
            <a:r>
              <a:rPr sz="1100" b="1" spc="2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50" dirty="0">
                <a:solidFill>
                  <a:srgbClr val="111318"/>
                </a:solidFill>
                <a:latin typeface="Times New Roman"/>
                <a:cs typeface="Times New Roman"/>
              </a:rPr>
              <a:t>AQUISIÇÃO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 </a:t>
            </a:r>
            <a:r>
              <a:rPr sz="1100" b="1" spc="10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95" dirty="0">
                <a:solidFill>
                  <a:srgbClr val="111318"/>
                </a:solidFill>
                <a:latin typeface="Times New Roman"/>
                <a:cs typeface="Times New Roman"/>
              </a:rPr>
              <a:t>DE</a:t>
            </a:r>
            <a:r>
              <a:rPr sz="1100" b="1" spc="7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90" dirty="0">
                <a:solidFill>
                  <a:srgbClr val="111318"/>
                </a:solidFill>
                <a:latin typeface="Times New Roman"/>
                <a:cs typeface="Times New Roman"/>
              </a:rPr>
              <a:t>BOMBAS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 </a:t>
            </a:r>
            <a:r>
              <a:rPr sz="1100" b="1" spc="7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95" dirty="0">
                <a:solidFill>
                  <a:srgbClr val="111318"/>
                </a:solidFill>
                <a:latin typeface="Times New Roman"/>
                <a:cs typeface="Times New Roman"/>
              </a:rPr>
              <a:t>DE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 </a:t>
            </a:r>
            <a:r>
              <a:rPr sz="1100" b="1" spc="-4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90" dirty="0">
                <a:solidFill>
                  <a:srgbClr val="111318"/>
                </a:solidFill>
                <a:latin typeface="Times New Roman"/>
                <a:cs typeface="Times New Roman"/>
              </a:rPr>
              <a:t>AQUECIMENTO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  </a:t>
            </a:r>
            <a:r>
              <a:rPr sz="1100" b="1" spc="-13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100" dirty="0">
                <a:solidFill>
                  <a:srgbClr val="2A2A2F"/>
                </a:solidFill>
                <a:latin typeface="Times New Roman"/>
                <a:cs typeface="Times New Roman"/>
              </a:rPr>
              <a:t>PARA</a:t>
            </a:r>
            <a:r>
              <a:rPr sz="1100" b="1" spc="-40" dirty="0">
                <a:solidFill>
                  <a:srgbClr val="2A2A2F"/>
                </a:solidFill>
                <a:latin typeface="Times New Roman"/>
                <a:cs typeface="Times New Roman"/>
              </a:rPr>
              <a:t> </a:t>
            </a:r>
            <a:r>
              <a:rPr sz="1100" b="1" spc="35" dirty="0">
                <a:solidFill>
                  <a:srgbClr val="111318"/>
                </a:solidFill>
                <a:latin typeface="Times New Roman"/>
                <a:cs typeface="Times New Roman"/>
              </a:rPr>
              <a:t>PI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S</a:t>
            </a:r>
            <a:r>
              <a:rPr sz="1100" b="1" spc="-40" dirty="0">
                <a:solidFill>
                  <a:srgbClr val="111318"/>
                </a:solidFill>
                <a:latin typeface="Times New Roman"/>
                <a:cs typeface="Times New Roman"/>
              </a:rPr>
              <a:t>CINA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11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180" dirty="0">
                <a:solidFill>
                  <a:srgbClr val="111318"/>
                </a:solidFill>
                <a:latin typeface="Times New Roman"/>
                <a:cs typeface="Times New Roman"/>
              </a:rPr>
              <a:t>E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7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85" dirty="0">
                <a:solidFill>
                  <a:srgbClr val="111318"/>
                </a:solidFill>
                <a:latin typeface="Times New Roman"/>
                <a:cs typeface="Times New Roman"/>
              </a:rPr>
              <a:t>CAPA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3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95" dirty="0">
                <a:solidFill>
                  <a:srgbClr val="111318"/>
                </a:solidFill>
                <a:latin typeface="Times New Roman"/>
                <a:cs typeface="Times New Roman"/>
              </a:rPr>
              <a:t>TÉRMICA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 </a:t>
            </a:r>
            <a:r>
              <a:rPr sz="1100" b="1" spc="-8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85" dirty="0">
                <a:solidFill>
                  <a:srgbClr val="111318"/>
                </a:solidFill>
                <a:latin typeface="Times New Roman"/>
                <a:cs typeface="Times New Roman"/>
              </a:rPr>
              <a:t>PARA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8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70" dirty="0">
                <a:solidFill>
                  <a:srgbClr val="111318"/>
                </a:solidFill>
                <a:latin typeface="Times New Roman"/>
                <a:cs typeface="Times New Roman"/>
              </a:rPr>
              <a:t>COBRIR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 </a:t>
            </a:r>
            <a:r>
              <a:rPr sz="1100" b="1" spc="-114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25" dirty="0">
                <a:solidFill>
                  <a:srgbClr val="111318"/>
                </a:solidFill>
                <a:latin typeface="Times New Roman"/>
                <a:cs typeface="Times New Roman"/>
              </a:rPr>
              <a:t>PISCIN</a:t>
            </a:r>
            <a:r>
              <a:rPr sz="1100" b="1" spc="0" dirty="0">
                <a:solidFill>
                  <a:srgbClr val="111318"/>
                </a:solidFill>
                <a:latin typeface="Times New Roman"/>
                <a:cs typeface="Times New Roman"/>
              </a:rPr>
              <a:t>A</a:t>
            </a:r>
            <a:r>
              <a:rPr sz="1100" b="1" spc="100" dirty="0">
                <a:solidFill>
                  <a:srgbClr val="3F3F42"/>
                </a:solidFill>
                <a:latin typeface="Times New Roman"/>
                <a:cs typeface="Times New Roman"/>
              </a:rPr>
              <a:t>,</a:t>
            </a:r>
            <a:r>
              <a:rPr sz="1100" b="1" dirty="0">
                <a:solidFill>
                  <a:srgbClr val="3F3F42"/>
                </a:solidFill>
                <a:latin typeface="Times New Roman"/>
                <a:cs typeface="Times New Roman"/>
              </a:rPr>
              <a:t> </a:t>
            </a:r>
            <a:r>
              <a:rPr sz="1100" b="1" spc="20" dirty="0">
                <a:solidFill>
                  <a:srgbClr val="3F3F42"/>
                </a:solidFill>
                <a:latin typeface="Times New Roman"/>
                <a:cs typeface="Times New Roman"/>
              </a:rPr>
              <a:t> </a:t>
            </a:r>
            <a:r>
              <a:rPr sz="1100" b="1" spc="-85" dirty="0">
                <a:solidFill>
                  <a:srgbClr val="111318"/>
                </a:solidFill>
                <a:latin typeface="Times New Roman"/>
                <a:cs typeface="Times New Roman"/>
              </a:rPr>
              <a:t>PARA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3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85" dirty="0">
                <a:solidFill>
                  <a:srgbClr val="111318"/>
                </a:solidFill>
                <a:latin typeface="Times New Roman"/>
                <a:cs typeface="Times New Roman"/>
              </a:rPr>
              <a:t>ATENDIM</a:t>
            </a:r>
            <a:r>
              <a:rPr sz="1100" b="1" spc="-6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110" dirty="0">
                <a:solidFill>
                  <a:srgbClr val="111318"/>
                </a:solidFill>
                <a:latin typeface="Times New Roman"/>
                <a:cs typeface="Times New Roman"/>
              </a:rPr>
              <a:t>ENTO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7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80" dirty="0">
                <a:solidFill>
                  <a:srgbClr val="111318"/>
                </a:solidFill>
                <a:latin typeface="Times New Roman"/>
                <a:cs typeface="Times New Roman"/>
              </a:rPr>
              <a:t>A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114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60" dirty="0">
                <a:solidFill>
                  <a:srgbClr val="111318"/>
                </a:solidFill>
                <a:latin typeface="Times New Roman"/>
                <a:cs typeface="Times New Roman"/>
              </a:rPr>
              <a:t>UNIDADE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 </a:t>
            </a:r>
            <a:r>
              <a:rPr sz="1100" b="1" spc="-12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95" dirty="0">
                <a:solidFill>
                  <a:srgbClr val="3F3F42"/>
                </a:solidFill>
                <a:latin typeface="Times New Roman"/>
                <a:cs typeface="Times New Roman"/>
              </a:rPr>
              <a:t>DO</a:t>
            </a:r>
            <a:r>
              <a:rPr sz="1100" b="1" spc="-35" dirty="0">
                <a:solidFill>
                  <a:srgbClr val="3F3F42"/>
                </a:solidFill>
                <a:latin typeface="Times New Roman"/>
                <a:cs typeface="Times New Roman"/>
              </a:rPr>
              <a:t> </a:t>
            </a:r>
            <a:r>
              <a:rPr sz="1100" b="1" spc="-100" dirty="0">
                <a:solidFill>
                  <a:srgbClr val="2A2A2F"/>
                </a:solidFill>
                <a:latin typeface="Times New Roman"/>
                <a:cs typeface="Times New Roman"/>
              </a:rPr>
              <a:t>MACKENZIE</a:t>
            </a:r>
            <a:r>
              <a:rPr sz="1100" b="1" dirty="0">
                <a:solidFill>
                  <a:srgbClr val="2A2A2F"/>
                </a:solidFill>
                <a:latin typeface="Times New Roman"/>
                <a:cs typeface="Times New Roman"/>
              </a:rPr>
              <a:t> </a:t>
            </a:r>
            <a:r>
              <a:rPr sz="1100" b="1" spc="-55" dirty="0">
                <a:solidFill>
                  <a:srgbClr val="2A2A2F"/>
                </a:solidFill>
                <a:latin typeface="Times New Roman"/>
                <a:cs typeface="Times New Roman"/>
              </a:rPr>
              <a:t> </a:t>
            </a:r>
            <a:r>
              <a:rPr sz="1100" b="1" spc="-85" dirty="0">
                <a:solidFill>
                  <a:srgbClr val="111318"/>
                </a:solidFill>
                <a:latin typeface="Times New Roman"/>
                <a:cs typeface="Times New Roman"/>
              </a:rPr>
              <a:t>ESPORTE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12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90" dirty="0">
                <a:solidFill>
                  <a:srgbClr val="111318"/>
                </a:solidFill>
                <a:latin typeface="Times New Roman"/>
                <a:cs typeface="Times New Roman"/>
              </a:rPr>
              <a:t>CLUBE.</a:t>
            </a:r>
            <a:endParaRPr sz="1100">
              <a:latin typeface="Times New Roman"/>
              <a:cs typeface="Times New Roman"/>
            </a:endParaRPr>
          </a:p>
          <a:p>
            <a:pPr marL="12700" marR="5080" algn="just">
              <a:lnSpc>
                <a:spcPts val="1290"/>
              </a:lnSpc>
              <a:spcBef>
                <a:spcPts val="915"/>
              </a:spcBef>
            </a:pPr>
            <a:r>
              <a:rPr sz="1100" spc="-60" dirty="0">
                <a:solidFill>
                  <a:srgbClr val="707074"/>
                </a:solidFill>
                <a:latin typeface="Arial"/>
                <a:cs typeface="Arial"/>
              </a:rPr>
              <a:t>Depo</a:t>
            </a:r>
            <a:r>
              <a:rPr sz="1100" spc="-70" dirty="0">
                <a:solidFill>
                  <a:srgbClr val="707074"/>
                </a:solidFill>
                <a:latin typeface="Arial"/>
                <a:cs typeface="Arial"/>
              </a:rPr>
              <a:t>is</a:t>
            </a:r>
            <a:r>
              <a:rPr sz="1100" spc="-3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707074"/>
                </a:solidFill>
                <a:latin typeface="Arial"/>
                <a:cs typeface="Arial"/>
              </a:rPr>
              <a:t>de</a:t>
            </a:r>
            <a:r>
              <a:rPr sz="1100" spc="15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808285"/>
                </a:solidFill>
                <a:latin typeface="Arial"/>
                <a:cs typeface="Arial"/>
              </a:rPr>
              <a:t>constatada</a:t>
            </a:r>
            <a:r>
              <a:rPr sz="1100" spc="80" dirty="0">
                <a:solidFill>
                  <a:srgbClr val="808285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707074"/>
                </a:solidFill>
                <a:latin typeface="Arial"/>
                <a:cs typeface="Arial"/>
              </a:rPr>
              <a:t>a</a:t>
            </a:r>
            <a:r>
              <a:rPr sz="1100" spc="5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707074"/>
                </a:solidFill>
                <a:latin typeface="Arial"/>
                <a:cs typeface="Arial"/>
              </a:rPr>
              <a:t>regularidade</a:t>
            </a:r>
            <a:r>
              <a:rPr sz="1100" spc="8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707074"/>
                </a:solidFill>
                <a:latin typeface="Arial"/>
                <a:cs typeface="Arial"/>
              </a:rPr>
              <a:t>de</a:t>
            </a:r>
            <a:r>
              <a:rPr sz="1100" spc="-3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707074"/>
                </a:solidFill>
                <a:latin typeface="Arial"/>
                <a:cs typeface="Arial"/>
              </a:rPr>
              <a:t>todos</a:t>
            </a:r>
            <a:r>
              <a:rPr sz="1100" spc="25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707074"/>
                </a:solidFill>
                <a:latin typeface="Arial"/>
                <a:cs typeface="Arial"/>
              </a:rPr>
              <a:t>os</a:t>
            </a:r>
            <a:r>
              <a:rPr sz="1100" spc="25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707074"/>
                </a:solidFill>
                <a:latin typeface="Arial"/>
                <a:cs typeface="Arial"/>
              </a:rPr>
              <a:t>atos</a:t>
            </a:r>
            <a:r>
              <a:rPr sz="1100" spc="4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707074"/>
                </a:solidFill>
                <a:latin typeface="Arial"/>
                <a:cs typeface="Arial"/>
              </a:rPr>
              <a:t>e</a:t>
            </a:r>
            <a:r>
              <a:rPr sz="1100" spc="5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707074"/>
                </a:solidFill>
                <a:latin typeface="Arial"/>
                <a:cs typeface="Arial"/>
              </a:rPr>
              <a:t>proced</a:t>
            </a:r>
            <a:r>
              <a:rPr sz="1100" spc="-55" dirty="0">
                <a:solidFill>
                  <a:srgbClr val="707074"/>
                </a:solidFill>
                <a:latin typeface="Arial"/>
                <a:cs typeface="Arial"/>
              </a:rPr>
              <a:t>i</a:t>
            </a:r>
            <a:r>
              <a:rPr sz="1100" spc="-65" dirty="0">
                <a:solidFill>
                  <a:srgbClr val="707074"/>
                </a:solidFill>
                <a:latin typeface="Arial"/>
                <a:cs typeface="Arial"/>
              </a:rPr>
              <a:t>mentos</a:t>
            </a:r>
            <a:r>
              <a:rPr sz="1100" spc="3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707074"/>
                </a:solidFill>
                <a:latin typeface="Arial"/>
                <a:cs typeface="Arial"/>
              </a:rPr>
              <a:t>do</a:t>
            </a:r>
            <a:r>
              <a:rPr sz="1100" spc="2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707074"/>
                </a:solidFill>
                <a:latin typeface="Arial"/>
                <a:cs typeface="Arial"/>
              </a:rPr>
              <a:t>processo</a:t>
            </a:r>
            <a:r>
              <a:rPr sz="110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808285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808285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707074"/>
                </a:solidFill>
                <a:latin typeface="Arial"/>
                <a:cs typeface="Arial"/>
              </a:rPr>
              <a:t>Pres</a:t>
            </a:r>
            <a:r>
              <a:rPr sz="1100" spc="-75" dirty="0">
                <a:solidFill>
                  <a:srgbClr val="707074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707074"/>
                </a:solidFill>
                <a:latin typeface="Arial"/>
                <a:cs typeface="Arial"/>
              </a:rPr>
              <a:t>dente</a:t>
            </a:r>
            <a:r>
              <a:rPr sz="1100" spc="85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707074"/>
                </a:solidFill>
                <a:latin typeface="Arial"/>
                <a:cs typeface="Arial"/>
              </a:rPr>
              <a:t>S</a:t>
            </a:r>
            <a:r>
              <a:rPr sz="1100" spc="15" dirty="0">
                <a:solidFill>
                  <a:srgbClr val="707074"/>
                </a:solidFill>
                <a:latin typeface="Arial"/>
                <a:cs typeface="Arial"/>
              </a:rPr>
              <a:t>r</a:t>
            </a:r>
            <a:r>
              <a:rPr sz="1100" spc="80" dirty="0">
                <a:solidFill>
                  <a:srgbClr val="909093"/>
                </a:solidFill>
                <a:latin typeface="Arial"/>
                <a:cs typeface="Arial"/>
              </a:rPr>
              <a:t>.</a:t>
            </a:r>
            <a:r>
              <a:rPr sz="1100" spc="-125" dirty="0">
                <a:solidFill>
                  <a:srgbClr val="909093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808285"/>
                </a:solidFill>
                <a:latin typeface="Arial"/>
                <a:cs typeface="Arial"/>
              </a:rPr>
              <a:t>Car</a:t>
            </a:r>
            <a:r>
              <a:rPr sz="1100" spc="-60" dirty="0">
                <a:solidFill>
                  <a:srgbClr val="808285"/>
                </a:solidFill>
                <a:latin typeface="Arial"/>
                <a:cs typeface="Arial"/>
              </a:rPr>
              <a:t>l</a:t>
            </a:r>
            <a:r>
              <a:rPr sz="1100" spc="-85" dirty="0">
                <a:solidFill>
                  <a:srgbClr val="808285"/>
                </a:solidFill>
                <a:latin typeface="Arial"/>
                <a:cs typeface="Arial"/>
              </a:rPr>
              <a:t>os</a:t>
            </a:r>
            <a:r>
              <a:rPr sz="1100" spc="-45" dirty="0">
                <a:solidFill>
                  <a:srgbClr val="80828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808285"/>
                </a:solidFill>
                <a:latin typeface="Arial"/>
                <a:cs typeface="Arial"/>
              </a:rPr>
              <a:t>Roberto</a:t>
            </a:r>
            <a:r>
              <a:rPr sz="1100" dirty="0">
                <a:solidFill>
                  <a:srgbClr val="808285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808285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707074"/>
                </a:solidFill>
                <a:latin typeface="Arial"/>
                <a:cs typeface="Arial"/>
              </a:rPr>
              <a:t>Gonça</a:t>
            </a:r>
            <a:r>
              <a:rPr sz="1100" spc="-40" dirty="0">
                <a:solidFill>
                  <a:srgbClr val="707074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707074"/>
                </a:solidFill>
                <a:latin typeface="Arial"/>
                <a:cs typeface="Arial"/>
              </a:rPr>
              <a:t>v</a:t>
            </a:r>
            <a:r>
              <a:rPr sz="1100" spc="-100" dirty="0">
                <a:solidFill>
                  <a:srgbClr val="707074"/>
                </a:solidFill>
                <a:latin typeface="Arial"/>
                <a:cs typeface="Arial"/>
              </a:rPr>
              <a:t>e</a:t>
            </a:r>
            <a:r>
              <a:rPr sz="1100" spc="-15" dirty="0">
                <a:solidFill>
                  <a:srgbClr val="707074"/>
                </a:solidFill>
                <a:latin typeface="Arial"/>
                <a:cs typeface="Arial"/>
              </a:rPr>
              <a:t>s</a:t>
            </a:r>
            <a:r>
              <a:rPr sz="110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707074"/>
                </a:solidFill>
                <a:latin typeface="Arial"/>
                <a:cs typeface="Arial"/>
              </a:rPr>
              <a:t>Rocha</a:t>
            </a:r>
            <a:r>
              <a:rPr sz="1100" dirty="0">
                <a:solidFill>
                  <a:srgbClr val="707074"/>
                </a:solidFill>
                <a:latin typeface="Arial"/>
                <a:cs typeface="Arial"/>
              </a:rPr>
              <a:t>  </a:t>
            </a:r>
            <a:r>
              <a:rPr sz="1100" b="1" spc="-130" dirty="0">
                <a:solidFill>
                  <a:srgbClr val="2A2A2F"/>
                </a:solidFill>
                <a:latin typeface="Times New Roman"/>
                <a:cs typeface="Times New Roman"/>
              </a:rPr>
              <a:t>HOMOLOGA</a:t>
            </a:r>
            <a:r>
              <a:rPr sz="1100" b="1" dirty="0">
                <a:solidFill>
                  <a:srgbClr val="2A2A2F"/>
                </a:solidFill>
                <a:latin typeface="Times New Roman"/>
                <a:cs typeface="Times New Roman"/>
              </a:rPr>
              <a:t>  </a:t>
            </a:r>
            <a:r>
              <a:rPr sz="1100" b="1" spc="-90" dirty="0">
                <a:solidFill>
                  <a:srgbClr val="2A2A2F"/>
                </a:solidFill>
                <a:latin typeface="Times New Roman"/>
                <a:cs typeface="Times New Roman"/>
              </a:rPr>
              <a:t> </a:t>
            </a:r>
            <a:r>
              <a:rPr sz="1100" spc="-70" dirty="0">
                <a:solidFill>
                  <a:srgbClr val="707074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707074"/>
                </a:solidFill>
                <a:latin typeface="Arial"/>
                <a:cs typeface="Arial"/>
              </a:rPr>
              <a:t>adjudi</a:t>
            </a:r>
            <a:r>
              <a:rPr sz="1100" spc="-75" dirty="0">
                <a:solidFill>
                  <a:srgbClr val="707074"/>
                </a:solidFill>
                <a:latin typeface="Arial"/>
                <a:cs typeface="Arial"/>
              </a:rPr>
              <a:t>cação</a:t>
            </a:r>
            <a:r>
              <a:rPr sz="110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707074"/>
                </a:solidFill>
                <a:latin typeface="Arial"/>
                <a:cs typeface="Arial"/>
              </a:rPr>
              <a:t>referente</a:t>
            </a:r>
            <a:r>
              <a:rPr sz="110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707074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b="1" spc="-85" dirty="0">
                <a:solidFill>
                  <a:srgbClr val="111318"/>
                </a:solidFill>
                <a:latin typeface="Times New Roman"/>
                <a:cs typeface="Times New Roman"/>
              </a:rPr>
              <a:t>CONCORRÊNCIA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 </a:t>
            </a:r>
            <a:r>
              <a:rPr sz="1100" b="1" spc="-3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40" dirty="0">
                <a:solidFill>
                  <a:srgbClr val="111318"/>
                </a:solidFill>
                <a:latin typeface="Times New Roman"/>
                <a:cs typeface="Times New Roman"/>
              </a:rPr>
              <a:t>N</a:t>
            </a:r>
            <a:r>
              <a:rPr sz="1100" b="1" spc="195" dirty="0">
                <a:solidFill>
                  <a:srgbClr val="3F3F42"/>
                </a:solidFill>
                <a:latin typeface="Times New Roman"/>
                <a:cs typeface="Times New Roman"/>
              </a:rPr>
              <a:t>º</a:t>
            </a:r>
            <a:r>
              <a:rPr sz="1100" b="1" dirty="0">
                <a:solidFill>
                  <a:srgbClr val="3F3F42"/>
                </a:solidFill>
                <a:latin typeface="Times New Roman"/>
                <a:cs typeface="Times New Roman"/>
              </a:rPr>
              <a:t> </a:t>
            </a:r>
            <a:r>
              <a:rPr sz="1100" b="1" spc="-65" dirty="0">
                <a:solidFill>
                  <a:srgbClr val="3F3F42"/>
                </a:solidFill>
                <a:latin typeface="Times New Roman"/>
                <a:cs typeface="Times New Roman"/>
              </a:rPr>
              <a:t> </a:t>
            </a:r>
            <a:r>
              <a:rPr sz="1100" b="1" spc="135" dirty="0">
                <a:solidFill>
                  <a:srgbClr val="111318"/>
                </a:solidFill>
                <a:latin typeface="Times New Roman"/>
                <a:cs typeface="Times New Roman"/>
              </a:rPr>
              <a:t>04/</a:t>
            </a:r>
            <a:r>
              <a:rPr sz="1100" b="1" spc="-15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70" dirty="0">
                <a:solidFill>
                  <a:srgbClr val="111318"/>
                </a:solidFill>
                <a:latin typeface="Times New Roman"/>
                <a:cs typeface="Times New Roman"/>
              </a:rPr>
              <a:t>2</a:t>
            </a:r>
            <a:r>
              <a:rPr sz="1100" b="1" spc="105" dirty="0">
                <a:solidFill>
                  <a:srgbClr val="111318"/>
                </a:solidFill>
                <a:latin typeface="Times New Roman"/>
                <a:cs typeface="Times New Roman"/>
              </a:rPr>
              <a:t>0</a:t>
            </a:r>
            <a:r>
              <a:rPr sz="1100" b="1" spc="95" dirty="0">
                <a:solidFill>
                  <a:srgbClr val="3F3F42"/>
                </a:solidFill>
                <a:latin typeface="Times New Roman"/>
                <a:cs typeface="Times New Roman"/>
              </a:rPr>
              <a:t>16</a:t>
            </a:r>
            <a:r>
              <a:rPr sz="1100" b="1" dirty="0">
                <a:solidFill>
                  <a:srgbClr val="3F3F42"/>
                </a:solidFill>
                <a:latin typeface="Times New Roman"/>
                <a:cs typeface="Times New Roman"/>
              </a:rPr>
              <a:t> </a:t>
            </a:r>
            <a:r>
              <a:rPr sz="1100" b="1" spc="-90" dirty="0">
                <a:solidFill>
                  <a:srgbClr val="3F3F42"/>
                </a:solidFill>
                <a:latin typeface="Times New Roman"/>
                <a:cs typeface="Times New Roman"/>
              </a:rPr>
              <a:t> </a:t>
            </a:r>
            <a:r>
              <a:rPr sz="1100" spc="434" dirty="0">
                <a:solidFill>
                  <a:srgbClr val="57595B"/>
                </a:solidFill>
                <a:latin typeface="Times New Roman"/>
                <a:cs typeface="Times New Roman"/>
              </a:rPr>
              <a:t>- </a:t>
            </a:r>
            <a:r>
              <a:rPr sz="1100" b="1" spc="-85" dirty="0">
                <a:solidFill>
                  <a:srgbClr val="2A2A2F"/>
                </a:solidFill>
                <a:latin typeface="Times New Roman"/>
                <a:cs typeface="Times New Roman"/>
              </a:rPr>
              <a:t>PARA</a:t>
            </a:r>
            <a:r>
              <a:rPr sz="1100" b="1" spc="70" dirty="0">
                <a:solidFill>
                  <a:srgbClr val="2A2A2F"/>
                </a:solidFill>
                <a:latin typeface="Times New Roman"/>
                <a:cs typeface="Times New Roman"/>
              </a:rPr>
              <a:t> </a:t>
            </a:r>
            <a:r>
              <a:rPr sz="1100" b="1" spc="-45" dirty="0">
                <a:solidFill>
                  <a:srgbClr val="111318"/>
                </a:solidFill>
                <a:latin typeface="Times New Roman"/>
                <a:cs typeface="Times New Roman"/>
              </a:rPr>
              <a:t>AQUISIÇÃO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 </a:t>
            </a:r>
            <a:r>
              <a:rPr sz="1100" b="1" spc="-5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95" dirty="0">
                <a:solidFill>
                  <a:srgbClr val="111318"/>
                </a:solidFill>
                <a:latin typeface="Times New Roman"/>
                <a:cs typeface="Times New Roman"/>
              </a:rPr>
              <a:t>DE</a:t>
            </a:r>
            <a:r>
              <a:rPr sz="1100" b="1" spc="7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135" dirty="0">
                <a:solidFill>
                  <a:srgbClr val="111318"/>
                </a:solidFill>
                <a:latin typeface="Times New Roman"/>
                <a:cs typeface="Times New Roman"/>
              </a:rPr>
              <a:t>BOM</a:t>
            </a:r>
            <a:r>
              <a:rPr sz="1100" b="1" spc="-10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65" dirty="0">
                <a:solidFill>
                  <a:srgbClr val="111318"/>
                </a:solidFill>
                <a:latin typeface="Times New Roman"/>
                <a:cs typeface="Times New Roman"/>
              </a:rPr>
              <a:t>BAS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 </a:t>
            </a:r>
            <a:r>
              <a:rPr sz="1100" b="1" spc="-13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114" dirty="0">
                <a:solidFill>
                  <a:srgbClr val="111318"/>
                </a:solidFill>
                <a:latin typeface="Times New Roman"/>
                <a:cs typeface="Times New Roman"/>
              </a:rPr>
              <a:t>DE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13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95" dirty="0">
                <a:solidFill>
                  <a:srgbClr val="111318"/>
                </a:solidFill>
                <a:latin typeface="Times New Roman"/>
                <a:cs typeface="Times New Roman"/>
              </a:rPr>
              <a:t>AQUECIM</a:t>
            </a:r>
            <a:r>
              <a:rPr sz="1100" b="1" spc="-7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110" dirty="0">
                <a:solidFill>
                  <a:srgbClr val="111318"/>
                </a:solidFill>
                <a:latin typeface="Times New Roman"/>
                <a:cs typeface="Times New Roman"/>
              </a:rPr>
              <a:t>ENTO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 </a:t>
            </a:r>
            <a:r>
              <a:rPr sz="1100" b="1" spc="-11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85" dirty="0">
                <a:solidFill>
                  <a:srgbClr val="111318"/>
                </a:solidFill>
                <a:latin typeface="Times New Roman"/>
                <a:cs typeface="Times New Roman"/>
              </a:rPr>
              <a:t>PARA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 </a:t>
            </a:r>
            <a:r>
              <a:rPr sz="1100" b="1" spc="-10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30" dirty="0">
                <a:solidFill>
                  <a:srgbClr val="111318"/>
                </a:solidFill>
                <a:latin typeface="Times New Roman"/>
                <a:cs typeface="Times New Roman"/>
              </a:rPr>
              <a:t>PISCINA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 </a:t>
            </a:r>
            <a:r>
              <a:rPr sz="1100" b="1" spc="-12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125" dirty="0">
                <a:solidFill>
                  <a:srgbClr val="111318"/>
                </a:solidFill>
                <a:latin typeface="Times New Roman"/>
                <a:cs typeface="Times New Roman"/>
              </a:rPr>
              <a:t>E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114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85" dirty="0">
                <a:solidFill>
                  <a:srgbClr val="111318"/>
                </a:solidFill>
                <a:latin typeface="Times New Roman"/>
                <a:cs typeface="Times New Roman"/>
              </a:rPr>
              <a:t>CAPA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8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95" dirty="0">
                <a:solidFill>
                  <a:srgbClr val="111318"/>
                </a:solidFill>
                <a:latin typeface="Times New Roman"/>
                <a:cs typeface="Times New Roman"/>
              </a:rPr>
              <a:t>TÉRMICA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 </a:t>
            </a:r>
            <a:r>
              <a:rPr sz="1100" b="1" spc="-8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85" dirty="0">
                <a:solidFill>
                  <a:srgbClr val="2A2A2F"/>
                </a:solidFill>
                <a:latin typeface="Times New Roman"/>
                <a:cs typeface="Times New Roman"/>
              </a:rPr>
              <a:t>PARA</a:t>
            </a: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ts val="1205"/>
              </a:lnSpc>
            </a:pPr>
            <a:r>
              <a:rPr sz="1100" b="1" spc="-60" dirty="0">
                <a:solidFill>
                  <a:srgbClr val="2A2A2F"/>
                </a:solidFill>
                <a:latin typeface="Times New Roman"/>
                <a:cs typeface="Times New Roman"/>
              </a:rPr>
              <a:t>COBRIR </a:t>
            </a:r>
            <a:r>
              <a:rPr sz="1100" b="1" spc="-120" dirty="0">
                <a:solidFill>
                  <a:srgbClr val="2A2A2F"/>
                </a:solidFill>
                <a:latin typeface="Times New Roman"/>
                <a:cs typeface="Times New Roman"/>
              </a:rPr>
              <a:t> </a:t>
            </a:r>
            <a:r>
              <a:rPr sz="1100" b="1" spc="-20" dirty="0">
                <a:solidFill>
                  <a:srgbClr val="111318"/>
                </a:solidFill>
                <a:latin typeface="Times New Roman"/>
                <a:cs typeface="Times New Roman"/>
              </a:rPr>
              <a:t>PISCINA</a:t>
            </a:r>
            <a:r>
              <a:rPr sz="1100" b="1" spc="10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spc="-65" dirty="0">
                <a:solidFill>
                  <a:srgbClr val="707074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707074"/>
                </a:solidFill>
                <a:latin typeface="Arial"/>
                <a:cs typeface="Arial"/>
              </a:rPr>
              <a:t>favor</a:t>
            </a:r>
            <a:r>
              <a:rPr sz="1100" spc="35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707074"/>
                </a:solidFill>
                <a:latin typeface="Arial"/>
                <a:cs typeface="Arial"/>
              </a:rPr>
              <a:t>da</a:t>
            </a:r>
            <a:r>
              <a:rPr sz="1100" spc="-3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707074"/>
                </a:solidFill>
                <a:latin typeface="Arial"/>
                <a:cs typeface="Arial"/>
              </a:rPr>
              <a:t>empresa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050">
              <a:latin typeface="Times New Roman"/>
              <a:cs typeface="Times New Roman"/>
            </a:endParaRPr>
          </a:p>
          <a:p>
            <a:pPr marL="236220">
              <a:lnSpc>
                <a:spcPts val="1280"/>
              </a:lnSpc>
            </a:pPr>
            <a:r>
              <a:rPr sz="900" i="1" spc="-45" dirty="0">
                <a:solidFill>
                  <a:srgbClr val="707074"/>
                </a:solidFill>
                <a:latin typeface="Arial"/>
                <a:cs typeface="Arial"/>
              </a:rPr>
              <a:t>V'   </a:t>
            </a:r>
            <a:r>
              <a:rPr sz="900" i="1" spc="-3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b="1" spc="-114" dirty="0">
                <a:solidFill>
                  <a:srgbClr val="2A2A2F"/>
                </a:solidFill>
                <a:latin typeface="Times New Roman"/>
                <a:cs typeface="Times New Roman"/>
              </a:rPr>
              <a:t>MUN </a:t>
            </a:r>
            <a:r>
              <a:rPr sz="1100" b="1" spc="-95" dirty="0">
                <a:solidFill>
                  <a:srgbClr val="2A2A2F"/>
                </a:solidFill>
                <a:latin typeface="Times New Roman"/>
                <a:cs typeface="Times New Roman"/>
              </a:rPr>
              <a:t>DO</a:t>
            </a:r>
            <a:r>
              <a:rPr sz="1100" b="1" spc="95" dirty="0">
                <a:solidFill>
                  <a:srgbClr val="2A2A2F"/>
                </a:solidFill>
                <a:latin typeface="Times New Roman"/>
                <a:cs typeface="Times New Roman"/>
              </a:rPr>
              <a:t> </a:t>
            </a:r>
            <a:r>
              <a:rPr sz="1100" b="1" spc="-90" dirty="0">
                <a:solidFill>
                  <a:srgbClr val="111318"/>
                </a:solidFill>
                <a:latin typeface="Times New Roman"/>
                <a:cs typeface="Times New Roman"/>
              </a:rPr>
              <a:t>ÁGUA</a:t>
            </a:r>
            <a:r>
              <a:rPr sz="1100" b="1" spc="9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050" b="1" spc="-25" dirty="0">
                <a:solidFill>
                  <a:srgbClr val="111318"/>
                </a:solidFill>
                <a:latin typeface="Arial"/>
                <a:cs typeface="Arial"/>
              </a:rPr>
              <a:t>SHOW</a:t>
            </a:r>
            <a:r>
              <a:rPr sz="1050" b="1" spc="125" dirty="0">
                <a:solidFill>
                  <a:srgbClr val="111318"/>
                </a:solidFill>
                <a:latin typeface="Arial"/>
                <a:cs typeface="Arial"/>
              </a:rPr>
              <a:t> </a:t>
            </a:r>
            <a:r>
              <a:rPr sz="1050" b="1" spc="-25" dirty="0">
                <a:solidFill>
                  <a:srgbClr val="111318"/>
                </a:solidFill>
                <a:latin typeface="Arial"/>
                <a:cs typeface="Arial"/>
              </a:rPr>
              <a:t>COMÉRC</a:t>
            </a:r>
            <a:r>
              <a:rPr sz="1050" b="1" spc="30" dirty="0">
                <a:solidFill>
                  <a:srgbClr val="111318"/>
                </a:solidFill>
                <a:latin typeface="Arial"/>
                <a:cs typeface="Arial"/>
              </a:rPr>
              <a:t>I</a:t>
            </a:r>
            <a:r>
              <a:rPr sz="1050" b="1" spc="5" dirty="0">
                <a:solidFill>
                  <a:srgbClr val="111318"/>
                </a:solidFill>
                <a:latin typeface="Arial"/>
                <a:cs typeface="Arial"/>
              </a:rPr>
              <a:t>O</a:t>
            </a:r>
            <a:r>
              <a:rPr sz="1050" b="1" spc="65" dirty="0">
                <a:solidFill>
                  <a:srgbClr val="111318"/>
                </a:solidFill>
                <a:latin typeface="Arial"/>
                <a:cs typeface="Arial"/>
              </a:rPr>
              <a:t> </a:t>
            </a:r>
            <a:r>
              <a:rPr sz="1100" b="1" spc="-125" dirty="0">
                <a:solidFill>
                  <a:srgbClr val="111318"/>
                </a:solidFill>
                <a:latin typeface="Times New Roman"/>
                <a:cs typeface="Times New Roman"/>
              </a:rPr>
              <a:t>LTDA</a:t>
            </a:r>
            <a:r>
              <a:rPr sz="1100" b="1" spc="12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10" dirty="0">
                <a:solidFill>
                  <a:srgbClr val="111318"/>
                </a:solidFill>
                <a:latin typeface="Times New Roman"/>
                <a:cs typeface="Times New Roman"/>
              </a:rPr>
              <a:t>-</a:t>
            </a:r>
            <a:r>
              <a:rPr sz="1100" b="1" spc="10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050" b="1" spc="-40" dirty="0">
                <a:solidFill>
                  <a:srgbClr val="111318"/>
                </a:solidFill>
                <a:latin typeface="Arial"/>
                <a:cs typeface="Arial"/>
              </a:rPr>
              <a:t>CNPJ:</a:t>
            </a:r>
            <a:r>
              <a:rPr sz="1050" b="1" spc="140" dirty="0">
                <a:solidFill>
                  <a:srgbClr val="111318"/>
                </a:solidFill>
                <a:latin typeface="Arial"/>
                <a:cs typeface="Arial"/>
              </a:rPr>
              <a:t> </a:t>
            </a:r>
            <a:r>
              <a:rPr sz="1050" b="1" spc="-20" dirty="0">
                <a:solidFill>
                  <a:srgbClr val="111318"/>
                </a:solidFill>
                <a:latin typeface="Arial"/>
                <a:cs typeface="Arial"/>
              </a:rPr>
              <a:t>1</a:t>
            </a:r>
            <a:r>
              <a:rPr sz="1050" b="1" spc="80" dirty="0">
                <a:solidFill>
                  <a:srgbClr val="111318"/>
                </a:solidFill>
                <a:latin typeface="Arial"/>
                <a:cs typeface="Arial"/>
              </a:rPr>
              <a:t>0.2</a:t>
            </a:r>
            <a:r>
              <a:rPr sz="1050" b="1" spc="15" dirty="0">
                <a:solidFill>
                  <a:srgbClr val="111318"/>
                </a:solidFill>
                <a:latin typeface="Arial"/>
                <a:cs typeface="Arial"/>
              </a:rPr>
              <a:t>1</a:t>
            </a:r>
            <a:r>
              <a:rPr sz="1050" b="1" spc="50" dirty="0">
                <a:solidFill>
                  <a:srgbClr val="111318"/>
                </a:solidFill>
                <a:latin typeface="Arial"/>
                <a:cs typeface="Arial"/>
              </a:rPr>
              <a:t>2.705000</a:t>
            </a:r>
            <a:r>
              <a:rPr sz="1050" b="1" spc="20" dirty="0">
                <a:solidFill>
                  <a:srgbClr val="111318"/>
                </a:solidFill>
                <a:latin typeface="Arial"/>
                <a:cs typeface="Arial"/>
              </a:rPr>
              <a:t>1</a:t>
            </a:r>
            <a:r>
              <a:rPr sz="1050" b="1" spc="75" dirty="0">
                <a:solidFill>
                  <a:srgbClr val="111318"/>
                </a:solidFill>
                <a:latin typeface="Arial"/>
                <a:cs typeface="Arial"/>
              </a:rPr>
              <a:t>-26</a:t>
            </a:r>
            <a:r>
              <a:rPr sz="1050" b="1" spc="10" dirty="0">
                <a:solidFill>
                  <a:srgbClr val="111318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707074"/>
                </a:solidFill>
                <a:latin typeface="Arial"/>
                <a:cs typeface="Arial"/>
              </a:rPr>
              <a:t>estabelecida</a:t>
            </a:r>
            <a:r>
              <a:rPr sz="1100" spc="100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57595B"/>
                </a:solidFill>
                <a:latin typeface="Arial"/>
                <a:cs typeface="Arial"/>
              </a:rPr>
              <a:t>a</a:t>
            </a:r>
            <a:r>
              <a:rPr sz="1100" spc="-5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57595B"/>
                </a:solidFill>
                <a:latin typeface="Arial"/>
                <a:cs typeface="Arial"/>
              </a:rPr>
              <a:t>Aven</a:t>
            </a:r>
            <a:r>
              <a:rPr sz="1100" dirty="0">
                <a:solidFill>
                  <a:srgbClr val="57595B"/>
                </a:solidFill>
                <a:latin typeface="Arial"/>
                <a:cs typeface="Arial"/>
              </a:rPr>
              <a:t>i</a:t>
            </a:r>
            <a:r>
              <a:rPr sz="1100" spc="-65" dirty="0">
                <a:solidFill>
                  <a:srgbClr val="57595B"/>
                </a:solidFill>
                <a:latin typeface="Arial"/>
                <a:cs typeface="Arial"/>
              </a:rPr>
              <a:t>da</a:t>
            </a:r>
            <a:endParaRPr sz="1100">
              <a:latin typeface="Arial"/>
              <a:cs typeface="Arial"/>
            </a:endParaRPr>
          </a:p>
          <a:p>
            <a:pPr marL="441325">
              <a:lnSpc>
                <a:spcPts val="1240"/>
              </a:lnSpc>
            </a:pPr>
            <a:r>
              <a:rPr sz="1100" spc="-40" dirty="0">
                <a:solidFill>
                  <a:srgbClr val="57595B"/>
                </a:solidFill>
                <a:latin typeface="Arial"/>
                <a:cs typeface="Arial"/>
              </a:rPr>
              <a:t>do</a:t>
            </a:r>
            <a:r>
              <a:rPr sz="1100" spc="20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57595B"/>
                </a:solidFill>
                <a:latin typeface="Arial"/>
                <a:cs typeface="Arial"/>
              </a:rPr>
              <a:t>Contorn</a:t>
            </a:r>
            <a:r>
              <a:rPr sz="1100" spc="-70" dirty="0">
                <a:solidFill>
                  <a:srgbClr val="57595B"/>
                </a:solidFill>
                <a:latin typeface="Arial"/>
                <a:cs typeface="Arial"/>
              </a:rPr>
              <a:t>o</a:t>
            </a:r>
            <a:r>
              <a:rPr sz="1100" spc="355" dirty="0">
                <a:solidFill>
                  <a:srgbClr val="57595B"/>
                </a:solidFill>
                <a:latin typeface="Arial"/>
                <a:cs typeface="Arial"/>
              </a:rPr>
              <a:t>,</a:t>
            </a:r>
            <a:r>
              <a:rPr sz="1100" spc="40" dirty="0">
                <a:solidFill>
                  <a:srgbClr val="57595B"/>
                </a:solidFill>
                <a:latin typeface="Times New Roman"/>
                <a:cs typeface="Times New Roman"/>
              </a:rPr>
              <a:t>4</a:t>
            </a:r>
            <a:r>
              <a:rPr sz="1100" spc="-10" dirty="0">
                <a:solidFill>
                  <a:srgbClr val="57595B"/>
                </a:solidFill>
                <a:latin typeface="Times New Roman"/>
                <a:cs typeface="Times New Roman"/>
              </a:rPr>
              <a:t>1</a:t>
            </a:r>
            <a:r>
              <a:rPr sz="1100" spc="5" dirty="0">
                <a:solidFill>
                  <a:srgbClr val="57595B"/>
                </a:solidFill>
                <a:latin typeface="Times New Roman"/>
                <a:cs typeface="Times New Roman"/>
              </a:rPr>
              <a:t>28</a:t>
            </a:r>
            <a:r>
              <a:rPr sz="1100" spc="40" dirty="0">
                <a:solidFill>
                  <a:srgbClr val="57595B"/>
                </a:solidFill>
                <a:latin typeface="Times New Roman"/>
                <a:cs typeface="Times New Roman"/>
              </a:rPr>
              <a:t> </a:t>
            </a:r>
            <a:r>
              <a:rPr sz="1100" spc="375" dirty="0">
                <a:solidFill>
                  <a:srgbClr val="57595B"/>
                </a:solidFill>
                <a:latin typeface="Times New Roman"/>
                <a:cs typeface="Times New Roman"/>
              </a:rPr>
              <a:t>-</a:t>
            </a:r>
            <a:r>
              <a:rPr sz="1100" spc="-20" dirty="0">
                <a:solidFill>
                  <a:srgbClr val="57595B"/>
                </a:solidFill>
                <a:latin typeface="Times New Roman"/>
                <a:cs typeface="Times New Roman"/>
              </a:rPr>
              <a:t> </a:t>
            </a:r>
            <a:r>
              <a:rPr sz="1100" spc="-190" dirty="0">
                <a:solidFill>
                  <a:srgbClr val="57595B"/>
                </a:solidFill>
                <a:latin typeface="Arial"/>
                <a:cs typeface="Arial"/>
              </a:rPr>
              <a:t>L</a:t>
            </a:r>
            <a:r>
              <a:rPr sz="1100" spc="-30" dirty="0">
                <a:solidFill>
                  <a:srgbClr val="57595B"/>
                </a:solidFill>
                <a:latin typeface="Arial"/>
                <a:cs typeface="Arial"/>
              </a:rPr>
              <a:t>oja</a:t>
            </a:r>
            <a:r>
              <a:rPr sz="1100" spc="75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57595B"/>
                </a:solidFill>
                <a:latin typeface="Times New Roman"/>
                <a:cs typeface="Times New Roman"/>
              </a:rPr>
              <a:t>01</a:t>
            </a:r>
            <a:r>
              <a:rPr sz="1100" spc="-70" dirty="0">
                <a:solidFill>
                  <a:srgbClr val="57595B"/>
                </a:solidFill>
                <a:latin typeface="Times New Roman"/>
                <a:cs typeface="Times New Roman"/>
              </a:rPr>
              <a:t> </a:t>
            </a:r>
            <a:r>
              <a:rPr sz="1100" spc="434" dirty="0">
                <a:solidFill>
                  <a:srgbClr val="57595B"/>
                </a:solidFill>
                <a:latin typeface="Times New Roman"/>
                <a:cs typeface="Times New Roman"/>
              </a:rPr>
              <a:t>-</a:t>
            </a:r>
            <a:r>
              <a:rPr sz="1100" spc="-85" dirty="0">
                <a:solidFill>
                  <a:srgbClr val="57595B"/>
                </a:solidFill>
                <a:latin typeface="Times New Roman"/>
                <a:cs typeface="Times New Roman"/>
              </a:rPr>
              <a:t> </a:t>
            </a:r>
            <a:r>
              <a:rPr sz="1100" spc="-75" dirty="0">
                <a:solidFill>
                  <a:srgbClr val="57595B"/>
                </a:solidFill>
                <a:latin typeface="Arial"/>
                <a:cs typeface="Arial"/>
              </a:rPr>
              <a:t>Func</a:t>
            </a:r>
            <a:r>
              <a:rPr sz="1100" spc="-95" dirty="0">
                <a:solidFill>
                  <a:srgbClr val="57595B"/>
                </a:solidFill>
                <a:latin typeface="Arial"/>
                <a:cs typeface="Arial"/>
              </a:rPr>
              <a:t>i</a:t>
            </a:r>
            <a:r>
              <a:rPr sz="1100" spc="-35" dirty="0">
                <a:solidFill>
                  <a:srgbClr val="57595B"/>
                </a:solidFill>
                <a:latin typeface="Arial"/>
                <a:cs typeface="Arial"/>
              </a:rPr>
              <a:t>onár</a:t>
            </a:r>
            <a:r>
              <a:rPr sz="1100" spc="-30" dirty="0">
                <a:solidFill>
                  <a:srgbClr val="57595B"/>
                </a:solidFill>
                <a:latin typeface="Arial"/>
                <a:cs typeface="Arial"/>
              </a:rPr>
              <a:t>i</a:t>
            </a:r>
            <a:r>
              <a:rPr sz="1100" spc="-60" dirty="0">
                <a:solidFill>
                  <a:srgbClr val="57595B"/>
                </a:solidFill>
                <a:latin typeface="Arial"/>
                <a:cs typeface="Arial"/>
              </a:rPr>
              <a:t>os</a:t>
            </a:r>
            <a:r>
              <a:rPr sz="1100" spc="-20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spc="325" dirty="0">
                <a:solidFill>
                  <a:srgbClr val="57595B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57595B"/>
                </a:solidFill>
                <a:latin typeface="Arial"/>
                <a:cs typeface="Arial"/>
              </a:rPr>
              <a:t>Belo</a:t>
            </a:r>
            <a:r>
              <a:rPr sz="1100" spc="65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57595B"/>
                </a:solidFill>
                <a:latin typeface="Arial"/>
                <a:cs typeface="Arial"/>
              </a:rPr>
              <a:t>Hor</a:t>
            </a:r>
            <a:r>
              <a:rPr sz="1100" spc="-90" dirty="0">
                <a:solidFill>
                  <a:srgbClr val="57595B"/>
                </a:solidFill>
                <a:latin typeface="Arial"/>
                <a:cs typeface="Arial"/>
              </a:rPr>
              <a:t>i</a:t>
            </a:r>
            <a:r>
              <a:rPr sz="1100" spc="-70" dirty="0">
                <a:solidFill>
                  <a:srgbClr val="57595B"/>
                </a:solidFill>
                <a:latin typeface="Arial"/>
                <a:cs typeface="Arial"/>
              </a:rPr>
              <a:t>zonte/MG,</a:t>
            </a:r>
            <a:r>
              <a:rPr sz="1100" spc="130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57595B"/>
                </a:solidFill>
                <a:latin typeface="Arial"/>
                <a:cs typeface="Arial"/>
              </a:rPr>
              <a:t>p</a:t>
            </a:r>
            <a:r>
              <a:rPr sz="1100" dirty="0">
                <a:solidFill>
                  <a:srgbClr val="3F3F42"/>
                </a:solidFill>
                <a:latin typeface="Arial"/>
                <a:cs typeface="Arial"/>
              </a:rPr>
              <a:t>a</a:t>
            </a:r>
            <a:r>
              <a:rPr sz="1100" spc="-40" dirty="0">
                <a:solidFill>
                  <a:srgbClr val="57595B"/>
                </a:solidFill>
                <a:latin typeface="Arial"/>
                <a:cs typeface="Arial"/>
              </a:rPr>
              <a:t>ra</a:t>
            </a:r>
            <a:r>
              <a:rPr sz="1100" spc="-20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57595B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57595B"/>
                </a:solidFill>
                <a:latin typeface="Arial"/>
                <a:cs typeface="Arial"/>
              </a:rPr>
              <a:t>forn</a:t>
            </a:r>
            <a:r>
              <a:rPr sz="1100" spc="-100" dirty="0">
                <a:solidFill>
                  <a:srgbClr val="57595B"/>
                </a:solidFill>
                <a:latin typeface="Arial"/>
                <a:cs typeface="Arial"/>
              </a:rPr>
              <a:t>e</a:t>
            </a:r>
            <a:r>
              <a:rPr sz="1100" spc="-40" dirty="0">
                <a:solidFill>
                  <a:srgbClr val="57595B"/>
                </a:solidFill>
                <a:latin typeface="Arial"/>
                <a:cs typeface="Arial"/>
              </a:rPr>
              <a:t>cimento</a:t>
            </a:r>
            <a:r>
              <a:rPr sz="1100" spc="70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57595B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57595B"/>
                </a:solidFill>
                <a:latin typeface="Arial"/>
                <a:cs typeface="Arial"/>
              </a:rPr>
              <a:t>I</a:t>
            </a:r>
            <a:r>
              <a:rPr sz="1100" spc="-65" dirty="0">
                <a:solidFill>
                  <a:srgbClr val="57595B"/>
                </a:solidFill>
                <a:latin typeface="Arial"/>
                <a:cs typeface="Arial"/>
              </a:rPr>
              <a:t>T</a:t>
            </a:r>
            <a:r>
              <a:rPr sz="1100" spc="-160" dirty="0">
                <a:solidFill>
                  <a:srgbClr val="57595B"/>
                </a:solidFill>
                <a:latin typeface="Arial"/>
                <a:cs typeface="Arial"/>
              </a:rPr>
              <a:t>EM</a:t>
            </a:r>
            <a:r>
              <a:rPr sz="1100" spc="5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707074"/>
                </a:solidFill>
                <a:latin typeface="Times New Roman"/>
                <a:cs typeface="Times New Roman"/>
              </a:rPr>
              <a:t>01</a:t>
            </a:r>
            <a:endParaRPr sz="1100">
              <a:latin typeface="Times New Roman"/>
              <a:cs typeface="Times New Roman"/>
            </a:endParaRPr>
          </a:p>
          <a:p>
            <a:pPr marL="441325">
              <a:lnSpc>
                <a:spcPts val="1280"/>
              </a:lnSpc>
            </a:pPr>
            <a:r>
              <a:rPr sz="1100" spc="-40" dirty="0">
                <a:solidFill>
                  <a:srgbClr val="57595B"/>
                </a:solidFill>
                <a:latin typeface="Arial"/>
                <a:cs typeface="Arial"/>
              </a:rPr>
              <a:t>do</a:t>
            </a:r>
            <a:r>
              <a:rPr sz="1100" spc="65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b="1" spc="-85" dirty="0">
                <a:solidFill>
                  <a:srgbClr val="111318"/>
                </a:solidFill>
                <a:latin typeface="Times New Roman"/>
                <a:cs typeface="Times New Roman"/>
              </a:rPr>
              <a:t>EDITAL</a:t>
            </a:r>
            <a:r>
              <a:rPr sz="1100" b="1" spc="114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40" dirty="0">
                <a:solidFill>
                  <a:srgbClr val="111318"/>
                </a:solidFill>
                <a:latin typeface="Times New Roman"/>
                <a:cs typeface="Times New Roman"/>
              </a:rPr>
              <a:t>N</a:t>
            </a:r>
            <a:r>
              <a:rPr sz="1100" b="1" spc="195" dirty="0">
                <a:solidFill>
                  <a:srgbClr val="3F3F42"/>
                </a:solidFill>
                <a:latin typeface="Times New Roman"/>
                <a:cs typeface="Times New Roman"/>
              </a:rPr>
              <a:t>º</a:t>
            </a:r>
            <a:r>
              <a:rPr sz="1100" b="1" spc="-25" dirty="0">
                <a:solidFill>
                  <a:srgbClr val="3F3F42"/>
                </a:solidFill>
                <a:latin typeface="Times New Roman"/>
                <a:cs typeface="Times New Roman"/>
              </a:rPr>
              <a:t> </a:t>
            </a:r>
            <a:r>
              <a:rPr sz="1100" b="1" spc="155" dirty="0">
                <a:solidFill>
                  <a:srgbClr val="111318"/>
                </a:solidFill>
                <a:latin typeface="Times New Roman"/>
                <a:cs typeface="Times New Roman"/>
              </a:rPr>
              <a:t>0</a:t>
            </a:r>
            <a:r>
              <a:rPr sz="1100" b="1" spc="20" dirty="0">
                <a:solidFill>
                  <a:srgbClr val="111318"/>
                </a:solidFill>
                <a:latin typeface="Times New Roman"/>
                <a:cs typeface="Times New Roman"/>
              </a:rPr>
              <a:t>4</a:t>
            </a:r>
            <a:r>
              <a:rPr sz="1100" b="1" spc="165" dirty="0">
                <a:solidFill>
                  <a:srgbClr val="707074"/>
                </a:solidFill>
                <a:latin typeface="Times New Roman"/>
                <a:cs typeface="Times New Roman"/>
              </a:rPr>
              <a:t>/</a:t>
            </a:r>
            <a:r>
              <a:rPr sz="1100" b="1" spc="65" dirty="0">
                <a:solidFill>
                  <a:srgbClr val="111318"/>
                </a:solidFill>
                <a:latin typeface="Times New Roman"/>
                <a:cs typeface="Times New Roman"/>
              </a:rPr>
              <a:t>2</a:t>
            </a:r>
            <a:r>
              <a:rPr sz="1100" b="1" spc="100" dirty="0">
                <a:solidFill>
                  <a:srgbClr val="111318"/>
                </a:solidFill>
                <a:latin typeface="Times New Roman"/>
                <a:cs typeface="Times New Roman"/>
              </a:rPr>
              <a:t>01</a:t>
            </a:r>
            <a:r>
              <a:rPr sz="1100" b="1" spc="135" dirty="0">
                <a:solidFill>
                  <a:srgbClr val="111318"/>
                </a:solidFill>
                <a:latin typeface="Times New Roman"/>
                <a:cs typeface="Times New Roman"/>
              </a:rPr>
              <a:t>6</a:t>
            </a:r>
            <a:r>
              <a:rPr sz="1100" b="1" spc="-65" dirty="0">
                <a:solidFill>
                  <a:srgbClr val="707074"/>
                </a:solidFill>
                <a:latin typeface="Times New Roman"/>
                <a:cs typeface="Times New Roman"/>
              </a:rPr>
              <a:t>.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90803" y="5188226"/>
            <a:ext cx="572833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114" dirty="0">
                <a:solidFill>
                  <a:srgbClr val="2A2A2F"/>
                </a:solidFill>
                <a:latin typeface="Times New Roman"/>
                <a:cs typeface="Times New Roman"/>
              </a:rPr>
              <a:t>VALOR</a:t>
            </a:r>
            <a:r>
              <a:rPr sz="1100" b="1" spc="125" dirty="0">
                <a:solidFill>
                  <a:srgbClr val="2A2A2F"/>
                </a:solidFill>
                <a:latin typeface="Times New Roman"/>
                <a:cs typeface="Times New Roman"/>
              </a:rPr>
              <a:t> </a:t>
            </a:r>
            <a:r>
              <a:rPr sz="1100" b="1" spc="-105" dirty="0">
                <a:solidFill>
                  <a:srgbClr val="2A2A2F"/>
                </a:solidFill>
                <a:latin typeface="Times New Roman"/>
                <a:cs typeface="Times New Roman"/>
              </a:rPr>
              <a:t>GLOBAL</a:t>
            </a:r>
            <a:r>
              <a:rPr sz="1100" b="1" spc="105" dirty="0">
                <a:solidFill>
                  <a:srgbClr val="2A2A2F"/>
                </a:solidFill>
                <a:latin typeface="Times New Roman"/>
                <a:cs typeface="Times New Roman"/>
              </a:rPr>
              <a:t> </a:t>
            </a:r>
            <a:r>
              <a:rPr sz="1100" b="1" spc="-95" dirty="0">
                <a:solidFill>
                  <a:srgbClr val="111318"/>
                </a:solidFill>
                <a:latin typeface="Times New Roman"/>
                <a:cs typeface="Times New Roman"/>
              </a:rPr>
              <a:t>DO</a:t>
            </a:r>
            <a:r>
              <a:rPr sz="1100" b="1" spc="9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65" dirty="0">
                <a:solidFill>
                  <a:srgbClr val="111318"/>
                </a:solidFill>
                <a:latin typeface="Times New Roman"/>
                <a:cs typeface="Times New Roman"/>
              </a:rPr>
              <a:t>PROCESSO:</a:t>
            </a:r>
            <a:r>
              <a:rPr sz="1100" b="1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5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15" dirty="0">
                <a:solidFill>
                  <a:srgbClr val="111318"/>
                </a:solidFill>
                <a:latin typeface="Times New Roman"/>
                <a:cs typeface="Times New Roman"/>
              </a:rPr>
              <a:t>R$</a:t>
            </a:r>
            <a:r>
              <a:rPr sz="1100" b="1" spc="7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85" dirty="0">
                <a:solidFill>
                  <a:srgbClr val="111318"/>
                </a:solidFill>
                <a:latin typeface="Times New Roman"/>
                <a:cs typeface="Times New Roman"/>
              </a:rPr>
              <a:t>9.370,00</a:t>
            </a:r>
            <a:r>
              <a:rPr sz="1100" b="1" spc="8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30" dirty="0">
                <a:solidFill>
                  <a:srgbClr val="2A2A2F"/>
                </a:solidFill>
                <a:latin typeface="Times New Roman"/>
                <a:cs typeface="Times New Roman"/>
              </a:rPr>
              <a:t>(</a:t>
            </a:r>
            <a:r>
              <a:rPr sz="1100" b="1" spc="-75" dirty="0">
                <a:solidFill>
                  <a:srgbClr val="2A2A2F"/>
                </a:solidFill>
                <a:latin typeface="Times New Roman"/>
                <a:cs typeface="Times New Roman"/>
              </a:rPr>
              <a:t>NOVE</a:t>
            </a:r>
            <a:r>
              <a:rPr sz="1100" b="1" spc="80" dirty="0">
                <a:solidFill>
                  <a:srgbClr val="2A2A2F"/>
                </a:solidFill>
                <a:latin typeface="Times New Roman"/>
                <a:cs typeface="Times New Roman"/>
              </a:rPr>
              <a:t> </a:t>
            </a:r>
            <a:r>
              <a:rPr sz="1100" b="1" spc="-105" dirty="0">
                <a:solidFill>
                  <a:srgbClr val="111318"/>
                </a:solidFill>
                <a:latin typeface="Times New Roman"/>
                <a:cs typeface="Times New Roman"/>
              </a:rPr>
              <a:t>MIL</a:t>
            </a:r>
            <a:r>
              <a:rPr sz="1100" b="1" spc="5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85" dirty="0">
                <a:solidFill>
                  <a:srgbClr val="111318"/>
                </a:solidFill>
                <a:latin typeface="Times New Roman"/>
                <a:cs typeface="Times New Roman"/>
              </a:rPr>
              <a:t>TREZENTOS</a:t>
            </a:r>
            <a:r>
              <a:rPr sz="1100" b="1" spc="10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125" dirty="0">
                <a:solidFill>
                  <a:srgbClr val="111318"/>
                </a:solidFill>
                <a:latin typeface="Times New Roman"/>
                <a:cs typeface="Times New Roman"/>
              </a:rPr>
              <a:t>E</a:t>
            </a:r>
            <a:r>
              <a:rPr sz="1100" b="1" spc="10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85" dirty="0">
                <a:solidFill>
                  <a:srgbClr val="111318"/>
                </a:solidFill>
                <a:latin typeface="Times New Roman"/>
                <a:cs typeface="Times New Roman"/>
              </a:rPr>
              <a:t>SETENTA</a:t>
            </a:r>
            <a:r>
              <a:rPr sz="1100" b="1" spc="10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b="1" spc="-55" dirty="0">
                <a:solidFill>
                  <a:srgbClr val="111318"/>
                </a:solidFill>
                <a:latin typeface="Times New Roman"/>
                <a:cs typeface="Times New Roman"/>
              </a:rPr>
              <a:t>REAI</a:t>
            </a:r>
            <a:r>
              <a:rPr sz="1100" b="1" spc="10" dirty="0">
                <a:solidFill>
                  <a:srgbClr val="111318"/>
                </a:solidFill>
                <a:latin typeface="Times New Roman"/>
                <a:cs typeface="Times New Roman"/>
              </a:rPr>
              <a:t>S</a:t>
            </a:r>
            <a:r>
              <a:rPr sz="1100" b="1" spc="75" dirty="0">
                <a:solidFill>
                  <a:srgbClr val="3F3F42"/>
                </a:solidFill>
                <a:latin typeface="Times New Roman"/>
                <a:cs typeface="Times New Roman"/>
              </a:rPr>
              <a:t>)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167075" y="6552166"/>
            <a:ext cx="1443355" cy="323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259715">
              <a:lnSpc>
                <a:spcPts val="1240"/>
              </a:lnSpc>
            </a:pPr>
            <a:r>
              <a:rPr sz="1100" spc="-85" dirty="0">
                <a:solidFill>
                  <a:srgbClr val="57595B"/>
                </a:solidFill>
                <a:latin typeface="Arial"/>
                <a:cs typeface="Arial"/>
              </a:rPr>
              <a:t>1retor</a:t>
            </a:r>
            <a:r>
              <a:rPr sz="1100" spc="40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707074"/>
                </a:solidFill>
                <a:latin typeface="Arial"/>
                <a:cs typeface="Arial"/>
              </a:rPr>
              <a:t>Pre</a:t>
            </a:r>
            <a:r>
              <a:rPr sz="1100" spc="-155" dirty="0">
                <a:solidFill>
                  <a:srgbClr val="707074"/>
                </a:solidFill>
                <a:latin typeface="Arial"/>
                <a:cs typeface="Arial"/>
              </a:rPr>
              <a:t>s</a:t>
            </a:r>
            <a:r>
              <a:rPr sz="1100" spc="-10" dirty="0">
                <a:solidFill>
                  <a:srgbClr val="707074"/>
                </a:solidFill>
                <a:latin typeface="Arial"/>
                <a:cs typeface="Arial"/>
              </a:rPr>
              <a:t>i</a:t>
            </a:r>
            <a:r>
              <a:rPr sz="1100" spc="-45" dirty="0">
                <a:solidFill>
                  <a:srgbClr val="707074"/>
                </a:solidFill>
                <a:latin typeface="Arial"/>
                <a:cs typeface="Arial"/>
              </a:rPr>
              <a:t>dente</a:t>
            </a:r>
            <a:r>
              <a:rPr sz="1100" spc="-25" dirty="0">
                <a:solidFill>
                  <a:srgbClr val="707074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57595B"/>
                </a:solidFill>
                <a:latin typeface="Arial"/>
                <a:cs typeface="Arial"/>
              </a:rPr>
              <a:t>Mackenzi</a:t>
            </a:r>
            <a:r>
              <a:rPr sz="1100" spc="-15" dirty="0">
                <a:solidFill>
                  <a:srgbClr val="57595B"/>
                </a:solidFill>
                <a:latin typeface="Arial"/>
                <a:cs typeface="Arial"/>
              </a:rPr>
              <a:t>e</a:t>
            </a:r>
            <a:r>
              <a:rPr sz="1100" spc="-5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57595B"/>
                </a:solidFill>
                <a:latin typeface="Arial"/>
                <a:cs typeface="Arial"/>
              </a:rPr>
              <a:t>Esporte</a:t>
            </a:r>
            <a:r>
              <a:rPr sz="1100" spc="35" dirty="0">
                <a:solidFill>
                  <a:srgbClr val="57595B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57595B"/>
                </a:solidFill>
                <a:latin typeface="Arial"/>
                <a:cs typeface="Arial"/>
              </a:rPr>
              <a:t>Clube</a:t>
            </a:r>
            <a:endParaRPr sz="11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43684" y="9267412"/>
            <a:ext cx="4435475" cy="400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algn="ctr">
              <a:lnSpc>
                <a:spcPts val="1050"/>
              </a:lnSpc>
            </a:pPr>
            <a:r>
              <a:rPr sz="950" spc="-45" dirty="0">
                <a:solidFill>
                  <a:srgbClr val="707074"/>
                </a:solidFill>
                <a:latin typeface="Times New Roman"/>
                <a:cs typeface="Times New Roman"/>
              </a:rPr>
              <a:t>Diretoria</a:t>
            </a:r>
            <a:r>
              <a:rPr sz="950" spc="55" dirty="0">
                <a:solidFill>
                  <a:srgbClr val="707074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07074"/>
                </a:solidFill>
                <a:latin typeface="Times New Roman"/>
                <a:cs typeface="Times New Roman"/>
              </a:rPr>
              <a:t>de</a:t>
            </a:r>
            <a:r>
              <a:rPr sz="950" spc="-45" dirty="0">
                <a:solidFill>
                  <a:srgbClr val="707074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707074"/>
                </a:solidFill>
                <a:latin typeface="Times New Roman"/>
                <a:cs typeface="Times New Roman"/>
              </a:rPr>
              <a:t>Admini</a:t>
            </a:r>
            <a:r>
              <a:rPr sz="950" spc="-110" dirty="0">
                <a:solidFill>
                  <a:srgbClr val="707074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909093"/>
                </a:solidFill>
                <a:latin typeface="Times New Roman"/>
                <a:cs typeface="Times New Roman"/>
              </a:rPr>
              <a:t>s</a:t>
            </a:r>
            <a:r>
              <a:rPr sz="950" spc="-35" dirty="0">
                <a:solidFill>
                  <a:srgbClr val="707074"/>
                </a:solidFill>
                <a:latin typeface="Times New Roman"/>
                <a:cs typeface="Times New Roman"/>
              </a:rPr>
              <a:t>tração</a:t>
            </a:r>
            <a:r>
              <a:rPr sz="950" spc="10" dirty="0">
                <a:solidFill>
                  <a:srgbClr val="707074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57595B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57595B"/>
                </a:solidFill>
                <a:latin typeface="Times New Roman"/>
                <a:cs typeface="Times New Roman"/>
              </a:rPr>
              <a:t> </a:t>
            </a:r>
            <a:r>
              <a:rPr sz="950" spc="-80" dirty="0">
                <a:solidFill>
                  <a:srgbClr val="57595B"/>
                </a:solidFill>
                <a:latin typeface="Times New Roman"/>
                <a:cs typeface="Times New Roman"/>
              </a:rPr>
              <a:t>Rua</a:t>
            </a:r>
            <a:r>
              <a:rPr sz="950" spc="15" dirty="0">
                <a:solidFill>
                  <a:srgbClr val="57595B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707074"/>
                </a:solidFill>
                <a:latin typeface="Times New Roman"/>
                <a:cs typeface="Times New Roman"/>
              </a:rPr>
              <a:t>Congonh</a:t>
            </a:r>
            <a:r>
              <a:rPr sz="950" spc="-5" dirty="0">
                <a:solidFill>
                  <a:srgbClr val="707074"/>
                </a:solidFill>
                <a:latin typeface="Times New Roman"/>
                <a:cs typeface="Times New Roman"/>
              </a:rPr>
              <a:t>a</a:t>
            </a:r>
            <a:r>
              <a:rPr sz="950" spc="-45" dirty="0">
                <a:solidFill>
                  <a:srgbClr val="909093"/>
                </a:solidFill>
                <a:latin typeface="Times New Roman"/>
                <a:cs typeface="Times New Roman"/>
              </a:rPr>
              <a:t>s</a:t>
            </a:r>
            <a:r>
              <a:rPr sz="950" spc="85" dirty="0">
                <a:solidFill>
                  <a:srgbClr val="707074"/>
                </a:solidFill>
                <a:latin typeface="Times New Roman"/>
                <a:cs typeface="Times New Roman"/>
              </a:rPr>
              <a:t>.</a:t>
            </a:r>
            <a:r>
              <a:rPr sz="950" spc="-135" dirty="0">
                <a:solidFill>
                  <a:srgbClr val="707074"/>
                </a:solidFill>
                <a:latin typeface="Times New Roman"/>
                <a:cs typeface="Times New Roman"/>
              </a:rPr>
              <a:t> </a:t>
            </a:r>
            <a:r>
              <a:rPr sz="950" spc="-5" dirty="0">
                <a:solidFill>
                  <a:srgbClr val="909093"/>
                </a:solidFill>
                <a:latin typeface="Times New Roman"/>
                <a:cs typeface="Times New Roman"/>
              </a:rPr>
              <a:t>4</a:t>
            </a:r>
            <a:r>
              <a:rPr sz="950" spc="-45" dirty="0">
                <a:solidFill>
                  <a:srgbClr val="707074"/>
                </a:solidFill>
                <a:latin typeface="Times New Roman"/>
                <a:cs typeface="Times New Roman"/>
              </a:rPr>
              <a:t>50</a:t>
            </a:r>
            <a:r>
              <a:rPr sz="950" spc="-10" dirty="0">
                <a:solidFill>
                  <a:srgbClr val="707074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57595B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57595B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808285"/>
                </a:solidFill>
                <a:latin typeface="Times New Roman"/>
                <a:cs typeface="Times New Roman"/>
              </a:rPr>
              <a:t>CEP.</a:t>
            </a:r>
            <a:r>
              <a:rPr sz="950" spc="-15" dirty="0">
                <a:solidFill>
                  <a:srgbClr val="808285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808285"/>
                </a:solidFill>
                <a:latin typeface="Times New Roman"/>
                <a:cs typeface="Times New Roman"/>
              </a:rPr>
              <a:t>30.330.</a:t>
            </a:r>
            <a:r>
              <a:rPr sz="950" spc="-100" dirty="0">
                <a:solidFill>
                  <a:srgbClr val="808285"/>
                </a:solidFill>
                <a:latin typeface="Times New Roman"/>
                <a:cs typeface="Times New Roman"/>
              </a:rPr>
              <a:t> </a:t>
            </a:r>
            <a:r>
              <a:rPr sz="950" spc="-145" dirty="0">
                <a:solidFill>
                  <a:srgbClr val="57595B"/>
                </a:solidFill>
                <a:latin typeface="Times New Roman"/>
                <a:cs typeface="Times New Roman"/>
              </a:rPr>
              <a:t>1</a:t>
            </a:r>
            <a:r>
              <a:rPr sz="950" spc="-50" dirty="0">
                <a:solidFill>
                  <a:srgbClr val="808285"/>
                </a:solidFill>
                <a:latin typeface="Times New Roman"/>
                <a:cs typeface="Times New Roman"/>
              </a:rPr>
              <a:t>00</a:t>
            </a:r>
            <a:r>
              <a:rPr sz="950" dirty="0">
                <a:solidFill>
                  <a:srgbClr val="808285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808285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808285"/>
                </a:solidFill>
                <a:latin typeface="Times New Roman"/>
                <a:cs typeface="Times New Roman"/>
              </a:rPr>
              <a:t> </a:t>
            </a:r>
            <a:r>
              <a:rPr sz="950" spc="-75" dirty="0">
                <a:solidFill>
                  <a:srgbClr val="707074"/>
                </a:solidFill>
                <a:latin typeface="Times New Roman"/>
                <a:cs typeface="Times New Roman"/>
              </a:rPr>
              <a:t>F'one/Fax</a:t>
            </a:r>
            <a:r>
              <a:rPr sz="950" spc="80" dirty="0">
                <a:solidFill>
                  <a:srgbClr val="707074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808285"/>
                </a:solidFill>
                <a:latin typeface="Times New Roman"/>
                <a:cs typeface="Times New Roman"/>
              </a:rPr>
              <a:t>(0</a:t>
            </a:r>
            <a:r>
              <a:rPr sz="950" spc="70" dirty="0">
                <a:solidFill>
                  <a:srgbClr val="808285"/>
                </a:solidFill>
                <a:latin typeface="Times New Roman"/>
                <a:cs typeface="Times New Roman"/>
              </a:rPr>
              <a:t>3</a:t>
            </a:r>
            <a:r>
              <a:rPr sz="950" spc="-145" dirty="0">
                <a:solidFill>
                  <a:srgbClr val="57595B"/>
                </a:solidFill>
                <a:latin typeface="Times New Roman"/>
                <a:cs typeface="Times New Roman"/>
              </a:rPr>
              <a:t>1</a:t>
            </a:r>
            <a:r>
              <a:rPr sz="950" spc="-30" dirty="0">
                <a:solidFill>
                  <a:srgbClr val="909093"/>
                </a:solidFill>
                <a:latin typeface="Times New Roman"/>
                <a:cs typeface="Times New Roman"/>
              </a:rPr>
              <a:t>)</a:t>
            </a:r>
            <a:r>
              <a:rPr sz="950" spc="-5" dirty="0">
                <a:solidFill>
                  <a:srgbClr val="909093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909093"/>
                </a:solidFill>
                <a:latin typeface="Times New Roman"/>
                <a:cs typeface="Times New Roman"/>
              </a:rPr>
              <a:t>322</a:t>
            </a:r>
            <a:r>
              <a:rPr sz="950" spc="-15" dirty="0">
                <a:solidFill>
                  <a:srgbClr val="909093"/>
                </a:solidFill>
                <a:latin typeface="Times New Roman"/>
                <a:cs typeface="Times New Roman"/>
              </a:rPr>
              <a:t>3</a:t>
            </a:r>
            <a:r>
              <a:rPr sz="950" spc="-55" dirty="0">
                <a:solidFill>
                  <a:srgbClr val="707074"/>
                </a:solidFill>
                <a:latin typeface="Times New Roman"/>
                <a:cs typeface="Times New Roman"/>
              </a:rPr>
              <a:t>-261</a:t>
            </a:r>
            <a:r>
              <a:rPr sz="950" spc="-10" dirty="0">
                <a:solidFill>
                  <a:srgbClr val="707074"/>
                </a:solidFill>
                <a:latin typeface="Times New Roman"/>
                <a:cs typeface="Times New Roman"/>
              </a:rPr>
              <a:t> </a:t>
            </a:r>
            <a:r>
              <a:rPr sz="950" spc="-215" dirty="0">
                <a:solidFill>
                  <a:srgbClr val="57595B"/>
                </a:solidFill>
                <a:latin typeface="Times New Roman"/>
                <a:cs typeface="Times New Roman"/>
              </a:rPr>
              <a:t>1</a:t>
            </a:r>
            <a:r>
              <a:rPr sz="950" spc="-110" dirty="0">
                <a:solidFill>
                  <a:srgbClr val="57595B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707074"/>
                </a:solidFill>
                <a:latin typeface="Times New Roman"/>
                <a:cs typeface="Times New Roman"/>
              </a:rPr>
              <a:t>Praça</a:t>
            </a:r>
            <a:r>
              <a:rPr sz="950" spc="-15" dirty="0">
                <a:solidFill>
                  <a:srgbClr val="707074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07074"/>
                </a:solidFill>
                <a:latin typeface="Times New Roman"/>
                <a:cs typeface="Times New Roman"/>
              </a:rPr>
              <a:t>de</a:t>
            </a:r>
            <a:r>
              <a:rPr sz="950" spc="5" dirty="0">
                <a:solidFill>
                  <a:srgbClr val="707074"/>
                </a:solidFill>
                <a:latin typeface="Times New Roman"/>
                <a:cs typeface="Times New Roman"/>
              </a:rPr>
              <a:t> </a:t>
            </a:r>
            <a:r>
              <a:rPr sz="950" spc="95" dirty="0">
                <a:solidFill>
                  <a:srgbClr val="808285"/>
                </a:solidFill>
                <a:latin typeface="Times New Roman"/>
                <a:cs typeface="Times New Roman"/>
              </a:rPr>
              <a:t>bp</a:t>
            </a:r>
            <a:r>
              <a:rPr sz="950" spc="125" dirty="0">
                <a:solidFill>
                  <a:srgbClr val="808285"/>
                </a:solidFill>
                <a:latin typeface="Times New Roman"/>
                <a:cs typeface="Times New Roman"/>
              </a:rPr>
              <a:t>o</a:t>
            </a:r>
            <a:r>
              <a:rPr sz="950" spc="-65" dirty="0">
                <a:solidFill>
                  <a:srgbClr val="57595B"/>
                </a:solidFill>
                <a:latin typeface="Times New Roman"/>
                <a:cs typeface="Times New Roman"/>
              </a:rPr>
              <a:t>r</a:t>
            </a:r>
            <a:r>
              <a:rPr sz="950" spc="-5" dirty="0">
                <a:solidFill>
                  <a:srgbClr val="57595B"/>
                </a:solidFill>
                <a:latin typeface="Times New Roman"/>
                <a:cs typeface="Times New Roman"/>
              </a:rPr>
              <a:t>t</a:t>
            </a:r>
            <a:r>
              <a:rPr sz="950" spc="-20" dirty="0">
                <a:solidFill>
                  <a:srgbClr val="808285"/>
                </a:solidFill>
                <a:latin typeface="Times New Roman"/>
                <a:cs typeface="Times New Roman"/>
              </a:rPr>
              <a:t>cs</a:t>
            </a:r>
            <a:r>
              <a:rPr sz="950" spc="-55" dirty="0">
                <a:solidFill>
                  <a:srgbClr val="808285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808285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808285"/>
                </a:solidFill>
                <a:latin typeface="Times New Roman"/>
                <a:cs typeface="Times New Roman"/>
              </a:rPr>
              <a:t> </a:t>
            </a:r>
            <a:r>
              <a:rPr sz="950" spc="-105" dirty="0">
                <a:solidFill>
                  <a:srgbClr val="707074"/>
                </a:solidFill>
                <a:latin typeface="Times New Roman"/>
                <a:cs typeface="Times New Roman"/>
              </a:rPr>
              <a:t>R</a:t>
            </a:r>
            <a:r>
              <a:rPr sz="950" spc="-70" dirty="0">
                <a:solidFill>
                  <a:srgbClr val="707074"/>
                </a:solidFill>
                <a:latin typeface="Times New Roman"/>
                <a:cs typeface="Times New Roman"/>
              </a:rPr>
              <a:t>u</a:t>
            </a:r>
            <a:r>
              <a:rPr sz="950" spc="30" dirty="0">
                <a:solidFill>
                  <a:srgbClr val="909093"/>
                </a:solidFill>
                <a:latin typeface="Times New Roman"/>
                <a:cs typeface="Times New Roman"/>
              </a:rPr>
              <a:t>a</a:t>
            </a:r>
            <a:r>
              <a:rPr sz="950" spc="15" dirty="0">
                <a:solidFill>
                  <a:srgbClr val="909093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707074"/>
                </a:solidFill>
                <a:latin typeface="Times New Roman"/>
                <a:cs typeface="Times New Roman"/>
              </a:rPr>
              <a:t>Bcnvinda</a:t>
            </a:r>
            <a:r>
              <a:rPr sz="950" spc="10" dirty="0">
                <a:solidFill>
                  <a:srgbClr val="707074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07074"/>
                </a:solidFill>
                <a:latin typeface="Times New Roman"/>
                <a:cs typeface="Times New Roman"/>
              </a:rPr>
              <a:t>d</a:t>
            </a:r>
            <a:r>
              <a:rPr sz="950" spc="10" dirty="0">
                <a:solidFill>
                  <a:srgbClr val="909093"/>
                </a:solidFill>
                <a:latin typeface="Times New Roman"/>
                <a:cs typeface="Times New Roman"/>
              </a:rPr>
              <a:t>e</a:t>
            </a:r>
            <a:r>
              <a:rPr sz="950" spc="-10" dirty="0">
                <a:solidFill>
                  <a:srgbClr val="909093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909093"/>
                </a:solidFill>
                <a:latin typeface="Times New Roman"/>
                <a:cs typeface="Times New Roman"/>
              </a:rPr>
              <a:t>Carvalho,</a:t>
            </a:r>
            <a:r>
              <a:rPr sz="950" spc="90" dirty="0">
                <a:solidFill>
                  <a:srgbClr val="909093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808285"/>
                </a:solidFill>
                <a:latin typeface="Times New Roman"/>
                <a:cs typeface="Times New Roman"/>
              </a:rPr>
              <a:t>Final</a:t>
            </a:r>
            <a:r>
              <a:rPr sz="950" spc="60" dirty="0">
                <a:solidFill>
                  <a:srgbClr val="808285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07074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707074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808285"/>
                </a:solidFill>
                <a:latin typeface="Times New Roman"/>
                <a:cs typeface="Times New Roman"/>
              </a:rPr>
              <a:t>CEP</a:t>
            </a:r>
            <a:r>
              <a:rPr sz="950" spc="-30" dirty="0">
                <a:solidFill>
                  <a:srgbClr val="808285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909093"/>
                </a:solidFill>
                <a:latin typeface="Times New Roman"/>
                <a:cs typeface="Times New Roman"/>
              </a:rPr>
              <a:t>30.330.</a:t>
            </a:r>
            <a:r>
              <a:rPr sz="950" spc="-100" dirty="0">
                <a:solidFill>
                  <a:srgbClr val="909093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57595B"/>
                </a:solidFill>
                <a:latin typeface="Times New Roman"/>
                <a:cs typeface="Times New Roman"/>
              </a:rPr>
              <a:t>1</a:t>
            </a:r>
            <a:r>
              <a:rPr sz="950" spc="-140" dirty="0">
                <a:solidFill>
                  <a:srgbClr val="57595B"/>
                </a:solidFill>
                <a:latin typeface="Times New Roman"/>
                <a:cs typeface="Times New Roman"/>
              </a:rPr>
              <a:t>8</a:t>
            </a:r>
            <a:r>
              <a:rPr sz="950" spc="10" dirty="0">
                <a:solidFill>
                  <a:srgbClr val="808285"/>
                </a:solidFill>
                <a:latin typeface="Times New Roman"/>
                <a:cs typeface="Times New Roman"/>
              </a:rPr>
              <a:t>0</a:t>
            </a:r>
            <a:r>
              <a:rPr sz="950" spc="-65" dirty="0">
                <a:solidFill>
                  <a:srgbClr val="808285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07074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707074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707074"/>
                </a:solidFill>
                <a:latin typeface="Times New Roman"/>
                <a:cs typeface="Times New Roman"/>
              </a:rPr>
              <a:t>Belo</a:t>
            </a:r>
            <a:r>
              <a:rPr sz="950" spc="40" dirty="0">
                <a:solidFill>
                  <a:srgbClr val="707074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57595B"/>
                </a:solidFill>
                <a:latin typeface="Times New Roman"/>
                <a:cs typeface="Times New Roman"/>
              </a:rPr>
              <a:t>l</a:t>
            </a:r>
            <a:r>
              <a:rPr sz="950" spc="-85" dirty="0">
                <a:solidFill>
                  <a:srgbClr val="57595B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707074"/>
                </a:solidFill>
                <a:latin typeface="Times New Roman"/>
                <a:cs typeface="Times New Roman"/>
              </a:rPr>
              <a:t>lorizon</a:t>
            </a:r>
            <a:r>
              <a:rPr sz="950" spc="-5" dirty="0">
                <a:solidFill>
                  <a:srgbClr val="707074"/>
                </a:solidFill>
                <a:latin typeface="Times New Roman"/>
                <a:cs typeface="Times New Roman"/>
              </a:rPr>
              <a:t>t</a:t>
            </a:r>
            <a:r>
              <a:rPr sz="950" spc="10" dirty="0">
                <a:solidFill>
                  <a:srgbClr val="909093"/>
                </a:solidFill>
                <a:latin typeface="Times New Roman"/>
                <a:cs typeface="Times New Roman"/>
              </a:rPr>
              <a:t>c</a:t>
            </a:r>
            <a:r>
              <a:rPr sz="950" spc="-60" dirty="0">
                <a:solidFill>
                  <a:srgbClr val="909093"/>
                </a:solidFill>
                <a:latin typeface="Times New Roman"/>
                <a:cs typeface="Times New Roman"/>
              </a:rPr>
              <a:t> </a:t>
            </a:r>
            <a:r>
              <a:rPr sz="950" spc="300" dirty="0">
                <a:solidFill>
                  <a:srgbClr val="BCBCBD"/>
                </a:solidFill>
                <a:latin typeface="Times New Roman"/>
                <a:cs typeface="Times New Roman"/>
              </a:rPr>
              <a:t>-</a:t>
            </a:r>
            <a:r>
              <a:rPr sz="950" spc="-145" dirty="0">
                <a:solidFill>
                  <a:srgbClr val="BCBCBD"/>
                </a:solidFill>
                <a:latin typeface="Times New Roman"/>
                <a:cs typeface="Times New Roman"/>
              </a:rPr>
              <a:t> </a:t>
            </a:r>
            <a:r>
              <a:rPr sz="950" spc="-100" dirty="0">
                <a:solidFill>
                  <a:srgbClr val="707074"/>
                </a:solidFill>
                <a:latin typeface="Times New Roman"/>
                <a:cs typeface="Times New Roman"/>
              </a:rPr>
              <a:t>MG</a:t>
            </a:r>
            <a:endParaRPr sz="950">
              <a:latin typeface="Times New Roman"/>
              <a:cs typeface="Times New Roman"/>
            </a:endParaRPr>
          </a:p>
          <a:p>
            <a:pPr marR="1905" algn="ctr">
              <a:lnSpc>
                <a:spcPts val="925"/>
              </a:lnSpc>
              <a:tabLst>
                <a:tab pos="2144395" algn="l"/>
              </a:tabLst>
            </a:pPr>
            <a:r>
              <a:rPr sz="750" spc="-175" dirty="0">
                <a:solidFill>
                  <a:srgbClr val="707074"/>
                </a:solidFill>
                <a:latin typeface="Arial"/>
                <a:cs typeface="Arial"/>
              </a:rPr>
              <a:t>l</a:t>
            </a:r>
            <a:r>
              <a:rPr sz="750" spc="-140" dirty="0">
                <a:solidFill>
                  <a:srgbClr val="707074"/>
                </a:solidFill>
                <a:latin typeface="Arial"/>
                <a:cs typeface="Arial"/>
              </a:rPr>
              <a:t>l</a:t>
            </a:r>
            <a:r>
              <a:rPr sz="750" spc="45" dirty="0">
                <a:solidFill>
                  <a:srgbClr val="707074"/>
                </a:solidFill>
                <a:latin typeface="Arial"/>
                <a:cs typeface="Arial"/>
              </a:rPr>
              <a:t>o</a:t>
            </a:r>
            <a:r>
              <a:rPr sz="750" spc="50" dirty="0">
                <a:solidFill>
                  <a:srgbClr val="707074"/>
                </a:solidFill>
                <a:latin typeface="Arial"/>
                <a:cs typeface="Arial"/>
              </a:rPr>
              <a:t>m</a:t>
            </a:r>
            <a:r>
              <a:rPr sz="750" spc="15" dirty="0">
                <a:solidFill>
                  <a:srgbClr val="909093"/>
                </a:solidFill>
                <a:latin typeface="Arial"/>
                <a:cs typeface="Arial"/>
              </a:rPr>
              <a:t>e</a:t>
            </a:r>
            <a:r>
              <a:rPr sz="750" spc="20" dirty="0">
                <a:solidFill>
                  <a:srgbClr val="909093"/>
                </a:solidFill>
                <a:latin typeface="Arial"/>
                <a:cs typeface="Arial"/>
              </a:rPr>
              <a:t> </a:t>
            </a:r>
            <a:r>
              <a:rPr sz="750" spc="5" dirty="0">
                <a:solidFill>
                  <a:srgbClr val="707074"/>
                </a:solidFill>
                <a:latin typeface="Arial"/>
                <a:cs typeface="Arial"/>
              </a:rPr>
              <a:t>Pa</a:t>
            </a:r>
            <a:r>
              <a:rPr sz="750" spc="-85" dirty="0">
                <a:solidFill>
                  <a:srgbClr val="707074"/>
                </a:solidFill>
                <a:latin typeface="Arial"/>
                <a:cs typeface="Arial"/>
              </a:rPr>
              <a:t>g</a:t>
            </a:r>
            <a:r>
              <a:rPr sz="750" spc="10" dirty="0">
                <a:solidFill>
                  <a:srgbClr val="909093"/>
                </a:solidFill>
                <a:latin typeface="Arial"/>
                <a:cs typeface="Arial"/>
              </a:rPr>
              <a:t>e:</a:t>
            </a:r>
            <a:r>
              <a:rPr sz="750" spc="40" dirty="0">
                <a:solidFill>
                  <a:srgbClr val="909093"/>
                </a:solidFill>
                <a:latin typeface="Arial"/>
                <a:cs typeface="Arial"/>
              </a:rPr>
              <a:t> </a:t>
            </a:r>
            <a:r>
              <a:rPr sz="750" spc="20" dirty="0">
                <a:solidFill>
                  <a:srgbClr val="909093"/>
                </a:solidFill>
                <a:latin typeface="Arial"/>
                <a:cs typeface="Arial"/>
              </a:rPr>
              <a:t>\\</a:t>
            </a:r>
            <a:r>
              <a:rPr sz="750" spc="-10" dirty="0">
                <a:solidFill>
                  <a:srgbClr val="909093"/>
                </a:solidFill>
                <a:latin typeface="Arial"/>
                <a:cs typeface="Arial"/>
              </a:rPr>
              <a:t> </a:t>
            </a:r>
            <a:r>
              <a:rPr sz="750" spc="395" dirty="0">
                <a:solidFill>
                  <a:srgbClr val="909093"/>
                </a:solidFill>
                <a:latin typeface="Arial"/>
                <a:cs typeface="Arial"/>
              </a:rPr>
              <a:t>"</a:t>
            </a:r>
            <a:r>
              <a:rPr sz="750" spc="310" dirty="0">
                <a:solidFill>
                  <a:srgbClr val="A3A3A7"/>
                </a:solidFill>
                <a:latin typeface="Arial"/>
                <a:cs typeface="Arial"/>
              </a:rPr>
              <a:t>\</a:t>
            </a:r>
            <a:r>
              <a:rPr sz="750" spc="-20" dirty="0">
                <a:solidFill>
                  <a:srgbClr val="A3A3A7"/>
                </a:solidFill>
                <a:latin typeface="Arial"/>
                <a:cs typeface="Arial"/>
              </a:rPr>
              <a:t> </a:t>
            </a:r>
            <a:r>
              <a:rPr sz="750" spc="50" dirty="0">
                <a:solidFill>
                  <a:srgbClr val="909093"/>
                </a:solidFill>
                <a:latin typeface="Arial"/>
                <a:cs typeface="Arial"/>
              </a:rPr>
              <a:t>.m:</a:t>
            </a:r>
            <a:r>
              <a:rPr sz="750" spc="-90" dirty="0">
                <a:solidFill>
                  <a:srgbClr val="909093"/>
                </a:solidFill>
                <a:latin typeface="Arial"/>
                <a:cs typeface="Arial"/>
              </a:rPr>
              <a:t>i</a:t>
            </a:r>
            <a:r>
              <a:rPr sz="750" spc="45" dirty="0">
                <a:solidFill>
                  <a:srgbClr val="909093"/>
                </a:solidFill>
                <a:latin typeface="Arial"/>
                <a:cs typeface="Arial"/>
              </a:rPr>
              <a:t>cke</a:t>
            </a:r>
            <a:r>
              <a:rPr sz="750" spc="-15" dirty="0">
                <a:solidFill>
                  <a:srgbClr val="909093"/>
                </a:solidFill>
                <a:latin typeface="Arial"/>
                <a:cs typeface="Arial"/>
              </a:rPr>
              <a:t>n</a:t>
            </a:r>
            <a:r>
              <a:rPr sz="750" spc="-80" dirty="0">
                <a:solidFill>
                  <a:srgbClr val="909093"/>
                </a:solidFill>
                <a:latin typeface="Arial"/>
                <a:cs typeface="Arial"/>
              </a:rPr>
              <a:t>,1.</a:t>
            </a:r>
            <a:r>
              <a:rPr sz="750" spc="-70" dirty="0">
                <a:solidFill>
                  <a:srgbClr val="909093"/>
                </a:solidFill>
                <a:latin typeface="Arial"/>
                <a:cs typeface="Arial"/>
              </a:rPr>
              <a:t>i</a:t>
            </a:r>
            <a:r>
              <a:rPr sz="750" spc="30" dirty="0">
                <a:solidFill>
                  <a:srgbClr val="909093"/>
                </a:solidFill>
                <a:latin typeface="Arial"/>
                <a:cs typeface="Arial"/>
              </a:rPr>
              <a:t>ebh</a:t>
            </a:r>
            <a:r>
              <a:rPr sz="750" spc="-5" dirty="0">
                <a:solidFill>
                  <a:srgbClr val="909093"/>
                </a:solidFill>
                <a:latin typeface="Arial"/>
                <a:cs typeface="Arial"/>
              </a:rPr>
              <a:t>.</a:t>
            </a:r>
            <a:r>
              <a:rPr sz="750" spc="55" dirty="0">
                <a:solidFill>
                  <a:srgbClr val="909093"/>
                </a:solidFill>
                <a:latin typeface="Arial"/>
                <a:cs typeface="Arial"/>
              </a:rPr>
              <a:t>cum</a:t>
            </a:r>
            <a:r>
              <a:rPr sz="750" spc="-130" dirty="0">
                <a:solidFill>
                  <a:srgbClr val="909093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BCBCBD"/>
                </a:solidFill>
                <a:latin typeface="Arial"/>
                <a:cs typeface="Arial"/>
              </a:rPr>
              <a:t>.</a:t>
            </a:r>
            <a:r>
              <a:rPr sz="750" spc="-25" dirty="0">
                <a:solidFill>
                  <a:srgbClr val="A3A3A7"/>
                </a:solidFill>
                <a:latin typeface="Arial"/>
                <a:cs typeface="Arial"/>
              </a:rPr>
              <a:t>b1</a:t>
            </a:r>
            <a:r>
              <a:rPr sz="750" dirty="0">
                <a:solidFill>
                  <a:srgbClr val="A3A3A7"/>
                </a:solidFill>
                <a:latin typeface="Arial"/>
                <a:cs typeface="Arial"/>
              </a:rPr>
              <a:t>	</a:t>
            </a:r>
            <a:r>
              <a:rPr sz="750" spc="80" dirty="0">
                <a:solidFill>
                  <a:srgbClr val="808285"/>
                </a:solidFill>
                <a:latin typeface="Arial"/>
                <a:cs typeface="Arial"/>
              </a:rPr>
              <a:t>E</a:t>
            </a:r>
            <a:r>
              <a:rPr sz="750" spc="-35" dirty="0">
                <a:solidFill>
                  <a:srgbClr val="808285"/>
                </a:solidFill>
                <a:latin typeface="Arial"/>
                <a:cs typeface="Arial"/>
              </a:rPr>
              <a:t> </a:t>
            </a:r>
            <a:r>
              <a:rPr sz="750" spc="95" dirty="0">
                <a:solidFill>
                  <a:srgbClr val="808285"/>
                </a:solidFill>
                <a:latin typeface="Arial"/>
                <a:cs typeface="Arial"/>
              </a:rPr>
              <a:t>Ma</a:t>
            </a:r>
            <a:r>
              <a:rPr sz="750" spc="20" dirty="0">
                <a:solidFill>
                  <a:srgbClr val="808285"/>
                </a:solidFill>
                <a:latin typeface="Arial"/>
                <a:cs typeface="Arial"/>
              </a:rPr>
              <a:t>i</a:t>
            </a:r>
            <a:r>
              <a:rPr sz="750" spc="65" dirty="0">
                <a:solidFill>
                  <a:srgbClr val="808285"/>
                </a:solidFill>
                <a:latin typeface="Arial"/>
                <a:cs typeface="Arial"/>
              </a:rPr>
              <a:t>l</a:t>
            </a:r>
            <a:r>
              <a:rPr sz="750" spc="215" dirty="0">
                <a:solidFill>
                  <a:srgbClr val="808285"/>
                </a:solidFill>
                <a:latin typeface="Arial"/>
                <a:cs typeface="Arial"/>
              </a:rPr>
              <a:t>:</a:t>
            </a:r>
            <a:r>
              <a:rPr sz="750" spc="5" dirty="0">
                <a:solidFill>
                  <a:srgbClr val="707074"/>
                </a:solidFill>
                <a:latin typeface="Arial"/>
                <a:cs typeface="Arial"/>
              </a:rPr>
              <a:t>e</a:t>
            </a:r>
            <a:r>
              <a:rPr sz="750" dirty="0">
                <a:solidFill>
                  <a:srgbClr val="A3A3A7"/>
                </a:solidFill>
                <a:latin typeface="Arial"/>
                <a:cs typeface="Arial"/>
              </a:rPr>
              <a:t>s</a:t>
            </a:r>
            <a:r>
              <a:rPr sz="750" spc="35" dirty="0">
                <a:solidFill>
                  <a:srgbClr val="808285"/>
                </a:solidFill>
                <a:latin typeface="Arial"/>
                <a:cs typeface="Arial"/>
              </a:rPr>
              <a:t>port</a:t>
            </a:r>
            <a:r>
              <a:rPr sz="750" spc="-15" dirty="0">
                <a:solidFill>
                  <a:srgbClr val="808285"/>
                </a:solidFill>
                <a:latin typeface="Arial"/>
                <a:cs typeface="Arial"/>
              </a:rPr>
              <a:t>e</a:t>
            </a:r>
            <a:r>
              <a:rPr sz="750" spc="60" dirty="0">
                <a:solidFill>
                  <a:srgbClr val="A3A3A7"/>
                </a:solidFill>
                <a:latin typeface="Arial"/>
                <a:cs typeface="Arial"/>
              </a:rPr>
              <a:t>s</a:t>
            </a:r>
            <a:r>
              <a:rPr sz="750" spc="-120" dirty="0">
                <a:solidFill>
                  <a:srgbClr val="A3A3A7"/>
                </a:solidFill>
                <a:latin typeface="Arial"/>
                <a:cs typeface="Arial"/>
              </a:rPr>
              <a:t> </a:t>
            </a:r>
            <a:r>
              <a:rPr sz="900" i="1" spc="45" dirty="0">
                <a:solidFill>
                  <a:srgbClr val="808285"/>
                </a:solidFill>
                <a:latin typeface="Times New Roman"/>
                <a:cs typeface="Times New Roman"/>
              </a:rPr>
              <a:t>a</a:t>
            </a:r>
            <a:r>
              <a:rPr sz="900" i="1" spc="-10" dirty="0">
                <a:solidFill>
                  <a:srgbClr val="808285"/>
                </a:solidFill>
                <a:latin typeface="Times New Roman"/>
                <a:cs typeface="Times New Roman"/>
              </a:rPr>
              <a:t> </a:t>
            </a:r>
            <a:r>
              <a:rPr sz="750" spc="45" dirty="0">
                <a:solidFill>
                  <a:srgbClr val="808285"/>
                </a:solidFill>
                <a:latin typeface="Arial"/>
                <a:cs typeface="Arial"/>
              </a:rPr>
              <a:t>mnckenz</a:t>
            </a:r>
            <a:r>
              <a:rPr sz="750" spc="20" dirty="0">
                <a:solidFill>
                  <a:srgbClr val="808285"/>
                </a:solidFill>
                <a:latin typeface="Arial"/>
                <a:cs typeface="Arial"/>
              </a:rPr>
              <a:t>i</a:t>
            </a:r>
            <a:r>
              <a:rPr sz="750" spc="45" dirty="0">
                <a:solidFill>
                  <a:srgbClr val="808285"/>
                </a:solidFill>
                <a:latin typeface="Arial"/>
                <a:cs typeface="Arial"/>
              </a:rPr>
              <a:t>cbh</a:t>
            </a:r>
            <a:r>
              <a:rPr sz="750" spc="-10" dirty="0">
                <a:solidFill>
                  <a:srgbClr val="808285"/>
                </a:solidFill>
                <a:latin typeface="Arial"/>
                <a:cs typeface="Arial"/>
              </a:rPr>
              <a:t>.</a:t>
            </a:r>
            <a:r>
              <a:rPr sz="750" spc="55" dirty="0">
                <a:solidFill>
                  <a:srgbClr val="808285"/>
                </a:solidFill>
                <a:latin typeface="Arial"/>
                <a:cs typeface="Arial"/>
              </a:rPr>
              <a:t>com</a:t>
            </a:r>
            <a:r>
              <a:rPr sz="750" spc="-130" dirty="0">
                <a:solidFill>
                  <a:srgbClr val="808285"/>
                </a:solidFill>
                <a:latin typeface="Arial"/>
                <a:cs typeface="Arial"/>
              </a:rPr>
              <a:t> </a:t>
            </a:r>
            <a:r>
              <a:rPr sz="750" spc="-25" dirty="0">
                <a:solidFill>
                  <a:srgbClr val="909093"/>
                </a:solidFill>
                <a:latin typeface="Arial"/>
                <a:cs typeface="Arial"/>
              </a:rPr>
              <a:t>.</a:t>
            </a:r>
            <a:r>
              <a:rPr sz="750" spc="60" dirty="0">
                <a:solidFill>
                  <a:srgbClr val="909093"/>
                </a:solidFill>
                <a:latin typeface="Arial"/>
                <a:cs typeface="Arial"/>
              </a:rPr>
              <a:t>br</a:t>
            </a:r>
            <a:endParaRPr sz="7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217</Words>
  <Application>Microsoft Office PowerPoint</Application>
  <PresentationFormat>Benutzerdefiniert</PresentationFormat>
  <Paragraphs>22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2018-06-25T19:46:21Z</dcterms:created>
  <dcterms:modified xsi:type="dcterms:W3CDTF">2018-06-25T17:46:22Z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