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7769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37708" y="873103"/>
            <a:ext cx="713821" cy="79051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849507" y="4530704"/>
            <a:ext cx="2808093" cy="165181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852278" y="4336025"/>
            <a:ext cx="2719602" cy="27373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4464" y="7846142"/>
            <a:ext cx="200578" cy="8141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61305" y="873104"/>
            <a:ext cx="702023" cy="802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3672" y="9875519"/>
            <a:ext cx="235974" cy="40705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48275" y="2052927"/>
            <a:ext cx="6286500" cy="817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2415" algn="ctr">
              <a:lnSpc>
                <a:spcPts val="1470"/>
              </a:lnSpc>
            </a:pPr>
            <a:r>
              <a:rPr sz="1300" b="1" spc="-185" dirty="0">
                <a:solidFill>
                  <a:srgbClr val="38343B"/>
                </a:solidFill>
                <a:latin typeface="Times New Roman"/>
                <a:cs typeface="Times New Roman"/>
              </a:rPr>
              <a:t>ATA</a:t>
            </a:r>
            <a:r>
              <a:rPr sz="1300" b="1" spc="7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65" dirty="0">
                <a:solidFill>
                  <a:srgbClr val="38343B"/>
                </a:solidFill>
                <a:latin typeface="Times New Roman"/>
                <a:cs typeface="Times New Roman"/>
              </a:rPr>
              <a:t>DE</a:t>
            </a:r>
            <a:r>
              <a:rPr sz="1300" b="1" spc="1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38343B"/>
                </a:solidFill>
                <a:latin typeface="Times New Roman"/>
                <a:cs typeface="Times New Roman"/>
              </a:rPr>
              <a:t>ABE</a:t>
            </a:r>
            <a:r>
              <a:rPr sz="1300" b="1" spc="-175" dirty="0">
                <a:solidFill>
                  <a:srgbClr val="38343B"/>
                </a:solidFill>
                <a:latin typeface="Times New Roman"/>
                <a:cs typeface="Times New Roman"/>
              </a:rPr>
              <a:t>R</a:t>
            </a:r>
            <a:r>
              <a:rPr sz="1300" b="1" spc="-130" dirty="0">
                <a:solidFill>
                  <a:srgbClr val="38343B"/>
                </a:solidFill>
                <a:latin typeface="Times New Roman"/>
                <a:cs typeface="Times New Roman"/>
              </a:rPr>
              <a:t>TURA</a:t>
            </a:r>
            <a:endParaRPr sz="1300">
              <a:latin typeface="Times New Roman"/>
              <a:cs typeface="Times New Roman"/>
            </a:endParaRPr>
          </a:p>
          <a:p>
            <a:pPr marL="297180" algn="ctr">
              <a:lnSpc>
                <a:spcPts val="1470"/>
              </a:lnSpc>
            </a:pPr>
            <a:r>
              <a:rPr sz="1300" b="1" spc="-145" dirty="0">
                <a:solidFill>
                  <a:srgbClr val="38343B"/>
                </a:solidFill>
                <a:latin typeface="Times New Roman"/>
                <a:cs typeface="Times New Roman"/>
              </a:rPr>
              <a:t>EDITAL</a:t>
            </a:r>
            <a:r>
              <a:rPr sz="1300" b="1" spc="8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65" dirty="0">
                <a:solidFill>
                  <a:srgbClr val="38343B"/>
                </a:solidFill>
                <a:latin typeface="Times New Roman"/>
                <a:cs typeface="Times New Roman"/>
              </a:rPr>
              <a:t>DE</a:t>
            </a:r>
            <a:r>
              <a:rPr sz="1300" b="1" spc="10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200" dirty="0">
                <a:solidFill>
                  <a:srgbClr val="38343B"/>
                </a:solidFill>
                <a:latin typeface="Times New Roman"/>
                <a:cs typeface="Times New Roman"/>
              </a:rPr>
              <a:t>L</a:t>
            </a:r>
            <a:r>
              <a:rPr sz="1300" b="1" spc="-90" dirty="0">
                <a:solidFill>
                  <a:srgbClr val="38343B"/>
                </a:solidFill>
                <a:latin typeface="Times New Roman"/>
                <a:cs typeface="Times New Roman"/>
              </a:rPr>
              <a:t>I</a:t>
            </a:r>
            <a:r>
              <a:rPr sz="1300" b="1" spc="-120" dirty="0">
                <a:solidFill>
                  <a:srgbClr val="525256"/>
                </a:solidFill>
                <a:latin typeface="Times New Roman"/>
                <a:cs typeface="Times New Roman"/>
              </a:rPr>
              <a:t>C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ITAÇÃO</a:t>
            </a:r>
            <a:r>
              <a:rPr sz="1300" b="1" spc="4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90" dirty="0">
                <a:solidFill>
                  <a:srgbClr val="2F4F5E"/>
                </a:solidFill>
                <a:latin typeface="Times New Roman"/>
                <a:cs typeface="Times New Roman"/>
              </a:rPr>
              <a:t>_</a:t>
            </a:r>
            <a:r>
              <a:rPr sz="1300" b="1" spc="35" dirty="0">
                <a:solidFill>
                  <a:srgbClr val="2F4F5E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38343B"/>
                </a:solidFill>
                <a:latin typeface="Times New Roman"/>
                <a:cs typeface="Times New Roman"/>
              </a:rPr>
              <a:t>CONCORRENCIA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40" dirty="0">
                <a:solidFill>
                  <a:srgbClr val="38343B"/>
                </a:solidFill>
                <a:latin typeface="Times New Roman"/>
                <a:cs typeface="Times New Roman"/>
              </a:rPr>
              <a:t>Nº</a:t>
            </a:r>
            <a:r>
              <a:rPr sz="1300" b="1" spc="1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100" dirty="0">
                <a:solidFill>
                  <a:srgbClr val="38343B"/>
                </a:solidFill>
                <a:latin typeface="Times New Roman"/>
                <a:cs typeface="Times New Roman"/>
              </a:rPr>
              <a:t>00</a:t>
            </a:r>
            <a:r>
              <a:rPr sz="1300" b="1" spc="85" dirty="0">
                <a:solidFill>
                  <a:srgbClr val="38343B"/>
                </a:solidFill>
                <a:latin typeface="Times New Roman"/>
                <a:cs typeface="Times New Roman"/>
              </a:rPr>
              <a:t>3</a:t>
            </a:r>
            <a:r>
              <a:rPr sz="1300" b="1" spc="130" dirty="0">
                <a:solidFill>
                  <a:srgbClr val="525256"/>
                </a:solidFill>
                <a:latin typeface="Times New Roman"/>
                <a:cs typeface="Times New Roman"/>
              </a:rPr>
              <a:t>/</a:t>
            </a:r>
            <a:r>
              <a:rPr sz="1300" b="1" spc="-17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95" dirty="0">
                <a:solidFill>
                  <a:srgbClr val="38343B"/>
                </a:solidFill>
                <a:latin typeface="Times New Roman"/>
                <a:cs typeface="Times New Roman"/>
              </a:rPr>
              <a:t>2</a:t>
            </a:r>
            <a:r>
              <a:rPr sz="1300" b="1" spc="110" dirty="0">
                <a:solidFill>
                  <a:srgbClr val="38343B"/>
                </a:solidFill>
                <a:latin typeface="Times New Roman"/>
                <a:cs typeface="Times New Roman"/>
              </a:rPr>
              <a:t>0</a:t>
            </a:r>
            <a:r>
              <a:rPr sz="1300" b="1" spc="35" dirty="0">
                <a:solidFill>
                  <a:srgbClr val="525256"/>
                </a:solidFill>
                <a:latin typeface="Times New Roman"/>
                <a:cs typeface="Times New Roman"/>
              </a:rPr>
              <a:t>1</a:t>
            </a:r>
            <a:r>
              <a:rPr sz="1300" b="1" spc="130" dirty="0">
                <a:solidFill>
                  <a:srgbClr val="38343B"/>
                </a:solidFill>
                <a:latin typeface="Times New Roman"/>
                <a:cs typeface="Times New Roman"/>
              </a:rPr>
              <a:t>6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250">
              <a:latin typeface="Times New Roman"/>
              <a:cs typeface="Times New Roman"/>
            </a:endParaRPr>
          </a:p>
          <a:p>
            <a:pPr marL="374015" marR="27305" indent="-6350" algn="just">
              <a:lnSpc>
                <a:spcPct val="94700"/>
              </a:lnSpc>
            </a:pP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Com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issão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q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ções,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const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í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através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No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eação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200" spc="352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 </a:t>
            </a:r>
            <a:r>
              <a:rPr sz="1200" spc="-67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/20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27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05/0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/20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39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em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atend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art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go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°</a:t>
            </a:r>
            <a:r>
              <a:rPr sz="1150" spc="27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inc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-459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1019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254" dirty="0">
                <a:solidFill>
                  <a:srgbClr val="525256"/>
                </a:solidFill>
                <a:latin typeface="Arial"/>
                <a:cs typeface="Arial"/>
              </a:rPr>
              <a:t>II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Regu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ame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Co</a:t>
            </a:r>
            <a:r>
              <a:rPr sz="1150" spc="-14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tratações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Confederação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8343B"/>
                </a:solidFill>
                <a:latin typeface="Arial"/>
                <a:cs typeface="Arial"/>
              </a:rPr>
              <a:t>B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rasile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ra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15" dirty="0">
                <a:solidFill>
                  <a:srgbClr val="38343B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ubes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50" dirty="0">
                <a:solidFill>
                  <a:srgbClr val="67464F"/>
                </a:solidFill>
                <a:latin typeface="Arial"/>
                <a:cs typeface="Arial"/>
              </a:rPr>
              <a:t>-</a:t>
            </a:r>
            <a:r>
              <a:rPr sz="1150" spc="130" dirty="0">
                <a:solidFill>
                  <a:srgbClr val="67464F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7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C,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representando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neste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ato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Macke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z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85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sporte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7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promoveu</a:t>
            </a:r>
            <a:r>
              <a:rPr sz="1150" spc="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nesta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ata,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às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3h30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n,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abert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ra</a:t>
            </a:r>
            <a:r>
              <a:rPr sz="1150" spc="1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dos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ve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opes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80" dirty="0">
                <a:solidFill>
                  <a:srgbClr val="525256"/>
                </a:solidFill>
                <a:latin typeface="Times New Roman"/>
                <a:cs typeface="Times New Roman"/>
              </a:rPr>
              <a:t>"</a:t>
            </a:r>
            <a:r>
              <a:rPr sz="1300" b="1" spc="-110" dirty="0">
                <a:solidFill>
                  <a:srgbClr val="38343B"/>
                </a:solidFill>
                <a:latin typeface="Times New Roman"/>
                <a:cs typeface="Times New Roman"/>
              </a:rPr>
              <a:t>HABIUTAÇÃO"</a:t>
            </a:r>
            <a:r>
              <a:rPr sz="1300" b="1" spc="165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fere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à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fase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processo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li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tatór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65" dirty="0">
                <a:solidFill>
                  <a:srgbClr val="38343B"/>
                </a:solidFill>
                <a:latin typeface="Times New Roman"/>
                <a:cs typeface="Times New Roman"/>
              </a:rPr>
              <a:t>C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ON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C</a:t>
            </a:r>
            <a:r>
              <a:rPr sz="1300" b="1" spc="-114" dirty="0">
                <a:solidFill>
                  <a:srgbClr val="38343B"/>
                </a:solidFill>
                <a:latin typeface="Times New Roman"/>
                <a:cs typeface="Times New Roman"/>
              </a:rPr>
              <a:t>ORRÊNCIA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10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250" b="1" spc="-35" dirty="0">
                <a:solidFill>
                  <a:srgbClr val="38343B"/>
                </a:solidFill>
                <a:latin typeface="Times New Roman"/>
                <a:cs typeface="Times New Roman"/>
              </a:rPr>
              <a:t>N</a:t>
            </a:r>
            <a:r>
              <a:rPr sz="1250" b="1" spc="5" dirty="0">
                <a:solidFill>
                  <a:srgbClr val="525256"/>
                </a:solidFill>
                <a:latin typeface="Times New Roman"/>
                <a:cs typeface="Times New Roman"/>
              </a:rPr>
              <a:t>.</a:t>
            </a:r>
            <a:r>
              <a:rPr sz="1275" b="1" spc="315" baseline="19607" dirty="0">
                <a:solidFill>
                  <a:srgbClr val="38343B"/>
                </a:solidFill>
                <a:latin typeface="Times New Roman"/>
                <a:cs typeface="Times New Roman"/>
              </a:rPr>
              <a:t>0</a:t>
            </a:r>
            <a:r>
              <a:rPr sz="1275" b="1" spc="157" baseline="19607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90" dirty="0">
                <a:solidFill>
                  <a:srgbClr val="38343B"/>
                </a:solidFill>
                <a:latin typeface="Times New Roman"/>
                <a:cs typeface="Times New Roman"/>
              </a:rPr>
              <a:t>00</a:t>
            </a:r>
            <a:r>
              <a:rPr sz="1300" b="1" spc="70" dirty="0">
                <a:solidFill>
                  <a:srgbClr val="38343B"/>
                </a:solidFill>
                <a:latin typeface="Times New Roman"/>
                <a:cs typeface="Times New Roman"/>
              </a:rPr>
              <a:t>3</a:t>
            </a:r>
            <a:r>
              <a:rPr sz="1300" b="1" spc="275" dirty="0">
                <a:solidFill>
                  <a:srgbClr val="525256"/>
                </a:solidFill>
                <a:latin typeface="Times New Roman"/>
                <a:cs typeface="Times New Roman"/>
              </a:rPr>
              <a:t>/</a:t>
            </a:r>
            <a:r>
              <a:rPr sz="1300" b="1" spc="35" dirty="0">
                <a:solidFill>
                  <a:srgbClr val="38343B"/>
                </a:solidFill>
                <a:latin typeface="Times New Roman"/>
                <a:cs typeface="Times New Roman"/>
              </a:rPr>
              <a:t>2</a:t>
            </a:r>
            <a:r>
              <a:rPr sz="1300" b="1" spc="100" dirty="0">
                <a:solidFill>
                  <a:srgbClr val="38343B"/>
                </a:solidFill>
                <a:latin typeface="Times New Roman"/>
                <a:cs typeface="Times New Roman"/>
              </a:rPr>
              <a:t>01</a:t>
            </a:r>
            <a:r>
              <a:rPr sz="1300" b="1" spc="85" dirty="0">
                <a:solidFill>
                  <a:srgbClr val="38343B"/>
                </a:solidFill>
                <a:latin typeface="Times New Roman"/>
                <a:cs typeface="Times New Roman"/>
              </a:rPr>
              <a:t>6</a:t>
            </a:r>
            <a:r>
              <a:rPr sz="1300" b="1" spc="-20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cujo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é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aquis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ção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MATERIAIS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7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10" dirty="0">
                <a:solidFill>
                  <a:srgbClr val="38343B"/>
                </a:solidFill>
                <a:latin typeface="Times New Roman"/>
                <a:cs typeface="Times New Roman"/>
              </a:rPr>
              <a:t>ESPORTIVOS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 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14" dirty="0">
                <a:solidFill>
                  <a:srgbClr val="38343B"/>
                </a:solidFill>
                <a:latin typeface="Times New Roman"/>
                <a:cs typeface="Times New Roman"/>
              </a:rPr>
              <a:t>PR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O</a:t>
            </a:r>
            <a:r>
              <a:rPr sz="1300" b="1" spc="-15" dirty="0">
                <a:solidFill>
                  <a:srgbClr val="525256"/>
                </a:solidFill>
                <a:latin typeface="Times New Roman"/>
                <a:cs typeface="Times New Roman"/>
              </a:rPr>
              <a:t>J</a:t>
            </a:r>
            <a:r>
              <a:rPr sz="1300" b="1" spc="-235" dirty="0">
                <a:solidFill>
                  <a:srgbClr val="38343B"/>
                </a:solidFill>
                <a:latin typeface="Times New Roman"/>
                <a:cs typeface="Times New Roman"/>
              </a:rPr>
              <a:t>E</a:t>
            </a:r>
            <a:r>
              <a:rPr sz="1300" b="1" spc="-125" dirty="0">
                <a:solidFill>
                  <a:srgbClr val="525256"/>
                </a:solidFill>
                <a:latin typeface="Times New Roman"/>
                <a:cs typeface="Times New Roman"/>
              </a:rPr>
              <a:t>TO</a:t>
            </a:r>
            <a:r>
              <a:rPr sz="1300" b="1" spc="-4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-175" dirty="0">
                <a:solidFill>
                  <a:srgbClr val="38343B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8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FORMANDO</a:t>
            </a:r>
            <a:r>
              <a:rPr sz="1300" b="1" spc="12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75" dirty="0">
                <a:solidFill>
                  <a:srgbClr val="38343B"/>
                </a:solidFill>
                <a:latin typeface="Times New Roman"/>
                <a:cs typeface="Times New Roman"/>
              </a:rPr>
              <a:t>ATLETAS</a:t>
            </a:r>
            <a:r>
              <a:rPr sz="1300" b="1" spc="9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38343B"/>
                </a:solidFill>
                <a:latin typeface="Times New Roman"/>
                <a:cs typeface="Times New Roman"/>
              </a:rPr>
              <a:t>OLÍMPICOS</a:t>
            </a:r>
            <a:r>
              <a:rPr sz="1300" b="1" spc="9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spc="120" dirty="0">
                <a:solidFill>
                  <a:srgbClr val="38343B"/>
                </a:solidFill>
                <a:latin typeface="Times New Roman"/>
                <a:cs typeface="Times New Roman"/>
              </a:rPr>
              <a:t>II</a:t>
            </a:r>
            <a:r>
              <a:rPr sz="1300" spc="110" dirty="0">
                <a:solidFill>
                  <a:srgbClr val="38343B"/>
                </a:solidFill>
                <a:latin typeface="Times New Roman"/>
                <a:cs typeface="Times New Roman"/>
              </a:rPr>
              <a:t>I</a:t>
            </a:r>
            <a:r>
              <a:rPr sz="1300" spc="135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spc="-10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co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vên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n°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45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ce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ebrado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entre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75" dirty="0">
                <a:solidFill>
                  <a:srgbClr val="38343B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15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38343B"/>
                </a:solidFill>
                <a:latin typeface="Times New Roman"/>
                <a:cs typeface="Times New Roman"/>
              </a:rPr>
              <a:t>ESPOR</a:t>
            </a:r>
            <a:r>
              <a:rPr sz="1300" b="1" spc="-130" dirty="0">
                <a:solidFill>
                  <a:srgbClr val="38343B"/>
                </a:solidFill>
                <a:latin typeface="Times New Roman"/>
                <a:cs typeface="Times New Roman"/>
              </a:rPr>
              <a:t>TE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65" dirty="0">
                <a:solidFill>
                  <a:srgbClr val="38343B"/>
                </a:solidFill>
                <a:latin typeface="Times New Roman"/>
                <a:cs typeface="Times New Roman"/>
              </a:rPr>
              <a:t>CLUBE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 </a:t>
            </a:r>
            <a:r>
              <a:rPr sz="1250" spc="-7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50" spc="-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50" spc="-17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CONFEDERAÇÃO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 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38343B"/>
                </a:solidFill>
                <a:latin typeface="Times New Roman"/>
                <a:cs typeface="Times New Roman"/>
              </a:rPr>
              <a:t>BRASILEIRA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12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38343B"/>
                </a:solidFill>
                <a:latin typeface="Times New Roman"/>
                <a:cs typeface="Times New Roman"/>
              </a:rPr>
              <a:t>DE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9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38343B"/>
                </a:solidFill>
                <a:latin typeface="Times New Roman"/>
                <a:cs typeface="Times New Roman"/>
              </a:rPr>
              <a:t>CLUBES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7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spc="580" dirty="0">
                <a:solidFill>
                  <a:srgbClr val="525256"/>
                </a:solidFill>
                <a:latin typeface="Times New Roman"/>
                <a:cs typeface="Times New Roman"/>
              </a:rPr>
              <a:t>-</a:t>
            </a:r>
            <a:endParaRPr sz="1300">
              <a:latin typeface="Times New Roman"/>
              <a:cs typeface="Times New Roman"/>
            </a:endParaRPr>
          </a:p>
          <a:p>
            <a:pPr marL="379730" marR="59055">
              <a:lnSpc>
                <a:spcPts val="1380"/>
              </a:lnSpc>
              <a:spcBef>
                <a:spcPts val="20"/>
              </a:spcBef>
            </a:pPr>
            <a:r>
              <a:rPr sz="1300" b="1" spc="-165" dirty="0">
                <a:solidFill>
                  <a:srgbClr val="525256"/>
                </a:solidFill>
                <a:latin typeface="Times New Roman"/>
                <a:cs typeface="Times New Roman"/>
              </a:rPr>
              <a:t>C</a:t>
            </a:r>
            <a:r>
              <a:rPr sz="1300" b="1" spc="-125" dirty="0">
                <a:solidFill>
                  <a:srgbClr val="38343B"/>
                </a:solidFill>
                <a:latin typeface="Times New Roman"/>
                <a:cs typeface="Times New Roman"/>
              </a:rPr>
              <a:t>B</a:t>
            </a:r>
            <a:r>
              <a:rPr sz="1300" b="1" spc="-190" dirty="0">
                <a:solidFill>
                  <a:srgbClr val="38343B"/>
                </a:solidFill>
                <a:latin typeface="Times New Roman"/>
                <a:cs typeface="Times New Roman"/>
              </a:rPr>
              <a:t>C</a:t>
            </a:r>
            <a:r>
              <a:rPr sz="1300" b="1" spc="100" dirty="0">
                <a:solidFill>
                  <a:srgbClr val="696B6D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696B6D"/>
                </a:solidFill>
                <a:latin typeface="Times New Roman"/>
                <a:cs typeface="Times New Roman"/>
              </a:rPr>
              <a:t> </a:t>
            </a:r>
            <a:r>
              <a:rPr sz="1300" b="1" spc="114" dirty="0">
                <a:solidFill>
                  <a:srgbClr val="696B6D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aten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ack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nz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85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por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38343B"/>
                </a:solidFill>
                <a:latin typeface="Arial"/>
                <a:cs typeface="Arial"/>
              </a:rPr>
              <a:t>u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39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ocali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z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16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Congonha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40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200" spc="270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spc="127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450,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Bairro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Santo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tôn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o,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10" dirty="0">
                <a:solidFill>
                  <a:srgbClr val="38343B"/>
                </a:solidFill>
                <a:latin typeface="Arial"/>
                <a:cs typeface="Arial"/>
              </a:rPr>
              <a:t>EP</a:t>
            </a:r>
            <a:r>
              <a:rPr sz="1150" spc="-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30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330-10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27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em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Belo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Hor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zonte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50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MG.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1100">
              <a:latin typeface="Times New Roman"/>
              <a:cs typeface="Times New Roman"/>
            </a:endParaRPr>
          </a:p>
          <a:p>
            <a:pPr marL="386080" marR="22860" indent="-6350" algn="just">
              <a:lnSpc>
                <a:spcPct val="102899"/>
              </a:lnSpc>
            </a:pP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refer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reu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ocorreu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Diretor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Adm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nistração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dade,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oca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zada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Rua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Congonha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27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200" spc="352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200" spc="97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45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39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Ba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rro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Sa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to</a:t>
            </a:r>
            <a:r>
              <a:rPr sz="115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tô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30" dirty="0">
                <a:solidFill>
                  <a:srgbClr val="38343B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o,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7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30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330-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39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150" spc="-1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B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H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25" dirty="0">
                <a:solidFill>
                  <a:srgbClr val="38343B"/>
                </a:solidFill>
                <a:latin typeface="Arial"/>
                <a:cs typeface="Arial"/>
              </a:rPr>
              <a:t>r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zo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9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95" dirty="0">
                <a:solidFill>
                  <a:srgbClr val="696B6D"/>
                </a:solidFill>
                <a:latin typeface="Arial"/>
                <a:cs typeface="Arial"/>
              </a:rPr>
              <a:t>-</a:t>
            </a:r>
            <a:r>
              <a:rPr sz="1150" spc="13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MG.</a:t>
            </a:r>
            <a:r>
              <a:rPr sz="1150" spc="270" dirty="0">
                <a:solidFill>
                  <a:srgbClr val="525256"/>
                </a:solidFill>
                <a:latin typeface="Arial"/>
                <a:cs typeface="Arial"/>
              </a:rPr>
              <a:t>,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te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como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bros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Sra.</a:t>
            </a:r>
            <a:r>
              <a:rPr sz="1150" spc="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Sandra</a:t>
            </a:r>
            <a:r>
              <a:rPr sz="1150" spc="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29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chel</a:t>
            </a:r>
            <a:r>
              <a:rPr sz="1150" spc="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Braga</a:t>
            </a:r>
            <a:r>
              <a:rPr sz="1150" spc="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Sampa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o,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Sr.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Kellyson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Sal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gado</a:t>
            </a:r>
            <a:r>
              <a:rPr sz="1150" spc="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Gomes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Sra.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Li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Cri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st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ane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 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Gua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berto,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8343B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8343B"/>
                </a:solidFill>
                <a:latin typeface="Arial"/>
                <a:cs typeface="Arial"/>
              </a:rPr>
              <a:t>  </a:t>
            </a:r>
            <a:r>
              <a:rPr sz="1150" spc="6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presença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segu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ntes 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representantes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ev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damente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credenc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ados: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50">
              <a:latin typeface="Times New Roman"/>
              <a:cs typeface="Times New Roman"/>
            </a:endParaRPr>
          </a:p>
          <a:p>
            <a:pPr marL="397510" algn="just">
              <a:lnSpc>
                <a:spcPts val="1470"/>
              </a:lnSpc>
            </a:pPr>
            <a:r>
              <a:rPr sz="1300" b="1" spc="-180" dirty="0">
                <a:solidFill>
                  <a:srgbClr val="38343B"/>
                </a:solidFill>
                <a:latin typeface="Times New Roman"/>
                <a:cs typeface="Times New Roman"/>
              </a:rPr>
              <a:t>NOM</a:t>
            </a:r>
            <a:r>
              <a:rPr sz="1300" b="1" spc="-10" dirty="0">
                <a:solidFill>
                  <a:srgbClr val="38343B"/>
                </a:solidFill>
                <a:latin typeface="Times New Roman"/>
                <a:cs typeface="Times New Roman"/>
              </a:rPr>
              <a:t>E</a:t>
            </a:r>
            <a:r>
              <a:rPr sz="1300" b="1" spc="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14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dré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z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mond</a:t>
            </a:r>
            <a:endParaRPr sz="1150">
              <a:latin typeface="Arial"/>
              <a:cs typeface="Arial"/>
            </a:endParaRPr>
          </a:p>
          <a:p>
            <a:pPr marL="397510" algn="just">
              <a:lnSpc>
                <a:spcPts val="1410"/>
              </a:lnSpc>
            </a:pPr>
            <a:r>
              <a:rPr sz="1300" b="1" spc="-50" dirty="0">
                <a:solidFill>
                  <a:srgbClr val="38343B"/>
                </a:solidFill>
                <a:latin typeface="Times New Roman"/>
                <a:cs typeface="Times New Roman"/>
              </a:rPr>
              <a:t>CI:</a:t>
            </a:r>
            <a:r>
              <a:rPr sz="1300" b="1" spc="1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MG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3.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96.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37</a:t>
            </a:r>
            <a:endParaRPr sz="1150">
              <a:latin typeface="Arial"/>
              <a:cs typeface="Arial"/>
            </a:endParaRPr>
          </a:p>
          <a:p>
            <a:pPr marL="397510" algn="just">
              <a:lnSpc>
                <a:spcPts val="1410"/>
              </a:lnSpc>
            </a:pPr>
            <a:r>
              <a:rPr sz="1300" b="1" spc="-125" dirty="0">
                <a:solidFill>
                  <a:srgbClr val="38343B"/>
                </a:solidFill>
                <a:latin typeface="Times New Roman"/>
                <a:cs typeface="Times New Roman"/>
              </a:rPr>
              <a:t>CP</a:t>
            </a:r>
            <a:r>
              <a:rPr sz="1300" b="1" spc="-60" dirty="0">
                <a:solidFill>
                  <a:srgbClr val="38343B"/>
                </a:solidFill>
                <a:latin typeface="Times New Roman"/>
                <a:cs typeface="Times New Roman"/>
              </a:rPr>
              <a:t>F</a:t>
            </a:r>
            <a:r>
              <a:rPr sz="1300" b="1" spc="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9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53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394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.576-72</a:t>
            </a:r>
            <a:endParaRPr sz="1150">
              <a:latin typeface="Arial"/>
              <a:cs typeface="Arial"/>
            </a:endParaRPr>
          </a:p>
          <a:p>
            <a:pPr marL="408940" indent="-6350" algn="just">
              <a:lnSpc>
                <a:spcPts val="1470"/>
              </a:lnSpc>
            </a:pPr>
            <a:r>
              <a:rPr sz="1300" b="1" spc="-145" dirty="0">
                <a:solidFill>
                  <a:srgbClr val="38343B"/>
                </a:solidFill>
                <a:latin typeface="Times New Roman"/>
                <a:cs typeface="Times New Roman"/>
              </a:rPr>
              <a:t>EMPRE</a:t>
            </a:r>
            <a:r>
              <a:rPr sz="1300" b="1" spc="-125" dirty="0">
                <a:solidFill>
                  <a:srgbClr val="38343B"/>
                </a:solidFill>
                <a:latin typeface="Times New Roman"/>
                <a:cs typeface="Times New Roman"/>
              </a:rPr>
              <a:t>S</a:t>
            </a:r>
            <a:r>
              <a:rPr sz="1300" b="1" spc="-70" dirty="0">
                <a:solidFill>
                  <a:srgbClr val="38343B"/>
                </a:solidFill>
                <a:latin typeface="Times New Roman"/>
                <a:cs typeface="Times New Roman"/>
              </a:rPr>
              <a:t>A: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omerc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al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C&amp;C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696B6D"/>
                </a:solidFill>
                <a:latin typeface="Arial"/>
                <a:cs typeface="Arial"/>
              </a:rPr>
              <a:t>-</a:t>
            </a:r>
            <a:r>
              <a:rPr sz="1150" spc="1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reli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50" dirty="0">
                <a:solidFill>
                  <a:srgbClr val="413B60"/>
                </a:solidFill>
                <a:latin typeface="Arial"/>
                <a:cs typeface="Arial"/>
              </a:rPr>
              <a:t>-</a:t>
            </a:r>
            <a:r>
              <a:rPr sz="1150" spc="-100" dirty="0">
                <a:solidFill>
                  <a:srgbClr val="413B60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100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50">
              <a:latin typeface="Times New Roman"/>
              <a:cs typeface="Times New Roman"/>
            </a:endParaRPr>
          </a:p>
          <a:p>
            <a:pPr marL="408940" algn="just">
              <a:lnSpc>
                <a:spcPts val="1470"/>
              </a:lnSpc>
            </a:pPr>
            <a:r>
              <a:rPr sz="1300" b="1" spc="-155" dirty="0">
                <a:solidFill>
                  <a:srgbClr val="38343B"/>
                </a:solidFill>
                <a:latin typeface="Times New Roman"/>
                <a:cs typeface="Times New Roman"/>
              </a:rPr>
              <a:t>NOME:</a:t>
            </a:r>
            <a:r>
              <a:rPr sz="1300" b="1" spc="9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10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an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Aparec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Jesus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Sa</a:t>
            </a:r>
            <a:r>
              <a:rPr sz="1150" spc="-15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tos</a:t>
            </a:r>
            <a:endParaRPr sz="1150">
              <a:latin typeface="Arial"/>
              <a:cs typeface="Arial"/>
            </a:endParaRPr>
          </a:p>
          <a:p>
            <a:pPr marL="397510" algn="just">
              <a:lnSpc>
                <a:spcPts val="1385"/>
              </a:lnSpc>
            </a:pPr>
            <a:r>
              <a:rPr sz="1300" b="1" spc="-40" dirty="0">
                <a:solidFill>
                  <a:srgbClr val="38343B"/>
                </a:solidFill>
                <a:latin typeface="Times New Roman"/>
                <a:cs typeface="Times New Roman"/>
              </a:rPr>
              <a:t>CI:</a:t>
            </a:r>
            <a:r>
              <a:rPr sz="1300" b="1" spc="2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MG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1.932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-140" dirty="0">
                <a:solidFill>
                  <a:srgbClr val="38343B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03</a:t>
            </a:r>
            <a:endParaRPr sz="1150">
              <a:latin typeface="Arial"/>
              <a:cs typeface="Arial"/>
            </a:endParaRPr>
          </a:p>
          <a:p>
            <a:pPr marL="403225" algn="just">
              <a:lnSpc>
                <a:spcPts val="1360"/>
              </a:lnSpc>
            </a:pPr>
            <a:r>
              <a:rPr sz="1300" b="1" spc="-125" dirty="0">
                <a:solidFill>
                  <a:srgbClr val="38343B"/>
                </a:solidFill>
                <a:latin typeface="Times New Roman"/>
                <a:cs typeface="Times New Roman"/>
              </a:rPr>
              <a:t>CP</a:t>
            </a:r>
            <a:r>
              <a:rPr sz="1300" b="1" spc="-60" dirty="0">
                <a:solidFill>
                  <a:srgbClr val="38343B"/>
                </a:solidFill>
                <a:latin typeface="Times New Roman"/>
                <a:cs typeface="Times New Roman"/>
              </a:rPr>
              <a:t>F</a:t>
            </a:r>
            <a:r>
              <a:rPr sz="1300" b="1" spc="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14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051.05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4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.45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25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86</a:t>
            </a:r>
            <a:endParaRPr sz="1150">
              <a:latin typeface="Arial"/>
              <a:cs typeface="Arial"/>
            </a:endParaRPr>
          </a:p>
          <a:p>
            <a:pPr marL="415290" indent="-6350" algn="just">
              <a:lnSpc>
                <a:spcPts val="1450"/>
              </a:lnSpc>
            </a:pPr>
            <a:r>
              <a:rPr sz="1300" b="1" spc="-140" dirty="0">
                <a:solidFill>
                  <a:srgbClr val="38343B"/>
                </a:solidFill>
                <a:latin typeface="Times New Roman"/>
                <a:cs typeface="Times New Roman"/>
              </a:rPr>
              <a:t>EMPRESA:</a:t>
            </a:r>
            <a:r>
              <a:rPr sz="1300" b="1" spc="15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Peq</a:t>
            </a:r>
            <a:r>
              <a:rPr sz="1150" spc="-204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ta  </a:t>
            </a:r>
            <a:r>
              <a:rPr sz="1150" spc="-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ndustr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rc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rt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g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Esport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vos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4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50">
              <a:latin typeface="Times New Roman"/>
              <a:cs typeface="Times New Roman"/>
            </a:endParaRPr>
          </a:p>
          <a:p>
            <a:pPr marL="415290" algn="just">
              <a:lnSpc>
                <a:spcPts val="1495"/>
              </a:lnSpc>
            </a:pPr>
            <a:r>
              <a:rPr sz="1300" b="1" spc="-155" dirty="0">
                <a:solidFill>
                  <a:srgbClr val="38343B"/>
                </a:solidFill>
                <a:latin typeface="Times New Roman"/>
                <a:cs typeface="Times New Roman"/>
              </a:rPr>
              <a:t>NOME:</a:t>
            </a:r>
            <a:r>
              <a:rPr sz="1300" b="1" spc="5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Jacques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Costa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me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endParaRPr sz="1150">
              <a:latin typeface="Arial"/>
              <a:cs typeface="Arial"/>
            </a:endParaRPr>
          </a:p>
          <a:p>
            <a:pPr marL="408940" algn="just">
              <a:lnSpc>
                <a:spcPts val="1430"/>
              </a:lnSpc>
            </a:pPr>
            <a:r>
              <a:rPr sz="1300" b="1" spc="-50" dirty="0">
                <a:solidFill>
                  <a:srgbClr val="38343B"/>
                </a:solidFill>
                <a:latin typeface="Times New Roman"/>
                <a:cs typeface="Times New Roman"/>
              </a:rPr>
              <a:t>CI:</a:t>
            </a:r>
            <a:r>
              <a:rPr sz="1300" b="1" spc="1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MG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2.</a:t>
            </a:r>
            <a:r>
              <a:rPr sz="1150" spc="70" dirty="0">
                <a:solidFill>
                  <a:srgbClr val="525256"/>
                </a:solidFill>
                <a:latin typeface="Arial"/>
                <a:cs typeface="Arial"/>
              </a:rPr>
              <a:t>7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6.4</a:t>
            </a:r>
            <a:r>
              <a:rPr sz="1150" spc="-114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endParaRPr sz="1150">
              <a:latin typeface="Arial"/>
              <a:cs typeface="Arial"/>
            </a:endParaRPr>
          </a:p>
          <a:p>
            <a:pPr marL="408940" algn="just">
              <a:lnSpc>
                <a:spcPts val="1410"/>
              </a:lnSpc>
            </a:pPr>
            <a:r>
              <a:rPr sz="1300" b="1" spc="-105" dirty="0">
                <a:solidFill>
                  <a:srgbClr val="38343B"/>
                </a:solidFill>
                <a:latin typeface="Times New Roman"/>
                <a:cs typeface="Times New Roman"/>
              </a:rPr>
              <a:t>CPF:</a:t>
            </a:r>
            <a:r>
              <a:rPr sz="1300" b="1" spc="-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35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789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05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114" dirty="0">
                <a:solidFill>
                  <a:srgbClr val="2F4F5E"/>
                </a:solidFill>
                <a:latin typeface="Arial"/>
                <a:cs typeface="Arial"/>
              </a:rPr>
              <a:t>-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5</a:t>
            </a:r>
            <a:endParaRPr sz="1150">
              <a:latin typeface="Arial"/>
              <a:cs typeface="Arial"/>
            </a:endParaRPr>
          </a:p>
          <a:p>
            <a:pPr marL="421005" algn="just">
              <a:lnSpc>
                <a:spcPts val="1470"/>
              </a:lnSpc>
            </a:pPr>
            <a:r>
              <a:rPr sz="1300" b="1" spc="-145" dirty="0">
                <a:solidFill>
                  <a:srgbClr val="38343B"/>
                </a:solidFill>
                <a:latin typeface="Times New Roman"/>
                <a:cs typeface="Times New Roman"/>
              </a:rPr>
              <a:t>EMPRE</a:t>
            </a:r>
            <a:r>
              <a:rPr sz="1300" b="1" spc="-125" dirty="0">
                <a:solidFill>
                  <a:srgbClr val="38343B"/>
                </a:solidFill>
                <a:latin typeface="Times New Roman"/>
                <a:cs typeface="Times New Roman"/>
              </a:rPr>
              <a:t>S</a:t>
            </a:r>
            <a:r>
              <a:rPr sz="1300" b="1" spc="-70" dirty="0">
                <a:solidFill>
                  <a:srgbClr val="38343B"/>
                </a:solidFill>
                <a:latin typeface="Times New Roman"/>
                <a:cs typeface="Times New Roman"/>
              </a:rPr>
              <a:t>A:</a:t>
            </a:r>
            <a:r>
              <a:rPr sz="1300" b="1" spc="4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Esportes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Camisa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Ltda</a:t>
            </a:r>
            <a:endParaRPr sz="1150">
              <a:latin typeface="Arial"/>
              <a:cs typeface="Arial"/>
            </a:endParaRPr>
          </a:p>
          <a:p>
            <a:pPr marL="421005" algn="just">
              <a:lnSpc>
                <a:spcPct val="100000"/>
              </a:lnSpc>
              <a:spcBef>
                <a:spcPts val="1115"/>
              </a:spcBef>
            </a:pP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Part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iparam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35" dirty="0">
                <a:solidFill>
                  <a:srgbClr val="38343B"/>
                </a:solidFill>
                <a:latin typeface="Times New Roman"/>
                <a:cs typeface="Times New Roman"/>
              </a:rPr>
              <a:t>CON</a:t>
            </a:r>
            <a:r>
              <a:rPr sz="1300" b="1" spc="-160" dirty="0">
                <a:solidFill>
                  <a:srgbClr val="38343B"/>
                </a:solidFill>
                <a:latin typeface="Times New Roman"/>
                <a:cs typeface="Times New Roman"/>
              </a:rPr>
              <a:t>C</a:t>
            </a:r>
            <a:r>
              <a:rPr sz="1300" b="1" spc="-135" dirty="0">
                <a:solidFill>
                  <a:srgbClr val="38343B"/>
                </a:solidFill>
                <a:latin typeface="Times New Roman"/>
                <a:cs typeface="Times New Roman"/>
              </a:rPr>
              <a:t>ORRÊNCIA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6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38343B"/>
                </a:solidFill>
                <a:latin typeface="Times New Roman"/>
                <a:cs typeface="Times New Roman"/>
              </a:rPr>
              <a:t>N</a:t>
            </a:r>
            <a:r>
              <a:rPr sz="1300" b="1" spc="-10" dirty="0">
                <a:solidFill>
                  <a:srgbClr val="525256"/>
                </a:solidFill>
                <a:latin typeface="Times New Roman"/>
                <a:cs typeface="Times New Roman"/>
              </a:rPr>
              <a:t>.</a:t>
            </a:r>
            <a:r>
              <a:rPr sz="1200" b="1" spc="434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0</a:t>
            </a:r>
            <a:r>
              <a:rPr sz="1200" b="1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200" b="1" spc="82" baseline="20833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85" dirty="0">
                <a:solidFill>
                  <a:srgbClr val="38343B"/>
                </a:solidFill>
                <a:latin typeface="Times New Roman"/>
                <a:cs typeface="Times New Roman"/>
              </a:rPr>
              <a:t>0</a:t>
            </a:r>
            <a:r>
              <a:rPr sz="1300" b="1" spc="120" dirty="0">
                <a:solidFill>
                  <a:srgbClr val="38343B"/>
                </a:solidFill>
                <a:latin typeface="Times New Roman"/>
                <a:cs typeface="Times New Roman"/>
              </a:rPr>
              <a:t>03/</a:t>
            </a:r>
            <a:r>
              <a:rPr sz="1300" b="1" spc="-16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70" dirty="0">
                <a:solidFill>
                  <a:srgbClr val="38343B"/>
                </a:solidFill>
                <a:latin typeface="Times New Roman"/>
                <a:cs typeface="Times New Roman"/>
              </a:rPr>
              <a:t>201</a:t>
            </a:r>
            <a:r>
              <a:rPr sz="1300" b="1" spc="30" dirty="0">
                <a:solidFill>
                  <a:srgbClr val="38343B"/>
                </a:solidFill>
                <a:latin typeface="Times New Roman"/>
                <a:cs typeface="Times New Roman"/>
              </a:rPr>
              <a:t>6</a:t>
            </a:r>
            <a:r>
              <a:rPr sz="1300" b="1" spc="100" dirty="0">
                <a:solidFill>
                  <a:srgbClr val="525256"/>
                </a:solidFill>
                <a:latin typeface="Times New Roman"/>
                <a:cs typeface="Times New Roman"/>
              </a:rPr>
              <a:t>,</a:t>
            </a:r>
            <a:r>
              <a:rPr sz="1300" b="1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300" b="1" spc="-16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25" dirty="0">
                <a:solidFill>
                  <a:srgbClr val="38343B"/>
                </a:solidFill>
                <a:latin typeface="Arial"/>
                <a:cs typeface="Arial"/>
              </a:rPr>
              <a:t>t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ravés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envio 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velopes,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as</a:t>
            </a:r>
            <a:endParaRPr sz="1150">
              <a:latin typeface="Arial"/>
              <a:cs typeface="Arial"/>
            </a:endParaRPr>
          </a:p>
          <a:p>
            <a:pPr marL="333375" algn="just">
              <a:lnSpc>
                <a:spcPct val="100000"/>
              </a:lnSpc>
              <a:spcBef>
                <a:spcPts val="110"/>
              </a:spcBef>
            </a:pPr>
            <a:r>
              <a:rPr sz="750" i="1" spc="-100" dirty="0">
                <a:solidFill>
                  <a:srgbClr val="877EAF"/>
                </a:solidFill>
                <a:latin typeface="Times New Roman"/>
                <a:cs typeface="Times New Roman"/>
              </a:rPr>
              <a:t>J </a:t>
            </a:r>
            <a:r>
              <a:rPr sz="750" i="1" spc="25" dirty="0">
                <a:solidFill>
                  <a:srgbClr val="877EAF"/>
                </a:solidFill>
                <a:latin typeface="Times New Roman"/>
                <a:cs typeface="Times New Roman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empresas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seguir: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300" i="1" spc="270" dirty="0">
                <a:solidFill>
                  <a:srgbClr val="6E649A"/>
                </a:solidFill>
                <a:latin typeface="Times New Roman"/>
                <a:cs typeface="Times New Roman"/>
              </a:rPr>
              <a:t>\_}</a:t>
            </a:r>
            <a:r>
              <a:rPr sz="1300" i="1" spc="229" dirty="0">
                <a:solidFill>
                  <a:srgbClr val="6E649A"/>
                </a:solidFill>
                <a:latin typeface="Times New Roman"/>
                <a:cs typeface="Times New Roman"/>
              </a:rPr>
              <a:t>)</a:t>
            </a:r>
            <a:r>
              <a:rPr sz="1300" i="1" spc="-85" dirty="0">
                <a:solidFill>
                  <a:srgbClr val="6E649A"/>
                </a:solidFill>
                <a:latin typeface="Times New Roman"/>
                <a:cs typeface="Times New Roman"/>
              </a:rPr>
              <a:t> </a:t>
            </a:r>
            <a:r>
              <a:rPr sz="1300" b="1" spc="-170" dirty="0">
                <a:solidFill>
                  <a:srgbClr val="38343B"/>
                </a:solidFill>
                <a:latin typeface="Times New Roman"/>
                <a:cs typeface="Times New Roman"/>
              </a:rPr>
              <a:t>RAZÃO</a:t>
            </a:r>
            <a:r>
              <a:rPr sz="1300" b="1" spc="5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40" dirty="0">
                <a:solidFill>
                  <a:srgbClr val="38343B"/>
                </a:solidFill>
                <a:latin typeface="Times New Roman"/>
                <a:cs typeface="Times New Roman"/>
              </a:rPr>
              <a:t>S</a:t>
            </a:r>
            <a:r>
              <a:rPr sz="1300" b="1" spc="-130" dirty="0">
                <a:solidFill>
                  <a:srgbClr val="38343B"/>
                </a:solidFill>
                <a:latin typeface="Times New Roman"/>
                <a:cs typeface="Times New Roman"/>
              </a:rPr>
              <a:t>OCIA</a:t>
            </a:r>
            <a:r>
              <a:rPr sz="1300" b="1" spc="-25" dirty="0">
                <a:solidFill>
                  <a:srgbClr val="38343B"/>
                </a:solidFill>
                <a:latin typeface="Times New Roman"/>
                <a:cs typeface="Times New Roman"/>
              </a:rPr>
              <a:t>L</a:t>
            </a:r>
            <a:r>
              <a:rPr sz="1300" b="1" spc="-6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Comerc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al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525256"/>
                </a:solidFill>
                <a:latin typeface="Arial"/>
                <a:cs typeface="Arial"/>
              </a:rPr>
              <a:t>C&amp;C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Eireli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395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50" spc="-4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-50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150" spc="-85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50" spc="-4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300" b="1" spc="-85" dirty="0">
                <a:solidFill>
                  <a:srgbClr val="38343B"/>
                </a:solidFill>
                <a:latin typeface="Times New Roman"/>
                <a:cs typeface="Times New Roman"/>
              </a:rPr>
              <a:t>CNPJ:</a:t>
            </a:r>
            <a:r>
              <a:rPr sz="1300" b="1" spc="6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2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3</a:t>
            </a:r>
            <a:r>
              <a:rPr sz="1150" spc="-5" dirty="0">
                <a:solidFill>
                  <a:srgbClr val="38343B"/>
                </a:solidFill>
                <a:latin typeface="Arial"/>
                <a:cs typeface="Arial"/>
              </a:rPr>
              <a:t>.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539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504/000</a:t>
            </a:r>
            <a:r>
              <a:rPr sz="1150" spc="-6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-80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50">
              <a:latin typeface="Times New Roman"/>
              <a:cs typeface="Times New Roman"/>
            </a:endParaRPr>
          </a:p>
          <a:p>
            <a:pPr marL="426720" algn="just">
              <a:lnSpc>
                <a:spcPct val="100000"/>
              </a:lnSpc>
            </a:pPr>
            <a:r>
              <a:rPr sz="1300" b="1" spc="-170" dirty="0">
                <a:solidFill>
                  <a:srgbClr val="38343B"/>
                </a:solidFill>
                <a:latin typeface="Times New Roman"/>
                <a:cs typeface="Times New Roman"/>
              </a:rPr>
              <a:t>RAZÃO </a:t>
            </a:r>
            <a:r>
              <a:rPr sz="1300" b="1" spc="9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40" dirty="0">
                <a:solidFill>
                  <a:srgbClr val="38343B"/>
                </a:solidFill>
                <a:latin typeface="Times New Roman"/>
                <a:cs typeface="Times New Roman"/>
              </a:rPr>
              <a:t>S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OCIAL:</a:t>
            </a:r>
            <a:r>
              <a:rPr sz="1300" b="1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13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Pe</a:t>
            </a:r>
            <a:r>
              <a:rPr sz="1150" spc="-130" dirty="0">
                <a:solidFill>
                  <a:srgbClr val="525256"/>
                </a:solidFill>
                <a:latin typeface="Arial"/>
                <a:cs typeface="Arial"/>
              </a:rPr>
              <a:t>q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2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-819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150" spc="-7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ustr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omerc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8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Art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gos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85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port</a:t>
            </a:r>
            <a:r>
              <a:rPr sz="1150" spc="-10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vos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tda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525256"/>
                </a:solidFill>
                <a:latin typeface="Times New Roman"/>
                <a:cs typeface="Times New Roman"/>
              </a:rPr>
              <a:t>C</a:t>
            </a:r>
            <a:r>
              <a:rPr sz="1300" b="1" spc="-10" dirty="0">
                <a:solidFill>
                  <a:srgbClr val="38343B"/>
                </a:solidFill>
                <a:latin typeface="Times New Roman"/>
                <a:cs typeface="Times New Roman"/>
              </a:rPr>
              <a:t>NP</a:t>
            </a:r>
            <a:r>
              <a:rPr sz="1300" b="1" spc="150" dirty="0">
                <a:solidFill>
                  <a:srgbClr val="38343B"/>
                </a:solidFill>
                <a:latin typeface="Times New Roman"/>
                <a:cs typeface="Times New Roman"/>
              </a:rPr>
              <a:t>l</a:t>
            </a:r>
            <a:r>
              <a:rPr sz="1300" b="1" spc="25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endParaRPr sz="1300">
              <a:latin typeface="Times New Roman"/>
              <a:cs typeface="Times New Roman"/>
            </a:endParaRPr>
          </a:p>
          <a:p>
            <a:pPr marL="426720" algn="just">
              <a:lnSpc>
                <a:spcPct val="100000"/>
              </a:lnSpc>
              <a:spcBef>
                <a:spcPts val="20"/>
              </a:spcBef>
            </a:pP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24</a:t>
            </a:r>
            <a:r>
              <a:rPr sz="1150" spc="-5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5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35" dirty="0">
                <a:solidFill>
                  <a:srgbClr val="525256"/>
                </a:solidFill>
                <a:latin typeface="Arial"/>
                <a:cs typeface="Arial"/>
              </a:rPr>
              <a:t>85</a:t>
            </a:r>
            <a:r>
              <a:rPr sz="1150" spc="-16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525256"/>
                </a:solidFill>
                <a:latin typeface="Arial"/>
                <a:cs typeface="Arial"/>
              </a:rPr>
              <a:t>/000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-76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50">
              <a:latin typeface="Times New Roman"/>
              <a:cs typeface="Times New Roman"/>
            </a:endParaRPr>
          </a:p>
          <a:p>
            <a:pPr marL="432434" algn="just">
              <a:lnSpc>
                <a:spcPct val="100000"/>
              </a:lnSpc>
            </a:pPr>
            <a:r>
              <a:rPr sz="1300" b="1" spc="-170" dirty="0">
                <a:solidFill>
                  <a:srgbClr val="38343B"/>
                </a:solidFill>
                <a:latin typeface="Times New Roman"/>
                <a:cs typeface="Times New Roman"/>
              </a:rPr>
              <a:t>RAZÃO</a:t>
            </a:r>
            <a:r>
              <a:rPr sz="1300" b="1" spc="5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40" dirty="0">
                <a:solidFill>
                  <a:srgbClr val="38343B"/>
                </a:solidFill>
                <a:latin typeface="Times New Roman"/>
                <a:cs typeface="Times New Roman"/>
              </a:rPr>
              <a:t>S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OCIAL:</a:t>
            </a:r>
            <a:r>
              <a:rPr sz="1300" b="1" spc="95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185" dirty="0">
                <a:solidFill>
                  <a:srgbClr val="38343B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spor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es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Cam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sa</a:t>
            </a:r>
            <a:r>
              <a:rPr sz="115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8343B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tda</a:t>
            </a:r>
            <a:r>
              <a:rPr sz="115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50" spc="-40" dirty="0">
                <a:solidFill>
                  <a:srgbClr val="38343B"/>
                </a:solidFill>
                <a:latin typeface="Arial"/>
                <a:cs typeface="Arial"/>
              </a:rPr>
              <a:t> </a:t>
            </a:r>
            <a:r>
              <a:rPr sz="1300" b="1" spc="-85" dirty="0">
                <a:solidFill>
                  <a:srgbClr val="38343B"/>
                </a:solidFill>
                <a:latin typeface="Times New Roman"/>
                <a:cs typeface="Times New Roman"/>
              </a:rPr>
              <a:t>CNPJ:</a:t>
            </a:r>
            <a:r>
              <a:rPr sz="1300" b="1" spc="11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dirty="0">
                <a:solidFill>
                  <a:srgbClr val="525256"/>
                </a:solidFill>
                <a:latin typeface="Arial"/>
                <a:cs typeface="Arial"/>
              </a:rPr>
              <a:t>7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558.578/000</a:t>
            </a:r>
            <a:r>
              <a:rPr sz="1150" spc="-1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25" dirty="0">
                <a:solidFill>
                  <a:srgbClr val="38343B"/>
                </a:solidFill>
                <a:latin typeface="Arial"/>
                <a:cs typeface="Arial"/>
              </a:rPr>
              <a:t>-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60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50">
              <a:latin typeface="Times New Roman"/>
              <a:cs typeface="Times New Roman"/>
            </a:endParaRPr>
          </a:p>
          <a:p>
            <a:pPr marL="257175">
              <a:lnSpc>
                <a:spcPct val="100000"/>
              </a:lnSpc>
            </a:pPr>
            <a:r>
              <a:rPr sz="900" spc="465" dirty="0">
                <a:solidFill>
                  <a:srgbClr val="9993B3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9993B3"/>
                </a:solidFill>
                <a:latin typeface="Times New Roman"/>
                <a:cs typeface="Times New Roman"/>
              </a:rPr>
              <a:t> </a:t>
            </a:r>
            <a:r>
              <a:rPr sz="1300" b="1" spc="-170" dirty="0">
                <a:solidFill>
                  <a:srgbClr val="38343B"/>
                </a:solidFill>
                <a:latin typeface="Times New Roman"/>
                <a:cs typeface="Times New Roman"/>
              </a:rPr>
              <a:t>RAZÃO</a:t>
            </a:r>
            <a:r>
              <a:rPr sz="1300" b="1" spc="50" dirty="0">
                <a:solidFill>
                  <a:srgbClr val="38343B"/>
                </a:solidFill>
                <a:latin typeface="Times New Roman"/>
                <a:cs typeface="Times New Roman"/>
              </a:rPr>
              <a:t> </a:t>
            </a:r>
            <a:r>
              <a:rPr sz="1300" b="1" spc="-40" dirty="0">
                <a:solidFill>
                  <a:srgbClr val="38343B"/>
                </a:solidFill>
                <a:latin typeface="Times New Roman"/>
                <a:cs typeface="Times New Roman"/>
              </a:rPr>
              <a:t>S</a:t>
            </a:r>
            <a:r>
              <a:rPr sz="1300" b="1" spc="-130" dirty="0">
                <a:solidFill>
                  <a:srgbClr val="38343B"/>
                </a:solidFill>
                <a:latin typeface="Times New Roman"/>
                <a:cs typeface="Times New Roman"/>
              </a:rPr>
              <a:t>OCIA</a:t>
            </a:r>
            <a:r>
              <a:rPr sz="1300" b="1" spc="-25" dirty="0">
                <a:solidFill>
                  <a:srgbClr val="38343B"/>
                </a:solidFill>
                <a:latin typeface="Times New Roman"/>
                <a:cs typeface="Times New Roman"/>
              </a:rPr>
              <a:t>L</a:t>
            </a:r>
            <a:r>
              <a:rPr sz="1300" b="1" spc="200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&amp;</a:t>
            </a:r>
            <a:r>
              <a:rPr sz="1150" spc="-6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Ca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m</a:t>
            </a:r>
            <a:r>
              <a:rPr sz="1150" spc="60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150" spc="-4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525256"/>
                </a:solidFill>
                <a:latin typeface="Arial"/>
                <a:cs typeface="Arial"/>
              </a:rPr>
              <a:t>nas</a:t>
            </a:r>
            <a:r>
              <a:rPr sz="1150" spc="-8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525256"/>
                </a:solidFill>
                <a:latin typeface="Arial"/>
                <a:cs typeface="Arial"/>
              </a:rPr>
              <a:t>omerc</a:t>
            </a:r>
            <a:r>
              <a:rPr sz="1150" spc="-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525256"/>
                </a:solidFill>
                <a:latin typeface="Arial"/>
                <a:cs typeface="Arial"/>
              </a:rPr>
              <a:t>al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525256"/>
                </a:solidFill>
                <a:latin typeface="Arial"/>
                <a:cs typeface="Arial"/>
              </a:rPr>
              <a:t>Lt</a:t>
            </a:r>
            <a:r>
              <a:rPr sz="1150" spc="-12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150" spc="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15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525256"/>
                </a:solidFill>
                <a:latin typeface="Arial"/>
                <a:cs typeface="Arial"/>
              </a:rPr>
              <a:t>EPP</a:t>
            </a:r>
            <a:r>
              <a:rPr sz="1150" spc="-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spc="170" dirty="0">
                <a:solidFill>
                  <a:srgbClr val="525256"/>
                </a:solidFill>
                <a:latin typeface="Arial"/>
                <a:cs typeface="Arial"/>
              </a:rPr>
              <a:t>-</a:t>
            </a:r>
            <a:r>
              <a:rPr sz="115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38343B"/>
                </a:solidFill>
                <a:latin typeface="Times New Roman"/>
                <a:cs typeface="Times New Roman"/>
              </a:rPr>
              <a:t>CNP</a:t>
            </a:r>
            <a:r>
              <a:rPr sz="1300" b="1" spc="25" dirty="0">
                <a:solidFill>
                  <a:srgbClr val="38343B"/>
                </a:solidFill>
                <a:latin typeface="Times New Roman"/>
                <a:cs typeface="Times New Roman"/>
              </a:rPr>
              <a:t>J</a:t>
            </a:r>
            <a:r>
              <a:rPr sz="1300" b="1" spc="120" dirty="0">
                <a:solidFill>
                  <a:srgbClr val="525256"/>
                </a:solidFill>
                <a:latin typeface="Times New Roman"/>
                <a:cs typeface="Times New Roman"/>
              </a:rPr>
              <a:t>:</a:t>
            </a:r>
            <a:r>
              <a:rPr sz="1300" b="1" spc="-100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150" spc="-95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150" spc="-3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r>
              <a:rPr sz="1150" spc="-10" dirty="0">
                <a:solidFill>
                  <a:srgbClr val="525256"/>
                </a:solidFill>
                <a:latin typeface="Arial"/>
                <a:cs typeface="Arial"/>
              </a:rPr>
              <a:t>501.564/0</a:t>
            </a:r>
            <a:r>
              <a:rPr sz="1150" spc="2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95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150" spc="-9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525256"/>
                </a:solidFill>
                <a:latin typeface="Arial"/>
                <a:cs typeface="Arial"/>
              </a:rPr>
              <a:t>-48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9190" y="1864289"/>
            <a:ext cx="5902960" cy="2742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11430" indent="-6350" algn="just">
              <a:lnSpc>
                <a:spcPts val="1430"/>
              </a:lnSpc>
            </a:pP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-70" dirty="0">
                <a:solidFill>
                  <a:srgbClr val="3B3A3F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3B3A3F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oc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200" spc="-80" dirty="0">
                <a:solidFill>
                  <a:srgbClr val="3B3A3F"/>
                </a:solidFill>
                <a:latin typeface="Arial"/>
                <a:cs typeface="Arial"/>
              </a:rPr>
              <a:t>m</a:t>
            </a:r>
            <a:r>
              <a:rPr sz="1200" spc="-2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75" dirty="0">
                <a:solidFill>
                  <a:srgbClr val="3B3A3F"/>
                </a:solidFill>
                <a:latin typeface="Arial"/>
                <a:cs typeface="Arial"/>
              </a:rPr>
              <a:t>t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1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receb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3B3A3F"/>
                </a:solidFill>
                <a:latin typeface="Arial"/>
                <a:cs typeface="Arial"/>
              </a:rPr>
              <a:t>r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elativos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400" spc="-40" dirty="0">
                <a:solidFill>
                  <a:srgbClr val="525256"/>
                </a:solidFill>
                <a:latin typeface="Times New Roman"/>
                <a:cs typeface="Times New Roman"/>
              </a:rPr>
              <a:t>à</a:t>
            </a:r>
            <a:r>
              <a:rPr sz="1400" spc="16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fase</a:t>
            </a:r>
            <a:r>
              <a:rPr sz="1200" spc="1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3B3A3F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3B3A3F"/>
                </a:solidFill>
                <a:latin typeface="Arial"/>
                <a:cs typeface="Arial"/>
              </a:rPr>
              <a:t>HA</a:t>
            </a:r>
            <a:r>
              <a:rPr sz="1150" b="1" spc="-229" dirty="0">
                <a:solidFill>
                  <a:srgbClr val="3B3A3F"/>
                </a:solidFill>
                <a:latin typeface="Arial"/>
                <a:cs typeface="Arial"/>
              </a:rPr>
              <a:t>B</a:t>
            </a:r>
            <a:r>
              <a:rPr sz="1150" b="1" spc="135" dirty="0">
                <a:solidFill>
                  <a:srgbClr val="3B3A3F"/>
                </a:solidFill>
                <a:latin typeface="Arial"/>
                <a:cs typeface="Arial"/>
              </a:rPr>
              <a:t>I</a:t>
            </a:r>
            <a:r>
              <a:rPr sz="1150" b="1" spc="180" dirty="0">
                <a:solidFill>
                  <a:srgbClr val="3B3A3F"/>
                </a:solidFill>
                <a:latin typeface="Arial"/>
                <a:cs typeface="Arial"/>
              </a:rPr>
              <a:t>L</a:t>
            </a:r>
            <a:r>
              <a:rPr sz="1150" b="1" spc="-110" dirty="0">
                <a:solidFill>
                  <a:srgbClr val="3B3A3F"/>
                </a:solidFill>
                <a:latin typeface="Arial"/>
                <a:cs typeface="Arial"/>
              </a:rPr>
              <a:t>I</a:t>
            </a:r>
            <a:r>
              <a:rPr sz="1150" b="1" spc="-25" dirty="0">
                <a:solidFill>
                  <a:srgbClr val="3B3A3F"/>
                </a:solidFill>
                <a:latin typeface="Arial"/>
                <a:cs typeface="Arial"/>
              </a:rPr>
              <a:t>TAÇÃO</a:t>
            </a:r>
            <a:r>
              <a:rPr sz="1150" b="1" spc="145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525256"/>
                </a:solidFill>
                <a:latin typeface="Arial"/>
                <a:cs typeface="Arial"/>
              </a:rPr>
              <a:t>f</a:t>
            </a:r>
            <a:r>
              <a:rPr sz="1200" spc="3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3B3A3F"/>
                </a:solidFill>
                <a:latin typeface="Arial"/>
                <a:cs typeface="Arial"/>
              </a:rPr>
              <a:t>r</a:t>
            </a:r>
            <a:r>
              <a:rPr sz="1200" spc="-60" dirty="0">
                <a:solidFill>
                  <a:srgbClr val="525256"/>
                </a:solidFill>
                <a:latin typeface="Arial"/>
                <a:cs typeface="Arial"/>
              </a:rPr>
              <a:t>am</a:t>
            </a:r>
            <a:r>
              <a:rPr sz="1200" spc="1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veri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ficados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devidame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75" dirty="0">
                <a:solidFill>
                  <a:srgbClr val="3B3A3F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-1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525256"/>
                </a:solidFill>
                <a:latin typeface="Arial"/>
                <a:cs typeface="Arial"/>
              </a:rPr>
              <a:t>v</a:t>
            </a:r>
            <a:r>
              <a:rPr sz="1200" spc="-45" dirty="0">
                <a:solidFill>
                  <a:srgbClr val="3B3A3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-8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3B3A3F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por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todos</a:t>
            </a:r>
            <a:r>
              <a:rPr sz="120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presentes.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150">
              <a:latin typeface="Times New Roman"/>
              <a:cs typeface="Times New Roman"/>
            </a:endParaRPr>
          </a:p>
          <a:p>
            <a:pPr marL="18415" marR="5080" algn="just">
              <a:lnSpc>
                <a:spcPct val="97900"/>
              </a:lnSpc>
            </a:pPr>
            <a:r>
              <a:rPr sz="1200" spc="-229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525256"/>
                </a:solidFill>
                <a:latin typeface="Arial"/>
                <a:cs typeface="Arial"/>
              </a:rPr>
              <a:t>om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aval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-10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pre</a:t>
            </a:r>
            <a:r>
              <a:rPr sz="1200" spc="-15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7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es,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-9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proces</a:t>
            </a:r>
            <a:r>
              <a:rPr sz="1200" spc="-14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6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525256"/>
                </a:solidFill>
                <a:latin typeface="Arial"/>
                <a:cs typeface="Arial"/>
              </a:rPr>
              <a:t>abert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ra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-185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ve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525256"/>
                </a:solidFill>
                <a:latin typeface="Arial"/>
                <a:cs typeface="Arial"/>
              </a:rPr>
              <a:t>opes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525256"/>
                </a:solidFill>
                <a:latin typeface="Arial"/>
                <a:cs typeface="Arial"/>
              </a:rPr>
              <a:t>Proposta</a:t>
            </a:r>
            <a:r>
              <a:rPr sz="1200" spc="9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525256"/>
                </a:solidFill>
                <a:latin typeface="Arial"/>
                <a:cs typeface="Arial"/>
              </a:rPr>
              <a:t>Comerc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al.</a:t>
            </a:r>
            <a:r>
              <a:rPr sz="1200" spc="4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525256"/>
                </a:solidFill>
                <a:latin typeface="Arial"/>
                <a:cs typeface="Arial"/>
              </a:rPr>
              <a:t>Após</a:t>
            </a:r>
            <a:r>
              <a:rPr sz="1200" spc="1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anali</a:t>
            </a:r>
            <a:r>
              <a:rPr sz="1200" spc="-8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-70" dirty="0">
                <a:solidFill>
                  <a:srgbClr val="3B3A3F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200" spc="-8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445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todos</a:t>
            </a:r>
            <a:r>
              <a:rPr sz="1200" spc="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doc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mentos</a:t>
            </a:r>
            <a:r>
              <a:rPr sz="1200" spc="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200" spc="114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propos</a:t>
            </a:r>
            <a:r>
              <a:rPr sz="1200" spc="-8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as</a:t>
            </a:r>
            <a:r>
              <a:rPr sz="1200" spc="1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200" spc="-9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merc</a:t>
            </a:r>
            <a:r>
              <a:rPr sz="1200" spc="-7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foram dev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dament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525256"/>
                </a:solidFill>
                <a:latin typeface="Arial"/>
                <a:cs typeface="Arial"/>
              </a:rPr>
              <a:t>vis</a:t>
            </a:r>
            <a:r>
              <a:rPr sz="1200" spc="-1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-70" dirty="0">
                <a:solidFill>
                  <a:srgbClr val="3B3A3F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dos</a:t>
            </a:r>
            <a:r>
              <a:rPr sz="1200" spc="7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pe</a:t>
            </a:r>
            <a:r>
              <a:rPr sz="1200" spc="-10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presente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295" dirty="0">
                <a:solidFill>
                  <a:srgbClr val="525256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300">
              <a:latin typeface="Times New Roman"/>
              <a:cs typeface="Times New Roman"/>
            </a:endParaRPr>
          </a:p>
          <a:p>
            <a:pPr marL="24130" marR="20955" indent="-6350" algn="just">
              <a:lnSpc>
                <a:spcPts val="1340"/>
              </a:lnSpc>
            </a:pPr>
            <a:r>
              <a:rPr sz="1200" spc="-90" dirty="0">
                <a:solidFill>
                  <a:srgbClr val="525256"/>
                </a:solidFill>
                <a:latin typeface="Arial"/>
                <a:cs typeface="Arial"/>
              </a:rPr>
              <a:t>A </a:t>
            </a:r>
            <a:r>
              <a:rPr sz="120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Comi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q</a:t>
            </a:r>
            <a:r>
              <a:rPr sz="1200" spc="-20" dirty="0">
                <a:solidFill>
                  <a:srgbClr val="525256"/>
                </a:solidFill>
                <a:latin typeface="Arial"/>
                <a:cs typeface="Arial"/>
              </a:rPr>
              <a:t>ui</a:t>
            </a:r>
            <a:r>
              <a:rPr sz="1200" spc="-114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525256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encerrou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reunião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nformando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que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documentos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serão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spc="-12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sa</a:t>
            </a:r>
            <a:r>
              <a:rPr sz="1200" spc="-13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para</a:t>
            </a:r>
            <a:r>
              <a:rPr sz="1200" spc="6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posteri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or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25256"/>
                </a:solidFill>
                <a:latin typeface="Arial"/>
                <a:cs typeface="Arial"/>
              </a:rPr>
              <a:t>div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gação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do</a:t>
            </a:r>
            <a:r>
              <a:rPr sz="12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resu</a:t>
            </a:r>
            <a:r>
              <a:rPr sz="1200" spc="-114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tad</a:t>
            </a:r>
            <a:r>
              <a:rPr sz="1200" spc="50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170" dirty="0">
                <a:solidFill>
                  <a:srgbClr val="3B3A3F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100">
              <a:latin typeface="Times New Roman"/>
              <a:cs typeface="Times New Roman"/>
            </a:endParaRPr>
          </a:p>
          <a:p>
            <a:pPr marL="29845" algn="just">
              <a:lnSpc>
                <a:spcPct val="100000"/>
              </a:lnSpc>
            </a:pP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Be</a:t>
            </a:r>
            <a:r>
              <a:rPr sz="1200" spc="-100" dirty="0">
                <a:solidFill>
                  <a:srgbClr val="525256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o 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Hor</a:t>
            </a:r>
            <a:r>
              <a:rPr sz="1200" spc="-10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zo</a:t>
            </a:r>
            <a:r>
              <a:rPr sz="1200" spc="-11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3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260" dirty="0">
                <a:solidFill>
                  <a:srgbClr val="525256"/>
                </a:solidFill>
                <a:latin typeface="Arial"/>
                <a:cs typeface="Arial"/>
              </a:rPr>
              <a:t>,</a:t>
            </a:r>
            <a:r>
              <a:rPr sz="1200" spc="-19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200" spc="3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525256"/>
                </a:solidFill>
                <a:latin typeface="Arial"/>
                <a:cs typeface="Arial"/>
              </a:rPr>
              <a:t>Março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525256"/>
                </a:solidFill>
                <a:latin typeface="Arial"/>
                <a:cs typeface="Arial"/>
              </a:rPr>
              <a:t>de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20</a:t>
            </a:r>
            <a:r>
              <a:rPr sz="1200" spc="-13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200" spc="20" dirty="0">
                <a:solidFill>
                  <a:srgbClr val="525256"/>
                </a:solidFill>
                <a:latin typeface="Arial"/>
                <a:cs typeface="Arial"/>
              </a:rPr>
              <a:t>6</a:t>
            </a:r>
            <a:r>
              <a:rPr sz="1200" spc="170" dirty="0">
                <a:solidFill>
                  <a:srgbClr val="3B3A3F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450">
              <a:latin typeface="Times New Roman"/>
              <a:cs typeface="Times New Roman"/>
            </a:endParaRPr>
          </a:p>
          <a:p>
            <a:pPr marR="1870710" algn="ctr">
              <a:lnSpc>
                <a:spcPct val="100000"/>
              </a:lnSpc>
            </a:pPr>
            <a:r>
              <a:rPr sz="1300" spc="445" dirty="0">
                <a:solidFill>
                  <a:srgbClr val="9A9CB8"/>
                </a:solidFill>
                <a:latin typeface="Arial"/>
                <a:cs typeface="Arial"/>
              </a:rPr>
              <a:t>'</a:t>
            </a:r>
            <a:endParaRPr sz="13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82346" y="6495449"/>
            <a:ext cx="2558415" cy="734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29055">
              <a:lnSpc>
                <a:spcPts val="1839"/>
              </a:lnSpc>
              <a:tabLst>
                <a:tab pos="2294890" algn="l"/>
              </a:tabLst>
            </a:pPr>
            <a:r>
              <a:rPr sz="1250" i="1" spc="-20" dirty="0">
                <a:solidFill>
                  <a:srgbClr val="7E759E"/>
                </a:solidFill>
                <a:latin typeface="Times New Roman"/>
                <a:cs typeface="Times New Roman"/>
              </a:rPr>
              <a:t>1he-Ae</a:t>
            </a:r>
            <a:r>
              <a:rPr sz="1250" i="1" spc="-95" dirty="0">
                <a:solidFill>
                  <a:srgbClr val="7E759E"/>
                </a:solidFill>
                <a:latin typeface="Times New Roman"/>
                <a:cs typeface="Times New Roman"/>
              </a:rPr>
              <a:t>.</a:t>
            </a:r>
            <a:r>
              <a:rPr sz="1250" i="1" spc="235" dirty="0">
                <a:solidFill>
                  <a:srgbClr val="9A9CB8"/>
                </a:solidFill>
                <a:latin typeface="Times New Roman"/>
                <a:cs typeface="Times New Roman"/>
              </a:rPr>
              <a:t>.</a:t>
            </a:r>
            <a:r>
              <a:rPr sz="1650" spc="340" dirty="0">
                <a:solidFill>
                  <a:srgbClr val="7E759E"/>
                </a:solidFill>
                <a:latin typeface="Times New Roman"/>
                <a:cs typeface="Times New Roman"/>
              </a:rPr>
              <a:t>,u</a:t>
            </a:r>
            <a:r>
              <a:rPr sz="1650" dirty="0">
                <a:solidFill>
                  <a:srgbClr val="7E759E"/>
                </a:solidFill>
                <a:latin typeface="Times New Roman"/>
                <a:cs typeface="Times New Roman"/>
              </a:rPr>
              <a:t>	</a:t>
            </a:r>
            <a:r>
              <a:rPr sz="1650" spc="110" dirty="0">
                <a:solidFill>
                  <a:srgbClr val="9A9CB8"/>
                </a:solidFill>
                <a:latin typeface="Times New Roman"/>
                <a:cs typeface="Times New Roman"/>
              </a:rPr>
              <a:t>.</a:t>
            </a:r>
            <a:endParaRPr sz="1650">
              <a:latin typeface="Times New Roman"/>
              <a:cs typeface="Times New Roman"/>
            </a:endParaRPr>
          </a:p>
          <a:p>
            <a:pPr algn="ctr">
              <a:lnSpc>
                <a:spcPts val="1240"/>
              </a:lnSpc>
            </a:pPr>
            <a:r>
              <a:rPr sz="1150" b="1" spc="-10" dirty="0">
                <a:solidFill>
                  <a:srgbClr val="3B3A3F"/>
                </a:solidFill>
                <a:latin typeface="Arial"/>
                <a:cs typeface="Arial"/>
              </a:rPr>
              <a:t>D</a:t>
            </a:r>
            <a:r>
              <a:rPr sz="1150" b="1" spc="50" dirty="0">
                <a:solidFill>
                  <a:srgbClr val="3B3A3F"/>
                </a:solidFill>
                <a:latin typeface="Arial"/>
                <a:cs typeface="Arial"/>
              </a:rPr>
              <a:t>an</a:t>
            </a:r>
            <a:r>
              <a:rPr sz="1150" b="1" spc="-35" dirty="0">
                <a:solidFill>
                  <a:srgbClr val="3B3A3F"/>
                </a:solidFill>
                <a:latin typeface="Arial"/>
                <a:cs typeface="Arial"/>
              </a:rPr>
              <a:t>i</a:t>
            </a:r>
            <a:r>
              <a:rPr sz="1150" b="1" spc="30" dirty="0">
                <a:solidFill>
                  <a:srgbClr val="3B3A3F"/>
                </a:solidFill>
                <a:latin typeface="Arial"/>
                <a:cs typeface="Arial"/>
              </a:rPr>
              <a:t>ela</a:t>
            </a:r>
            <a:r>
              <a:rPr sz="1150" b="1" spc="-5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150" b="1" u="sng" dirty="0">
                <a:solidFill>
                  <a:srgbClr val="3B3A3F"/>
                </a:solidFill>
                <a:latin typeface="Arial"/>
                <a:cs typeface="Arial"/>
              </a:rPr>
              <a:t>A</a:t>
            </a:r>
            <a:r>
              <a:rPr sz="1150" b="1" spc="-10" dirty="0">
                <a:solidFill>
                  <a:srgbClr val="3B3A3F"/>
                </a:solidFill>
                <a:latin typeface="Arial"/>
                <a:cs typeface="Arial"/>
              </a:rPr>
              <a:t>p</a:t>
            </a:r>
            <a:r>
              <a:rPr sz="1150" b="1" spc="-110" dirty="0">
                <a:solidFill>
                  <a:srgbClr val="3B3A3F"/>
                </a:solidFill>
                <a:latin typeface="Arial"/>
                <a:cs typeface="Arial"/>
              </a:rPr>
              <a:t>a</a:t>
            </a:r>
            <a:r>
              <a:rPr sz="1150" b="1" spc="15" dirty="0">
                <a:solidFill>
                  <a:srgbClr val="525256"/>
                </a:solidFill>
                <a:latin typeface="Arial"/>
                <a:cs typeface="Arial"/>
              </a:rPr>
              <a:t>'</a:t>
            </a:r>
            <a:r>
              <a:rPr sz="1150" b="1" spc="-50" dirty="0">
                <a:solidFill>
                  <a:srgbClr val="525256"/>
                </a:solidFill>
                <a:latin typeface="Arial"/>
                <a:cs typeface="Arial"/>
              </a:rPr>
              <a:t>r</a:t>
            </a:r>
            <a:r>
              <a:rPr sz="1150" b="1" spc="-565" dirty="0">
                <a:solidFill>
                  <a:srgbClr val="3B3A3F"/>
                </a:solidFill>
                <a:latin typeface="Arial"/>
                <a:cs typeface="Arial"/>
              </a:rPr>
              <a:t>e</a:t>
            </a:r>
            <a:r>
              <a:rPr sz="1150" b="1" spc="15" dirty="0">
                <a:solidFill>
                  <a:srgbClr val="525256"/>
                </a:solidFill>
                <a:latin typeface="Arial"/>
                <a:cs typeface="Arial"/>
              </a:rPr>
              <a:t>'</a:t>
            </a:r>
            <a:r>
              <a:rPr sz="1150" b="1" spc="-3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3B3A3F"/>
                </a:solidFill>
                <a:latin typeface="Arial"/>
                <a:cs typeface="Arial"/>
              </a:rPr>
              <a:t>cida</a:t>
            </a:r>
            <a:r>
              <a:rPr sz="1150" b="1" spc="15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150" b="1" spc="50" dirty="0">
                <a:solidFill>
                  <a:srgbClr val="3B3A3F"/>
                </a:solidFill>
                <a:latin typeface="Arial"/>
                <a:cs typeface="Arial"/>
              </a:rPr>
              <a:t>de</a:t>
            </a:r>
            <a:r>
              <a:rPr sz="1150" b="1" spc="-80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3B3A3F"/>
                </a:solidFill>
                <a:latin typeface="Arial"/>
                <a:cs typeface="Arial"/>
              </a:rPr>
              <a:t>Jesus</a:t>
            </a:r>
            <a:r>
              <a:rPr sz="1150" b="1" spc="35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3B3A3F"/>
                </a:solidFill>
                <a:latin typeface="Arial"/>
                <a:cs typeface="Arial"/>
              </a:rPr>
              <a:t>S </a:t>
            </a:r>
            <a:r>
              <a:rPr sz="1150" b="1" spc="15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150" b="1" spc="-70" dirty="0">
                <a:solidFill>
                  <a:srgbClr val="3B3A3F"/>
                </a:solidFill>
                <a:latin typeface="Arial"/>
                <a:cs typeface="Arial"/>
              </a:rPr>
              <a:t>n</a:t>
            </a:r>
            <a:r>
              <a:rPr sz="1150" b="1" spc="114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150" b="1" spc="5" dirty="0">
                <a:solidFill>
                  <a:srgbClr val="3B3A3F"/>
                </a:solidFill>
                <a:latin typeface="Arial"/>
                <a:cs typeface="Arial"/>
              </a:rPr>
              <a:t>os</a:t>
            </a:r>
            <a:endParaRPr sz="1150">
              <a:latin typeface="Arial"/>
              <a:cs typeface="Arial"/>
            </a:endParaRPr>
          </a:p>
          <a:p>
            <a:pPr marL="246379" marR="241300" algn="ctr">
              <a:lnSpc>
                <a:spcPts val="1390"/>
              </a:lnSpc>
              <a:spcBef>
                <a:spcPts val="90"/>
              </a:spcBef>
            </a:pPr>
            <a:r>
              <a:rPr sz="1200" spc="-130" dirty="0">
                <a:solidFill>
                  <a:srgbClr val="525256"/>
                </a:solidFill>
                <a:latin typeface="Arial"/>
                <a:cs typeface="Arial"/>
              </a:rPr>
              <a:t>P</a:t>
            </a:r>
            <a:r>
              <a:rPr sz="1200" spc="-160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20" dirty="0">
                <a:solidFill>
                  <a:srgbClr val="3B3A3F"/>
                </a:solidFill>
                <a:latin typeface="Arial"/>
                <a:cs typeface="Arial"/>
              </a:rPr>
              <a:t>q</a:t>
            </a:r>
            <a:r>
              <a:rPr sz="1200" spc="-10" dirty="0">
                <a:solidFill>
                  <a:srgbClr val="525256"/>
                </a:solidFill>
                <a:latin typeface="Arial"/>
                <a:cs typeface="Arial"/>
              </a:rPr>
              <a:t>u</a:t>
            </a:r>
            <a:r>
              <a:rPr sz="1200" spc="-100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75" dirty="0">
                <a:solidFill>
                  <a:srgbClr val="3B3A3F"/>
                </a:solidFill>
                <a:latin typeface="Arial"/>
                <a:cs typeface="Arial"/>
              </a:rPr>
              <a:t>t</a:t>
            </a:r>
            <a:r>
              <a:rPr sz="1200" spc="-58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r>
              <a:rPr sz="1200" spc="-755" dirty="0">
                <a:solidFill>
                  <a:srgbClr val="525256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525256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3B3A3F"/>
                </a:solidFill>
                <a:latin typeface="Arial"/>
                <a:cs typeface="Arial"/>
              </a:rPr>
              <a:t>dus</a:t>
            </a:r>
            <a:r>
              <a:rPr sz="1200" spc="15" dirty="0">
                <a:solidFill>
                  <a:srgbClr val="3B3A3F"/>
                </a:solidFill>
                <a:latin typeface="Arial"/>
                <a:cs typeface="Arial"/>
              </a:rPr>
              <a:t>t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ria</a:t>
            </a:r>
            <a:r>
              <a:rPr sz="1200" spc="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e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525256"/>
                </a:solidFill>
                <a:latin typeface="Arial"/>
                <a:cs typeface="Arial"/>
              </a:rPr>
              <a:t>Comer</a:t>
            </a:r>
            <a:r>
              <a:rPr sz="1200" spc="-10" dirty="0">
                <a:solidFill>
                  <a:srgbClr val="525256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3B3A3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525256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 de</a:t>
            </a:r>
            <a:r>
              <a:rPr sz="1200" spc="-2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25256"/>
                </a:solidFill>
                <a:latin typeface="Arial"/>
                <a:cs typeface="Arial"/>
              </a:rPr>
              <a:t>Arti</a:t>
            </a:r>
            <a:r>
              <a:rPr sz="1200" spc="-50" dirty="0">
                <a:solidFill>
                  <a:srgbClr val="525256"/>
                </a:solidFill>
                <a:latin typeface="Arial"/>
                <a:cs typeface="Arial"/>
              </a:rPr>
              <a:t>gos</a:t>
            </a:r>
            <a:r>
              <a:rPr sz="1200" spc="30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210" dirty="0">
                <a:solidFill>
                  <a:srgbClr val="3B3A3F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sportivos</a:t>
            </a:r>
            <a:r>
              <a:rPr sz="1200" spc="8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3B3A3F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525256"/>
                </a:solidFill>
                <a:latin typeface="Arial"/>
                <a:cs typeface="Arial"/>
              </a:rPr>
              <a:t>t</a:t>
            </a:r>
            <a:r>
              <a:rPr sz="1200" spc="-30" dirty="0">
                <a:solidFill>
                  <a:srgbClr val="525256"/>
                </a:solidFill>
                <a:latin typeface="Arial"/>
                <a:cs typeface="Arial"/>
              </a:rPr>
              <a:t>d</a:t>
            </a:r>
            <a:r>
              <a:rPr sz="1200" spc="-40" dirty="0">
                <a:solidFill>
                  <a:srgbClr val="525256"/>
                </a:solidFill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73743" y="6692528"/>
            <a:ext cx="11169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1305" algn="l"/>
              </a:tabLst>
            </a:pPr>
            <a:r>
              <a:rPr sz="1150" b="1" spc="30" dirty="0">
                <a:solidFill>
                  <a:srgbClr val="3B3A3F"/>
                </a:solidFill>
                <a:latin typeface="Arial"/>
                <a:cs typeface="Arial"/>
              </a:rPr>
              <a:t>s	</a:t>
            </a:r>
            <a:r>
              <a:rPr sz="1150" b="1" spc="50" dirty="0">
                <a:solidFill>
                  <a:srgbClr val="3B3A3F"/>
                </a:solidFill>
                <a:latin typeface="Arial"/>
                <a:cs typeface="Arial"/>
              </a:rPr>
              <a:t>de</a:t>
            </a:r>
            <a:r>
              <a:rPr sz="1150" b="1" spc="-30" dirty="0">
                <a:solidFill>
                  <a:srgbClr val="3B3A3F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3B3A3F"/>
                </a:solidFill>
                <a:latin typeface="Arial"/>
                <a:cs typeface="Arial"/>
              </a:rPr>
              <a:t>A</a:t>
            </a:r>
            <a:r>
              <a:rPr sz="1150" b="1" spc="35" dirty="0">
                <a:solidFill>
                  <a:srgbClr val="3B3A3F"/>
                </a:solidFill>
                <a:latin typeface="Arial"/>
                <a:cs typeface="Arial"/>
              </a:rPr>
              <a:t>l</a:t>
            </a:r>
            <a:r>
              <a:rPr sz="1150" b="1" spc="65" dirty="0">
                <a:solidFill>
                  <a:srgbClr val="3B3A3F"/>
                </a:solidFill>
                <a:latin typeface="Arial"/>
                <a:cs typeface="Arial"/>
              </a:rPr>
              <a:t>me</a:t>
            </a:r>
            <a:r>
              <a:rPr sz="1150" b="1" spc="-60" dirty="0">
                <a:solidFill>
                  <a:srgbClr val="3B3A3F"/>
                </a:solidFill>
                <a:latin typeface="Arial"/>
                <a:cs typeface="Arial"/>
              </a:rPr>
              <a:t>i</a:t>
            </a:r>
            <a:r>
              <a:rPr sz="1150" b="1" spc="45" dirty="0">
                <a:solidFill>
                  <a:srgbClr val="3B3A3F"/>
                </a:solidFill>
                <a:latin typeface="Arial"/>
                <a:cs typeface="Arial"/>
              </a:rPr>
              <a:t>da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97156" y="6704714"/>
            <a:ext cx="939165" cy="412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050" spc="-730" dirty="0">
                <a:solidFill>
                  <a:srgbClr val="525256"/>
                </a:solidFill>
                <a:latin typeface="Times New Roman"/>
                <a:cs typeface="Times New Roman"/>
              </a:rPr>
              <a:t>a</a:t>
            </a:r>
            <a:r>
              <a:rPr sz="3050" spc="110" dirty="0">
                <a:solidFill>
                  <a:srgbClr val="7E759E"/>
                </a:solidFill>
                <a:latin typeface="Times New Roman"/>
                <a:cs typeface="Times New Roman"/>
              </a:rPr>
              <a:t>l</a:t>
            </a:r>
            <a:r>
              <a:rPr sz="3050" spc="-705" dirty="0">
                <a:solidFill>
                  <a:srgbClr val="525256"/>
                </a:solidFill>
                <a:latin typeface="Times New Roman"/>
                <a:cs typeface="Times New Roman"/>
              </a:rPr>
              <a:t>isa</a:t>
            </a:r>
            <a:r>
              <a:rPr sz="3050" spc="-285" dirty="0">
                <a:solidFill>
                  <a:srgbClr val="525256"/>
                </a:solidFill>
                <a:latin typeface="Times New Roman"/>
                <a:cs typeface="Times New Roman"/>
              </a:rPr>
              <a:t> </a:t>
            </a:r>
            <a:r>
              <a:rPr sz="1200" spc="-120" dirty="0">
                <a:solidFill>
                  <a:srgbClr val="525256"/>
                </a:solidFill>
                <a:latin typeface="Arial"/>
                <a:cs typeface="Arial"/>
              </a:rPr>
              <a:t>1</a:t>
            </a:r>
            <a:r>
              <a:rPr sz="1200" spc="30" dirty="0">
                <a:solidFill>
                  <a:srgbClr val="525256"/>
                </a:solidFill>
                <a:latin typeface="Arial"/>
                <a:cs typeface="Arial"/>
              </a:rPr>
              <a:t>0</a:t>
            </a:r>
            <a:r>
              <a:rPr sz="1200" spc="-25" dirty="0">
                <a:solidFill>
                  <a:srgbClr val="525256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25256"/>
                </a:solidFill>
                <a:latin typeface="Arial"/>
                <a:cs typeface="Arial"/>
              </a:rPr>
              <a:t>Ltda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430</Words>
  <Application>Microsoft Office PowerPoint</Application>
  <PresentationFormat>Benutzerdefiniert</PresentationFormat>
  <Paragraphs>49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2018-06-25T20:05:44Z</dcterms:created>
  <dcterms:modified xsi:type="dcterms:W3CDTF">2018-06-25T18:05:45Z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