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1167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00683" y="365759"/>
            <a:ext cx="502920" cy="5623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422391" y="352043"/>
            <a:ext cx="918972" cy="37947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532888" y="7434071"/>
            <a:ext cx="2089404" cy="84581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150337" y="373706"/>
            <a:ext cx="0" cy="702945"/>
          </a:xfrm>
          <a:custGeom>
            <a:avLst/>
            <a:gdLst/>
            <a:ahLst/>
            <a:cxnLst/>
            <a:rect l="l" t="t" r="r" b="b"/>
            <a:pathLst>
              <a:path h="702944">
                <a:moveTo>
                  <a:pt x="0" y="702387"/>
                </a:moveTo>
                <a:lnTo>
                  <a:pt x="0" y="0"/>
                </a:lnTo>
              </a:path>
            </a:pathLst>
          </a:custGeom>
          <a:ln w="8868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6159120" y="369203"/>
            <a:ext cx="0" cy="702945"/>
          </a:xfrm>
          <a:custGeom>
            <a:avLst/>
            <a:gdLst/>
            <a:ahLst/>
            <a:cxnLst/>
            <a:rect l="l" t="t" r="r" b="b"/>
            <a:pathLst>
              <a:path h="702944">
                <a:moveTo>
                  <a:pt x="0" y="702387"/>
                </a:moveTo>
                <a:lnTo>
                  <a:pt x="0" y="0"/>
                </a:lnTo>
              </a:path>
            </a:pathLst>
          </a:custGeom>
          <a:ln w="8868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148120" y="1067088"/>
            <a:ext cx="1020444" cy="0"/>
          </a:xfrm>
          <a:custGeom>
            <a:avLst/>
            <a:gdLst/>
            <a:ahLst/>
            <a:cxnLst/>
            <a:rect l="l" t="t" r="r" b="b"/>
            <a:pathLst>
              <a:path w="1020445">
                <a:moveTo>
                  <a:pt x="0" y="0"/>
                </a:moveTo>
                <a:lnTo>
                  <a:pt x="1019868" y="0"/>
                </a:lnTo>
              </a:path>
            </a:pathLst>
          </a:custGeom>
          <a:ln w="8868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270316" y="7924372"/>
            <a:ext cx="1352550" cy="0"/>
          </a:xfrm>
          <a:custGeom>
            <a:avLst/>
            <a:gdLst/>
            <a:ahLst/>
            <a:cxnLst/>
            <a:rect l="l" t="t" r="r" b="b"/>
            <a:pathLst>
              <a:path w="1352550">
                <a:moveTo>
                  <a:pt x="0" y="0"/>
                </a:moveTo>
                <a:lnTo>
                  <a:pt x="1352434" y="0"/>
                </a:lnTo>
              </a:path>
            </a:pathLst>
          </a:custGeom>
          <a:ln w="8868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674000" y="9669085"/>
            <a:ext cx="6474460" cy="0"/>
          </a:xfrm>
          <a:custGeom>
            <a:avLst/>
            <a:gdLst/>
            <a:ahLst/>
            <a:cxnLst/>
            <a:rect l="l" t="t" r="r" b="b"/>
            <a:pathLst>
              <a:path w="6474459">
                <a:moveTo>
                  <a:pt x="0" y="0"/>
                </a:moveTo>
                <a:lnTo>
                  <a:pt x="6473949" y="0"/>
                </a:lnTo>
              </a:path>
            </a:pathLst>
          </a:custGeom>
          <a:ln w="8868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5516159" y="10623611"/>
            <a:ext cx="1822450" cy="0"/>
          </a:xfrm>
          <a:custGeom>
            <a:avLst/>
            <a:gdLst/>
            <a:ahLst/>
            <a:cxnLst/>
            <a:rect l="l" t="t" r="r" b="b"/>
            <a:pathLst>
              <a:path w="1822450">
                <a:moveTo>
                  <a:pt x="0" y="0"/>
                </a:moveTo>
                <a:lnTo>
                  <a:pt x="1822461" y="0"/>
                </a:lnTo>
              </a:path>
            </a:pathLst>
          </a:custGeom>
          <a:ln w="8868">
            <a:solidFill>
              <a:srgbClr val="CCCC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099513" y="10078811"/>
            <a:ext cx="106680" cy="0"/>
          </a:xfrm>
          <a:custGeom>
            <a:avLst/>
            <a:gdLst/>
            <a:ahLst/>
            <a:cxnLst/>
            <a:rect l="l" t="t" r="r" b="b"/>
            <a:pathLst>
              <a:path w="106680">
                <a:moveTo>
                  <a:pt x="0" y="0"/>
                </a:moveTo>
                <a:lnTo>
                  <a:pt x="106422" y="0"/>
                </a:lnTo>
              </a:path>
            </a:pathLst>
          </a:custGeom>
          <a:ln w="443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ckenziebh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esportes@mackenziebh.com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10221" y="490295"/>
            <a:ext cx="1261745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65"/>
              </a:lnSpc>
            </a:pPr>
            <a:r>
              <a:rPr sz="1150" b="1" spc="-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ts val="1365"/>
              </a:lnSpc>
            </a:pP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ESPORTE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50337" y="369203"/>
            <a:ext cx="1009015" cy="698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890" algn="ctr">
              <a:lnSpc>
                <a:spcPct val="100000"/>
              </a:lnSpc>
            </a:pPr>
            <a:r>
              <a:rPr sz="700" b="1" spc="-30" dirty="0">
                <a:solidFill>
                  <a:srgbClr val="070707"/>
                </a:solidFill>
                <a:latin typeface="Times New Roman"/>
                <a:cs typeface="Times New Roman"/>
              </a:rPr>
              <a:t>FORMAÇÃO </a:t>
            </a:r>
            <a:r>
              <a:rPr sz="700" b="1" spc="-1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70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endParaRPr sz="700">
              <a:latin typeface="Times New Roman"/>
              <a:cs typeface="Times New Roman"/>
            </a:endParaRPr>
          </a:p>
          <a:p>
            <a:pPr marL="24130" algn="ctr">
              <a:lnSpc>
                <a:spcPct val="100000"/>
              </a:lnSpc>
              <a:spcBef>
                <a:spcPts val="165"/>
              </a:spcBef>
            </a:pPr>
            <a:r>
              <a:rPr sz="650" b="1" spc="-15" dirty="0">
                <a:solidFill>
                  <a:srgbClr val="161616"/>
                </a:solidFill>
                <a:latin typeface="Arial"/>
                <a:cs typeface="Arial"/>
              </a:rPr>
              <a:t>ATLETAS</a:t>
            </a:r>
            <a:endParaRPr sz="6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0168" y="1774790"/>
            <a:ext cx="6490970" cy="4824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286885">
              <a:lnSpc>
                <a:spcPct val="100000"/>
              </a:lnSpc>
            </a:pPr>
            <a:r>
              <a:rPr sz="1050" spc="-25" dirty="0">
                <a:solidFill>
                  <a:srgbClr val="161616"/>
                </a:solidFill>
                <a:latin typeface="Arial"/>
                <a:cs typeface="Arial"/>
              </a:rPr>
              <a:t>Belo</a:t>
            </a:r>
            <a:r>
              <a:rPr sz="105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61616"/>
                </a:solidFill>
                <a:latin typeface="Arial"/>
                <a:cs typeface="Arial"/>
              </a:rPr>
              <a:t>Horizonte,</a:t>
            </a:r>
            <a:r>
              <a:rPr sz="1050" spc="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161616"/>
                </a:solidFill>
                <a:latin typeface="Arial"/>
                <a:cs typeface="Arial"/>
              </a:rPr>
              <a:t>4</a:t>
            </a:r>
            <a:r>
              <a:rPr sz="105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6"/>
                </a:solidFill>
                <a:latin typeface="Arial"/>
                <a:cs typeface="Arial"/>
              </a:rPr>
              <a:t>Abril</a:t>
            </a:r>
            <a:r>
              <a:rPr sz="10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105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61616"/>
                </a:solidFill>
                <a:latin typeface="Arial"/>
                <a:cs typeface="Arial"/>
              </a:rPr>
              <a:t>20</a:t>
            </a:r>
            <a:r>
              <a:rPr sz="1050" spc="-70" dirty="0">
                <a:solidFill>
                  <a:srgbClr val="161616"/>
                </a:solidFill>
                <a:latin typeface="Arial"/>
                <a:cs typeface="Arial"/>
              </a:rPr>
              <a:t>1</a:t>
            </a:r>
            <a:r>
              <a:rPr sz="1050" spc="40" dirty="0">
                <a:solidFill>
                  <a:srgbClr val="161616"/>
                </a:solidFill>
                <a:latin typeface="Arial"/>
                <a:cs typeface="Arial"/>
              </a:rPr>
              <a:t>6</a:t>
            </a:r>
            <a:r>
              <a:rPr sz="1050" spc="8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R="29209" algn="ctr">
              <a:lnSpc>
                <a:spcPct val="100000"/>
              </a:lnSpc>
            </a:pPr>
            <a:r>
              <a:rPr sz="1250" b="1" spc="-180" dirty="0">
                <a:solidFill>
                  <a:srgbClr val="070707"/>
                </a:solidFill>
                <a:latin typeface="Times New Roman"/>
                <a:cs typeface="Times New Roman"/>
              </a:rPr>
              <a:t>TERMO</a:t>
            </a:r>
            <a:r>
              <a:rPr sz="1250" b="1" spc="1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85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250" b="1" spc="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04" dirty="0">
                <a:solidFill>
                  <a:srgbClr val="070707"/>
                </a:solidFill>
                <a:latin typeface="Times New Roman"/>
                <a:cs typeface="Times New Roman"/>
              </a:rPr>
              <a:t>HOMOLOGAÇÃO</a:t>
            </a:r>
            <a:r>
              <a:rPr sz="1250" b="1" spc="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65" dirty="0">
                <a:solidFill>
                  <a:srgbClr val="383838"/>
                </a:solidFill>
                <a:latin typeface="Times New Roman"/>
                <a:cs typeface="Times New Roman"/>
              </a:rPr>
              <a:t>_</a:t>
            </a:r>
            <a:r>
              <a:rPr sz="1250" b="1" spc="40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250" b="1" spc="-155" dirty="0">
                <a:solidFill>
                  <a:srgbClr val="070707"/>
                </a:solidFill>
                <a:latin typeface="Times New Roman"/>
                <a:cs typeface="Times New Roman"/>
              </a:rPr>
              <a:t>EDITAL</a:t>
            </a:r>
            <a:r>
              <a:rPr sz="1250" b="1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Nº</a:t>
            </a:r>
            <a:r>
              <a:rPr sz="1250" b="1" spc="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90" dirty="0">
                <a:solidFill>
                  <a:srgbClr val="070707"/>
                </a:solidFill>
                <a:latin typeface="Times New Roman"/>
                <a:cs typeface="Times New Roman"/>
              </a:rPr>
              <a:t>05/</a:t>
            </a:r>
            <a:r>
              <a:rPr sz="1200" b="1" spc="-1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20</a:t>
            </a:r>
            <a:r>
              <a:rPr sz="1200" b="1" spc="4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b="1" spc="155" dirty="0">
                <a:solidFill>
                  <a:srgbClr val="070707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000">
              <a:latin typeface="Times New Roman"/>
              <a:cs typeface="Times New Roman"/>
            </a:endParaRPr>
          </a:p>
          <a:p>
            <a:pPr marL="16510" marR="37465" indent="-4445" algn="just">
              <a:lnSpc>
                <a:spcPts val="1420"/>
              </a:lnSpc>
            </a:pP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CONCORRÊNCIA </a:t>
            </a:r>
            <a:r>
              <a:rPr sz="1250" b="1" spc="-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Nº</a:t>
            </a:r>
            <a:r>
              <a:rPr sz="1250" b="1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150" dirty="0">
                <a:solidFill>
                  <a:srgbClr val="070707"/>
                </a:solidFill>
                <a:latin typeface="Times New Roman"/>
                <a:cs typeface="Times New Roman"/>
              </a:rPr>
              <a:t>05/</a:t>
            </a:r>
            <a:r>
              <a:rPr sz="1250" b="1" spc="-1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2016</a:t>
            </a:r>
            <a:r>
              <a:rPr sz="1250" b="1" spc="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509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25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CONTRATAÇÃO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250" b="1" spc="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35" dirty="0">
                <a:solidFill>
                  <a:srgbClr val="070707"/>
                </a:solidFill>
                <a:latin typeface="Times New Roman"/>
                <a:cs typeface="Times New Roman"/>
              </a:rPr>
              <a:t>EM</a:t>
            </a:r>
            <a:r>
              <a:rPr sz="125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PRESA</a:t>
            </a:r>
            <a:r>
              <a:rPr sz="1250" b="1" spc="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PARA</a:t>
            </a:r>
            <a:r>
              <a:rPr sz="125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70707"/>
                </a:solidFill>
                <a:latin typeface="Times New Roman"/>
                <a:cs typeface="Times New Roman"/>
              </a:rPr>
              <a:t>FORN</a:t>
            </a:r>
            <a:r>
              <a:rPr sz="12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45" dirty="0">
                <a:solidFill>
                  <a:srgbClr val="070707"/>
                </a:solidFill>
                <a:latin typeface="Times New Roman"/>
                <a:cs typeface="Times New Roman"/>
              </a:rPr>
              <a:t>ECIM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ENTO</a:t>
            </a:r>
            <a:r>
              <a:rPr sz="1250" b="1" spc="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250" b="1" spc="-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EQUIPAM</a:t>
            </a:r>
            <a:r>
              <a:rPr sz="1250" b="1" spc="-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95" dirty="0">
                <a:solidFill>
                  <a:srgbClr val="070707"/>
                </a:solidFill>
                <a:latin typeface="Times New Roman"/>
                <a:cs typeface="Times New Roman"/>
              </a:rPr>
              <a:t>ENTOS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ESPORTIVO</a:t>
            </a:r>
            <a:r>
              <a:rPr sz="1250" b="1" spc="55" dirty="0">
                <a:solidFill>
                  <a:srgbClr val="070707"/>
                </a:solidFill>
                <a:latin typeface="Times New Roman"/>
                <a:cs typeface="Times New Roman"/>
              </a:rPr>
              <a:t>S</a:t>
            </a:r>
            <a:r>
              <a:rPr sz="125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,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PARA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ATENDIMENTO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UNIDADE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DO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MACKENZIE</a:t>
            </a:r>
            <a:r>
              <a:rPr sz="125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ESPORTE</a:t>
            </a:r>
            <a:r>
              <a:rPr sz="1250" b="1" spc="1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95" dirty="0">
                <a:solidFill>
                  <a:srgbClr val="070707"/>
                </a:solidFill>
                <a:latin typeface="Times New Roman"/>
                <a:cs typeface="Times New Roman"/>
              </a:rPr>
              <a:t>CLUBE.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90200"/>
              </a:lnSpc>
            </a:pPr>
            <a:r>
              <a:rPr sz="1050" spc="-20" dirty="0">
                <a:solidFill>
                  <a:srgbClr val="161616"/>
                </a:solidFill>
                <a:latin typeface="Arial"/>
                <a:cs typeface="Arial"/>
              </a:rPr>
              <a:t>Depois</a:t>
            </a:r>
            <a:r>
              <a:rPr sz="1050" spc="3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constatada</a:t>
            </a:r>
            <a:r>
              <a:rPr sz="1050" spc="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regularidade</a:t>
            </a:r>
            <a:r>
              <a:rPr sz="1050" spc="1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tod</a:t>
            </a:r>
            <a:r>
              <a:rPr sz="1050" spc="1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050" spc="-1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050" spc="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os</a:t>
            </a:r>
            <a:r>
              <a:rPr sz="1050" spc="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atos</a:t>
            </a:r>
            <a:r>
              <a:rPr sz="105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61616"/>
                </a:solidFill>
                <a:latin typeface="Arial"/>
                <a:cs typeface="Arial"/>
              </a:rPr>
              <a:t>pr</a:t>
            </a:r>
            <a:r>
              <a:rPr sz="1050" spc="-40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161616"/>
                </a:solidFill>
                <a:latin typeface="Arial"/>
                <a:cs typeface="Arial"/>
              </a:rPr>
              <a:t>dim</a:t>
            </a:r>
            <a:r>
              <a:rPr sz="1050" spc="-10" dirty="0">
                <a:solidFill>
                  <a:srgbClr val="383838"/>
                </a:solidFill>
                <a:latin typeface="Arial"/>
                <a:cs typeface="Arial"/>
              </a:rPr>
              <a:t>entos</a:t>
            </a:r>
            <a:r>
              <a:rPr sz="1050" spc="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do</a:t>
            </a:r>
            <a:r>
              <a:rPr sz="1050" spc="7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processo,</a:t>
            </a:r>
            <a:r>
              <a:rPr sz="1050" spc="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spc="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61616"/>
                </a:solidFill>
                <a:latin typeface="Arial"/>
                <a:cs typeface="Arial"/>
              </a:rPr>
              <a:t>P</a:t>
            </a:r>
            <a:r>
              <a:rPr sz="1050" spc="-5" dirty="0">
                <a:solidFill>
                  <a:srgbClr val="383838"/>
                </a:solidFill>
                <a:latin typeface="Arial"/>
                <a:cs typeface="Arial"/>
              </a:rPr>
              <a:t>re</a:t>
            </a:r>
            <a:r>
              <a:rPr sz="1050" spc="-2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050" spc="-5" dirty="0">
                <a:solidFill>
                  <a:srgbClr val="161616"/>
                </a:solidFill>
                <a:latin typeface="Arial"/>
                <a:cs typeface="Arial"/>
              </a:rPr>
              <a:t>idente</a:t>
            </a:r>
            <a:r>
              <a:rPr sz="105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Sr.</a:t>
            </a:r>
            <a:r>
              <a:rPr sz="1050" spc="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Carlos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Roberto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Gonçalves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61616"/>
                </a:solidFill>
                <a:latin typeface="Arial"/>
                <a:cs typeface="Arial"/>
              </a:rPr>
              <a:t>Rocha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250" b="1" spc="-204" dirty="0">
                <a:solidFill>
                  <a:srgbClr val="070707"/>
                </a:solidFill>
                <a:latin typeface="Times New Roman"/>
                <a:cs typeface="Times New Roman"/>
              </a:rPr>
              <a:t>HOMOLOGA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adjudicação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61616"/>
                </a:solidFill>
                <a:latin typeface="Arial"/>
                <a:cs typeface="Arial"/>
              </a:rPr>
              <a:t>r</a:t>
            </a:r>
            <a:r>
              <a:rPr sz="1050" spc="-10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85" dirty="0">
                <a:solidFill>
                  <a:srgbClr val="161616"/>
                </a:solidFill>
                <a:latin typeface="Arial"/>
                <a:cs typeface="Arial"/>
              </a:rPr>
              <a:t>f</a:t>
            </a:r>
            <a:r>
              <a:rPr sz="1050" spc="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61616"/>
                </a:solidFill>
                <a:latin typeface="Arial"/>
                <a:cs typeface="Arial"/>
              </a:rPr>
              <a:t>ren</a:t>
            </a:r>
            <a:r>
              <a:rPr sz="1050" spc="-40" dirty="0">
                <a:solidFill>
                  <a:srgbClr val="161616"/>
                </a:solidFill>
                <a:latin typeface="Arial"/>
                <a:cs typeface="Arial"/>
              </a:rPr>
              <a:t>t</a:t>
            </a:r>
            <a:r>
              <a:rPr sz="105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250" b="1" spc="-160" dirty="0">
                <a:solidFill>
                  <a:srgbClr val="070707"/>
                </a:solidFill>
                <a:latin typeface="Times New Roman"/>
                <a:cs typeface="Times New Roman"/>
              </a:rPr>
              <a:t>CONCORRÊNCIA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1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Nº </a:t>
            </a:r>
            <a:r>
              <a:rPr sz="1250" b="1" spc="-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05/</a:t>
            </a:r>
            <a:r>
              <a:rPr sz="1200" b="1" spc="-18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60" dirty="0">
                <a:solidFill>
                  <a:srgbClr val="070707"/>
                </a:solidFill>
                <a:latin typeface="Times New Roman"/>
                <a:cs typeface="Times New Roman"/>
              </a:rPr>
              <a:t>2016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-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445" dirty="0">
                <a:solidFill>
                  <a:srgbClr val="070707"/>
                </a:solidFill>
                <a:latin typeface="Times New Roman"/>
                <a:cs typeface="Times New Roman"/>
              </a:rPr>
              <a:t>-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PARA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1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FORNECIMENTO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EQUIPAMENTOS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1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ESPORTIVOS,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PARA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ATEN</a:t>
            </a:r>
            <a:r>
              <a:rPr sz="12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DIMENTO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A</a:t>
            </a:r>
            <a:endParaRPr sz="1250">
              <a:latin typeface="Times New Roman"/>
              <a:cs typeface="Times New Roman"/>
            </a:endParaRPr>
          </a:p>
          <a:p>
            <a:pPr marL="12700" algn="just">
              <a:lnSpc>
                <a:spcPts val="1485"/>
              </a:lnSpc>
            </a:pPr>
            <a:r>
              <a:rPr sz="12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UNIDADE </a:t>
            </a:r>
            <a:r>
              <a:rPr sz="12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400" b="1" spc="-235" dirty="0">
                <a:solidFill>
                  <a:srgbClr val="070707"/>
                </a:solidFill>
                <a:latin typeface="Times New Roman"/>
                <a:cs typeface="Times New Roman"/>
              </a:rPr>
              <a:t>DO</a:t>
            </a:r>
            <a:r>
              <a:rPr sz="1400" b="1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MACKENZIE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95" dirty="0">
                <a:solidFill>
                  <a:srgbClr val="070707"/>
                </a:solidFill>
                <a:latin typeface="Times New Roman"/>
                <a:cs typeface="Times New Roman"/>
              </a:rPr>
              <a:t>ESPORTE</a:t>
            </a:r>
            <a:r>
              <a:rPr sz="1250" b="1" spc="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CLUBE</a:t>
            </a:r>
            <a:r>
              <a:rPr sz="1250" b="1" spc="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em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favor</a:t>
            </a:r>
            <a:r>
              <a:rPr sz="1050" spc="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das</a:t>
            </a:r>
            <a:r>
              <a:rPr sz="1050" spc="5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161616"/>
                </a:solidFill>
                <a:latin typeface="Arial"/>
                <a:cs typeface="Arial"/>
              </a:rPr>
              <a:t>mp</a:t>
            </a:r>
            <a:r>
              <a:rPr sz="1050" spc="-25" dirty="0">
                <a:solidFill>
                  <a:srgbClr val="161616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-4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050" spc="-2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161616"/>
                </a:solidFill>
                <a:latin typeface="Arial"/>
                <a:cs typeface="Arial"/>
              </a:rPr>
              <a:t>s</a:t>
            </a:r>
            <a:r>
              <a:rPr sz="1050" spc="8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451484" marR="20320" indent="-212725">
              <a:lnSpc>
                <a:spcPct val="145700"/>
              </a:lnSpc>
              <a:spcBef>
                <a:spcPts val="475"/>
              </a:spcBef>
              <a:buClr>
                <a:srgbClr val="070707"/>
              </a:buClr>
              <a:buSzPct val="88000"/>
              <a:buFont typeface="Times New Roman"/>
              <a:buAutoNum type="arabicPeriod"/>
              <a:tabLst>
                <a:tab pos="456565" algn="l"/>
              </a:tabLst>
            </a:pPr>
            <a:r>
              <a:rPr sz="125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FISIODERMA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250" b="1" spc="-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325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1250" b="1" spc="-185" dirty="0">
                <a:solidFill>
                  <a:srgbClr val="070707"/>
                </a:solidFill>
                <a:latin typeface="Times New Roman"/>
                <a:cs typeface="Times New Roman"/>
              </a:rPr>
              <a:t>TOA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0" dirty="0">
                <a:solidFill>
                  <a:srgbClr val="262626"/>
                </a:solidFill>
                <a:latin typeface="Times New Roman"/>
                <a:cs typeface="Times New Roman"/>
              </a:rPr>
              <a:t>-</a:t>
            </a:r>
            <a:r>
              <a:rPr sz="1250" b="1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50" b="1" spc="-5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CNPJ: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10.396.788/0001-50</a:t>
            </a:r>
            <a:r>
              <a:rPr sz="120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estabelecida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383838"/>
                </a:solidFill>
                <a:latin typeface="Arial"/>
                <a:cs typeface="Arial"/>
              </a:rPr>
              <a:t>venida</a:t>
            </a:r>
            <a:r>
              <a:rPr sz="10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62626"/>
                </a:solidFill>
                <a:latin typeface="Arial"/>
                <a:cs typeface="Arial"/>
              </a:rPr>
              <a:t>Caranda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í</a:t>
            </a:r>
            <a:r>
              <a:rPr sz="1050" spc="34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6"/>
                </a:solidFill>
                <a:latin typeface="Arial"/>
                <a:cs typeface="Arial"/>
              </a:rPr>
              <a:t>766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370" dirty="0">
                <a:solidFill>
                  <a:srgbClr val="262626"/>
                </a:solidFill>
                <a:latin typeface="Arial"/>
                <a:cs typeface="Arial"/>
              </a:rPr>
              <a:t>-</a:t>
            </a:r>
            <a:r>
              <a:rPr sz="1050" spc="3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50" spc="-6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nta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6"/>
                </a:solidFill>
                <a:latin typeface="Arial"/>
                <a:cs typeface="Arial"/>
              </a:rPr>
              <a:t>Efi</a:t>
            </a:r>
            <a:r>
              <a:rPr sz="1050" spc="-70" dirty="0">
                <a:solidFill>
                  <a:srgbClr val="161616"/>
                </a:solidFill>
                <a:latin typeface="Arial"/>
                <a:cs typeface="Arial"/>
              </a:rPr>
              <a:t>g</a:t>
            </a:r>
            <a:r>
              <a:rPr sz="1050" spc="5" dirty="0">
                <a:solidFill>
                  <a:srgbClr val="383838"/>
                </a:solidFill>
                <a:latin typeface="Arial"/>
                <a:cs typeface="Arial"/>
              </a:rPr>
              <a:t>ê</a:t>
            </a:r>
            <a:r>
              <a:rPr sz="1050" spc="35" dirty="0">
                <a:solidFill>
                  <a:srgbClr val="161616"/>
                </a:solidFill>
                <a:latin typeface="Arial"/>
                <a:cs typeface="Arial"/>
              </a:rPr>
              <a:t>n</a:t>
            </a:r>
            <a:r>
              <a:rPr sz="1050" spc="-5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370" dirty="0">
                <a:solidFill>
                  <a:srgbClr val="262626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61616"/>
                </a:solidFill>
                <a:latin typeface="Arial"/>
                <a:cs typeface="Arial"/>
              </a:rPr>
              <a:t>B</a:t>
            </a:r>
            <a:r>
              <a:rPr sz="1050" dirty="0">
                <a:solidFill>
                  <a:srgbClr val="383838"/>
                </a:solidFill>
                <a:latin typeface="Arial"/>
                <a:cs typeface="Arial"/>
              </a:rPr>
              <a:t>elo</a:t>
            </a:r>
            <a:r>
              <a:rPr sz="1050" spc="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H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zonte/M</a:t>
            </a:r>
            <a:r>
              <a:rPr sz="1050" spc="15" dirty="0">
                <a:solidFill>
                  <a:srgbClr val="262626"/>
                </a:solidFill>
                <a:latin typeface="Arial"/>
                <a:cs typeface="Arial"/>
              </a:rPr>
              <a:t>G</a:t>
            </a:r>
            <a:r>
              <a:rPr sz="1050" spc="430" dirty="0">
                <a:solidFill>
                  <a:srgbClr val="070707"/>
                </a:solidFill>
                <a:latin typeface="Arial"/>
                <a:cs typeface="Arial"/>
              </a:rPr>
              <a:t>;</a:t>
            </a:r>
            <a:endParaRPr sz="1050">
              <a:latin typeface="Arial"/>
              <a:cs typeface="Arial"/>
            </a:endParaRPr>
          </a:p>
          <a:p>
            <a:pPr marL="455930" indent="-221615">
              <a:lnSpc>
                <a:spcPct val="100000"/>
              </a:lnSpc>
              <a:spcBef>
                <a:spcPts val="525"/>
              </a:spcBef>
              <a:buClr>
                <a:srgbClr val="070707"/>
              </a:buClr>
              <a:buSzPct val="88000"/>
              <a:buFont typeface="Times New Roman"/>
              <a:buAutoNum type="arabicPeriod"/>
              <a:tabLst>
                <a:tab pos="456565" algn="l"/>
                <a:tab pos="996950" algn="l"/>
                <a:tab pos="1440180" algn="l"/>
                <a:tab pos="2610485" algn="l"/>
                <a:tab pos="3399790" algn="l"/>
                <a:tab pos="3622040" algn="l"/>
                <a:tab pos="4960620" algn="l"/>
                <a:tab pos="5457825" algn="l"/>
                <a:tab pos="5652770" algn="l"/>
                <a:tab pos="6051550" algn="l"/>
              </a:tabLst>
            </a:pPr>
            <a:r>
              <a:rPr sz="1250" b="1" spc="-170" dirty="0">
                <a:solidFill>
                  <a:srgbClr val="070707"/>
                </a:solidFill>
                <a:latin typeface="Times New Roman"/>
                <a:cs typeface="Times New Roman"/>
              </a:rPr>
              <a:t>HAND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165" dirty="0">
                <a:solidFill>
                  <a:srgbClr val="070707"/>
                </a:solidFill>
                <a:latin typeface="Times New Roman"/>
                <a:cs typeface="Times New Roman"/>
              </a:rPr>
              <a:t>LIFE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SUPRIMENTOS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155" dirty="0">
                <a:solidFill>
                  <a:srgbClr val="070707"/>
                </a:solidFill>
                <a:latin typeface="Times New Roman"/>
                <a:cs typeface="Times New Roman"/>
              </a:rPr>
              <a:t>MÉDICOS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245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FISIOTERÁPICOS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325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1250" b="1" spc="-185" dirty="0">
                <a:solidFill>
                  <a:srgbClr val="070707"/>
                </a:solidFill>
                <a:latin typeface="Times New Roman"/>
                <a:cs typeface="Times New Roman"/>
              </a:rPr>
              <a:t>TOA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2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170" dirty="0">
                <a:solidFill>
                  <a:srgbClr val="070707"/>
                </a:solidFill>
                <a:latin typeface="Times New Roman"/>
                <a:cs typeface="Times New Roman"/>
              </a:rPr>
              <a:t>ME-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2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CNPJ:</a:t>
            </a:r>
            <a:endParaRPr sz="1250">
              <a:latin typeface="Times New Roman"/>
              <a:cs typeface="Times New Roman"/>
            </a:endParaRPr>
          </a:p>
          <a:p>
            <a:pPr marL="191770" algn="ctr">
              <a:lnSpc>
                <a:spcPct val="100000"/>
              </a:lnSpc>
              <a:spcBef>
                <a:spcPts val="535"/>
              </a:spcBef>
            </a:pPr>
            <a:r>
              <a:rPr sz="1200" b="1" spc="80" dirty="0">
                <a:solidFill>
                  <a:srgbClr val="070707"/>
                </a:solidFill>
                <a:latin typeface="Times New Roman"/>
                <a:cs typeface="Times New Roman"/>
              </a:rPr>
              <a:t>07.590.023</a:t>
            </a:r>
            <a:r>
              <a:rPr sz="120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/000</a:t>
            </a:r>
            <a:r>
              <a:rPr sz="1200" b="1" spc="1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b="1" spc="50" dirty="0">
                <a:solidFill>
                  <a:srgbClr val="262626"/>
                </a:solidFill>
                <a:latin typeface="Times New Roman"/>
                <a:cs typeface="Times New Roman"/>
              </a:rPr>
              <a:t>-</a:t>
            </a:r>
            <a:r>
              <a:rPr sz="1200" b="1" spc="100" dirty="0">
                <a:solidFill>
                  <a:srgbClr val="070707"/>
                </a:solidFill>
                <a:latin typeface="Times New Roman"/>
                <a:cs typeface="Times New Roman"/>
              </a:rPr>
              <a:t>42</a:t>
            </a:r>
            <a:r>
              <a:rPr sz="1200" b="1" spc="-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est</a:t>
            </a:r>
            <a:r>
              <a:rPr sz="1050" spc="4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161616"/>
                </a:solidFill>
                <a:latin typeface="Arial"/>
                <a:cs typeface="Arial"/>
              </a:rPr>
              <a:t>b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-35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ecida</a:t>
            </a:r>
            <a:r>
              <a:rPr sz="1050" spc="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1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61616"/>
                </a:solidFill>
                <a:latin typeface="Arial"/>
                <a:cs typeface="Arial"/>
              </a:rPr>
              <a:t>Rua</a:t>
            </a:r>
            <a:r>
              <a:rPr sz="105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6"/>
                </a:solidFill>
                <a:latin typeface="Arial"/>
                <a:cs typeface="Arial"/>
              </a:rPr>
              <a:t>Guajajaras.</a:t>
            </a:r>
            <a:r>
              <a:rPr sz="1050" spc="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2284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370" dirty="0">
                <a:solidFill>
                  <a:srgbClr val="262626"/>
                </a:solidFill>
                <a:latin typeface="Arial"/>
                <a:cs typeface="Arial"/>
              </a:rPr>
              <a:t>-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61616"/>
                </a:solidFill>
                <a:latin typeface="Arial"/>
                <a:cs typeface="Arial"/>
              </a:rPr>
              <a:t>B</a:t>
            </a:r>
            <a:r>
              <a:rPr sz="1050" spc="-4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050" spc="30" dirty="0">
                <a:solidFill>
                  <a:srgbClr val="383838"/>
                </a:solidFill>
                <a:latin typeface="Arial"/>
                <a:cs typeface="Arial"/>
              </a:rPr>
              <a:t>rro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P</a:t>
            </a:r>
            <a:r>
              <a:rPr sz="1050" spc="15" dirty="0">
                <a:solidFill>
                  <a:srgbClr val="383838"/>
                </a:solidFill>
                <a:latin typeface="Arial"/>
                <a:cs typeface="Arial"/>
              </a:rPr>
              <a:t>reto</a:t>
            </a:r>
            <a:r>
              <a:rPr sz="1050" spc="-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383838"/>
                </a:solidFill>
                <a:latin typeface="Arial"/>
                <a:cs typeface="Arial"/>
              </a:rPr>
              <a:t>-</a:t>
            </a:r>
            <a:r>
              <a:rPr sz="1050" spc="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61616"/>
                </a:solidFill>
                <a:latin typeface="Arial"/>
                <a:cs typeface="Arial"/>
              </a:rPr>
              <a:t>B</a:t>
            </a:r>
            <a:r>
              <a:rPr sz="1050" spc="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61616"/>
                </a:solidFill>
                <a:latin typeface="Arial"/>
                <a:cs typeface="Arial"/>
              </a:rPr>
              <a:t>lo</a:t>
            </a:r>
            <a:r>
              <a:rPr sz="1050" spc="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6"/>
                </a:solidFill>
                <a:latin typeface="Arial"/>
                <a:cs typeface="Arial"/>
              </a:rPr>
              <a:t>Hor</a:t>
            </a:r>
            <a:r>
              <a:rPr sz="1050" spc="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383838"/>
                </a:solidFill>
                <a:latin typeface="Arial"/>
                <a:cs typeface="Arial"/>
              </a:rPr>
              <a:t>z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te/</a:t>
            </a:r>
            <a:r>
              <a:rPr sz="1050" spc="65" dirty="0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sz="1050" spc="-30" dirty="0">
                <a:solidFill>
                  <a:srgbClr val="161616"/>
                </a:solidFill>
                <a:latin typeface="Arial"/>
                <a:cs typeface="Arial"/>
              </a:rPr>
              <a:t>G;</a:t>
            </a:r>
            <a:endParaRPr sz="1050">
              <a:latin typeface="Arial"/>
              <a:cs typeface="Arial"/>
            </a:endParaRPr>
          </a:p>
          <a:p>
            <a:pPr marL="455930" marR="35560" indent="-222250">
              <a:lnSpc>
                <a:spcPts val="2020"/>
              </a:lnSpc>
              <a:spcBef>
                <a:spcPts val="90"/>
              </a:spcBef>
            </a:pPr>
            <a:r>
              <a:rPr sz="120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3.  </a:t>
            </a:r>
            <a:r>
              <a:rPr sz="120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30" dirty="0">
                <a:solidFill>
                  <a:srgbClr val="070707"/>
                </a:solidFill>
                <a:latin typeface="Times New Roman"/>
                <a:cs typeface="Times New Roman"/>
              </a:rPr>
              <a:t>HIDROFIT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35" dirty="0">
                <a:solidFill>
                  <a:srgbClr val="070707"/>
                </a:solidFill>
                <a:latin typeface="Times New Roman"/>
                <a:cs typeface="Times New Roman"/>
              </a:rPr>
              <a:t>EIRELI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35" dirty="0">
                <a:solidFill>
                  <a:srgbClr val="070707"/>
                </a:solidFill>
                <a:latin typeface="Times New Roman"/>
                <a:cs typeface="Times New Roman"/>
              </a:rPr>
              <a:t>ME</a:t>
            </a:r>
            <a:r>
              <a:rPr sz="1250" b="1" spc="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25" dirty="0">
                <a:solidFill>
                  <a:srgbClr val="161616"/>
                </a:solidFill>
                <a:latin typeface="Times New Roman"/>
                <a:cs typeface="Times New Roman"/>
              </a:rPr>
              <a:t>-</a:t>
            </a:r>
            <a:r>
              <a:rPr sz="1250" b="1" spc="114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CNPJ:</a:t>
            </a:r>
            <a:r>
              <a:rPr sz="1250" b="1" spc="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55" dirty="0">
                <a:solidFill>
                  <a:srgbClr val="070707"/>
                </a:solidFill>
                <a:latin typeface="Times New Roman"/>
                <a:cs typeface="Times New Roman"/>
              </a:rPr>
              <a:t>05.508.69</a:t>
            </a:r>
            <a:r>
              <a:rPr sz="1200" b="1" spc="145" dirty="0">
                <a:solidFill>
                  <a:srgbClr val="070707"/>
                </a:solidFill>
                <a:latin typeface="Times New Roman"/>
                <a:cs typeface="Times New Roman"/>
              </a:rPr>
              <a:t>7</a:t>
            </a:r>
            <a:r>
              <a:rPr sz="1200" b="1" spc="85" dirty="0">
                <a:solidFill>
                  <a:srgbClr val="161616"/>
                </a:solidFill>
                <a:latin typeface="Times New Roman"/>
                <a:cs typeface="Times New Roman"/>
              </a:rPr>
              <a:t>/0001-20</a:t>
            </a:r>
            <a:r>
              <a:rPr sz="1200" b="1" spc="14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estabe</a:t>
            </a:r>
            <a:r>
              <a:rPr sz="1050" spc="25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383838"/>
                </a:solidFill>
                <a:latin typeface="Arial"/>
                <a:cs typeface="Arial"/>
              </a:rPr>
              <a:t>ecida</a:t>
            </a:r>
            <a:r>
              <a:rPr sz="10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62626"/>
                </a:solidFill>
                <a:latin typeface="Arial"/>
                <a:cs typeface="Arial"/>
              </a:rPr>
              <a:t>Rua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Funcha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l</a:t>
            </a:r>
            <a:r>
              <a:rPr sz="1050" spc="245" dirty="0">
                <a:solidFill>
                  <a:srgbClr val="525252"/>
                </a:solidFill>
                <a:latin typeface="Arial"/>
                <a:cs typeface="Arial"/>
              </a:rPr>
              <a:t>,</a:t>
            </a:r>
            <a:r>
              <a:rPr sz="1050" spc="-6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83838"/>
                </a:solidFill>
                <a:latin typeface="Arial"/>
                <a:cs typeface="Arial"/>
              </a:rPr>
              <a:t>308</a:t>
            </a:r>
            <a:r>
              <a:rPr sz="1050" spc="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409" dirty="0">
                <a:solidFill>
                  <a:srgbClr val="262626"/>
                </a:solidFill>
                <a:latin typeface="Arial"/>
                <a:cs typeface="Arial"/>
              </a:rPr>
              <a:t>-</a:t>
            </a:r>
            <a:r>
              <a:rPr sz="10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Loja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05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409" dirty="0">
                <a:solidFill>
                  <a:srgbClr val="383838"/>
                </a:solidFill>
                <a:latin typeface="Arial"/>
                <a:cs typeface="Arial"/>
              </a:rPr>
              <a:t>-</a:t>
            </a:r>
            <a:r>
              <a:rPr sz="1050" spc="-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6"/>
                </a:solidFill>
                <a:latin typeface="Arial"/>
                <a:cs typeface="Arial"/>
              </a:rPr>
              <a:t>Ouro</a:t>
            </a:r>
            <a:r>
              <a:rPr sz="1050" spc="7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preto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409" dirty="0">
                <a:solidFill>
                  <a:srgbClr val="646464"/>
                </a:solidFill>
                <a:latin typeface="Arial"/>
                <a:cs typeface="Arial"/>
              </a:rPr>
              <a:t>-</a:t>
            </a:r>
            <a:r>
              <a:rPr sz="1050" spc="-4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61616"/>
                </a:solidFill>
                <a:latin typeface="Arial"/>
                <a:cs typeface="Arial"/>
              </a:rPr>
              <a:t>B</a:t>
            </a:r>
            <a:r>
              <a:rPr sz="1050" spc="-10" dirty="0">
                <a:solidFill>
                  <a:srgbClr val="383838"/>
                </a:solidFill>
                <a:latin typeface="Arial"/>
                <a:cs typeface="Arial"/>
              </a:rPr>
              <a:t>elo</a:t>
            </a:r>
            <a:r>
              <a:rPr sz="1050" spc="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61616"/>
                </a:solidFill>
                <a:latin typeface="Arial"/>
                <a:cs typeface="Arial"/>
              </a:rPr>
              <a:t>Hor</a:t>
            </a:r>
            <a:r>
              <a:rPr sz="1050" spc="-6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383838"/>
                </a:solidFill>
                <a:latin typeface="Arial"/>
                <a:cs typeface="Arial"/>
              </a:rPr>
              <a:t>zonte/</a:t>
            </a:r>
            <a:r>
              <a:rPr sz="1050" spc="-1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61616"/>
                </a:solidFill>
                <a:latin typeface="Arial"/>
                <a:cs typeface="Arial"/>
              </a:rPr>
              <a:t>MG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 marR="27305" algn="ctr">
              <a:lnSpc>
                <a:spcPct val="100000"/>
              </a:lnSpc>
              <a:spcBef>
                <a:spcPts val="865"/>
              </a:spcBef>
            </a:pPr>
            <a:r>
              <a:rPr sz="1250" b="1" spc="-190" dirty="0">
                <a:solidFill>
                  <a:srgbClr val="070707"/>
                </a:solidFill>
                <a:latin typeface="Times New Roman"/>
                <a:cs typeface="Times New Roman"/>
              </a:rPr>
              <a:t>VALOR</a:t>
            </a:r>
            <a:r>
              <a:rPr sz="125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90" dirty="0">
                <a:solidFill>
                  <a:srgbClr val="070707"/>
                </a:solidFill>
                <a:latin typeface="Times New Roman"/>
                <a:cs typeface="Times New Roman"/>
              </a:rPr>
              <a:t>GLOBAL</a:t>
            </a:r>
            <a:r>
              <a:rPr sz="1250" b="1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70" dirty="0">
                <a:solidFill>
                  <a:srgbClr val="070707"/>
                </a:solidFill>
                <a:latin typeface="Times New Roman"/>
                <a:cs typeface="Times New Roman"/>
              </a:rPr>
              <a:t>DO</a:t>
            </a:r>
            <a:r>
              <a:rPr sz="1250" b="1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PROCESSO: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R$</a:t>
            </a:r>
            <a:r>
              <a:rPr sz="1250" b="1" spc="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b="1" spc="55" dirty="0">
                <a:solidFill>
                  <a:srgbClr val="070707"/>
                </a:solidFill>
                <a:latin typeface="Times New Roman"/>
                <a:cs typeface="Times New Roman"/>
              </a:rPr>
              <a:t>26.19</a:t>
            </a:r>
            <a:r>
              <a:rPr sz="1200" b="1" spc="100" dirty="0">
                <a:solidFill>
                  <a:srgbClr val="070707"/>
                </a:solidFill>
                <a:latin typeface="Times New Roman"/>
                <a:cs typeface="Times New Roman"/>
              </a:rPr>
              <a:t>6</a:t>
            </a:r>
            <a:r>
              <a:rPr sz="1200" b="1" spc="45" dirty="0">
                <a:solidFill>
                  <a:srgbClr val="262626"/>
                </a:solidFill>
                <a:latin typeface="Times New Roman"/>
                <a:cs typeface="Times New Roman"/>
              </a:rPr>
              <a:t>,</a:t>
            </a:r>
            <a:r>
              <a:rPr sz="1200" b="1" spc="100" dirty="0">
                <a:solidFill>
                  <a:srgbClr val="070707"/>
                </a:solidFill>
                <a:latin typeface="Times New Roman"/>
                <a:cs typeface="Times New Roman"/>
              </a:rPr>
              <a:t>80</a:t>
            </a:r>
            <a:endParaRPr sz="1200">
              <a:latin typeface="Times New Roman"/>
              <a:cs typeface="Times New Roman"/>
            </a:endParaRPr>
          </a:p>
          <a:p>
            <a:pPr marR="28575" algn="ctr">
              <a:lnSpc>
                <a:spcPct val="100000"/>
              </a:lnSpc>
              <a:spcBef>
                <a:spcPts val="484"/>
              </a:spcBef>
            </a:pPr>
            <a:r>
              <a:rPr sz="125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(</a:t>
            </a:r>
            <a:r>
              <a:rPr sz="12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VINTE</a:t>
            </a:r>
            <a:r>
              <a:rPr sz="1250" b="1" spc="8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45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1250" b="1" spc="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50" dirty="0">
                <a:solidFill>
                  <a:srgbClr val="070707"/>
                </a:solidFill>
                <a:latin typeface="Times New Roman"/>
                <a:cs typeface="Times New Roman"/>
              </a:rPr>
              <a:t>SEIS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70" dirty="0">
                <a:solidFill>
                  <a:srgbClr val="070707"/>
                </a:solidFill>
                <a:latin typeface="Times New Roman"/>
                <a:cs typeface="Times New Roman"/>
              </a:rPr>
              <a:t>MIL</a:t>
            </a:r>
            <a:r>
              <a:rPr sz="1250" b="1" spc="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70" dirty="0">
                <a:solidFill>
                  <a:srgbClr val="070707"/>
                </a:solidFill>
                <a:latin typeface="Times New Roman"/>
                <a:cs typeface="Times New Roman"/>
              </a:rPr>
              <a:t>CENTO</a:t>
            </a:r>
            <a:r>
              <a:rPr sz="1250" b="1" spc="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80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1250" b="1" spc="6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80" dirty="0">
                <a:solidFill>
                  <a:srgbClr val="070707"/>
                </a:solidFill>
                <a:latin typeface="Times New Roman"/>
                <a:cs typeface="Times New Roman"/>
              </a:rPr>
              <a:t>NOVENTA</a:t>
            </a:r>
            <a:r>
              <a:rPr sz="1250" b="1" spc="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00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1250" b="1" spc="-1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SEIS</a:t>
            </a:r>
            <a:r>
              <a:rPr sz="1250" b="1" spc="5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REAIS</a:t>
            </a:r>
            <a:r>
              <a:rPr sz="1250" b="1" spc="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245" dirty="0">
                <a:solidFill>
                  <a:srgbClr val="070707"/>
                </a:solidFill>
                <a:latin typeface="Times New Roman"/>
                <a:cs typeface="Times New Roman"/>
              </a:rPr>
              <a:t>E</a:t>
            </a:r>
            <a:r>
              <a:rPr sz="125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50" dirty="0">
                <a:solidFill>
                  <a:srgbClr val="070707"/>
                </a:solidFill>
                <a:latin typeface="Times New Roman"/>
                <a:cs typeface="Times New Roman"/>
              </a:rPr>
              <a:t>OITENTA</a:t>
            </a:r>
            <a:r>
              <a:rPr sz="1250" b="1" spc="7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60" dirty="0">
                <a:solidFill>
                  <a:srgbClr val="070707"/>
                </a:solidFill>
                <a:latin typeface="Times New Roman"/>
                <a:cs typeface="Times New Roman"/>
              </a:rPr>
              <a:t>CEN</a:t>
            </a:r>
            <a:r>
              <a:rPr sz="1250" b="1" spc="-240" dirty="0">
                <a:solidFill>
                  <a:srgbClr val="070707"/>
                </a:solidFill>
                <a:latin typeface="Times New Roman"/>
                <a:cs typeface="Times New Roman"/>
              </a:rPr>
              <a:t>T</a:t>
            </a:r>
            <a:r>
              <a:rPr sz="12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AVOS</a:t>
            </a:r>
            <a:r>
              <a:rPr sz="1250" b="1" spc="-55" dirty="0">
                <a:solidFill>
                  <a:srgbClr val="070707"/>
                </a:solidFill>
                <a:latin typeface="Times New Roman"/>
                <a:cs typeface="Times New Roman"/>
              </a:rPr>
              <a:t>)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92484" y="9682512"/>
            <a:ext cx="4638675" cy="431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91600"/>
              </a:lnSpc>
              <a:tabLst>
                <a:tab pos="2233930" algn="l"/>
              </a:tabLst>
            </a:pPr>
            <a:r>
              <a:rPr sz="1000" spc="-65" dirty="0">
                <a:solidFill>
                  <a:srgbClr val="383838"/>
                </a:solidFill>
                <a:latin typeface="Times New Roman"/>
                <a:cs typeface="Times New Roman"/>
              </a:rPr>
              <a:t>Di</a:t>
            </a:r>
            <a:r>
              <a:rPr sz="1000" spc="-30" dirty="0">
                <a:solidFill>
                  <a:srgbClr val="383838"/>
                </a:solidFill>
                <a:latin typeface="Times New Roman"/>
                <a:cs typeface="Times New Roman"/>
              </a:rPr>
              <a:t>r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-75" dirty="0">
                <a:solidFill>
                  <a:srgbClr val="383838"/>
                </a:solidFill>
                <a:latin typeface="Times New Roman"/>
                <a:cs typeface="Times New Roman"/>
              </a:rPr>
              <a:t>t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o</a:t>
            </a:r>
            <a:r>
              <a:rPr sz="1000" spc="35" dirty="0">
                <a:solidFill>
                  <a:srgbClr val="525252"/>
                </a:solidFill>
                <a:latin typeface="Times New Roman"/>
                <a:cs typeface="Times New Roman"/>
              </a:rPr>
              <a:t>r</a:t>
            </a:r>
            <a:r>
              <a:rPr sz="1000" spc="-75" dirty="0">
                <a:solidFill>
                  <a:srgbClr val="383838"/>
                </a:solidFill>
                <a:latin typeface="Times New Roman"/>
                <a:cs typeface="Times New Roman"/>
              </a:rPr>
              <a:t>i</a:t>
            </a:r>
            <a:r>
              <a:rPr sz="1000" spc="-40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383838"/>
                </a:solidFill>
                <a:latin typeface="Times New Roman"/>
                <a:cs typeface="Times New Roman"/>
              </a:rPr>
              <a:t>d</a:t>
            </a:r>
            <a:r>
              <a:rPr sz="1000" spc="-5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-60" dirty="0">
                <a:solidFill>
                  <a:srgbClr val="383838"/>
                </a:solidFill>
                <a:latin typeface="Times New Roman"/>
                <a:cs typeface="Times New Roman"/>
              </a:rPr>
              <a:t>dmin</a:t>
            </a:r>
            <a:r>
              <a:rPr sz="1000" spc="25" dirty="0">
                <a:solidFill>
                  <a:srgbClr val="383838"/>
                </a:solidFill>
                <a:latin typeface="Times New Roman"/>
                <a:cs typeface="Times New Roman"/>
              </a:rPr>
              <a:t>i</a:t>
            </a:r>
            <a:r>
              <a:rPr sz="1000" spc="-45" dirty="0">
                <a:solidFill>
                  <a:srgbClr val="797979"/>
                </a:solidFill>
                <a:latin typeface="Times New Roman"/>
                <a:cs typeface="Times New Roman"/>
              </a:rPr>
              <a:t>s</a:t>
            </a:r>
            <a:r>
              <a:rPr sz="1000" spc="-5" dirty="0">
                <a:solidFill>
                  <a:srgbClr val="383838"/>
                </a:solidFill>
                <a:latin typeface="Times New Roman"/>
                <a:cs typeface="Times New Roman"/>
              </a:rPr>
              <a:t>t</a:t>
            </a:r>
            <a:r>
              <a:rPr sz="1000" spc="-50" dirty="0">
                <a:solidFill>
                  <a:srgbClr val="525252"/>
                </a:solidFill>
                <a:latin typeface="Times New Roman"/>
                <a:cs typeface="Times New Roman"/>
              </a:rPr>
              <a:t>ração</a:t>
            </a:r>
            <a:r>
              <a:rPr sz="1000" spc="3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646464"/>
                </a:solidFill>
                <a:latin typeface="Times New Roman"/>
                <a:cs typeface="Times New Roman"/>
              </a:rPr>
              <a:t>-</a:t>
            </a:r>
            <a:r>
              <a:rPr sz="1000" spc="-1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383838"/>
                </a:solidFill>
                <a:latin typeface="Times New Roman"/>
                <a:cs typeface="Times New Roman"/>
              </a:rPr>
              <a:t>R</a:t>
            </a:r>
            <a:r>
              <a:rPr sz="1000" spc="-85" dirty="0">
                <a:solidFill>
                  <a:srgbClr val="383838"/>
                </a:solidFill>
                <a:latin typeface="Times New Roman"/>
                <a:cs typeface="Times New Roman"/>
              </a:rPr>
              <a:t>u</a:t>
            </a:r>
            <a:r>
              <a:rPr sz="1000" spc="-80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646464"/>
                </a:solidFill>
                <a:latin typeface="Times New Roman"/>
                <a:cs typeface="Times New Roman"/>
              </a:rPr>
              <a:t>Cong</a:t>
            </a:r>
            <a:r>
              <a:rPr sz="1000" spc="-20" dirty="0">
                <a:solidFill>
                  <a:srgbClr val="646464"/>
                </a:solidFill>
                <a:latin typeface="Times New Roman"/>
                <a:cs typeface="Times New Roman"/>
              </a:rPr>
              <a:t>o</a:t>
            </a:r>
            <a:r>
              <a:rPr sz="1000" spc="-55" dirty="0">
                <a:solidFill>
                  <a:srgbClr val="262626"/>
                </a:solidFill>
                <a:latin typeface="Times New Roman"/>
                <a:cs typeface="Times New Roman"/>
              </a:rPr>
              <a:t>nh</a:t>
            </a:r>
            <a:r>
              <a:rPr sz="1000" spc="-25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1000" spc="-20" dirty="0">
                <a:solidFill>
                  <a:srgbClr val="525252"/>
                </a:solidFill>
                <a:latin typeface="Times New Roman"/>
                <a:cs typeface="Times New Roman"/>
              </a:rPr>
              <a:t>s,</a:t>
            </a:r>
            <a:r>
              <a:rPr sz="1000" spc="-5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383838"/>
                </a:solidFill>
                <a:latin typeface="Times New Roman"/>
                <a:cs typeface="Times New Roman"/>
              </a:rPr>
              <a:t>4</a:t>
            </a:r>
            <a:r>
              <a:rPr sz="1000" spc="-55" dirty="0">
                <a:solidFill>
                  <a:srgbClr val="525252"/>
                </a:solidFill>
                <a:latin typeface="Times New Roman"/>
                <a:cs typeface="Times New Roman"/>
              </a:rPr>
              <a:t>50</a:t>
            </a:r>
            <a:r>
              <a:rPr sz="1000" spc="-2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25" dirty="0">
                <a:solidFill>
                  <a:srgbClr val="797979"/>
                </a:solidFill>
                <a:latin typeface="Times New Roman"/>
                <a:cs typeface="Times New Roman"/>
              </a:rPr>
              <a:t>-</a:t>
            </a:r>
            <a:r>
              <a:rPr sz="1000" spc="-55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646464"/>
                </a:solidFill>
                <a:latin typeface="Times New Roman"/>
                <a:cs typeface="Times New Roman"/>
              </a:rPr>
              <a:t>C</a:t>
            </a:r>
            <a:r>
              <a:rPr sz="1000" spc="-35" dirty="0">
                <a:solidFill>
                  <a:srgbClr val="646464"/>
                </a:solidFill>
                <a:latin typeface="Times New Roman"/>
                <a:cs typeface="Times New Roman"/>
              </a:rPr>
              <a:t>E</a:t>
            </a:r>
            <a:r>
              <a:rPr sz="1000" spc="-75" dirty="0">
                <a:solidFill>
                  <a:srgbClr val="383838"/>
                </a:solidFill>
                <a:latin typeface="Times New Roman"/>
                <a:cs typeface="Times New Roman"/>
              </a:rPr>
              <a:t>P</a:t>
            </a:r>
            <a:r>
              <a:rPr sz="1000" spc="65" dirty="0">
                <a:solidFill>
                  <a:srgbClr val="525252"/>
                </a:solidFill>
                <a:latin typeface="Times New Roman"/>
                <a:cs typeface="Times New Roman"/>
              </a:rPr>
              <a:t>.</a:t>
            </a:r>
            <a:r>
              <a:rPr sz="1000" spc="-114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646464"/>
                </a:solidFill>
                <a:latin typeface="Times New Roman"/>
                <a:cs typeface="Times New Roman"/>
              </a:rPr>
              <a:t>3</a:t>
            </a:r>
            <a:r>
              <a:rPr sz="1000" spc="-15" dirty="0">
                <a:solidFill>
                  <a:srgbClr val="383838"/>
                </a:solidFill>
                <a:latin typeface="Times New Roman"/>
                <a:cs typeface="Times New Roman"/>
              </a:rPr>
              <a:t>0</a:t>
            </a:r>
            <a:r>
              <a:rPr sz="1000" spc="-35" dirty="0">
                <a:solidFill>
                  <a:srgbClr val="646464"/>
                </a:solidFill>
                <a:latin typeface="Times New Roman"/>
                <a:cs typeface="Times New Roman"/>
              </a:rPr>
              <a:t>.330.</a:t>
            </a:r>
            <a:r>
              <a:rPr sz="1000" spc="-13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225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000" spc="-20" dirty="0">
                <a:solidFill>
                  <a:srgbClr val="525252"/>
                </a:solidFill>
                <a:latin typeface="Times New Roman"/>
                <a:cs typeface="Times New Roman"/>
              </a:rPr>
              <a:t>00</a:t>
            </a:r>
            <a:r>
              <a:rPr sz="1000" spc="-2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25" dirty="0">
                <a:solidFill>
                  <a:srgbClr val="646464"/>
                </a:solidFill>
                <a:latin typeface="Times New Roman"/>
                <a:cs typeface="Times New Roman"/>
              </a:rPr>
              <a:t>-</a:t>
            </a:r>
            <a:r>
              <a:rPr sz="1000" spc="-5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646464"/>
                </a:solidFill>
                <a:latin typeface="Times New Roman"/>
                <a:cs typeface="Times New Roman"/>
              </a:rPr>
              <a:t>F</a:t>
            </a:r>
            <a:r>
              <a:rPr sz="1000" spc="-15" dirty="0">
                <a:solidFill>
                  <a:srgbClr val="646464"/>
                </a:solidFill>
                <a:latin typeface="Times New Roman"/>
                <a:cs typeface="Times New Roman"/>
              </a:rPr>
              <a:t>o</a:t>
            </a:r>
            <a:r>
              <a:rPr sz="1000" spc="-85" dirty="0">
                <a:solidFill>
                  <a:srgbClr val="383838"/>
                </a:solidFill>
                <a:latin typeface="Times New Roman"/>
                <a:cs typeface="Times New Roman"/>
              </a:rPr>
              <a:t>n</a:t>
            </a:r>
            <a:r>
              <a:rPr sz="1000" spc="-65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65" dirty="0">
                <a:solidFill>
                  <a:srgbClr val="9C9C9C"/>
                </a:solidFill>
                <a:latin typeface="Times New Roman"/>
                <a:cs typeface="Times New Roman"/>
              </a:rPr>
              <a:t>/</a:t>
            </a:r>
            <a:r>
              <a:rPr sz="1000" spc="-85" dirty="0">
                <a:solidFill>
                  <a:srgbClr val="646464"/>
                </a:solidFill>
                <a:latin typeface="Times New Roman"/>
                <a:cs typeface="Times New Roman"/>
              </a:rPr>
              <a:t>Fax</a:t>
            </a:r>
            <a:r>
              <a:rPr sz="1000" spc="6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646464"/>
                </a:solidFill>
                <a:latin typeface="Times New Roman"/>
                <a:cs typeface="Times New Roman"/>
              </a:rPr>
              <a:t>(03</a:t>
            </a:r>
            <a:r>
              <a:rPr sz="1000" spc="-9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190" dirty="0">
                <a:solidFill>
                  <a:srgbClr val="262626"/>
                </a:solidFill>
                <a:latin typeface="Times New Roman"/>
                <a:cs typeface="Times New Roman"/>
              </a:rPr>
              <a:t>1</a:t>
            </a:r>
            <a:r>
              <a:rPr sz="1000" dirty="0">
                <a:solidFill>
                  <a:srgbClr val="525252"/>
                </a:solidFill>
                <a:latin typeface="Times New Roman"/>
                <a:cs typeface="Times New Roman"/>
              </a:rPr>
              <a:t>)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525252"/>
                </a:solidFill>
                <a:latin typeface="Times New Roman"/>
                <a:cs typeface="Times New Roman"/>
              </a:rPr>
              <a:t>322</a:t>
            </a:r>
            <a:r>
              <a:rPr sz="1000" spc="-15" dirty="0">
                <a:solidFill>
                  <a:srgbClr val="525252"/>
                </a:solidFill>
                <a:latin typeface="Times New Roman"/>
                <a:cs typeface="Times New Roman"/>
              </a:rPr>
              <a:t>3</a:t>
            </a:r>
            <a:r>
              <a:rPr sz="1000" spc="-25" dirty="0">
                <a:solidFill>
                  <a:srgbClr val="383838"/>
                </a:solidFill>
                <a:latin typeface="Times New Roman"/>
                <a:cs typeface="Times New Roman"/>
              </a:rPr>
              <a:t>-</a:t>
            </a:r>
            <a:r>
              <a:rPr sz="1000" spc="-65" dirty="0">
                <a:solidFill>
                  <a:srgbClr val="646464"/>
                </a:solidFill>
                <a:latin typeface="Times New Roman"/>
                <a:cs typeface="Times New Roman"/>
              </a:rPr>
              <a:t>26</a:t>
            </a:r>
            <a:r>
              <a:rPr sz="1000" spc="-7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245" dirty="0">
                <a:solidFill>
                  <a:srgbClr val="161616"/>
                </a:solidFill>
                <a:latin typeface="Times New Roman"/>
                <a:cs typeface="Times New Roman"/>
              </a:rPr>
              <a:t>1</a:t>
            </a:r>
            <a:r>
              <a:rPr sz="1000" spc="-5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00" spc="-175" dirty="0">
                <a:solidFill>
                  <a:srgbClr val="383838"/>
                </a:solidFill>
                <a:latin typeface="Times New Roman"/>
                <a:cs typeface="Times New Roman"/>
              </a:rPr>
              <a:t>1</a:t>
            </a:r>
            <a:r>
              <a:rPr sz="1000" spc="-90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383838"/>
                </a:solidFill>
                <a:latin typeface="Times New Roman"/>
                <a:cs typeface="Times New Roman"/>
              </a:rPr>
              <a:t>Pr</a:t>
            </a:r>
            <a:r>
              <a:rPr sz="1000" spc="-65" dirty="0">
                <a:solidFill>
                  <a:srgbClr val="383838"/>
                </a:solidFill>
                <a:latin typeface="Times New Roman"/>
                <a:cs typeface="Times New Roman"/>
              </a:rPr>
              <a:t>a</a:t>
            </a:r>
            <a:r>
              <a:rPr sz="1000" spc="-20" dirty="0">
                <a:solidFill>
                  <a:srgbClr val="525252"/>
                </a:solidFill>
                <a:latin typeface="Times New Roman"/>
                <a:cs typeface="Times New Roman"/>
              </a:rPr>
              <a:t>ça</a:t>
            </a:r>
            <a:r>
              <a:rPr sz="1000" spc="-6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383838"/>
                </a:solidFill>
                <a:latin typeface="Times New Roman"/>
                <a:cs typeface="Times New Roman"/>
              </a:rPr>
              <a:t>d</a:t>
            </a:r>
            <a:r>
              <a:rPr sz="1000" spc="-5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90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-20" dirty="0">
                <a:solidFill>
                  <a:srgbClr val="525252"/>
                </a:solidFill>
                <a:latin typeface="Times New Roman"/>
                <a:cs typeface="Times New Roman"/>
              </a:rPr>
              <a:t>s</a:t>
            </a:r>
            <a:r>
              <a:rPr sz="1000" spc="-55" dirty="0">
                <a:solidFill>
                  <a:srgbClr val="262626"/>
                </a:solidFill>
                <a:latin typeface="Times New Roman"/>
                <a:cs typeface="Times New Roman"/>
              </a:rPr>
              <a:t>por</a:t>
            </a:r>
            <a:r>
              <a:rPr sz="1000" spc="-5" dirty="0">
                <a:solidFill>
                  <a:srgbClr val="262626"/>
                </a:solidFill>
                <a:latin typeface="Times New Roman"/>
                <a:cs typeface="Times New Roman"/>
              </a:rPr>
              <a:t>t</a:t>
            </a:r>
            <a:r>
              <a:rPr sz="1000" spc="-50" dirty="0">
                <a:solidFill>
                  <a:srgbClr val="646464"/>
                </a:solidFill>
                <a:latin typeface="Times New Roman"/>
                <a:cs typeface="Times New Roman"/>
              </a:rPr>
              <a:t>es</a:t>
            </a:r>
            <a:r>
              <a:rPr sz="1000" spc="-2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25" dirty="0">
                <a:solidFill>
                  <a:srgbClr val="646464"/>
                </a:solidFill>
                <a:latin typeface="Times New Roman"/>
                <a:cs typeface="Times New Roman"/>
              </a:rPr>
              <a:t>-</a:t>
            </a:r>
            <a:r>
              <a:rPr sz="1000" spc="-2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100" dirty="0">
                <a:solidFill>
                  <a:srgbClr val="383838"/>
                </a:solidFill>
                <a:latin typeface="Times New Roman"/>
                <a:cs typeface="Times New Roman"/>
              </a:rPr>
              <a:t>R</a:t>
            </a:r>
            <a:r>
              <a:rPr sz="1000" dirty="0">
                <a:solidFill>
                  <a:srgbClr val="383838"/>
                </a:solidFill>
                <a:latin typeface="Times New Roman"/>
                <a:cs typeface="Times New Roman"/>
              </a:rPr>
              <a:t>u</a:t>
            </a:r>
            <a:r>
              <a:rPr sz="1000" spc="-80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4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383838"/>
                </a:solidFill>
                <a:latin typeface="Times New Roman"/>
                <a:cs typeface="Times New Roman"/>
              </a:rPr>
              <a:t>B</a:t>
            </a:r>
            <a:r>
              <a:rPr sz="1000" spc="-30" dirty="0">
                <a:solidFill>
                  <a:srgbClr val="646464"/>
                </a:solidFill>
                <a:latin typeface="Times New Roman"/>
                <a:cs typeface="Times New Roman"/>
              </a:rPr>
              <a:t>e</a:t>
            </a:r>
            <a:r>
              <a:rPr sz="1000" spc="-50" dirty="0">
                <a:solidFill>
                  <a:srgbClr val="262626"/>
                </a:solidFill>
                <a:latin typeface="Times New Roman"/>
                <a:cs typeface="Times New Roman"/>
              </a:rPr>
              <a:t>n</a:t>
            </a:r>
            <a:r>
              <a:rPr sz="1000" spc="-15" dirty="0">
                <a:solidFill>
                  <a:srgbClr val="525252"/>
                </a:solidFill>
                <a:latin typeface="Times New Roman"/>
                <a:cs typeface="Times New Roman"/>
              </a:rPr>
              <a:t>v</a:t>
            </a:r>
            <a:r>
              <a:rPr sz="1000" spc="-45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1000" spc="-90" dirty="0">
                <a:solidFill>
                  <a:srgbClr val="262626"/>
                </a:solidFill>
                <a:latin typeface="Times New Roman"/>
                <a:cs typeface="Times New Roman"/>
              </a:rPr>
              <a:t>n</a:t>
            </a:r>
            <a:r>
              <a:rPr sz="1000" spc="-5" dirty="0">
                <a:solidFill>
                  <a:srgbClr val="262626"/>
                </a:solidFill>
                <a:latin typeface="Times New Roman"/>
                <a:cs typeface="Times New Roman"/>
              </a:rPr>
              <a:t>d</a:t>
            </a:r>
            <a:r>
              <a:rPr sz="1000" spc="-80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383838"/>
                </a:solidFill>
                <a:latin typeface="Times New Roman"/>
                <a:cs typeface="Times New Roman"/>
              </a:rPr>
              <a:t>d</a:t>
            </a:r>
            <a:r>
              <a:rPr sz="1000" spc="-5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525252"/>
                </a:solidFill>
                <a:latin typeface="Times New Roman"/>
                <a:cs typeface="Times New Roman"/>
              </a:rPr>
              <a:t>C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-50" dirty="0">
                <a:solidFill>
                  <a:srgbClr val="383838"/>
                </a:solidFill>
                <a:latin typeface="Times New Roman"/>
                <a:cs typeface="Times New Roman"/>
              </a:rPr>
              <a:t>rv</a:t>
            </a:r>
            <a:r>
              <a:rPr sz="1000" spc="5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-65" dirty="0">
                <a:solidFill>
                  <a:srgbClr val="262626"/>
                </a:solidFill>
                <a:latin typeface="Times New Roman"/>
                <a:cs typeface="Times New Roman"/>
              </a:rPr>
              <a:t>l</a:t>
            </a:r>
            <a:r>
              <a:rPr sz="1000" spc="-60" dirty="0">
                <a:solidFill>
                  <a:srgbClr val="262626"/>
                </a:solidFill>
                <a:latin typeface="Times New Roman"/>
                <a:cs typeface="Times New Roman"/>
              </a:rPr>
              <a:t>h</a:t>
            </a:r>
            <a:r>
              <a:rPr sz="1000" spc="-10" dirty="0">
                <a:solidFill>
                  <a:srgbClr val="525252"/>
                </a:solidFill>
                <a:latin typeface="Times New Roman"/>
                <a:cs typeface="Times New Roman"/>
              </a:rPr>
              <a:t>o, </a:t>
            </a:r>
            <a:r>
              <a:rPr sz="1000" spc="-75" dirty="0">
                <a:solidFill>
                  <a:srgbClr val="383838"/>
                </a:solidFill>
                <a:latin typeface="Times New Roman"/>
                <a:cs typeface="Times New Roman"/>
              </a:rPr>
              <a:t>Fi</a:t>
            </a:r>
            <a:r>
              <a:rPr sz="1000" spc="-10" dirty="0">
                <a:solidFill>
                  <a:srgbClr val="383838"/>
                </a:solidFill>
                <a:latin typeface="Times New Roman"/>
                <a:cs typeface="Times New Roman"/>
              </a:rPr>
              <a:t>n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-114" dirty="0">
                <a:solidFill>
                  <a:srgbClr val="161616"/>
                </a:solidFill>
                <a:latin typeface="Times New Roman"/>
                <a:cs typeface="Times New Roman"/>
              </a:rPr>
              <a:t>l</a:t>
            </a:r>
            <a:r>
              <a:rPr sz="1000" spc="70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646464"/>
                </a:solidFill>
                <a:latin typeface="Times New Roman"/>
                <a:cs typeface="Times New Roman"/>
              </a:rPr>
              <a:t>-</a:t>
            </a:r>
            <a:r>
              <a:rPr sz="1000" spc="-3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55" dirty="0">
                <a:solidFill>
                  <a:srgbClr val="525252"/>
                </a:solidFill>
                <a:latin typeface="Times New Roman"/>
                <a:cs typeface="Times New Roman"/>
              </a:rPr>
              <a:t>C</a:t>
            </a:r>
            <a:r>
              <a:rPr sz="1000" spc="-15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-110" dirty="0">
                <a:solidFill>
                  <a:srgbClr val="383838"/>
                </a:solidFill>
                <a:latin typeface="Times New Roman"/>
                <a:cs typeface="Times New Roman"/>
              </a:rPr>
              <a:t>P</a:t>
            </a:r>
            <a:r>
              <a:rPr sz="1000" spc="30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646464"/>
                </a:solidFill>
                <a:latin typeface="Times New Roman"/>
                <a:cs typeface="Times New Roman"/>
              </a:rPr>
              <a:t>30.330.</a:t>
            </a:r>
            <a:r>
              <a:rPr sz="1000" spc="-114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155" dirty="0">
                <a:solidFill>
                  <a:srgbClr val="383838"/>
                </a:solidFill>
                <a:latin typeface="Times New Roman"/>
                <a:cs typeface="Times New Roman"/>
              </a:rPr>
              <a:t>1</a:t>
            </a:r>
            <a:r>
              <a:rPr sz="1000" spc="-45" dirty="0">
                <a:solidFill>
                  <a:srgbClr val="525252"/>
                </a:solidFill>
                <a:latin typeface="Times New Roman"/>
                <a:cs typeface="Times New Roman"/>
              </a:rPr>
              <a:t>80</a:t>
            </a:r>
            <a:r>
              <a:rPr sz="1000" spc="-1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646464"/>
                </a:solidFill>
                <a:latin typeface="Times New Roman"/>
                <a:cs typeface="Times New Roman"/>
              </a:rPr>
              <a:t>-</a:t>
            </a:r>
            <a:r>
              <a:rPr sz="1000" spc="3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114" dirty="0">
                <a:solidFill>
                  <a:srgbClr val="383838"/>
                </a:solidFill>
                <a:latin typeface="Times New Roman"/>
                <a:cs typeface="Times New Roman"/>
              </a:rPr>
              <a:t>B</a:t>
            </a:r>
            <a:r>
              <a:rPr sz="1000" spc="40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-75" dirty="0">
                <a:solidFill>
                  <a:srgbClr val="383838"/>
                </a:solidFill>
                <a:latin typeface="Times New Roman"/>
                <a:cs typeface="Times New Roman"/>
              </a:rPr>
              <a:t>l</a:t>
            </a:r>
            <a:r>
              <a:rPr sz="1000" spc="-25" dirty="0">
                <a:solidFill>
                  <a:srgbClr val="525252"/>
                </a:solidFill>
                <a:latin typeface="Times New Roman"/>
                <a:cs typeface="Times New Roman"/>
              </a:rPr>
              <a:t>o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95" dirty="0">
                <a:solidFill>
                  <a:srgbClr val="383838"/>
                </a:solidFill>
                <a:latin typeface="Times New Roman"/>
                <a:cs typeface="Times New Roman"/>
              </a:rPr>
              <a:t>H</a:t>
            </a:r>
            <a:r>
              <a:rPr sz="1000" spc="-15" dirty="0">
                <a:solidFill>
                  <a:srgbClr val="646464"/>
                </a:solidFill>
                <a:latin typeface="Times New Roman"/>
                <a:cs typeface="Times New Roman"/>
              </a:rPr>
              <a:t>o</a:t>
            </a:r>
            <a:r>
              <a:rPr sz="1000" spc="-65" dirty="0">
                <a:solidFill>
                  <a:srgbClr val="383838"/>
                </a:solidFill>
                <a:latin typeface="Times New Roman"/>
                <a:cs typeface="Times New Roman"/>
              </a:rPr>
              <a:t>r</a:t>
            </a:r>
            <a:r>
              <a:rPr sz="1000" dirty="0">
                <a:solidFill>
                  <a:srgbClr val="383838"/>
                </a:solidFill>
                <a:latin typeface="Times New Roman"/>
                <a:cs typeface="Times New Roman"/>
              </a:rPr>
              <a:t>i</a:t>
            </a:r>
            <a:r>
              <a:rPr sz="1000" spc="-40" dirty="0">
                <a:solidFill>
                  <a:srgbClr val="646464"/>
                </a:solidFill>
                <a:latin typeface="Times New Roman"/>
                <a:cs typeface="Times New Roman"/>
              </a:rPr>
              <a:t>z</a:t>
            </a:r>
            <a:r>
              <a:rPr sz="1000" spc="-5" dirty="0">
                <a:solidFill>
                  <a:srgbClr val="646464"/>
                </a:solidFill>
                <a:latin typeface="Times New Roman"/>
                <a:cs typeface="Times New Roman"/>
              </a:rPr>
              <a:t>o</a:t>
            </a:r>
            <a:r>
              <a:rPr sz="1000" spc="-85" dirty="0">
                <a:solidFill>
                  <a:srgbClr val="383838"/>
                </a:solidFill>
                <a:latin typeface="Times New Roman"/>
                <a:cs typeface="Times New Roman"/>
              </a:rPr>
              <a:t>n</a:t>
            </a:r>
            <a:r>
              <a:rPr sz="1000" spc="-40" dirty="0">
                <a:solidFill>
                  <a:srgbClr val="525252"/>
                </a:solidFill>
                <a:latin typeface="Times New Roman"/>
                <a:cs typeface="Times New Roman"/>
              </a:rPr>
              <a:t>te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395" dirty="0">
                <a:solidFill>
                  <a:srgbClr val="9C9C9C"/>
                </a:solidFill>
                <a:latin typeface="Times New Roman"/>
                <a:cs typeface="Times New Roman"/>
              </a:rPr>
              <a:t>-</a:t>
            </a:r>
            <a:r>
              <a:rPr sz="1000" spc="-114" dirty="0">
                <a:solidFill>
                  <a:srgbClr val="525252"/>
                </a:solidFill>
                <a:latin typeface="Times New Roman"/>
                <a:cs typeface="Times New Roman"/>
              </a:rPr>
              <a:t>MG</a:t>
            </a:r>
            <a:r>
              <a:rPr sz="1000" spc="-3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95" dirty="0">
                <a:solidFill>
                  <a:srgbClr val="383838"/>
                </a:solidFill>
                <a:latin typeface="Times New Roman"/>
                <a:cs typeface="Times New Roman"/>
              </a:rPr>
              <a:t>H</a:t>
            </a:r>
            <a:r>
              <a:rPr sz="1000" spc="-15" dirty="0">
                <a:solidFill>
                  <a:srgbClr val="525252"/>
                </a:solidFill>
                <a:latin typeface="Times New Roman"/>
                <a:cs typeface="Times New Roman"/>
              </a:rPr>
              <a:t>o</a:t>
            </a:r>
            <a:r>
              <a:rPr sz="1000" spc="-90" dirty="0">
                <a:solidFill>
                  <a:srgbClr val="383838"/>
                </a:solidFill>
                <a:latin typeface="Times New Roman"/>
                <a:cs typeface="Times New Roman"/>
              </a:rPr>
              <a:t>m</a:t>
            </a:r>
            <a:r>
              <a:rPr sz="1000" spc="-5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383838"/>
                </a:solidFill>
                <a:latin typeface="Times New Roman"/>
                <a:cs typeface="Times New Roman"/>
              </a:rPr>
              <a:t>P</a:t>
            </a:r>
            <a:r>
              <a:rPr sz="1000" spc="-45" dirty="0">
                <a:solidFill>
                  <a:srgbClr val="383838"/>
                </a:solidFill>
                <a:latin typeface="Times New Roman"/>
                <a:cs typeface="Times New Roman"/>
              </a:rPr>
              <a:t>a</a:t>
            </a:r>
            <a:r>
              <a:rPr sz="1000" spc="-35" dirty="0">
                <a:solidFill>
                  <a:srgbClr val="646464"/>
                </a:solidFill>
                <a:latin typeface="Times New Roman"/>
                <a:cs typeface="Times New Roman"/>
              </a:rPr>
              <a:t>ge:</a:t>
            </a:r>
            <a:r>
              <a:rPr sz="1000" spc="1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w</a:t>
            </a:r>
            <a:r>
              <a:rPr sz="1000" spc="15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w</a:t>
            </a:r>
            <a:r>
              <a:rPr sz="1000" spc="-25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w</a:t>
            </a:r>
            <a:r>
              <a:rPr sz="1000" spc="-20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1000" spc="-45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1000" spc="-5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a</a:t>
            </a:r>
            <a:r>
              <a:rPr sz="1000" spc="10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1000" spc="-50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k</a:t>
            </a:r>
            <a:r>
              <a:rPr sz="1000" spc="0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1000" spc="-50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n</a:t>
            </a:r>
            <a:r>
              <a:rPr sz="1000" spc="40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1000" spc="-75" dirty="0">
                <a:solidFill>
                  <a:srgbClr val="262626"/>
                </a:solidFill>
                <a:latin typeface="Times New Roman"/>
                <a:cs typeface="Times New Roman"/>
                <a:hlinkClick r:id="rId3"/>
              </a:rPr>
              <a:t>i</a:t>
            </a:r>
            <a:r>
              <a:rPr sz="1000" spc="5" dirty="0">
                <a:solidFill>
                  <a:srgbClr val="646464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1000" spc="-55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bh</a:t>
            </a:r>
            <a:r>
              <a:rPr sz="1000" spc="-165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 </a:t>
            </a:r>
            <a:r>
              <a:rPr sz="1000" spc="-45" dirty="0">
                <a:solidFill>
                  <a:srgbClr val="797979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1000" spc="-45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com</a:t>
            </a:r>
            <a:r>
              <a:rPr sz="1000" spc="-160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 </a:t>
            </a:r>
            <a:r>
              <a:rPr sz="1000" spc="-45" dirty="0">
                <a:solidFill>
                  <a:srgbClr val="646464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1000" spc="-30" dirty="0">
                <a:solidFill>
                  <a:srgbClr val="383838"/>
                </a:solidFill>
                <a:latin typeface="Times New Roman"/>
                <a:cs typeface="Times New Roman"/>
                <a:hlinkClick r:id="rId3"/>
              </a:rPr>
              <a:t>br</a:t>
            </a:r>
            <a:r>
              <a:rPr sz="1000" dirty="0">
                <a:solidFill>
                  <a:srgbClr val="383838"/>
                </a:solidFill>
                <a:latin typeface="Times New Roman"/>
                <a:cs typeface="Times New Roman"/>
              </a:rPr>
              <a:t>	</a:t>
            </a:r>
            <a:r>
              <a:rPr sz="1000" spc="-105" dirty="0">
                <a:solidFill>
                  <a:srgbClr val="646464"/>
                </a:solidFill>
                <a:latin typeface="Times New Roman"/>
                <a:cs typeface="Times New Roman"/>
              </a:rPr>
              <a:t>E</a:t>
            </a:r>
            <a:r>
              <a:rPr sz="1000" spc="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90" dirty="0">
                <a:solidFill>
                  <a:srgbClr val="383838"/>
                </a:solidFill>
                <a:latin typeface="Times New Roman"/>
                <a:cs typeface="Times New Roman"/>
              </a:rPr>
              <a:t>M</a:t>
            </a:r>
            <a:r>
              <a:rPr sz="1000" spc="0" dirty="0">
                <a:solidFill>
                  <a:srgbClr val="525252"/>
                </a:solidFill>
                <a:latin typeface="Times New Roman"/>
                <a:cs typeface="Times New Roman"/>
              </a:rPr>
              <a:t>a</a:t>
            </a:r>
            <a:r>
              <a:rPr sz="1000" spc="-60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1000" spc="-20" dirty="0">
                <a:solidFill>
                  <a:srgbClr val="262626"/>
                </a:solidFill>
                <a:latin typeface="Times New Roman"/>
                <a:cs typeface="Times New Roman"/>
              </a:rPr>
              <a:t>l</a:t>
            </a:r>
            <a:r>
              <a:rPr sz="1000" spc="65" dirty="0">
                <a:solidFill>
                  <a:srgbClr val="646464"/>
                </a:solidFill>
                <a:latin typeface="Times New Roman"/>
                <a:cs typeface="Times New Roman"/>
              </a:rPr>
              <a:t>:</a:t>
            </a:r>
            <a:r>
              <a:rPr sz="1000" spc="-15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1000" spc="-35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s</a:t>
            </a:r>
            <a:r>
              <a:rPr sz="1000" spc="-15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p</a:t>
            </a:r>
            <a:r>
              <a:rPr sz="1000" spc="-10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orte</a:t>
            </a:r>
            <a:r>
              <a:rPr sz="1000" spc="-50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s</a:t>
            </a:r>
            <a:r>
              <a:rPr sz="1000" spc="-25" dirty="0">
                <a:solidFill>
                  <a:srgbClr val="797979"/>
                </a:solidFill>
                <a:latin typeface="Times New Roman"/>
                <a:cs typeface="Times New Roman"/>
                <a:hlinkClick r:id="rId4"/>
              </a:rPr>
              <a:t>@</a:t>
            </a:r>
            <a:r>
              <a:rPr sz="1000" spc="-25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1000" spc="-20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ack</a:t>
            </a:r>
            <a:r>
              <a:rPr sz="1000" spc="-15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1000" spc="-50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n</a:t>
            </a:r>
            <a:r>
              <a:rPr sz="1000" spc="40" dirty="0">
                <a:solidFill>
                  <a:srgbClr val="646464"/>
                </a:solidFill>
                <a:latin typeface="Times New Roman"/>
                <a:cs typeface="Times New Roman"/>
                <a:hlinkClick r:id="rId4"/>
              </a:rPr>
              <a:t>z</a:t>
            </a:r>
            <a:r>
              <a:rPr sz="1000" spc="-40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i</a:t>
            </a:r>
            <a:r>
              <a:rPr sz="1000" spc="0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1000" spc="-55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bh</a:t>
            </a:r>
            <a:r>
              <a:rPr sz="1000" spc="-165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1000" spc="-45" dirty="0">
                <a:solidFill>
                  <a:srgbClr val="161616"/>
                </a:solidFill>
                <a:latin typeface="Times New Roman"/>
                <a:cs typeface="Times New Roman"/>
                <a:hlinkClick r:id="rId4"/>
              </a:rPr>
              <a:t>.</a:t>
            </a:r>
            <a:r>
              <a:rPr sz="1000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c</a:t>
            </a:r>
            <a:r>
              <a:rPr sz="1000" spc="-15" dirty="0">
                <a:solidFill>
                  <a:srgbClr val="525252"/>
                </a:solidFill>
                <a:latin typeface="Times New Roman"/>
                <a:cs typeface="Times New Roman"/>
                <a:hlinkClick r:id="rId4"/>
              </a:rPr>
              <a:t>o</a:t>
            </a:r>
            <a:r>
              <a:rPr sz="1000" spc="-25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1000" spc="-45" dirty="0">
                <a:solidFill>
                  <a:srgbClr val="646464"/>
                </a:solidFill>
                <a:latin typeface="Times New Roman"/>
                <a:cs typeface="Times New Roman"/>
                <a:hlinkClick r:id="rId4"/>
              </a:rPr>
              <a:t>.</a:t>
            </a:r>
            <a:r>
              <a:rPr sz="1000" spc="-30" dirty="0">
                <a:solidFill>
                  <a:srgbClr val="383838"/>
                </a:solidFill>
                <a:latin typeface="Times New Roman"/>
                <a:cs typeface="Times New Roman"/>
                <a:hlinkClick r:id="rId4"/>
              </a:rPr>
              <a:t>br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176</Words>
  <Application>Microsoft Office PowerPoint</Application>
  <PresentationFormat>Benutzerdefiniert</PresentationFormat>
  <Paragraphs>23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2018-06-25T18:40:46Z</dcterms:created>
  <dcterms:modified xsi:type="dcterms:W3CDTF">2018-06-25T16:40:48Z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