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2569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353311" y="425195"/>
            <a:ext cx="475488" cy="53949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436108" y="292608"/>
            <a:ext cx="1001267" cy="35661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996696" y="3058667"/>
            <a:ext cx="2747772" cy="223570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4096511" y="3364991"/>
            <a:ext cx="1901952" cy="50292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6375491" y="309031"/>
            <a:ext cx="0" cy="677545"/>
          </a:xfrm>
          <a:custGeom>
            <a:avLst/>
            <a:gdLst/>
            <a:ahLst/>
            <a:cxnLst/>
            <a:rect l="l" t="t" r="r" b="b"/>
            <a:pathLst>
              <a:path h="677544">
                <a:moveTo>
                  <a:pt x="0" y="677142"/>
                </a:moveTo>
                <a:lnTo>
                  <a:pt x="0" y="0"/>
                </a:lnTo>
              </a:path>
            </a:pathLst>
          </a:custGeom>
          <a:ln w="9043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5403341" y="981629"/>
            <a:ext cx="977265" cy="0"/>
          </a:xfrm>
          <a:custGeom>
            <a:avLst/>
            <a:gdLst/>
            <a:ahLst/>
            <a:cxnLst/>
            <a:rect l="l" t="t" r="r" b="b"/>
            <a:pathLst>
              <a:path w="977264">
                <a:moveTo>
                  <a:pt x="0" y="0"/>
                </a:moveTo>
                <a:lnTo>
                  <a:pt x="976670" y="0"/>
                </a:lnTo>
              </a:path>
            </a:pathLst>
          </a:custGeom>
          <a:ln w="4521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35608" y="475487"/>
            <a:ext cx="480059" cy="5394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22976" y="338327"/>
            <a:ext cx="1001268" cy="3474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76671" y="9692640"/>
            <a:ext cx="649224" cy="9784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739128" y="9226295"/>
            <a:ext cx="297179" cy="66294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27647" y="9811511"/>
            <a:ext cx="306324" cy="4572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365617" y="356747"/>
            <a:ext cx="0" cy="668655"/>
          </a:xfrm>
          <a:custGeom>
            <a:avLst/>
            <a:gdLst/>
            <a:ahLst/>
            <a:cxnLst/>
            <a:rect l="l" t="t" r="r" b="b"/>
            <a:pathLst>
              <a:path h="668655">
                <a:moveTo>
                  <a:pt x="0" y="668337"/>
                </a:moveTo>
                <a:lnTo>
                  <a:pt x="0" y="0"/>
                </a:lnTo>
              </a:path>
            </a:pathLst>
          </a:custGeom>
          <a:ln w="8915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07207" y="1020569"/>
            <a:ext cx="967740" cy="0"/>
          </a:xfrm>
          <a:custGeom>
            <a:avLst/>
            <a:gdLst/>
            <a:ahLst/>
            <a:cxnLst/>
            <a:rect l="l" t="t" r="r" b="b"/>
            <a:pathLst>
              <a:path w="967739">
                <a:moveTo>
                  <a:pt x="0" y="0"/>
                </a:moveTo>
                <a:lnTo>
                  <a:pt x="967324" y="0"/>
                </a:lnTo>
              </a:path>
            </a:pathLst>
          </a:custGeom>
          <a:ln w="4457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309769" y="574046"/>
            <a:ext cx="1191260" cy="3416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marR="5080" indent="-4445">
              <a:lnSpc>
                <a:spcPct val="105100"/>
              </a:lnSpc>
            </a:pP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MACKENZ</a:t>
            </a:r>
            <a:r>
              <a:rPr sz="1100" spc="5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110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E0E0E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59443" y="745482"/>
            <a:ext cx="659765" cy="247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800" b="1" spc="-130" dirty="0">
                <a:solidFill>
                  <a:srgbClr val="0E0E0E"/>
                </a:solidFill>
                <a:latin typeface="Times New Roman"/>
                <a:cs typeface="Times New Roman"/>
              </a:rPr>
              <a:t>FORMAÇÃO </a:t>
            </a:r>
            <a:r>
              <a:rPr sz="800" b="1" spc="-9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800" b="1" spc="-20" dirty="0">
                <a:solidFill>
                  <a:srgbClr val="0E0E0E"/>
                </a:solidFill>
                <a:latin typeface="Times New Roman"/>
                <a:cs typeface="Times New Roman"/>
              </a:rPr>
              <a:t>DI</a:t>
            </a:r>
            <a:endParaRPr sz="800">
              <a:latin typeface="Times New Roman"/>
              <a:cs typeface="Times New Roman"/>
            </a:endParaRPr>
          </a:p>
          <a:p>
            <a:pPr marL="30480" algn="ctr">
              <a:lnSpc>
                <a:spcPct val="100000"/>
              </a:lnSpc>
              <a:spcBef>
                <a:spcPts val="100"/>
              </a:spcBef>
            </a:pPr>
            <a:r>
              <a:rPr sz="700" b="1" dirty="0">
                <a:solidFill>
                  <a:srgbClr val="0E0E0E"/>
                </a:solidFill>
                <a:latin typeface="Times New Roman"/>
                <a:cs typeface="Times New Roman"/>
              </a:rPr>
              <a:t>ATU</a:t>
            </a:r>
            <a:r>
              <a:rPr sz="700" b="1" spc="-70" dirty="0">
                <a:solidFill>
                  <a:srgbClr val="0E0E0E"/>
                </a:solidFill>
                <a:latin typeface="Times New Roman"/>
                <a:cs typeface="Times New Roman"/>
              </a:rPr>
              <a:t>T</a:t>
            </a:r>
            <a:r>
              <a:rPr sz="700" b="1" spc="445" dirty="0">
                <a:solidFill>
                  <a:srgbClr val="0E0E0E"/>
                </a:solidFill>
                <a:latin typeface="Times New Roman"/>
                <a:cs typeface="Times New Roman"/>
              </a:rPr>
              <a:t>U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42445" y="1506189"/>
            <a:ext cx="5003165" cy="75793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1115" algn="ctr">
              <a:lnSpc>
                <a:spcPct val="100000"/>
              </a:lnSpc>
            </a:pP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AV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SO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RET</a:t>
            </a:r>
            <a:r>
              <a:rPr sz="950" spc="-5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F</a:t>
            </a:r>
            <a:r>
              <a:rPr sz="950" spc="-4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CAÇÃO</a:t>
            </a:r>
            <a:r>
              <a:rPr sz="95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EDITAL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CONCORRÊNC</a:t>
            </a:r>
            <a:r>
              <a:rPr sz="950" spc="4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Nº</a:t>
            </a:r>
            <a:r>
              <a:rPr sz="95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02/20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6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7145" marR="31750" indent="-4445" algn="just">
              <a:lnSpc>
                <a:spcPct val="144500"/>
              </a:lnSpc>
              <a:spcBef>
                <a:spcPts val="590"/>
              </a:spcBef>
            </a:pP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MACKENZ</a:t>
            </a:r>
            <a:r>
              <a:rPr sz="950" spc="4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1F1F1F"/>
                </a:solidFill>
                <a:latin typeface="Arial"/>
                <a:cs typeface="Arial"/>
              </a:rPr>
              <a:t>ESPORTE</a:t>
            </a:r>
            <a:r>
              <a:rPr sz="950" spc="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CLUB</a:t>
            </a:r>
            <a:r>
              <a:rPr sz="950" spc="4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575757"/>
                </a:solidFill>
                <a:latin typeface="Arial"/>
                <a:cs typeface="Arial"/>
              </a:rPr>
              <a:t>,</a:t>
            </a:r>
            <a:r>
              <a:rPr sz="950" spc="-45" dirty="0">
                <a:solidFill>
                  <a:srgbClr val="57575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através</a:t>
            </a:r>
            <a:r>
              <a:rPr sz="95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95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Sup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-11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t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ndê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950" spc="-5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Comissão</a:t>
            </a:r>
            <a:r>
              <a:rPr sz="950" spc="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Compras</a:t>
            </a:r>
            <a:r>
              <a:rPr sz="95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Lic</a:t>
            </a:r>
            <a:r>
              <a:rPr sz="950" spc="-8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tações</a:t>
            </a:r>
            <a:r>
              <a:rPr sz="950" spc="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const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ituída</a:t>
            </a:r>
            <a:r>
              <a:rPr sz="950" spc="8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pe</a:t>
            </a:r>
            <a:r>
              <a:rPr sz="950" spc="-50" dirty="0">
                <a:solidFill>
                  <a:srgbClr val="2F2F2F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Ato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Nomeação</a:t>
            </a:r>
            <a:r>
              <a:rPr sz="95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nº</a:t>
            </a:r>
            <a:r>
              <a:rPr sz="95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0</a:t>
            </a:r>
            <a:r>
              <a:rPr sz="950" spc="-70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/2016</a:t>
            </a:r>
            <a:r>
              <a:rPr sz="950" spc="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orna</a:t>
            </a:r>
            <a:r>
              <a:rPr sz="950" spc="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púb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-45" dirty="0">
                <a:solidFill>
                  <a:srgbClr val="1F1F1F"/>
                </a:solidFill>
                <a:latin typeface="Arial"/>
                <a:cs typeface="Arial"/>
              </a:rPr>
              <a:t>co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presente</a:t>
            </a:r>
            <a:r>
              <a:rPr sz="9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ret</a:t>
            </a:r>
            <a:r>
              <a:rPr sz="950" spc="-7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fic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çã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EDITAL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40" dirty="0">
                <a:solidFill>
                  <a:srgbClr val="0E0E0E"/>
                </a:solidFill>
                <a:latin typeface="Arial"/>
                <a:cs typeface="Arial"/>
              </a:rPr>
              <a:t>CONCORRÊNCI</a:t>
            </a:r>
            <a:r>
              <a:rPr sz="9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Nº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0</a:t>
            </a:r>
            <a:r>
              <a:rPr sz="950" spc="-8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/20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6 </a:t>
            </a:r>
            <a:r>
              <a:rPr sz="9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tipo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MENOR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PREÇO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aqu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950" spc="-5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ção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 BOMBAS</a:t>
            </a:r>
            <a:r>
              <a:rPr sz="9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AQUECI</a:t>
            </a:r>
            <a:r>
              <a:rPr sz="950" spc="-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MENTO</a:t>
            </a:r>
            <a:r>
              <a:rPr sz="950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P</a:t>
            </a:r>
            <a:r>
              <a:rPr sz="950" spc="-8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SC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NA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CAPA</a:t>
            </a:r>
            <a:r>
              <a:rPr sz="9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E0E0E"/>
                </a:solidFill>
                <a:latin typeface="Arial"/>
                <a:cs typeface="Arial"/>
              </a:rPr>
              <a:t>TÉRMI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CA</a:t>
            </a:r>
            <a:r>
              <a:rPr sz="95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9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COBR</a:t>
            </a:r>
            <a:r>
              <a:rPr sz="950" spc="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PISCI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NA.</a:t>
            </a:r>
            <a:endParaRPr sz="95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480"/>
              </a:spcBef>
            </a:pP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Tal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aquis</a:t>
            </a:r>
            <a:r>
              <a:rPr sz="950" spc="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ção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faz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parte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PROJETO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MACKENZ</a:t>
            </a:r>
            <a:r>
              <a:rPr sz="950" spc="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FORMANDO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ATLETAS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OLÍMP</a:t>
            </a:r>
            <a:r>
              <a:rPr sz="950" spc="-4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COS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E0E0E"/>
                </a:solidFill>
                <a:latin typeface="Arial"/>
                <a:cs typeface="Arial"/>
              </a:rPr>
              <a:t>Ili</a:t>
            </a:r>
            <a:endParaRPr sz="1000">
              <a:latin typeface="Arial"/>
              <a:cs typeface="Arial"/>
            </a:endParaRPr>
          </a:p>
          <a:p>
            <a:pPr marL="12700" marR="34925" algn="just">
              <a:lnSpc>
                <a:spcPts val="1639"/>
              </a:lnSpc>
              <a:spcBef>
                <a:spcPts val="85"/>
              </a:spcBef>
            </a:pP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p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vado</a:t>
            </a:r>
            <a:r>
              <a:rPr sz="950" spc="8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pela</a:t>
            </a:r>
            <a:r>
              <a:rPr sz="950" spc="8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44444"/>
                </a:solidFill>
                <a:latin typeface="Arial"/>
                <a:cs typeface="Arial"/>
              </a:rPr>
              <a:t>C</a:t>
            </a:r>
            <a:r>
              <a:rPr sz="950" spc="-20" dirty="0">
                <a:solidFill>
                  <a:srgbClr val="444444"/>
                </a:solidFill>
                <a:latin typeface="Arial"/>
                <a:cs typeface="Arial"/>
              </a:rPr>
              <a:t>o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nfederação</a:t>
            </a:r>
            <a:r>
              <a:rPr sz="95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Bra</a:t>
            </a:r>
            <a:r>
              <a:rPr sz="950" spc="-50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950" spc="-5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ra</a:t>
            </a:r>
            <a:r>
              <a:rPr sz="95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lubes</a:t>
            </a:r>
            <a:r>
              <a:rPr sz="95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através</a:t>
            </a:r>
            <a:r>
              <a:rPr sz="950" spc="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95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E0E0E"/>
                </a:solidFill>
                <a:latin typeface="Arial"/>
                <a:cs typeface="Arial"/>
              </a:rPr>
              <a:t>Ed</a:t>
            </a:r>
            <a:r>
              <a:rPr sz="950" spc="-8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E0E0E"/>
                </a:solidFill>
                <a:latin typeface="Arial"/>
                <a:cs typeface="Arial"/>
              </a:rPr>
              <a:t>tal</a:t>
            </a:r>
            <a:r>
              <a:rPr sz="9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05/20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5</a:t>
            </a:r>
            <a:r>
              <a:rPr sz="950" spc="95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E0E0E"/>
                </a:solidFill>
                <a:latin typeface="Arial"/>
                <a:cs typeface="Arial"/>
              </a:rPr>
              <a:t>conveni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E0E0E"/>
                </a:solidFill>
                <a:latin typeface="Arial"/>
                <a:cs typeface="Arial"/>
              </a:rPr>
              <a:t>nº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45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formali</a:t>
            </a:r>
            <a:r>
              <a:rPr sz="950" spc="45" dirty="0">
                <a:solidFill>
                  <a:srgbClr val="2F2F2F"/>
                </a:solidFill>
                <a:latin typeface="Arial"/>
                <a:cs typeface="Arial"/>
              </a:rPr>
              <a:t>z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do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em </a:t>
            </a:r>
            <a:r>
              <a:rPr sz="950" spc="-35" dirty="0">
                <a:solidFill>
                  <a:srgbClr val="444444"/>
                </a:solidFill>
                <a:latin typeface="Arial"/>
                <a:cs typeface="Arial"/>
              </a:rPr>
              <a:t>21/12/2015</a:t>
            </a:r>
            <a:r>
              <a:rPr sz="950" spc="-1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808080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8"/>
              </a:spcBef>
            </a:pPr>
            <a:endParaRPr sz="1300">
              <a:latin typeface="Times New Roman"/>
              <a:cs typeface="Times New Roman"/>
            </a:endParaRPr>
          </a:p>
          <a:p>
            <a:pPr marL="17145" marR="30480" indent="4445" algn="just">
              <a:lnSpc>
                <a:spcPct val="137200"/>
              </a:lnSpc>
            </a:pP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RET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F</a:t>
            </a:r>
            <a:r>
              <a:rPr sz="950" spc="-8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CAÇÃO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SUBITEM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950" spc="25" dirty="0">
                <a:solidFill>
                  <a:srgbClr val="0E0E0E"/>
                </a:solidFill>
                <a:latin typeface="Arial"/>
                <a:cs typeface="Arial"/>
              </a:rPr>
              <a:t>4</a:t>
            </a:r>
            <a:r>
              <a:rPr sz="950" spc="-25" dirty="0">
                <a:solidFill>
                  <a:srgbClr val="444444"/>
                </a:solidFill>
                <a:latin typeface="Arial"/>
                <a:cs typeface="Arial"/>
              </a:rPr>
              <a:t>.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5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CONSTANTE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ITEM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4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ED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TAL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CONCORRÊNC</a:t>
            </a:r>
            <a:r>
              <a:rPr sz="950" spc="7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Nº</a:t>
            </a:r>
            <a:r>
              <a:rPr sz="950" spc="-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02/20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6</a:t>
            </a:r>
            <a:r>
              <a:rPr sz="950" spc="215" dirty="0">
                <a:solidFill>
                  <a:srgbClr val="444444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ONDE</a:t>
            </a:r>
            <a:r>
              <a:rPr sz="9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SE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Ê</a:t>
            </a:r>
            <a:r>
              <a:rPr sz="950" spc="215" dirty="0">
                <a:solidFill>
                  <a:srgbClr val="2F2F2F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 marL="21590" marR="22225" indent="4445" algn="just">
              <a:lnSpc>
                <a:spcPct val="141900"/>
              </a:lnSpc>
              <a:spcBef>
                <a:spcPts val="90"/>
              </a:spcBef>
            </a:pPr>
            <a:r>
              <a:rPr sz="950" spc="-7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950" spc="25" dirty="0">
                <a:solidFill>
                  <a:srgbClr val="1F1F1F"/>
                </a:solidFill>
                <a:latin typeface="Arial"/>
                <a:cs typeface="Arial"/>
              </a:rPr>
              <a:t>4</a:t>
            </a:r>
            <a:r>
              <a:rPr sz="950" spc="-60" dirty="0">
                <a:solidFill>
                  <a:srgbClr val="575757"/>
                </a:solidFill>
                <a:latin typeface="Arial"/>
                <a:cs typeface="Arial"/>
              </a:rPr>
              <a:t>.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5</a:t>
            </a:r>
            <a:r>
              <a:rPr sz="950" spc="114" dirty="0">
                <a:solidFill>
                  <a:srgbClr val="575757"/>
                </a:solidFill>
                <a:latin typeface="Arial"/>
                <a:cs typeface="Arial"/>
              </a:rPr>
              <a:t>.</a:t>
            </a:r>
            <a:r>
              <a:rPr sz="950" spc="-20" dirty="0">
                <a:solidFill>
                  <a:srgbClr val="57575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recursos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obedecerão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q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8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estabelece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Ar</a:t>
            </a:r>
            <a:r>
              <a:rPr sz="950" spc="35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950" spc="20" dirty="0">
                <a:solidFill>
                  <a:srgbClr val="696969"/>
                </a:solidFill>
                <a:latin typeface="Arial"/>
                <a:cs typeface="Arial"/>
              </a:rPr>
              <a:t>.</a:t>
            </a:r>
            <a:r>
              <a:rPr sz="950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18</a:t>
            </a:r>
            <a:r>
              <a:rPr sz="950" spc="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Regu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950" spc="-45" dirty="0">
                <a:solidFill>
                  <a:srgbClr val="1F1F1F"/>
                </a:solidFill>
                <a:latin typeface="Arial"/>
                <a:cs typeface="Arial"/>
              </a:rPr>
              <a:t>amento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ompras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ratações</a:t>
            </a:r>
            <a:r>
              <a:rPr sz="950" spc="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95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Confederação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Bras</a:t>
            </a:r>
            <a:r>
              <a:rPr sz="950" spc="-7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ra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Clubes</a:t>
            </a:r>
            <a:r>
              <a:rPr sz="950" spc="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-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950" spc="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poderão</a:t>
            </a:r>
            <a:r>
              <a:rPr sz="95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ser</a:t>
            </a:r>
            <a:r>
              <a:rPr sz="9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interpostos</a:t>
            </a:r>
            <a:r>
              <a:rPr sz="950" spc="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no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prazo</a:t>
            </a:r>
            <a:r>
              <a:rPr sz="950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2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 (do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s)</a:t>
            </a:r>
            <a:r>
              <a:rPr sz="950" spc="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ias</a:t>
            </a:r>
            <a:r>
              <a:rPr sz="950" spc="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úte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95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950" spc="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contar</a:t>
            </a:r>
            <a:r>
              <a:rPr sz="950" spc="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95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lavr</a:t>
            </a:r>
            <a:r>
              <a:rPr sz="950" spc="-6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ra</a:t>
            </a:r>
            <a:r>
              <a:rPr sz="9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950" spc="4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575757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57575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no</a:t>
            </a:r>
            <a:r>
              <a:rPr sz="95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seguinte</a:t>
            </a:r>
            <a:r>
              <a:rPr sz="95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endereç</a:t>
            </a:r>
            <a:r>
              <a:rPr sz="950" spc="6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950" spc="20" dirty="0">
                <a:solidFill>
                  <a:srgbClr val="808080"/>
                </a:solidFill>
                <a:latin typeface="Arial"/>
                <a:cs typeface="Arial"/>
              </a:rPr>
              <a:t>:</a:t>
            </a:r>
            <a:r>
              <a:rPr sz="950" spc="1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F1F1F"/>
                </a:solidFill>
                <a:latin typeface="Arial"/>
                <a:cs typeface="Arial"/>
              </a:rPr>
              <a:t>Rua</a:t>
            </a:r>
            <a:r>
              <a:rPr sz="95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Congonha</a:t>
            </a:r>
            <a:r>
              <a:rPr sz="950" spc="60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444444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950" spc="45" dirty="0">
                <a:solidFill>
                  <a:srgbClr val="2F2F2F"/>
                </a:solidFill>
                <a:latin typeface="Arial"/>
                <a:cs typeface="Arial"/>
              </a:rPr>
              <a:t>º 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45</a:t>
            </a:r>
            <a:r>
              <a:rPr sz="950" spc="35" dirty="0">
                <a:solidFill>
                  <a:srgbClr val="1F1F1F"/>
                </a:solidFill>
                <a:latin typeface="Arial"/>
                <a:cs typeface="Arial"/>
              </a:rPr>
              <a:t>0</a:t>
            </a:r>
            <a:r>
              <a:rPr sz="950" spc="5" dirty="0">
                <a:solidFill>
                  <a:srgbClr val="444444"/>
                </a:solidFill>
                <a:latin typeface="Arial"/>
                <a:cs typeface="Arial"/>
              </a:rPr>
              <a:t>, 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Ba</a:t>
            </a:r>
            <a:r>
              <a:rPr sz="950" spc="-4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ro</a:t>
            </a:r>
            <a:r>
              <a:rPr sz="950" spc="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Santo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Antôn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o,</a:t>
            </a:r>
            <a:r>
              <a:rPr sz="950" spc="1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CEP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303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3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0-10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0</a:t>
            </a:r>
            <a:r>
              <a:rPr sz="950" spc="95" dirty="0">
                <a:solidFill>
                  <a:srgbClr val="444444"/>
                </a:solidFill>
                <a:latin typeface="Arial"/>
                <a:cs typeface="Arial"/>
              </a:rPr>
              <a:t>,</a:t>
            </a:r>
            <a:r>
              <a:rPr sz="950" spc="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Be</a:t>
            </a:r>
            <a:r>
              <a:rPr sz="950" spc="-80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Horizonte</a:t>
            </a:r>
            <a:r>
              <a:rPr sz="950" spc="1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MG,</a:t>
            </a:r>
            <a:r>
              <a:rPr sz="95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no</a:t>
            </a:r>
            <a:r>
              <a:rPr sz="950" spc="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horár</a:t>
            </a:r>
            <a:r>
              <a:rPr sz="950" spc="-5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0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8</a:t>
            </a:r>
            <a:r>
              <a:rPr sz="950" spc="-25" dirty="0">
                <a:solidFill>
                  <a:srgbClr val="808080"/>
                </a:solidFill>
                <a:latin typeface="Arial"/>
                <a:cs typeface="Arial"/>
              </a:rPr>
              <a:t>: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00</a:t>
            </a:r>
            <a:r>
              <a:rPr sz="950" spc="1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às 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950" spc="-75" dirty="0">
                <a:solidFill>
                  <a:srgbClr val="1F1F1F"/>
                </a:solidFill>
                <a:latin typeface="Arial"/>
                <a:cs typeface="Arial"/>
              </a:rPr>
              <a:t>2</a:t>
            </a:r>
            <a:r>
              <a:rPr sz="950" spc="-25" dirty="0">
                <a:solidFill>
                  <a:srgbClr val="696969"/>
                </a:solidFill>
                <a:latin typeface="Arial"/>
                <a:cs typeface="Arial"/>
              </a:rPr>
              <a:t>: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00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1</a:t>
            </a:r>
            <a:r>
              <a:rPr sz="950" spc="-55" dirty="0">
                <a:solidFill>
                  <a:srgbClr val="2F2F2F"/>
                </a:solidFill>
                <a:latin typeface="Arial"/>
                <a:cs typeface="Arial"/>
              </a:rPr>
              <a:t>4</a:t>
            </a:r>
            <a:r>
              <a:rPr sz="950" spc="-60" dirty="0">
                <a:solidFill>
                  <a:srgbClr val="808080"/>
                </a:solidFill>
                <a:latin typeface="Arial"/>
                <a:cs typeface="Arial"/>
              </a:rPr>
              <a:t>: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00</a:t>
            </a:r>
            <a:r>
              <a:rPr sz="950" spc="-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às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1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8</a:t>
            </a:r>
            <a:r>
              <a:rPr sz="950" spc="-60" dirty="0">
                <a:solidFill>
                  <a:srgbClr val="808080"/>
                </a:solidFill>
                <a:latin typeface="Arial"/>
                <a:cs typeface="Arial"/>
              </a:rPr>
              <a:t>:</a:t>
            </a:r>
            <a:r>
              <a:rPr sz="950" spc="-25" dirty="0">
                <a:solidFill>
                  <a:srgbClr val="575757"/>
                </a:solidFill>
                <a:latin typeface="Arial"/>
                <a:cs typeface="Arial"/>
              </a:rPr>
              <a:t>00</a:t>
            </a:r>
            <a:r>
              <a:rPr sz="950" spc="-15" dirty="0">
                <a:solidFill>
                  <a:srgbClr val="575757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hora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950" spc="20" dirty="0">
                <a:solidFill>
                  <a:srgbClr val="808080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LE</a:t>
            </a:r>
            <a:r>
              <a:rPr sz="950" spc="-6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A-S</a:t>
            </a:r>
            <a:r>
              <a:rPr sz="950" spc="6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spc="215" dirty="0">
                <a:solidFill>
                  <a:srgbClr val="2F2F2F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 marL="30480" marR="6350" algn="just">
              <a:lnSpc>
                <a:spcPct val="142700"/>
              </a:lnSpc>
              <a:spcBef>
                <a:spcPts val="5"/>
              </a:spcBef>
            </a:pP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4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.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5</a:t>
            </a:r>
            <a:r>
              <a:rPr sz="950" spc="215" dirty="0">
                <a:solidFill>
                  <a:srgbClr val="575757"/>
                </a:solidFill>
                <a:latin typeface="Arial"/>
                <a:cs typeface="Arial"/>
              </a:rPr>
              <a:t>.</a:t>
            </a:r>
            <a:r>
              <a:rPr sz="950" spc="-45" dirty="0">
                <a:solidFill>
                  <a:srgbClr val="575757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recursos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b</a:t>
            </a:r>
            <a:r>
              <a:rPr sz="950" spc="-45" dirty="0">
                <a:solidFill>
                  <a:srgbClr val="444444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decerão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ao</a:t>
            </a:r>
            <a:r>
              <a:rPr sz="95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tabe</a:t>
            </a:r>
            <a:r>
              <a:rPr sz="950" spc="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ece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F1F1F"/>
                </a:solidFill>
                <a:latin typeface="Arial"/>
                <a:cs typeface="Arial"/>
              </a:rPr>
              <a:t>Ar</a:t>
            </a:r>
            <a:r>
              <a:rPr sz="950" spc="55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950" spc="20" dirty="0">
                <a:solidFill>
                  <a:srgbClr val="575757"/>
                </a:solidFill>
                <a:latin typeface="Arial"/>
                <a:cs typeface="Arial"/>
              </a:rPr>
              <a:t>.</a:t>
            </a:r>
            <a:r>
              <a:rPr sz="950" dirty="0">
                <a:solidFill>
                  <a:srgbClr val="575757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57575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18</a:t>
            </a:r>
            <a:r>
              <a:rPr sz="95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1F1F1F"/>
                </a:solidFill>
                <a:latin typeface="Arial"/>
                <a:cs typeface="Arial"/>
              </a:rPr>
              <a:t>Regulamento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Compras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F2F2F"/>
                </a:solidFill>
                <a:latin typeface="Arial"/>
                <a:cs typeface="Arial"/>
              </a:rPr>
              <a:t> e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Contratações</a:t>
            </a:r>
            <a:r>
              <a:rPr sz="950" spc="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Confederação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Brasilei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ra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ubes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-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poderão</a:t>
            </a:r>
            <a:r>
              <a:rPr sz="95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ser</a:t>
            </a:r>
            <a:r>
              <a:rPr sz="950" spc="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erpo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to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prazo</a:t>
            </a:r>
            <a:r>
              <a:rPr sz="950" spc="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5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E0E0E"/>
                </a:solidFill>
                <a:latin typeface="Arial"/>
                <a:cs typeface="Arial"/>
              </a:rPr>
              <a:t>(cinco)</a:t>
            </a:r>
            <a:r>
              <a:rPr sz="950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dias</a:t>
            </a:r>
            <a:r>
              <a:rPr sz="950" spc="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úteis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contar</a:t>
            </a:r>
            <a:r>
              <a:rPr sz="950" spc="8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950" spc="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la</a:t>
            </a:r>
            <a:r>
              <a:rPr sz="950" spc="-45" dirty="0">
                <a:solidFill>
                  <a:srgbClr val="2F2F2F"/>
                </a:solidFill>
                <a:latin typeface="Arial"/>
                <a:cs typeface="Arial"/>
              </a:rPr>
              <a:t>v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ratura</a:t>
            </a:r>
            <a:r>
              <a:rPr sz="9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at</a:t>
            </a:r>
            <a:r>
              <a:rPr sz="950" spc="5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444444"/>
                </a:solidFill>
                <a:latin typeface="Arial"/>
                <a:cs typeface="Arial"/>
              </a:rPr>
              <a:t>,</a:t>
            </a:r>
            <a:r>
              <a:rPr sz="950" spc="-4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seguinte</a:t>
            </a:r>
            <a:r>
              <a:rPr sz="950" spc="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endereç</a:t>
            </a:r>
            <a:r>
              <a:rPr sz="950" spc="6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950" spc="114" dirty="0">
                <a:solidFill>
                  <a:srgbClr val="808080"/>
                </a:solidFill>
                <a:latin typeface="Arial"/>
                <a:cs typeface="Arial"/>
              </a:rPr>
              <a:t>:</a:t>
            </a:r>
            <a:r>
              <a:rPr sz="950" spc="-12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Rua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Congonha</a:t>
            </a:r>
            <a:r>
              <a:rPr sz="950" spc="50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696969"/>
                </a:solidFill>
                <a:latin typeface="Arial"/>
                <a:cs typeface="Arial"/>
              </a:rPr>
              <a:t>,</a:t>
            </a:r>
            <a:r>
              <a:rPr sz="950" spc="-10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nº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45</a:t>
            </a:r>
            <a:r>
              <a:rPr sz="950" spc="20" dirty="0">
                <a:solidFill>
                  <a:srgbClr val="0E0E0E"/>
                </a:solidFill>
                <a:latin typeface="Arial"/>
                <a:cs typeface="Arial"/>
              </a:rPr>
              <a:t>0</a:t>
            </a:r>
            <a:r>
              <a:rPr sz="950" spc="95" dirty="0">
                <a:solidFill>
                  <a:srgbClr val="696969"/>
                </a:solidFill>
                <a:latin typeface="Arial"/>
                <a:cs typeface="Arial"/>
              </a:rPr>
              <a:t>,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Ba</a:t>
            </a:r>
            <a:r>
              <a:rPr sz="950" spc="-4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rro</a:t>
            </a:r>
            <a:r>
              <a:rPr sz="950" spc="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Santo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An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950" spc="-20" dirty="0">
                <a:solidFill>
                  <a:srgbClr val="444444"/>
                </a:solidFill>
                <a:latin typeface="Arial"/>
                <a:cs typeface="Arial"/>
              </a:rPr>
              <a:t>ô</a:t>
            </a:r>
            <a:r>
              <a:rPr sz="950" spc="-65" dirty="0">
                <a:solidFill>
                  <a:srgbClr val="444444"/>
                </a:solidFill>
                <a:latin typeface="Arial"/>
                <a:cs typeface="Arial"/>
              </a:rPr>
              <a:t>n</a:t>
            </a:r>
            <a:r>
              <a:rPr sz="950" spc="-5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444444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950" spc="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F1F1F"/>
                </a:solidFill>
                <a:latin typeface="Arial"/>
                <a:cs typeface="Arial"/>
              </a:rPr>
              <a:t>CEP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303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3</a:t>
            </a:r>
            <a:r>
              <a:rPr sz="950" spc="-40" dirty="0">
                <a:solidFill>
                  <a:srgbClr val="0E0E0E"/>
                </a:solidFill>
                <a:latin typeface="Arial"/>
                <a:cs typeface="Arial"/>
              </a:rPr>
              <a:t>0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-1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0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0</a:t>
            </a:r>
            <a:r>
              <a:rPr sz="950" spc="95" dirty="0">
                <a:solidFill>
                  <a:srgbClr val="575757"/>
                </a:solidFill>
                <a:latin typeface="Arial"/>
                <a:cs typeface="Arial"/>
              </a:rPr>
              <a:t>,</a:t>
            </a:r>
            <a:r>
              <a:rPr sz="950" spc="5" dirty="0">
                <a:solidFill>
                  <a:srgbClr val="57575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Belo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Hor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izonte</a:t>
            </a:r>
            <a:r>
              <a:rPr sz="950" spc="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44444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G</a:t>
            </a:r>
            <a:r>
              <a:rPr sz="950" spc="95" dirty="0">
                <a:solidFill>
                  <a:srgbClr val="696969"/>
                </a:solidFill>
                <a:latin typeface="Arial"/>
                <a:cs typeface="Arial"/>
              </a:rPr>
              <a:t>,</a:t>
            </a:r>
            <a:r>
              <a:rPr sz="950" spc="5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E0E0E"/>
                </a:solidFill>
                <a:latin typeface="Arial"/>
                <a:cs typeface="Arial"/>
              </a:rPr>
              <a:t>hor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á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0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8</a:t>
            </a:r>
            <a:r>
              <a:rPr sz="950" spc="-60" dirty="0">
                <a:solidFill>
                  <a:srgbClr val="575757"/>
                </a:solidFill>
                <a:latin typeface="Arial"/>
                <a:cs typeface="Arial"/>
              </a:rPr>
              <a:t>: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00</a:t>
            </a:r>
            <a:r>
              <a:rPr sz="95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às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1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2</a:t>
            </a:r>
            <a:r>
              <a:rPr sz="950" spc="-60" dirty="0">
                <a:solidFill>
                  <a:srgbClr val="575757"/>
                </a:solidFill>
                <a:latin typeface="Arial"/>
                <a:cs typeface="Arial"/>
              </a:rPr>
              <a:t>: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00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1</a:t>
            </a:r>
            <a:r>
              <a:rPr sz="950" spc="-55" dirty="0">
                <a:solidFill>
                  <a:srgbClr val="2F2F2F"/>
                </a:solidFill>
                <a:latin typeface="Arial"/>
                <a:cs typeface="Arial"/>
              </a:rPr>
              <a:t>4</a:t>
            </a:r>
            <a:r>
              <a:rPr sz="950" spc="-60" dirty="0">
                <a:solidFill>
                  <a:srgbClr val="808080"/>
                </a:solidFill>
                <a:latin typeface="Arial"/>
                <a:cs typeface="Arial"/>
              </a:rPr>
              <a:t>: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00</a:t>
            </a:r>
            <a:r>
              <a:rPr sz="950" spc="-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às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8</a:t>
            </a:r>
            <a:r>
              <a:rPr sz="950" spc="-60" dirty="0">
                <a:solidFill>
                  <a:srgbClr val="808080"/>
                </a:solidFill>
                <a:latin typeface="Arial"/>
                <a:cs typeface="Arial"/>
              </a:rPr>
              <a:t>: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00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hora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950" spc="20" dirty="0">
                <a:solidFill>
                  <a:srgbClr val="696969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250">
              <a:latin typeface="Times New Roman"/>
              <a:cs typeface="Times New Roman"/>
            </a:endParaRPr>
          </a:p>
          <a:p>
            <a:pPr marL="34925" marR="12700" indent="4445" algn="just">
              <a:lnSpc>
                <a:spcPct val="146600"/>
              </a:lnSpc>
            </a:pP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RET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F</a:t>
            </a:r>
            <a:r>
              <a:rPr sz="950" spc="-8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CAÇÃO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950" spc="-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SUB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TEM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95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950" spc="30" dirty="0">
                <a:solidFill>
                  <a:srgbClr val="0E0E0E"/>
                </a:solidFill>
                <a:latin typeface="Arial"/>
                <a:cs typeface="Arial"/>
              </a:rPr>
              <a:t>4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.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7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CONSTANTE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95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TEM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9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4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9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9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spc="-90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0E0E0E"/>
                </a:solidFill>
                <a:latin typeface="Arial"/>
                <a:cs typeface="Arial"/>
              </a:rPr>
              <a:t>TAL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CONCORRÊNC</a:t>
            </a:r>
            <a:r>
              <a:rPr sz="950" spc="7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950" spc="45" dirty="0">
                <a:solidFill>
                  <a:srgbClr val="2F2F2F"/>
                </a:solidFill>
                <a:latin typeface="Arial"/>
                <a:cs typeface="Arial"/>
              </a:rPr>
              <a:t>º</a:t>
            </a:r>
            <a:r>
              <a:rPr sz="950" spc="-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02/20</a:t>
            </a:r>
            <a:r>
              <a:rPr sz="950" spc="-3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950" spc="30" dirty="0">
                <a:solidFill>
                  <a:srgbClr val="1F1F1F"/>
                </a:solidFill>
                <a:latin typeface="Arial"/>
                <a:cs typeface="Arial"/>
              </a:rPr>
              <a:t>6</a:t>
            </a:r>
            <a:r>
              <a:rPr sz="950" spc="215" dirty="0">
                <a:solidFill>
                  <a:srgbClr val="444444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00">
              <a:latin typeface="Times New Roman"/>
              <a:cs typeface="Times New Roman"/>
            </a:endParaRPr>
          </a:p>
          <a:p>
            <a:pPr marL="39370" algn="just">
              <a:lnSpc>
                <a:spcPct val="100000"/>
              </a:lnSpc>
            </a:pP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ONDE</a:t>
            </a:r>
            <a:r>
              <a:rPr sz="95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SE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E0E0E"/>
                </a:solidFill>
                <a:latin typeface="Arial"/>
                <a:cs typeface="Arial"/>
              </a:rPr>
              <a:t>LÊ</a:t>
            </a:r>
            <a:r>
              <a:rPr sz="950" spc="215" dirty="0">
                <a:solidFill>
                  <a:srgbClr val="575757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 marL="43815" indent="4445" algn="just">
              <a:lnSpc>
                <a:spcPct val="100000"/>
              </a:lnSpc>
              <a:spcBef>
                <a:spcPts val="280"/>
              </a:spcBef>
            </a:pP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950" spc="-70" dirty="0">
                <a:solidFill>
                  <a:srgbClr val="1F1F1F"/>
                </a:solidFill>
                <a:latin typeface="Arial"/>
                <a:cs typeface="Arial"/>
              </a:rPr>
              <a:t>4</a:t>
            </a:r>
            <a:r>
              <a:rPr sz="950" spc="-60" dirty="0">
                <a:solidFill>
                  <a:srgbClr val="696969"/>
                </a:solidFill>
                <a:latin typeface="Arial"/>
                <a:cs typeface="Arial"/>
              </a:rPr>
              <a:t>.</a:t>
            </a:r>
            <a:r>
              <a:rPr sz="950" spc="30" dirty="0">
                <a:solidFill>
                  <a:srgbClr val="444444"/>
                </a:solidFill>
                <a:latin typeface="Arial"/>
                <a:cs typeface="Arial"/>
              </a:rPr>
              <a:t>7</a:t>
            </a:r>
            <a:r>
              <a:rPr sz="950" spc="114" dirty="0">
                <a:solidFill>
                  <a:srgbClr val="808080"/>
                </a:solidFill>
                <a:latin typeface="Arial"/>
                <a:cs typeface="Arial"/>
              </a:rPr>
              <a:t>.</a:t>
            </a:r>
            <a:r>
              <a:rPr sz="950" spc="-2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nterposto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rec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u</a:t>
            </a:r>
            <a:r>
              <a:rPr sz="950" spc="-20" dirty="0">
                <a:solidFill>
                  <a:srgbClr val="575757"/>
                </a:solidFill>
                <a:latin typeface="Arial"/>
                <a:cs typeface="Arial"/>
              </a:rPr>
              <a:t>r</a:t>
            </a:r>
            <a:r>
              <a:rPr sz="950" spc="-75" dirty="0">
                <a:solidFill>
                  <a:srgbClr val="575757"/>
                </a:solidFill>
                <a:latin typeface="Arial"/>
                <a:cs typeface="Arial"/>
              </a:rPr>
              <a:t>s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serão</a:t>
            </a:r>
            <a:r>
              <a:rPr sz="950" spc="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com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un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ca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95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os</a:t>
            </a:r>
            <a:r>
              <a:rPr sz="950" spc="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F2F2F"/>
                </a:solidFill>
                <a:latin typeface="Arial"/>
                <a:cs typeface="Arial"/>
              </a:rPr>
              <a:t>demais</a:t>
            </a:r>
            <a:r>
              <a:rPr sz="950" spc="1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participantes</a:t>
            </a:r>
            <a:r>
              <a:rPr sz="950" spc="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que</a:t>
            </a:r>
            <a:r>
              <a:rPr sz="95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po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950" spc="-4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ão</a:t>
            </a:r>
            <a:r>
              <a:rPr sz="950" spc="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mpug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á</a:t>
            </a:r>
            <a:r>
              <a:rPr sz="950" spc="30" dirty="0">
                <a:solidFill>
                  <a:srgbClr val="575757"/>
                </a:solidFill>
                <a:latin typeface="Arial"/>
                <a:cs typeface="Arial"/>
              </a:rPr>
              <a:t>-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lo</a:t>
            </a:r>
            <a:endParaRPr sz="950">
              <a:latin typeface="Arial"/>
              <a:cs typeface="Arial"/>
            </a:endParaRPr>
          </a:p>
          <a:p>
            <a:pPr marL="48260" indent="-4445" algn="just">
              <a:lnSpc>
                <a:spcPct val="100000"/>
              </a:lnSpc>
              <a:spcBef>
                <a:spcPts val="600"/>
              </a:spcBef>
            </a:pP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sz="950" spc="-10" dirty="0">
                <a:solidFill>
                  <a:srgbClr val="444444"/>
                </a:solidFill>
                <a:latin typeface="Arial"/>
                <a:cs typeface="Arial"/>
              </a:rPr>
              <a:t>razo</a:t>
            </a:r>
            <a:r>
              <a:rPr sz="950" spc="-4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75757"/>
                </a:solidFill>
                <a:latin typeface="Arial"/>
                <a:cs typeface="Arial"/>
              </a:rPr>
              <a:t>2</a:t>
            </a:r>
            <a:r>
              <a:rPr sz="950" spc="-25" dirty="0">
                <a:solidFill>
                  <a:srgbClr val="57575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44444"/>
                </a:solidFill>
                <a:latin typeface="Arial"/>
                <a:cs typeface="Arial"/>
              </a:rPr>
              <a:t>(do</a:t>
            </a:r>
            <a:r>
              <a:rPr sz="950" spc="-25" dirty="0">
                <a:solidFill>
                  <a:srgbClr val="444444"/>
                </a:solidFill>
                <a:latin typeface="Arial"/>
                <a:cs typeface="Arial"/>
              </a:rPr>
              <a:t>is)</a:t>
            </a:r>
            <a:r>
              <a:rPr sz="950" spc="4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44444"/>
                </a:solidFill>
                <a:latin typeface="Arial"/>
                <a:cs typeface="Arial"/>
              </a:rPr>
              <a:t>d</a:t>
            </a:r>
            <a:r>
              <a:rPr sz="950" spc="-20" dirty="0">
                <a:solidFill>
                  <a:srgbClr val="444444"/>
                </a:solidFill>
                <a:latin typeface="Arial"/>
                <a:cs typeface="Arial"/>
              </a:rPr>
              <a:t>ias</a:t>
            </a:r>
            <a:r>
              <a:rPr sz="950" spc="-3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út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-40" dirty="0">
                <a:solidFill>
                  <a:srgbClr val="575757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808080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00">
              <a:latin typeface="Times New Roman"/>
              <a:cs typeface="Times New Roman"/>
            </a:endParaRPr>
          </a:p>
          <a:p>
            <a:pPr marL="48260" algn="just">
              <a:lnSpc>
                <a:spcPct val="100000"/>
              </a:lnSpc>
            </a:pPr>
            <a:r>
              <a:rPr sz="950" spc="10" dirty="0">
                <a:solidFill>
                  <a:srgbClr val="1F1F1F"/>
                </a:solidFill>
                <a:latin typeface="Arial"/>
                <a:cs typeface="Arial"/>
              </a:rPr>
              <a:t>LE</a:t>
            </a:r>
            <a:r>
              <a:rPr sz="950" spc="-6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1F1F1F"/>
                </a:solidFill>
                <a:latin typeface="Arial"/>
                <a:cs typeface="Arial"/>
              </a:rPr>
              <a:t>A-SE:</a:t>
            </a:r>
            <a:endParaRPr sz="950">
              <a:latin typeface="Arial"/>
              <a:cs typeface="Arial"/>
            </a:endParaRPr>
          </a:p>
          <a:p>
            <a:pPr marL="48260" indent="4445" algn="just">
              <a:lnSpc>
                <a:spcPct val="100000"/>
              </a:lnSpc>
              <a:spcBef>
                <a:spcPts val="385"/>
              </a:spcBef>
            </a:pP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1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4</a:t>
            </a:r>
            <a:r>
              <a:rPr sz="950" spc="-60" dirty="0">
                <a:solidFill>
                  <a:srgbClr val="696969"/>
                </a:solidFill>
                <a:latin typeface="Arial"/>
                <a:cs typeface="Arial"/>
              </a:rPr>
              <a:t>.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7.</a:t>
            </a:r>
            <a:r>
              <a:rPr sz="950" spc="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-100" dirty="0">
                <a:solidFill>
                  <a:srgbClr val="2F2F2F"/>
                </a:solidFill>
                <a:latin typeface="Arial"/>
                <a:cs typeface="Arial"/>
              </a:rPr>
              <a:t>n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rposto</a:t>
            </a:r>
            <a:r>
              <a:rPr sz="950" spc="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recurso</a:t>
            </a:r>
            <a:r>
              <a:rPr sz="950" spc="1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F1F1F"/>
                </a:solidFill>
                <a:latin typeface="Arial"/>
                <a:cs typeface="Arial"/>
              </a:rPr>
              <a:t>serão</a:t>
            </a:r>
            <a:r>
              <a:rPr sz="95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municados</a:t>
            </a:r>
            <a:r>
              <a:rPr sz="9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os</a:t>
            </a:r>
            <a:r>
              <a:rPr sz="95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dema</a:t>
            </a:r>
            <a:r>
              <a:rPr sz="950" spc="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9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E0E0E"/>
                </a:solidFill>
                <a:latin typeface="Arial"/>
                <a:cs typeface="Arial"/>
              </a:rPr>
              <a:t>par</a:t>
            </a:r>
            <a:r>
              <a:rPr sz="950" spc="1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950" spc="-40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pantes</a:t>
            </a:r>
            <a:r>
              <a:rPr sz="950" spc="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E0E0E"/>
                </a:solidFill>
                <a:latin typeface="Arial"/>
                <a:cs typeface="Arial"/>
              </a:rPr>
              <a:t>que</a:t>
            </a:r>
            <a:r>
              <a:rPr sz="95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E0E0E"/>
                </a:solidFill>
                <a:latin typeface="Arial"/>
                <a:cs typeface="Arial"/>
              </a:rPr>
              <a:t>po</a:t>
            </a:r>
            <a:r>
              <a:rPr sz="950" spc="-6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erão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E0E0E"/>
                </a:solidFill>
                <a:latin typeface="Arial"/>
                <a:cs typeface="Arial"/>
              </a:rPr>
              <a:t>impugn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á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-</a:t>
            </a:r>
            <a:r>
              <a:rPr sz="950" spc="-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endParaRPr sz="950">
              <a:latin typeface="Arial"/>
              <a:cs typeface="Arial"/>
            </a:endParaRPr>
          </a:p>
          <a:p>
            <a:pPr marL="48260" algn="just">
              <a:lnSpc>
                <a:spcPct val="100000"/>
              </a:lnSpc>
              <a:spcBef>
                <a:spcPts val="600"/>
              </a:spcBef>
            </a:pPr>
            <a:r>
              <a:rPr sz="950" spc="5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95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pra</a:t>
            </a:r>
            <a:r>
              <a:rPr sz="950" spc="-20" dirty="0">
                <a:solidFill>
                  <a:srgbClr val="0E0E0E"/>
                </a:solidFill>
                <a:latin typeface="Arial"/>
                <a:cs typeface="Arial"/>
              </a:rPr>
              <a:t>z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E0E0E"/>
                </a:solidFill>
                <a:latin typeface="Arial"/>
                <a:cs typeface="Arial"/>
              </a:rPr>
              <a:t>5</a:t>
            </a:r>
            <a:r>
              <a:rPr sz="95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F1F1F"/>
                </a:solidFill>
                <a:latin typeface="Arial"/>
                <a:cs typeface="Arial"/>
              </a:rPr>
              <a:t>(c</a:t>
            </a:r>
            <a:r>
              <a:rPr sz="950" spc="-3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1F1F1F"/>
                </a:solidFill>
                <a:latin typeface="Arial"/>
                <a:cs typeface="Arial"/>
              </a:rPr>
              <a:t>nco)</a:t>
            </a:r>
            <a:r>
              <a:rPr sz="95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F1F1F"/>
                </a:solidFill>
                <a:latin typeface="Arial"/>
                <a:cs typeface="Arial"/>
              </a:rPr>
              <a:t>dias</a:t>
            </a:r>
            <a:r>
              <a:rPr sz="950" spc="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útei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696969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57155" y="537607"/>
            <a:ext cx="1205865" cy="337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10" dirty="0">
                <a:solidFill>
                  <a:srgbClr val="181818"/>
                </a:solidFill>
                <a:latin typeface="Arial"/>
                <a:cs typeface="Arial"/>
              </a:rPr>
              <a:t>MACKENZIE</a:t>
            </a:r>
            <a:endParaRPr sz="1100">
              <a:latin typeface="Arial"/>
              <a:cs typeface="Arial"/>
            </a:endParaRPr>
          </a:p>
          <a:p>
            <a:pPr marL="17145">
              <a:lnSpc>
                <a:spcPct val="100000"/>
              </a:lnSpc>
              <a:spcBef>
                <a:spcPts val="40"/>
              </a:spcBef>
            </a:pP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ESPORTE</a:t>
            </a:r>
            <a:r>
              <a:rPr sz="11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557941" y="720720"/>
            <a:ext cx="669290" cy="238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650" b="1" spc="-10" dirty="0">
                <a:solidFill>
                  <a:srgbClr val="181818"/>
                </a:solidFill>
                <a:latin typeface="Times New Roman"/>
                <a:cs typeface="Times New Roman"/>
              </a:rPr>
              <a:t>FORMAÇÃO </a:t>
            </a:r>
            <a:r>
              <a:rPr sz="650" b="1" spc="1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650" b="1" spc="70" dirty="0">
                <a:solidFill>
                  <a:srgbClr val="181818"/>
                </a:solidFill>
                <a:latin typeface="Times New Roman"/>
                <a:cs typeface="Times New Roman"/>
              </a:rPr>
              <a:t>DI</a:t>
            </a:r>
            <a:endParaRPr sz="650">
              <a:latin typeface="Times New Roman"/>
              <a:cs typeface="Times New Roman"/>
            </a:endParaRPr>
          </a:p>
          <a:p>
            <a:pPr marL="17145" algn="ctr">
              <a:lnSpc>
                <a:spcPct val="100000"/>
              </a:lnSpc>
              <a:spcBef>
                <a:spcPts val="120"/>
              </a:spcBef>
            </a:pPr>
            <a:r>
              <a:rPr sz="750" b="1" spc="-60" dirty="0">
                <a:solidFill>
                  <a:srgbClr val="181818"/>
                </a:solidFill>
                <a:latin typeface="Times New Roman"/>
                <a:cs typeface="Times New Roman"/>
              </a:rPr>
              <a:t>ATLITAI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71441" y="1689790"/>
            <a:ext cx="5044440" cy="344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marR="5080" indent="-5080">
              <a:lnSpc>
                <a:spcPct val="149100"/>
              </a:lnSpc>
            </a:pPr>
            <a:r>
              <a:rPr sz="900" spc="1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900" spc="8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181818"/>
                </a:solidFill>
                <a:latin typeface="Arial"/>
                <a:cs typeface="Arial"/>
              </a:rPr>
              <a:t>presente</a:t>
            </a:r>
            <a:r>
              <a:rPr sz="900" spc="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181818"/>
                </a:solidFill>
                <a:latin typeface="Arial"/>
                <a:cs typeface="Arial"/>
              </a:rPr>
              <a:t>retif</a:t>
            </a:r>
            <a:r>
              <a:rPr sz="900" spc="-2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900" spc="5" dirty="0">
                <a:solidFill>
                  <a:srgbClr val="3B3B3B"/>
                </a:solidFill>
                <a:latin typeface="Arial"/>
                <a:cs typeface="Arial"/>
              </a:rPr>
              <a:t>cação</a:t>
            </a:r>
            <a:r>
              <a:rPr sz="900" spc="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181818"/>
                </a:solidFill>
                <a:latin typeface="Arial"/>
                <a:cs typeface="Arial"/>
              </a:rPr>
              <a:t>ncontr</a:t>
            </a:r>
            <a:r>
              <a:rPr sz="900" spc="3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900" dirty="0">
                <a:solidFill>
                  <a:srgbClr val="3B3B3B"/>
                </a:solidFill>
                <a:latin typeface="Arial"/>
                <a:cs typeface="Arial"/>
              </a:rPr>
              <a:t>-se</a:t>
            </a:r>
            <a:r>
              <a:rPr sz="900" spc="6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900" spc="-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181818"/>
                </a:solidFill>
                <a:latin typeface="Arial"/>
                <a:cs typeface="Arial"/>
              </a:rPr>
              <a:t>sponível</a:t>
            </a:r>
            <a:r>
              <a:rPr sz="9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181818"/>
                </a:solidFill>
                <a:latin typeface="Arial"/>
                <a:cs typeface="Arial"/>
              </a:rPr>
              <a:t>no</a:t>
            </a:r>
            <a:r>
              <a:rPr sz="900" spc="-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181818"/>
                </a:solidFill>
                <a:latin typeface="Arial"/>
                <a:cs typeface="Arial"/>
              </a:rPr>
              <a:t>síti</a:t>
            </a:r>
            <a:r>
              <a:rPr sz="900" spc="50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900" spc="40" dirty="0">
                <a:solidFill>
                  <a:srgbClr val="565656"/>
                </a:solidFill>
                <a:latin typeface="Arial"/>
                <a:cs typeface="Arial"/>
              </a:rPr>
              <a:t>:</a:t>
            </a:r>
            <a:r>
              <a:rPr sz="900" spc="-4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00" u="sng" dirty="0">
                <a:solidFill>
                  <a:srgbClr val="181818"/>
                </a:solidFill>
                <a:latin typeface="Arial"/>
                <a:cs typeface="Arial"/>
              </a:rPr>
              <a:t>htt</a:t>
            </a:r>
            <a:r>
              <a:rPr sz="900" u="sng" spc="40" dirty="0">
                <a:solidFill>
                  <a:srgbClr val="181818"/>
                </a:solidFill>
                <a:latin typeface="Arial"/>
                <a:cs typeface="Arial"/>
              </a:rPr>
              <a:t>p</a:t>
            </a:r>
            <a:r>
              <a:rPr sz="900" u="sng" spc="-75" dirty="0">
                <a:solidFill>
                  <a:srgbClr val="565656"/>
                </a:solidFill>
                <a:latin typeface="Arial"/>
                <a:cs typeface="Arial"/>
              </a:rPr>
              <a:t>:</a:t>
            </a:r>
            <a:r>
              <a:rPr sz="900" u="sng" dirty="0">
                <a:solidFill>
                  <a:srgbClr val="2B2B2B"/>
                </a:solidFill>
                <a:latin typeface="Arial"/>
                <a:cs typeface="Arial"/>
              </a:rPr>
              <a:t>//www.mackenziebh</a:t>
            </a:r>
            <a:r>
              <a:rPr sz="900" u="sng" spc="-4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900" u="sng" spc="-40" dirty="0">
                <a:solidFill>
                  <a:srgbClr val="77777C"/>
                </a:solidFill>
                <a:latin typeface="Arial"/>
                <a:cs typeface="Arial"/>
              </a:rPr>
              <a:t>.</a:t>
            </a:r>
            <a:r>
              <a:rPr sz="900" u="sng" spc="-5" dirty="0">
                <a:solidFill>
                  <a:srgbClr val="2B2B2B"/>
                </a:solidFill>
                <a:latin typeface="Arial"/>
                <a:cs typeface="Arial"/>
              </a:rPr>
              <a:t>eo</a:t>
            </a:r>
            <a:r>
              <a:rPr sz="900" u="sng" spc="30" dirty="0">
                <a:solidFill>
                  <a:srgbClr val="2B2B2B"/>
                </a:solidFill>
                <a:latin typeface="Arial"/>
                <a:cs typeface="Arial"/>
              </a:rPr>
              <a:t>m</a:t>
            </a:r>
            <a:r>
              <a:rPr sz="900" u="sng" spc="-140" dirty="0">
                <a:solidFill>
                  <a:srgbClr val="565656"/>
                </a:solidFill>
                <a:latin typeface="Arial"/>
                <a:cs typeface="Arial"/>
              </a:rPr>
              <a:t>.</a:t>
            </a:r>
            <a:r>
              <a:rPr sz="900" u="sng" spc="-16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00" u="sng" spc="15" dirty="0">
                <a:solidFill>
                  <a:srgbClr val="181818"/>
                </a:solidFill>
                <a:latin typeface="Arial"/>
                <a:cs typeface="Arial"/>
              </a:rPr>
              <a:t>br/</a:t>
            </a:r>
            <a:r>
              <a:rPr sz="9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181818"/>
                </a:solidFill>
                <a:latin typeface="Arial"/>
                <a:cs typeface="Arial"/>
              </a:rPr>
              <a:t>na</a:t>
            </a:r>
            <a:r>
              <a:rPr sz="9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181818"/>
                </a:solidFill>
                <a:latin typeface="Arial"/>
                <a:cs typeface="Arial"/>
              </a:rPr>
              <a:t>parte</a:t>
            </a:r>
            <a:r>
              <a:rPr sz="900" spc="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2B2B2B"/>
                </a:solidFill>
                <a:latin typeface="Arial"/>
                <a:cs typeface="Arial"/>
              </a:rPr>
              <a:t>de</a:t>
            </a:r>
            <a:r>
              <a:rPr sz="900" spc="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181818"/>
                </a:solidFill>
                <a:latin typeface="Arial"/>
                <a:cs typeface="Arial"/>
              </a:rPr>
              <a:t>LIC</a:t>
            </a:r>
            <a:r>
              <a:rPr sz="900" spc="-3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900" spc="15" dirty="0">
                <a:solidFill>
                  <a:srgbClr val="181818"/>
                </a:solidFill>
                <a:latin typeface="Arial"/>
                <a:cs typeface="Arial"/>
              </a:rPr>
              <a:t>TAÇÕE</a:t>
            </a:r>
            <a:r>
              <a:rPr sz="900" spc="80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900" spc="114" dirty="0">
                <a:solidFill>
                  <a:srgbClr val="77777C"/>
                </a:solidFill>
                <a:latin typeface="Arial"/>
                <a:cs typeface="Arial"/>
              </a:rPr>
              <a:t>,</a:t>
            </a:r>
            <a:r>
              <a:rPr sz="900" spc="-120" dirty="0">
                <a:solidFill>
                  <a:srgbClr val="77777C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3B3B3B"/>
                </a:solidFill>
                <a:latin typeface="Arial"/>
                <a:cs typeface="Arial"/>
              </a:rPr>
              <a:t>per</a:t>
            </a:r>
            <a:r>
              <a:rPr sz="900" spc="-5" dirty="0">
                <a:solidFill>
                  <a:srgbClr val="565656"/>
                </a:solidFill>
                <a:latin typeface="Arial"/>
                <a:cs typeface="Arial"/>
              </a:rPr>
              <a:t>m</a:t>
            </a:r>
            <a:r>
              <a:rPr sz="900" spc="5" dirty="0">
                <a:solidFill>
                  <a:srgbClr val="2B2B2B"/>
                </a:solidFill>
                <a:latin typeface="Arial"/>
                <a:cs typeface="Arial"/>
              </a:rPr>
              <a:t>anecendo</a:t>
            </a:r>
            <a:r>
              <a:rPr sz="900" spc="6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2B2B2B"/>
                </a:solidFill>
                <a:latin typeface="Arial"/>
                <a:cs typeface="Arial"/>
              </a:rPr>
              <a:t>nalterados</a:t>
            </a:r>
            <a:r>
              <a:rPr sz="900" spc="2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2B2B2B"/>
                </a:solidFill>
                <a:latin typeface="Arial"/>
                <a:cs typeface="Arial"/>
              </a:rPr>
              <a:t>os</a:t>
            </a:r>
            <a:r>
              <a:rPr sz="900" spc="-1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181818"/>
                </a:solidFill>
                <a:latin typeface="Arial"/>
                <a:cs typeface="Arial"/>
              </a:rPr>
              <a:t>dema</a:t>
            </a:r>
            <a:r>
              <a:rPr sz="900" spc="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900" spc="-5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9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-8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900" spc="10" dirty="0">
                <a:solidFill>
                  <a:srgbClr val="181818"/>
                </a:solidFill>
                <a:latin typeface="Arial"/>
                <a:cs typeface="Arial"/>
              </a:rPr>
              <a:t>tens </a:t>
            </a:r>
            <a:r>
              <a:rPr sz="900" spc="30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2B2B2B"/>
                </a:solidFill>
                <a:latin typeface="Arial"/>
                <a:cs typeface="Arial"/>
              </a:rPr>
              <a:t>subitens</a:t>
            </a:r>
            <a:r>
              <a:rPr sz="900" spc="3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900" spc="20" dirty="0">
                <a:solidFill>
                  <a:srgbClr val="181818"/>
                </a:solidFill>
                <a:latin typeface="Arial"/>
                <a:cs typeface="Arial"/>
              </a:rPr>
              <a:t>do</a:t>
            </a:r>
            <a:r>
              <a:rPr sz="900" spc="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181818"/>
                </a:solidFill>
                <a:latin typeface="Arial"/>
                <a:cs typeface="Arial"/>
              </a:rPr>
              <a:t>refer</a:t>
            </a:r>
            <a:r>
              <a:rPr sz="9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900" spc="20" dirty="0">
                <a:solidFill>
                  <a:srgbClr val="181818"/>
                </a:solidFill>
                <a:latin typeface="Arial"/>
                <a:cs typeface="Arial"/>
              </a:rPr>
              <a:t>do</a:t>
            </a:r>
            <a:r>
              <a:rPr sz="9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181818"/>
                </a:solidFill>
                <a:latin typeface="Arial"/>
                <a:cs typeface="Arial"/>
              </a:rPr>
              <a:t>ed</a:t>
            </a:r>
            <a:r>
              <a:rPr sz="900" spc="-6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900" spc="5" dirty="0">
                <a:solidFill>
                  <a:srgbClr val="181818"/>
                </a:solidFill>
                <a:latin typeface="Arial"/>
                <a:cs typeface="Arial"/>
              </a:rPr>
              <a:t>tal.</a:t>
            </a:r>
            <a:endParaRPr sz="9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47195" y="2739588"/>
            <a:ext cx="219138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5" dirty="0">
                <a:solidFill>
                  <a:srgbClr val="181818"/>
                </a:solidFill>
                <a:latin typeface="Arial"/>
                <a:cs typeface="Arial"/>
              </a:rPr>
              <a:t>Belo</a:t>
            </a:r>
            <a:r>
              <a:rPr sz="900" spc="-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2B2B2B"/>
                </a:solidFill>
                <a:latin typeface="Arial"/>
                <a:cs typeface="Arial"/>
              </a:rPr>
              <a:t>Horizont</a:t>
            </a:r>
            <a:r>
              <a:rPr sz="900" spc="2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900" spc="114" dirty="0">
                <a:solidFill>
                  <a:srgbClr val="565656"/>
                </a:solidFill>
                <a:latin typeface="Arial"/>
                <a:cs typeface="Arial"/>
              </a:rPr>
              <a:t>,</a:t>
            </a:r>
            <a:r>
              <a:rPr sz="900" spc="-8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181818"/>
                </a:solidFill>
                <a:latin typeface="Arial"/>
                <a:cs typeface="Arial"/>
              </a:rPr>
              <a:t>13</a:t>
            </a:r>
            <a:r>
              <a:rPr sz="900" spc="-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181818"/>
                </a:solidFill>
                <a:latin typeface="Arial"/>
                <a:cs typeface="Arial"/>
              </a:rPr>
              <a:t>de</a:t>
            </a:r>
            <a:r>
              <a:rPr sz="900" spc="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5" dirty="0">
                <a:solidFill>
                  <a:srgbClr val="2B2B2B"/>
                </a:solidFill>
                <a:latin typeface="Arial"/>
                <a:cs typeface="Arial"/>
              </a:rPr>
              <a:t>Fevereiro</a:t>
            </a:r>
            <a:r>
              <a:rPr sz="900" spc="-3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181818"/>
                </a:solidFill>
                <a:latin typeface="Arial"/>
                <a:cs typeface="Arial"/>
              </a:rPr>
              <a:t>de</a:t>
            </a:r>
            <a:r>
              <a:rPr sz="900" spc="-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3B3B3B"/>
                </a:solidFill>
                <a:latin typeface="Arial"/>
                <a:cs typeface="Arial"/>
              </a:rPr>
              <a:t>2</a:t>
            </a:r>
            <a:r>
              <a:rPr sz="900" spc="75" dirty="0">
                <a:solidFill>
                  <a:srgbClr val="3B3B3B"/>
                </a:solidFill>
                <a:latin typeface="Arial"/>
                <a:cs typeface="Arial"/>
              </a:rPr>
              <a:t>0</a:t>
            </a:r>
            <a:r>
              <a:rPr sz="900" spc="-7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900" spc="65" dirty="0">
                <a:solidFill>
                  <a:srgbClr val="181818"/>
                </a:solidFill>
                <a:latin typeface="Arial"/>
                <a:cs typeface="Arial"/>
              </a:rPr>
              <a:t>6</a:t>
            </a:r>
            <a:r>
              <a:rPr sz="900" spc="135" dirty="0">
                <a:solidFill>
                  <a:srgbClr val="77777C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74848" y="3848466"/>
            <a:ext cx="202565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10" dirty="0">
                <a:solidFill>
                  <a:srgbClr val="181818"/>
                </a:solidFill>
                <a:latin typeface="Arial"/>
                <a:cs typeface="Arial"/>
              </a:rPr>
              <a:t>Repre</a:t>
            </a:r>
            <a:r>
              <a:rPr sz="900" spc="-5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900" spc="1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181818"/>
                </a:solidFill>
                <a:latin typeface="Arial"/>
                <a:cs typeface="Arial"/>
              </a:rPr>
              <a:t>ntante</a:t>
            </a:r>
            <a:r>
              <a:rPr sz="900" spc="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2B2B2B"/>
                </a:solidFill>
                <a:latin typeface="Arial"/>
                <a:cs typeface="Arial"/>
              </a:rPr>
              <a:t>Com</a:t>
            </a:r>
            <a:r>
              <a:rPr sz="900" spc="10" dirty="0">
                <a:solidFill>
                  <a:srgbClr val="2B2B2B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2B2B2B"/>
                </a:solidFill>
                <a:latin typeface="Arial"/>
                <a:cs typeface="Arial"/>
              </a:rPr>
              <a:t>ssão</a:t>
            </a:r>
            <a:r>
              <a:rPr sz="900" spc="3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181818"/>
                </a:solidFill>
                <a:latin typeface="Arial"/>
                <a:cs typeface="Arial"/>
              </a:rPr>
              <a:t>de</a:t>
            </a:r>
            <a:r>
              <a:rPr sz="900" spc="-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3B3B3B"/>
                </a:solidFill>
                <a:latin typeface="Arial"/>
                <a:cs typeface="Arial"/>
              </a:rPr>
              <a:t>Co</a:t>
            </a:r>
            <a:r>
              <a:rPr sz="900" spc="15" dirty="0">
                <a:solidFill>
                  <a:srgbClr val="181818"/>
                </a:solidFill>
                <a:latin typeface="Arial"/>
                <a:cs typeface="Arial"/>
              </a:rPr>
              <a:t>mpras</a:t>
            </a:r>
            <a:endParaRPr sz="9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56762" y="4358224"/>
            <a:ext cx="962025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spc="-365" dirty="0">
                <a:solidFill>
                  <a:srgbClr val="77777C"/>
                </a:solidFill>
                <a:latin typeface="Times New Roman"/>
                <a:cs typeface="Times New Roman"/>
              </a:rPr>
              <a:t>c\:&amp;</a:t>
            </a:r>
            <a:r>
              <a:rPr sz="2900" spc="-345" dirty="0">
                <a:solidFill>
                  <a:srgbClr val="77777C"/>
                </a:solidFill>
                <a:latin typeface="Times New Roman"/>
                <a:cs typeface="Times New Roman"/>
              </a:rPr>
              <a:t>J</a:t>
            </a:r>
            <a:r>
              <a:rPr sz="2900" spc="-805" dirty="0">
                <a:solidFill>
                  <a:srgbClr val="8E90A1"/>
                </a:solidFill>
                <a:latin typeface="Times New Roman"/>
                <a:cs typeface="Times New Roman"/>
              </a:rPr>
              <a:t>e</a:t>
            </a:r>
            <a:r>
              <a:rPr sz="2900" spc="-470" dirty="0">
                <a:solidFill>
                  <a:srgbClr val="646672"/>
                </a:solidFill>
                <a:latin typeface="Times New Roman"/>
                <a:cs typeface="Times New Roman"/>
              </a:rPr>
              <a:t>rm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00405" y="4684670"/>
            <a:ext cx="137223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70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900" spc="-40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900" spc="80" dirty="0">
                <a:solidFill>
                  <a:srgbClr val="181818"/>
                </a:solidFill>
                <a:latin typeface="Arial"/>
                <a:cs typeface="Arial"/>
              </a:rPr>
              <a:t>é</a:t>
            </a:r>
            <a:r>
              <a:rPr sz="90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900" spc="50" dirty="0">
                <a:solidFill>
                  <a:srgbClr val="181818"/>
                </a:solidFill>
                <a:latin typeface="Arial"/>
                <a:cs typeface="Arial"/>
              </a:rPr>
              <a:t>em</a:t>
            </a:r>
            <a:r>
              <a:rPr sz="9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80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900" spc="-1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900" spc="1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900" spc="45" dirty="0">
                <a:solidFill>
                  <a:srgbClr val="181818"/>
                </a:solidFill>
                <a:latin typeface="Arial"/>
                <a:cs typeface="Arial"/>
              </a:rPr>
              <a:t>ciane</a:t>
            </a:r>
            <a:r>
              <a:rPr sz="9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7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900" spc="-4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900" spc="85" dirty="0">
                <a:solidFill>
                  <a:srgbClr val="181818"/>
                </a:solidFill>
                <a:latin typeface="Arial"/>
                <a:cs typeface="Arial"/>
              </a:rPr>
              <a:t>be</a:t>
            </a:r>
            <a:r>
              <a:rPr sz="900" spc="-2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900" spc="95" dirty="0">
                <a:solidFill>
                  <a:srgbClr val="181818"/>
                </a:solidFill>
                <a:latin typeface="Arial"/>
                <a:cs typeface="Arial"/>
              </a:rPr>
              <a:t>ro</a:t>
            </a:r>
            <a:endParaRPr sz="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74848" y="4816462"/>
            <a:ext cx="201803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20" dirty="0">
                <a:solidFill>
                  <a:srgbClr val="3B3B3B"/>
                </a:solidFill>
                <a:latin typeface="Arial"/>
                <a:cs typeface="Arial"/>
              </a:rPr>
              <a:t>Re</a:t>
            </a:r>
            <a:r>
              <a:rPr sz="900" spc="10" dirty="0">
                <a:solidFill>
                  <a:srgbClr val="3B3B3B"/>
                </a:solidFill>
                <a:latin typeface="Arial"/>
                <a:cs typeface="Arial"/>
              </a:rPr>
              <a:t>p</a:t>
            </a:r>
            <a:r>
              <a:rPr sz="900" spc="-2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900" dirty="0">
                <a:solidFill>
                  <a:srgbClr val="3B3B3B"/>
                </a:solidFill>
                <a:latin typeface="Arial"/>
                <a:cs typeface="Arial"/>
              </a:rPr>
              <a:t>es</a:t>
            </a:r>
            <a:r>
              <a:rPr sz="900" spc="3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181818"/>
                </a:solidFill>
                <a:latin typeface="Arial"/>
                <a:cs typeface="Arial"/>
              </a:rPr>
              <a:t>ntan</a:t>
            </a:r>
            <a:r>
              <a:rPr sz="900" spc="-3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900" spc="7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900" spc="-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3B3B3B"/>
                </a:solidFill>
                <a:latin typeface="Arial"/>
                <a:cs typeface="Arial"/>
              </a:rPr>
              <a:t>Co</a:t>
            </a:r>
            <a:r>
              <a:rPr sz="900" spc="30" dirty="0">
                <a:solidFill>
                  <a:srgbClr val="3B3B3B"/>
                </a:solidFill>
                <a:latin typeface="Arial"/>
                <a:cs typeface="Arial"/>
              </a:rPr>
              <a:t>m</a:t>
            </a:r>
            <a:r>
              <a:rPr sz="900" dirty="0">
                <a:solidFill>
                  <a:srgbClr val="181818"/>
                </a:solidFill>
                <a:latin typeface="Arial"/>
                <a:cs typeface="Arial"/>
              </a:rPr>
              <a:t>issão</a:t>
            </a:r>
            <a:r>
              <a:rPr sz="900" spc="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00" spc="25" dirty="0">
                <a:solidFill>
                  <a:srgbClr val="2B2B2B"/>
                </a:solidFill>
                <a:latin typeface="Arial"/>
                <a:cs typeface="Arial"/>
              </a:rPr>
              <a:t>de</a:t>
            </a:r>
            <a:r>
              <a:rPr sz="900" spc="1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2B2B2B"/>
                </a:solidFill>
                <a:latin typeface="Arial"/>
                <a:cs typeface="Arial"/>
              </a:rPr>
              <a:t>Compras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404</Words>
  <Application>Microsoft Office PowerPoint</Application>
  <PresentationFormat>Benutzerdefiniert</PresentationFormat>
  <Paragraphs>40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2018-06-25T20:20:21Z</dcterms:created>
  <dcterms:modified xsi:type="dcterms:W3CDTF">2018-06-25T18:20:26Z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