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2996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621791" y="521208"/>
            <a:ext cx="694944" cy="8092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3483864" y="5669279"/>
            <a:ext cx="3310128" cy="62179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96998" y="636800"/>
            <a:ext cx="1801495" cy="5734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>
              <a:lnSpc>
                <a:spcPct val="100000"/>
              </a:lnSpc>
            </a:pPr>
            <a:r>
              <a:rPr sz="2300" b="1" spc="15" dirty="0">
                <a:solidFill>
                  <a:srgbClr val="050505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z="1600" b="1" spc="20" dirty="0">
                <a:solidFill>
                  <a:srgbClr val="050505"/>
                </a:solidFill>
                <a:latin typeface="Arial"/>
                <a:cs typeface="Arial"/>
              </a:rPr>
              <a:t>ESPO</a:t>
            </a:r>
            <a:r>
              <a:rPr sz="1600" b="1" spc="95" dirty="0">
                <a:solidFill>
                  <a:srgbClr val="050505"/>
                </a:solidFill>
                <a:latin typeface="Arial"/>
                <a:cs typeface="Arial"/>
              </a:rPr>
              <a:t>R</a:t>
            </a:r>
            <a:r>
              <a:rPr sz="1600" b="1" spc="40" dirty="0">
                <a:solidFill>
                  <a:srgbClr val="1F1F1F"/>
                </a:solidFill>
                <a:latin typeface="Arial"/>
                <a:cs typeface="Arial"/>
              </a:rPr>
              <a:t>TE</a:t>
            </a:r>
            <a:r>
              <a:rPr sz="1600" b="1" spc="4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50505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61546" y="1629660"/>
            <a:ext cx="3871595" cy="622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Be</a:t>
            </a:r>
            <a:r>
              <a:rPr sz="950" spc="-85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950" spc="70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950" spc="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Horizonte,</a:t>
            </a:r>
            <a:r>
              <a:rPr sz="950" spc="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F1F1F"/>
                </a:solidFill>
                <a:latin typeface="Arial"/>
                <a:cs typeface="Arial"/>
              </a:rPr>
              <a:t>10</a:t>
            </a:r>
            <a:r>
              <a:rPr sz="950" spc="-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Junho</a:t>
            </a:r>
            <a:r>
              <a:rPr sz="950" spc="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950" spc="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343434"/>
                </a:solidFill>
                <a:latin typeface="Times New Roman"/>
                <a:cs typeface="Times New Roman"/>
              </a:rPr>
              <a:t>20</a:t>
            </a:r>
            <a:r>
              <a:rPr sz="1050" spc="5" dirty="0">
                <a:solidFill>
                  <a:srgbClr val="343434"/>
                </a:solidFill>
                <a:latin typeface="Times New Roman"/>
                <a:cs typeface="Times New Roman"/>
              </a:rPr>
              <a:t>1</a:t>
            </a:r>
            <a:r>
              <a:rPr sz="1050" spc="15" dirty="0">
                <a:solidFill>
                  <a:srgbClr val="343434"/>
                </a:solidFill>
                <a:latin typeface="Times New Roman"/>
                <a:cs typeface="Times New Roman"/>
              </a:rPr>
              <a:t>5.</a:t>
            </a: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2"/>
              </a:spcBef>
            </a:pPr>
            <a:endParaRPr sz="1050">
              <a:latin typeface="Times New Roman"/>
              <a:cs typeface="Times New Roman"/>
            </a:endParaRPr>
          </a:p>
          <a:p>
            <a:pPr marL="2567305">
              <a:lnSpc>
                <a:spcPct val="100000"/>
              </a:lnSpc>
            </a:pPr>
            <a:r>
              <a:rPr sz="1050" b="1" u="heavy" spc="-114" dirty="0">
                <a:solidFill>
                  <a:srgbClr val="1F1F1F"/>
                </a:solidFill>
                <a:latin typeface="Times New Roman"/>
                <a:cs typeface="Times New Roman"/>
              </a:rPr>
              <a:t>A</a:t>
            </a:r>
            <a:r>
              <a:rPr sz="1050" b="1" u="heavy" spc="-80" dirty="0">
                <a:solidFill>
                  <a:srgbClr val="1F1F1F"/>
                </a:solidFill>
                <a:latin typeface="Times New Roman"/>
                <a:cs typeface="Times New Roman"/>
              </a:rPr>
              <a:t>T</a:t>
            </a:r>
            <a:r>
              <a:rPr sz="1050" b="1" u="heavy" spc="-114" dirty="0">
                <a:solidFill>
                  <a:srgbClr val="050505"/>
                </a:solidFill>
                <a:latin typeface="Times New Roman"/>
                <a:cs typeface="Times New Roman"/>
              </a:rPr>
              <a:t>A</a:t>
            </a:r>
            <a:r>
              <a:rPr sz="1050" b="1" u="heavy" spc="9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b="1" u="heavy" spc="-105" dirty="0">
                <a:solidFill>
                  <a:srgbClr val="050505"/>
                </a:solidFill>
                <a:latin typeface="Times New Roman"/>
                <a:cs typeface="Times New Roman"/>
              </a:rPr>
              <a:t>DE</a:t>
            </a:r>
            <a:r>
              <a:rPr sz="1050" b="1" u="heavy" spc="10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b="1" u="heavy" spc="-125" dirty="0">
                <a:solidFill>
                  <a:srgbClr val="1F1F1F"/>
                </a:solidFill>
                <a:latin typeface="Times New Roman"/>
                <a:cs typeface="Times New Roman"/>
              </a:rPr>
              <a:t>R</a:t>
            </a:r>
            <a:r>
              <a:rPr sz="1050" b="1" u="heavy" spc="-75" dirty="0">
                <a:solidFill>
                  <a:srgbClr val="1F1F1F"/>
                </a:solidFill>
                <a:latin typeface="Times New Roman"/>
                <a:cs typeface="Times New Roman"/>
              </a:rPr>
              <a:t>E</a:t>
            </a:r>
            <a:r>
              <a:rPr sz="1050" b="1" u="heavy" spc="-114" dirty="0">
                <a:solidFill>
                  <a:srgbClr val="050505"/>
                </a:solidFill>
                <a:latin typeface="Times New Roman"/>
                <a:cs typeface="Times New Roman"/>
              </a:rPr>
              <a:t>VOG</a:t>
            </a:r>
            <a:r>
              <a:rPr sz="1050" b="1" u="heavy" spc="-21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b="1" u="heavy" spc="-110" dirty="0">
                <a:solidFill>
                  <a:srgbClr val="1F1F1F"/>
                </a:solidFill>
                <a:latin typeface="Times New Roman"/>
                <a:cs typeface="Times New Roman"/>
              </a:rPr>
              <a:t>ACÃ</a:t>
            </a:r>
            <a:r>
              <a:rPr sz="1050" b="1" u="heavy" spc="-155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50" b="1" u="heavy" spc="-60" dirty="0">
                <a:solidFill>
                  <a:srgbClr val="050505"/>
                </a:solidFill>
                <a:latin typeface="Times New Roman"/>
                <a:cs typeface="Times New Roman"/>
              </a:rPr>
              <a:t>O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7183" y="2798066"/>
            <a:ext cx="6618605" cy="22231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2245" algn="just">
              <a:lnSpc>
                <a:spcPct val="100000"/>
              </a:lnSpc>
            </a:pPr>
            <a:r>
              <a:rPr sz="950" spc="-40" dirty="0">
                <a:solidFill>
                  <a:srgbClr val="1F1F1F"/>
                </a:solidFill>
                <a:latin typeface="Arial"/>
                <a:cs typeface="Arial"/>
              </a:rPr>
              <a:t>Aos</a:t>
            </a:r>
            <a:endParaRPr sz="950">
              <a:latin typeface="Arial"/>
              <a:cs typeface="Arial"/>
            </a:endParaRPr>
          </a:p>
          <a:p>
            <a:pPr marL="182245" algn="just">
              <a:lnSpc>
                <a:spcPct val="100000"/>
              </a:lnSpc>
              <a:spcBef>
                <a:spcPts val="720"/>
              </a:spcBef>
            </a:pPr>
            <a:r>
              <a:rPr sz="950" spc="-20" dirty="0">
                <a:solidFill>
                  <a:srgbClr val="343434"/>
                </a:solidFill>
                <a:latin typeface="Arial"/>
                <a:cs typeface="Arial"/>
              </a:rPr>
              <a:t>Senhores</a:t>
            </a:r>
            <a:r>
              <a:rPr sz="950" spc="9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Licitantes,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2"/>
              </a:spcBef>
            </a:pPr>
            <a:endParaRPr sz="1150">
              <a:latin typeface="Times New Roman"/>
              <a:cs typeface="Times New Roman"/>
            </a:endParaRPr>
          </a:p>
          <a:p>
            <a:pPr marL="182245" algn="just">
              <a:lnSpc>
                <a:spcPts val="1205"/>
              </a:lnSpc>
            </a:pPr>
            <a:r>
              <a:rPr sz="1050" b="1" spc="-114" dirty="0">
                <a:solidFill>
                  <a:srgbClr val="050505"/>
                </a:solidFill>
                <a:latin typeface="Times New Roman"/>
                <a:cs typeface="Times New Roman"/>
              </a:rPr>
              <a:t>ATA </a:t>
            </a:r>
            <a:r>
              <a:rPr sz="1050" b="1" spc="-1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b="1" spc="-85" dirty="0">
                <a:solidFill>
                  <a:srgbClr val="050505"/>
                </a:solidFill>
                <a:latin typeface="Times New Roman"/>
                <a:cs typeface="Times New Roman"/>
              </a:rPr>
              <a:t>DE</a:t>
            </a:r>
            <a:r>
              <a:rPr sz="105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b="1" spc="1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b="1" spc="-105" dirty="0">
                <a:solidFill>
                  <a:srgbClr val="050505"/>
                </a:solidFill>
                <a:latin typeface="Times New Roman"/>
                <a:cs typeface="Times New Roman"/>
              </a:rPr>
              <a:t>REVOGAÇÃO</a:t>
            </a:r>
            <a:r>
              <a:rPr sz="105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b="1" spc="6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b="1" spc="-80" dirty="0">
                <a:solidFill>
                  <a:srgbClr val="050505"/>
                </a:solidFill>
                <a:latin typeface="Times New Roman"/>
                <a:cs typeface="Times New Roman"/>
              </a:rPr>
              <a:t>DO</a:t>
            </a:r>
            <a:r>
              <a:rPr sz="105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b="1" spc="3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b="1" spc="-65" dirty="0">
                <a:solidFill>
                  <a:srgbClr val="050505"/>
                </a:solidFill>
                <a:latin typeface="Times New Roman"/>
                <a:cs typeface="Times New Roman"/>
              </a:rPr>
              <a:t>PR</a:t>
            </a:r>
            <a:r>
              <a:rPr sz="1050" b="1" spc="-50" dirty="0">
                <a:solidFill>
                  <a:srgbClr val="050505"/>
                </a:solidFill>
                <a:latin typeface="Times New Roman"/>
                <a:cs typeface="Times New Roman"/>
              </a:rPr>
              <a:t>O</a:t>
            </a:r>
            <a:r>
              <a:rPr sz="1050" b="1" spc="-50" dirty="0">
                <a:solidFill>
                  <a:srgbClr val="1F1F1F"/>
                </a:solidFill>
                <a:latin typeface="Times New Roman"/>
                <a:cs typeface="Times New Roman"/>
              </a:rPr>
              <a:t>C</a:t>
            </a:r>
            <a:r>
              <a:rPr sz="1050" b="1" spc="-50" dirty="0">
                <a:solidFill>
                  <a:srgbClr val="050505"/>
                </a:solidFill>
                <a:latin typeface="Times New Roman"/>
                <a:cs typeface="Times New Roman"/>
              </a:rPr>
              <a:t>ESSO</a:t>
            </a:r>
            <a:r>
              <a:rPr sz="105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b="1" spc="1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b="1" spc="-70" dirty="0">
                <a:solidFill>
                  <a:srgbClr val="050505"/>
                </a:solidFill>
                <a:latin typeface="Times New Roman"/>
                <a:cs typeface="Times New Roman"/>
              </a:rPr>
              <a:t>LICITATÓRIO</a:t>
            </a:r>
            <a:r>
              <a:rPr sz="105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b="1" spc="8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b="1" spc="-70" dirty="0">
                <a:solidFill>
                  <a:srgbClr val="050505"/>
                </a:solidFill>
                <a:latin typeface="Times New Roman"/>
                <a:cs typeface="Times New Roman"/>
              </a:rPr>
              <a:t>CONVITE</a:t>
            </a:r>
            <a:r>
              <a:rPr sz="1050" b="1" dirty="0">
                <a:solidFill>
                  <a:srgbClr val="050505"/>
                </a:solidFill>
                <a:latin typeface="Times New Roman"/>
                <a:cs typeface="Times New Roman"/>
              </a:rPr>
              <a:t>  </a:t>
            </a:r>
            <a:r>
              <a:rPr sz="1050" b="1" spc="20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1050" b="1" spc="20" dirty="0">
                <a:solidFill>
                  <a:srgbClr val="1F1F1F"/>
                </a:solidFill>
                <a:latin typeface="Times New Roman"/>
                <a:cs typeface="Times New Roman"/>
              </a:rPr>
              <a:t>.</a:t>
            </a:r>
            <a:r>
              <a:rPr sz="1050" b="1" spc="235" dirty="0">
                <a:solidFill>
                  <a:srgbClr val="050505"/>
                </a:solidFill>
                <a:latin typeface="Times New Roman"/>
                <a:cs typeface="Times New Roman"/>
              </a:rPr>
              <a:t>º</a:t>
            </a:r>
            <a:r>
              <a:rPr sz="105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b="1" spc="-114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b="1" spc="114" dirty="0">
                <a:solidFill>
                  <a:srgbClr val="050505"/>
                </a:solidFill>
                <a:latin typeface="Times New Roman"/>
                <a:cs typeface="Times New Roman"/>
              </a:rPr>
              <a:t>00</a:t>
            </a:r>
            <a:r>
              <a:rPr sz="1050" b="1" spc="125" dirty="0">
                <a:solidFill>
                  <a:srgbClr val="1F1F1F"/>
                </a:solidFill>
                <a:latin typeface="Times New Roman"/>
                <a:cs typeface="Times New Roman"/>
              </a:rPr>
              <a:t>2/</a:t>
            </a:r>
            <a:r>
              <a:rPr sz="1050" b="1" spc="-130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50" b="1" spc="95" dirty="0">
                <a:solidFill>
                  <a:srgbClr val="050505"/>
                </a:solidFill>
                <a:latin typeface="Times New Roman"/>
                <a:cs typeface="Times New Roman"/>
              </a:rPr>
              <a:t>20</a:t>
            </a:r>
            <a:r>
              <a:rPr sz="1050" b="1" spc="100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050" b="1" spc="85" dirty="0">
                <a:solidFill>
                  <a:srgbClr val="1F1F1F"/>
                </a:solidFill>
                <a:latin typeface="Times New Roman"/>
                <a:cs typeface="Times New Roman"/>
              </a:rPr>
              <a:t>5</a:t>
            </a:r>
            <a:r>
              <a:rPr sz="1050" b="1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50" b="1" spc="-110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50" spc="390" dirty="0">
                <a:solidFill>
                  <a:srgbClr val="343434"/>
                </a:solidFill>
                <a:latin typeface="Times New Roman"/>
                <a:cs typeface="Times New Roman"/>
              </a:rPr>
              <a:t>-</a:t>
            </a:r>
            <a:r>
              <a:rPr sz="1050" spc="25" dirty="0">
                <a:solidFill>
                  <a:srgbClr val="343434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Aqu</a:t>
            </a:r>
            <a:r>
              <a:rPr sz="950" spc="3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ção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Mater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950" spc="-5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endParaRPr sz="950">
              <a:latin typeface="Arial"/>
              <a:cs typeface="Arial"/>
            </a:endParaRPr>
          </a:p>
          <a:p>
            <a:pPr marL="182245" marR="5080" indent="4445" algn="just">
              <a:lnSpc>
                <a:spcPts val="1180"/>
              </a:lnSpc>
              <a:spcBef>
                <a:spcPts val="45"/>
              </a:spcBef>
            </a:pPr>
            <a:r>
              <a:rPr sz="950" spc="-5" dirty="0">
                <a:solidFill>
                  <a:srgbClr val="1F1F1F"/>
                </a:solidFill>
                <a:latin typeface="Arial"/>
                <a:cs typeface="Arial"/>
              </a:rPr>
              <a:t>Esportivos,</a:t>
            </a:r>
            <a:r>
              <a:rPr sz="950" spc="1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para</a:t>
            </a:r>
            <a:r>
              <a:rPr sz="950" spc="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43434"/>
                </a:solidFill>
                <a:latin typeface="Arial"/>
                <a:cs typeface="Arial"/>
              </a:rPr>
              <a:t>atend</a:t>
            </a:r>
            <a:r>
              <a:rPr sz="950" spc="3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343434"/>
                </a:solidFill>
                <a:latin typeface="Arial"/>
                <a:cs typeface="Arial"/>
              </a:rPr>
              <a:t>mento</a:t>
            </a:r>
            <a:r>
              <a:rPr sz="950" spc="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950" spc="6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43434"/>
                </a:solidFill>
                <a:latin typeface="Arial"/>
                <a:cs typeface="Arial"/>
              </a:rPr>
              <a:t>Un</a:t>
            </a:r>
            <a:r>
              <a:rPr sz="950" spc="-4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343434"/>
                </a:solidFill>
                <a:latin typeface="Arial"/>
                <a:cs typeface="Arial"/>
              </a:rPr>
              <a:t>dade</a:t>
            </a:r>
            <a:r>
              <a:rPr sz="950" spc="5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1F1F1F"/>
                </a:solidFill>
                <a:latin typeface="Arial"/>
                <a:cs typeface="Arial"/>
              </a:rPr>
              <a:t>do</a:t>
            </a:r>
            <a:r>
              <a:rPr sz="950" spc="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F1F1F"/>
                </a:solidFill>
                <a:latin typeface="Arial"/>
                <a:cs typeface="Arial"/>
              </a:rPr>
              <a:t>Mackenzie</a:t>
            </a:r>
            <a:r>
              <a:rPr sz="950" spc="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343434"/>
                </a:solidFill>
                <a:latin typeface="Arial"/>
                <a:cs typeface="Arial"/>
              </a:rPr>
              <a:t>Esporte</a:t>
            </a:r>
            <a:r>
              <a:rPr sz="950" spc="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sz="950" spc="-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950" spc="20" dirty="0">
                <a:solidFill>
                  <a:srgbClr val="343434"/>
                </a:solidFill>
                <a:latin typeface="Arial"/>
                <a:cs typeface="Arial"/>
              </a:rPr>
              <a:t>ube</a:t>
            </a:r>
            <a:r>
              <a:rPr sz="950" spc="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oca</a:t>
            </a:r>
            <a:r>
              <a:rPr sz="950" spc="35" dirty="0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sz="950" spc="-4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950" spc="-55" dirty="0">
                <a:solidFill>
                  <a:srgbClr val="4F4F50"/>
                </a:solidFill>
                <a:latin typeface="Arial"/>
                <a:cs typeface="Arial"/>
              </a:rPr>
              <a:t>z</a:t>
            </a:r>
            <a:r>
              <a:rPr sz="950" spc="-10" dirty="0">
                <a:solidFill>
                  <a:srgbClr val="343434"/>
                </a:solidFill>
                <a:latin typeface="Arial"/>
                <a:cs typeface="Arial"/>
              </a:rPr>
              <a:t>ada</a:t>
            </a:r>
            <a:r>
              <a:rPr sz="950" spc="1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F1F1F"/>
                </a:solidFill>
                <a:latin typeface="Arial"/>
                <a:cs typeface="Arial"/>
              </a:rPr>
              <a:t>na</a:t>
            </a:r>
            <a:r>
              <a:rPr sz="950" spc="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343434"/>
                </a:solidFill>
                <a:latin typeface="Arial"/>
                <a:cs typeface="Arial"/>
              </a:rPr>
              <a:t>Rua</a:t>
            </a:r>
            <a:r>
              <a:rPr sz="950" spc="5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43434"/>
                </a:solidFill>
                <a:latin typeface="Arial"/>
                <a:cs typeface="Arial"/>
              </a:rPr>
              <a:t>Congonh</a:t>
            </a:r>
            <a:r>
              <a:rPr sz="950" spc="6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950" spc="-50" dirty="0">
                <a:solidFill>
                  <a:srgbClr val="4F4F50"/>
                </a:solidFill>
                <a:latin typeface="Arial"/>
                <a:cs typeface="Arial"/>
              </a:rPr>
              <a:t>s</a:t>
            </a:r>
            <a:r>
              <a:rPr sz="950" spc="285" dirty="0">
                <a:solidFill>
                  <a:srgbClr val="343434"/>
                </a:solidFill>
                <a:latin typeface="Arial"/>
                <a:cs typeface="Arial"/>
              </a:rPr>
              <a:t>,</a:t>
            </a:r>
            <a:r>
              <a:rPr sz="950" spc="-18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sz="950" spc="15" dirty="0">
                <a:solidFill>
                  <a:srgbClr val="4F4F50"/>
                </a:solidFill>
                <a:latin typeface="Arial"/>
                <a:cs typeface="Arial"/>
              </a:rPr>
              <a:t>.</a:t>
            </a:r>
            <a:r>
              <a:rPr sz="950" spc="130" dirty="0">
                <a:solidFill>
                  <a:srgbClr val="343434"/>
                </a:solidFill>
                <a:latin typeface="Arial"/>
                <a:cs typeface="Arial"/>
              </a:rPr>
              <a:t>º</a:t>
            </a:r>
            <a:r>
              <a:rPr sz="950" spc="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343434"/>
                </a:solidFill>
                <a:latin typeface="Times New Roman"/>
                <a:cs typeface="Times New Roman"/>
              </a:rPr>
              <a:t>4</a:t>
            </a:r>
            <a:r>
              <a:rPr sz="1050" spc="-35" dirty="0">
                <a:solidFill>
                  <a:srgbClr val="343434"/>
                </a:solidFill>
                <a:latin typeface="Times New Roman"/>
                <a:cs typeface="Times New Roman"/>
              </a:rPr>
              <a:t>5</a:t>
            </a:r>
            <a:r>
              <a:rPr sz="1050" spc="35" dirty="0">
                <a:solidFill>
                  <a:srgbClr val="343434"/>
                </a:solidFill>
                <a:latin typeface="Times New Roman"/>
                <a:cs typeface="Times New Roman"/>
              </a:rPr>
              <a:t>0,</a:t>
            </a:r>
            <a:r>
              <a:rPr sz="1050" spc="80" dirty="0">
                <a:solidFill>
                  <a:srgbClr val="343434"/>
                </a:solidFill>
                <a:latin typeface="Times New Roman"/>
                <a:cs typeface="Times New Roman"/>
              </a:rPr>
              <a:t> </a:t>
            </a:r>
            <a:r>
              <a:rPr sz="950" spc="5" dirty="0">
                <a:solidFill>
                  <a:srgbClr val="343434"/>
                </a:solidFill>
                <a:latin typeface="Arial"/>
                <a:cs typeface="Arial"/>
              </a:rPr>
              <a:t>Ba</a:t>
            </a:r>
            <a:r>
              <a:rPr sz="950" spc="-5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950" spc="45" dirty="0">
                <a:solidFill>
                  <a:srgbClr val="343434"/>
                </a:solidFill>
                <a:latin typeface="Arial"/>
                <a:cs typeface="Arial"/>
              </a:rPr>
              <a:t>rro</a:t>
            </a:r>
            <a:r>
              <a:rPr sz="950" spc="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343434"/>
                </a:solidFill>
                <a:latin typeface="Arial"/>
                <a:cs typeface="Arial"/>
              </a:rPr>
              <a:t>Santo</a:t>
            </a:r>
            <a:r>
              <a:rPr sz="950" spc="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Antôn</a:t>
            </a:r>
            <a:r>
              <a:rPr sz="950" spc="3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spc="50" dirty="0">
                <a:solidFill>
                  <a:srgbClr val="1F1F1F"/>
                </a:solidFill>
                <a:latin typeface="Arial"/>
                <a:cs typeface="Arial"/>
              </a:rPr>
              <a:t>o,</a:t>
            </a:r>
            <a:r>
              <a:rPr sz="950" spc="-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343434"/>
                </a:solidFill>
                <a:latin typeface="Arial"/>
                <a:cs typeface="Arial"/>
              </a:rPr>
              <a:t>CEP</a:t>
            </a:r>
            <a:r>
              <a:rPr sz="950" spc="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343434"/>
                </a:solidFill>
                <a:latin typeface="Times New Roman"/>
                <a:cs typeface="Times New Roman"/>
              </a:rPr>
              <a:t>3</a:t>
            </a:r>
            <a:r>
              <a:rPr sz="1050" spc="20" dirty="0">
                <a:solidFill>
                  <a:srgbClr val="343434"/>
                </a:solidFill>
                <a:latin typeface="Times New Roman"/>
                <a:cs typeface="Times New Roman"/>
              </a:rPr>
              <a:t>033</a:t>
            </a:r>
            <a:r>
              <a:rPr sz="1050" spc="35" dirty="0">
                <a:solidFill>
                  <a:srgbClr val="343434"/>
                </a:solidFill>
                <a:latin typeface="Times New Roman"/>
                <a:cs typeface="Times New Roman"/>
              </a:rPr>
              <a:t>0</a:t>
            </a:r>
            <a:r>
              <a:rPr sz="1050" spc="75" dirty="0">
                <a:solidFill>
                  <a:srgbClr val="4F4F50"/>
                </a:solidFill>
                <a:latin typeface="Times New Roman"/>
                <a:cs typeface="Times New Roman"/>
              </a:rPr>
              <a:t>-</a:t>
            </a:r>
            <a:r>
              <a:rPr sz="1050" spc="-100" dirty="0">
                <a:solidFill>
                  <a:srgbClr val="1F1F1F"/>
                </a:solidFill>
                <a:latin typeface="Times New Roman"/>
                <a:cs typeface="Times New Roman"/>
              </a:rPr>
              <a:t>1</a:t>
            </a:r>
            <a:r>
              <a:rPr sz="1050" spc="25" dirty="0">
                <a:solidFill>
                  <a:srgbClr val="1F1F1F"/>
                </a:solidFill>
                <a:latin typeface="Times New Roman"/>
                <a:cs typeface="Times New Roman"/>
              </a:rPr>
              <a:t>00,</a:t>
            </a:r>
            <a:r>
              <a:rPr sz="1050" spc="55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950" spc="15" dirty="0">
                <a:solidFill>
                  <a:srgbClr val="343434"/>
                </a:solidFill>
                <a:latin typeface="Arial"/>
                <a:cs typeface="Arial"/>
              </a:rPr>
              <a:t>em</a:t>
            </a:r>
            <a:r>
              <a:rPr sz="950" spc="8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43434"/>
                </a:solidFill>
                <a:latin typeface="Arial"/>
                <a:cs typeface="Arial"/>
              </a:rPr>
              <a:t>Belo</a:t>
            </a:r>
            <a:r>
              <a:rPr sz="950" spc="6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43434"/>
                </a:solidFill>
                <a:latin typeface="Arial"/>
                <a:cs typeface="Arial"/>
              </a:rPr>
              <a:t>Hor</a:t>
            </a:r>
            <a:r>
              <a:rPr sz="950" spc="-7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zonte</a:t>
            </a:r>
            <a:r>
              <a:rPr sz="950" spc="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370" dirty="0">
                <a:solidFill>
                  <a:srgbClr val="4F4F50"/>
                </a:solidFill>
                <a:latin typeface="Arial"/>
                <a:cs typeface="Arial"/>
              </a:rPr>
              <a:t>-</a:t>
            </a:r>
            <a:r>
              <a:rPr sz="950" spc="-30" dirty="0">
                <a:solidFill>
                  <a:srgbClr val="4F4F50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1F1F1F"/>
                </a:solidFill>
                <a:latin typeface="Arial"/>
                <a:cs typeface="Arial"/>
              </a:rPr>
              <a:t>MG.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100">
              <a:latin typeface="Times New Roman"/>
              <a:cs typeface="Times New Roman"/>
            </a:endParaRPr>
          </a:p>
          <a:p>
            <a:pPr marL="182245" marR="10160" algn="just">
              <a:lnSpc>
                <a:spcPct val="101099"/>
              </a:lnSpc>
            </a:pPr>
            <a:r>
              <a:rPr sz="950" spc="-90" dirty="0">
                <a:solidFill>
                  <a:srgbClr val="1F1F1F"/>
                </a:solidFill>
                <a:latin typeface="Arial"/>
                <a:cs typeface="Arial"/>
              </a:rPr>
              <a:t>A </a:t>
            </a:r>
            <a:r>
              <a:rPr sz="950" spc="-1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Com</a:t>
            </a:r>
            <a:r>
              <a:rPr sz="950" spc="-4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ssão</a:t>
            </a:r>
            <a:r>
              <a:rPr sz="950" spc="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950" spc="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43434"/>
                </a:solidFill>
                <a:latin typeface="Arial"/>
                <a:cs typeface="Arial"/>
              </a:rPr>
              <a:t>Compras</a:t>
            </a:r>
            <a:r>
              <a:rPr sz="950" spc="1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950" spc="9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F1F1F"/>
                </a:solidFill>
                <a:latin typeface="Arial"/>
                <a:cs typeface="Arial"/>
              </a:rPr>
              <a:t>Licitaçõ</a:t>
            </a:r>
            <a:r>
              <a:rPr sz="950" spc="-2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4F4F50"/>
                </a:solidFill>
                <a:latin typeface="Arial"/>
                <a:cs typeface="Arial"/>
              </a:rPr>
              <a:t>s</a:t>
            </a:r>
            <a:r>
              <a:rPr sz="950" spc="195" dirty="0">
                <a:solidFill>
                  <a:srgbClr val="343434"/>
                </a:solidFill>
                <a:latin typeface="Arial"/>
                <a:cs typeface="Arial"/>
              </a:rPr>
              <a:t>,</a:t>
            </a:r>
            <a:r>
              <a:rPr sz="950" spc="-8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F1F1F"/>
                </a:solidFill>
                <a:latin typeface="Arial"/>
                <a:cs typeface="Arial"/>
              </a:rPr>
              <a:t>repr</a:t>
            </a:r>
            <a:r>
              <a:rPr sz="950" spc="-10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950" spc="-55" dirty="0">
                <a:solidFill>
                  <a:srgbClr val="4F4F50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entando</a:t>
            </a:r>
            <a:r>
              <a:rPr sz="950" spc="114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neste</a:t>
            </a:r>
            <a:r>
              <a:rPr sz="950" spc="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43434"/>
                </a:solidFill>
                <a:latin typeface="Arial"/>
                <a:cs typeface="Arial"/>
              </a:rPr>
              <a:t>ato</a:t>
            </a:r>
            <a:r>
              <a:rPr sz="950" spc="4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950" spc="9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F1F1F"/>
                </a:solidFill>
                <a:latin typeface="Arial"/>
                <a:cs typeface="Arial"/>
              </a:rPr>
              <a:t>Mackenzie</a:t>
            </a:r>
            <a:r>
              <a:rPr sz="950" spc="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Esporte</a:t>
            </a:r>
            <a:r>
              <a:rPr sz="95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sz="950" spc="-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950" spc="15" dirty="0">
                <a:solidFill>
                  <a:srgbClr val="1F1F1F"/>
                </a:solidFill>
                <a:latin typeface="Arial"/>
                <a:cs typeface="Arial"/>
              </a:rPr>
              <a:t>ube,</a:t>
            </a:r>
            <a:r>
              <a:rPr sz="950" spc="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comun</a:t>
            </a:r>
            <a:r>
              <a:rPr sz="950" spc="4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1F1F1F"/>
                </a:solidFill>
                <a:latin typeface="Arial"/>
                <a:cs typeface="Arial"/>
              </a:rPr>
              <a:t>ca</a:t>
            </a:r>
            <a:r>
              <a:rPr sz="950" spc="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aos</a:t>
            </a:r>
            <a:r>
              <a:rPr sz="950" spc="1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citantes 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a </a:t>
            </a:r>
            <a:r>
              <a:rPr sz="950" spc="-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b="1" spc="-100" dirty="0">
                <a:solidFill>
                  <a:srgbClr val="050505"/>
                </a:solidFill>
                <a:latin typeface="Times New Roman"/>
                <a:cs typeface="Times New Roman"/>
              </a:rPr>
              <a:t>REVOGACÃ</a:t>
            </a:r>
            <a:r>
              <a:rPr sz="1050" b="1" spc="-20" dirty="0">
                <a:solidFill>
                  <a:srgbClr val="050505"/>
                </a:solidFill>
                <a:latin typeface="Times New Roman"/>
                <a:cs typeface="Times New Roman"/>
              </a:rPr>
              <a:t>O</a:t>
            </a:r>
            <a:r>
              <a:rPr sz="1050" b="1" spc="10" dirty="0">
                <a:solidFill>
                  <a:srgbClr val="1F1F1F"/>
                </a:solidFill>
                <a:latin typeface="Times New Roman"/>
                <a:cs typeface="Times New Roman"/>
              </a:rPr>
              <a:t>do</a:t>
            </a:r>
            <a:r>
              <a:rPr sz="1050" b="1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50" b="1" spc="-55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1F1F1F"/>
                </a:solidFill>
                <a:latin typeface="Arial"/>
                <a:cs typeface="Arial"/>
              </a:rPr>
              <a:t>processo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950" spc="-5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950" spc="-40" dirty="0">
                <a:solidFill>
                  <a:srgbClr val="4F4F50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343434"/>
                </a:solidFill>
                <a:latin typeface="Arial"/>
                <a:cs typeface="Arial"/>
              </a:rPr>
              <a:t>citatór</a:t>
            </a:r>
            <a:r>
              <a:rPr sz="950" spc="-2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43434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referência, </a:t>
            </a:r>
            <a:r>
              <a:rPr sz="950" spc="-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co</a:t>
            </a:r>
            <a:r>
              <a:rPr sz="950" spc="-5" dirty="0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sz="950" spc="-15" dirty="0">
                <a:solidFill>
                  <a:srgbClr val="4F4F50"/>
                </a:solidFill>
                <a:latin typeface="Arial"/>
                <a:cs typeface="Arial"/>
              </a:rPr>
              <a:t>s</a:t>
            </a:r>
            <a:r>
              <a:rPr sz="950" spc="-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derando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a </a:t>
            </a:r>
            <a:r>
              <a:rPr sz="950" spc="-6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nec</a:t>
            </a:r>
            <a:r>
              <a:rPr sz="950" spc="-3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950" spc="-25" dirty="0">
                <a:solidFill>
                  <a:srgbClr val="4F4F50"/>
                </a:solidFill>
                <a:latin typeface="Arial"/>
                <a:cs typeface="Arial"/>
              </a:rPr>
              <a:t>s</a:t>
            </a:r>
            <a:r>
              <a:rPr sz="950" spc="-40" dirty="0">
                <a:solidFill>
                  <a:srgbClr val="4F4F50"/>
                </a:solidFill>
                <a:latin typeface="Arial"/>
                <a:cs typeface="Arial"/>
              </a:rPr>
              <a:t>s</a:t>
            </a:r>
            <a:r>
              <a:rPr sz="950" spc="-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1F1F1F"/>
                </a:solidFill>
                <a:latin typeface="Arial"/>
                <a:cs typeface="Arial"/>
              </a:rPr>
              <a:t>dade</a:t>
            </a:r>
            <a:r>
              <a:rPr sz="950" spc="1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sz="950" spc="10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950" spc="-50" dirty="0">
                <a:solidFill>
                  <a:srgbClr val="4F4F50"/>
                </a:solidFill>
                <a:latin typeface="Arial"/>
                <a:cs typeface="Arial"/>
              </a:rPr>
              <a:t>s</a:t>
            </a:r>
            <a:r>
              <a:rPr sz="950" spc="20" dirty="0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sz="950" spc="-345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950" spc="-68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nstituição </a:t>
            </a:r>
            <a:r>
              <a:rPr sz="950" spc="-6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43434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F1F1F"/>
                </a:solidFill>
                <a:latin typeface="Arial"/>
                <a:cs typeface="Arial"/>
              </a:rPr>
              <a:t>rever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as</a:t>
            </a:r>
            <a:r>
              <a:rPr sz="950" spc="-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determinaçõesdo </a:t>
            </a:r>
            <a:r>
              <a:rPr sz="950" spc="-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43434"/>
                </a:solidFill>
                <a:latin typeface="Arial"/>
                <a:cs typeface="Arial"/>
              </a:rPr>
              <a:t>edital</a:t>
            </a:r>
            <a:r>
              <a:rPr sz="950" spc="195" dirty="0">
                <a:solidFill>
                  <a:srgbClr val="343434"/>
                </a:solidFill>
                <a:latin typeface="Arial"/>
                <a:cs typeface="Arial"/>
              </a:rPr>
              <a:t>,</a:t>
            </a:r>
            <a:r>
              <a:rPr sz="950" spc="-1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F1F1F"/>
                </a:solidFill>
                <a:latin typeface="Arial"/>
                <a:cs typeface="Arial"/>
              </a:rPr>
              <a:t>podendo</a:t>
            </a:r>
            <a:r>
              <a:rPr sz="950" spc="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nclusive</a:t>
            </a:r>
            <a:r>
              <a:rPr sz="950" spc="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950" spc="-50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950" spc="15" dirty="0">
                <a:solidFill>
                  <a:srgbClr val="1F1F1F"/>
                </a:solidFill>
                <a:latin typeface="Arial"/>
                <a:cs typeface="Arial"/>
              </a:rPr>
              <a:t>terar</a:t>
            </a:r>
            <a:r>
              <a:rPr sz="950" spc="8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950" spc="-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43434"/>
                </a:solidFill>
                <a:latin typeface="Arial"/>
                <a:cs typeface="Arial"/>
              </a:rPr>
              <a:t>cr</a:t>
            </a:r>
            <a:r>
              <a:rPr sz="950" spc="-4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343434"/>
                </a:solidFill>
                <a:latin typeface="Arial"/>
                <a:cs typeface="Arial"/>
              </a:rPr>
              <a:t>tér</a:t>
            </a:r>
            <a:r>
              <a:rPr sz="950" spc="-1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950" spc="-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950" spc="-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F1F1F"/>
                </a:solidFill>
                <a:latin typeface="Arial"/>
                <a:cs typeface="Arial"/>
              </a:rPr>
              <a:t>julgamento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desta</a:t>
            </a:r>
            <a:r>
              <a:rPr sz="950" spc="10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1F1F1F"/>
                </a:solidFill>
                <a:latin typeface="Arial"/>
                <a:cs typeface="Arial"/>
              </a:rPr>
              <a:t>icitação.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4"/>
              </a:spcBef>
            </a:pPr>
            <a:endParaRPr sz="1050">
              <a:latin typeface="Times New Roman"/>
              <a:cs typeface="Times New Roman"/>
            </a:endParaRPr>
          </a:p>
          <a:p>
            <a:pPr marL="191135" marR="13335" indent="-179070">
              <a:lnSpc>
                <a:spcPct val="103600"/>
              </a:lnSpc>
            </a:pPr>
            <a:r>
              <a:rPr sz="950" spc="-118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343434"/>
                </a:solidFill>
                <a:latin typeface="Arial"/>
                <a:cs typeface="Arial"/>
              </a:rPr>
              <a:t>nformam</a:t>
            </a:r>
            <a:r>
              <a:rPr sz="950" spc="-2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950" spc="5" dirty="0">
                <a:solidFill>
                  <a:srgbClr val="4F4F50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4F4F50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4F4F50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F1F1F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F1F1F"/>
                </a:solidFill>
                <a:latin typeface="Arial"/>
                <a:cs typeface="Arial"/>
              </a:rPr>
              <a:t>tão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343434"/>
                </a:solidFill>
                <a:latin typeface="Arial"/>
                <a:cs typeface="Arial"/>
              </a:rPr>
              <a:t>ogo,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1F1F1F"/>
                </a:solidFill>
                <a:latin typeface="Arial"/>
                <a:cs typeface="Arial"/>
              </a:rPr>
              <a:t>um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novo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43434"/>
                </a:solidFill>
                <a:latin typeface="Arial"/>
                <a:cs typeface="Arial"/>
              </a:rPr>
              <a:t>edital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43434"/>
                </a:solidFill>
                <a:latin typeface="Arial"/>
                <a:cs typeface="Arial"/>
              </a:rPr>
              <a:t> será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950" spc="-10" dirty="0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343434"/>
                </a:solidFill>
                <a:latin typeface="Arial"/>
                <a:cs typeface="Arial"/>
              </a:rPr>
              <a:t>aborado,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todas </a:t>
            </a:r>
            <a:r>
              <a:rPr sz="950" spc="-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343434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empresas  </a:t>
            </a:r>
            <a:r>
              <a:rPr sz="950" spc="-5" dirty="0">
                <a:solidFill>
                  <a:srgbClr val="1F1F1F"/>
                </a:solidFill>
                <a:latin typeface="Arial"/>
                <a:cs typeface="Arial"/>
              </a:rPr>
              <a:t>interessadas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4F4F50"/>
                </a:solidFill>
                <a:latin typeface="Arial"/>
                <a:cs typeface="Arial"/>
              </a:rPr>
              <a:t>s</a:t>
            </a:r>
            <a:r>
              <a:rPr sz="950" spc="3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950" spc="-35" dirty="0">
                <a:solidFill>
                  <a:srgbClr val="050505"/>
                </a:solidFill>
                <a:latin typeface="Arial"/>
                <a:cs typeface="Arial"/>
              </a:rPr>
              <a:t>r</a:t>
            </a:r>
            <a:r>
              <a:rPr sz="950" spc="30" dirty="0">
                <a:solidFill>
                  <a:srgbClr val="343434"/>
                </a:solidFill>
                <a:latin typeface="Arial"/>
                <a:cs typeface="Arial"/>
              </a:rPr>
              <a:t>ão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43434"/>
                </a:solidFill>
                <a:latin typeface="Arial"/>
                <a:cs typeface="Arial"/>
              </a:rPr>
              <a:t>conv</a:t>
            </a:r>
            <a:r>
              <a:rPr sz="950" spc="-3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dadas </a:t>
            </a: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nova</a:t>
            </a:r>
            <a:r>
              <a:rPr sz="950" spc="-30" dirty="0">
                <a:solidFill>
                  <a:srgbClr val="1F1F1F"/>
                </a:solidFill>
                <a:latin typeface="Arial"/>
                <a:cs typeface="Arial"/>
              </a:rPr>
              <a:t>m</a:t>
            </a:r>
            <a:r>
              <a:rPr sz="950" spc="35" dirty="0">
                <a:solidFill>
                  <a:srgbClr val="4F4F50"/>
                </a:solidFill>
                <a:latin typeface="Arial"/>
                <a:cs typeface="Arial"/>
              </a:rPr>
              <a:t>e</a:t>
            </a:r>
            <a:r>
              <a:rPr sz="950" spc="35" dirty="0">
                <a:solidFill>
                  <a:srgbClr val="1F1F1F"/>
                </a:solidFill>
                <a:latin typeface="Arial"/>
                <a:cs typeface="Arial"/>
              </a:rPr>
              <a:t>nte</a:t>
            </a: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para</a:t>
            </a:r>
            <a:r>
              <a:rPr sz="950" spc="9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F1F1F"/>
                </a:solidFill>
                <a:latin typeface="Arial"/>
                <a:cs typeface="Arial"/>
              </a:rPr>
              <a:t>part</a:t>
            </a:r>
            <a:r>
              <a:rPr sz="950" spc="-2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ciparem</a:t>
            </a:r>
            <a:r>
              <a:rPr sz="950" spc="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1F1F1F"/>
                </a:solidFill>
                <a:latin typeface="Arial"/>
                <a:cs typeface="Arial"/>
              </a:rPr>
              <a:t>do</a:t>
            </a:r>
            <a:r>
              <a:rPr sz="950" spc="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43434"/>
                </a:solidFill>
                <a:latin typeface="Arial"/>
                <a:cs typeface="Arial"/>
              </a:rPr>
              <a:t>certame.</a:t>
            </a:r>
            <a:endParaRPr sz="9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57024" y="5524816"/>
            <a:ext cx="2605405" cy="7283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85495" algn="l"/>
              </a:tabLst>
            </a:pPr>
            <a:r>
              <a:rPr sz="950" spc="-5" dirty="0">
                <a:solidFill>
                  <a:srgbClr val="1F1F1F"/>
                </a:solidFill>
                <a:latin typeface="Arial"/>
                <a:cs typeface="Arial"/>
              </a:rPr>
              <a:t>Atenc</a:t>
            </a:r>
            <a:r>
              <a:rPr sz="950" spc="5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950" spc="-50" dirty="0">
                <a:solidFill>
                  <a:srgbClr val="4F4F50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a	</a:t>
            </a:r>
            <a:r>
              <a:rPr sz="950" spc="30" dirty="0">
                <a:solidFill>
                  <a:srgbClr val="1F1F1F"/>
                </a:solidFill>
                <a:latin typeface="Arial"/>
                <a:cs typeface="Arial"/>
              </a:rPr>
              <a:t>te,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850">
              <a:latin typeface="Times New Roman"/>
              <a:cs typeface="Times New Roman"/>
            </a:endParaRPr>
          </a:p>
          <a:p>
            <a:pPr marL="690880">
              <a:lnSpc>
                <a:spcPts val="1345"/>
              </a:lnSpc>
            </a:pPr>
            <a:r>
              <a:rPr sz="1250" spc="-65" dirty="0">
                <a:solidFill>
                  <a:srgbClr val="7E7E9E"/>
                </a:solidFill>
                <a:latin typeface="Arial"/>
                <a:cs typeface="Arial"/>
              </a:rPr>
              <a:t>t</a:t>
            </a:r>
            <a:r>
              <a:rPr sz="1250" spc="-75" dirty="0">
                <a:solidFill>
                  <a:srgbClr val="7E7E9E"/>
                </a:solidFill>
                <a:latin typeface="Arial"/>
                <a:cs typeface="Arial"/>
              </a:rPr>
              <a:t>()</a:t>
            </a:r>
            <a:r>
              <a:rPr sz="1250" spc="-120" dirty="0">
                <a:solidFill>
                  <a:srgbClr val="7E7E9E"/>
                </a:solidFill>
                <a:latin typeface="Arial"/>
                <a:cs typeface="Arial"/>
              </a:rPr>
              <a:t>\Q</a:t>
            </a:r>
            <a:r>
              <a:rPr sz="1250" spc="-215" dirty="0">
                <a:solidFill>
                  <a:srgbClr val="7E7E9E"/>
                </a:solidFill>
                <a:latin typeface="Arial"/>
                <a:cs typeface="Arial"/>
              </a:rPr>
              <a:t> </a:t>
            </a:r>
            <a:r>
              <a:rPr sz="1250" spc="10" dirty="0">
                <a:solidFill>
                  <a:srgbClr val="666777"/>
                </a:solidFill>
                <a:latin typeface="Arial"/>
                <a:cs typeface="Arial"/>
              </a:rPr>
              <a:t>1k1</a:t>
            </a:r>
            <a:r>
              <a:rPr sz="1250" dirty="0">
                <a:solidFill>
                  <a:srgbClr val="666777"/>
                </a:solidFill>
                <a:latin typeface="Arial"/>
                <a:cs typeface="Arial"/>
              </a:rPr>
              <a:t>  </a:t>
            </a:r>
            <a:r>
              <a:rPr sz="1250" spc="-110" dirty="0">
                <a:solidFill>
                  <a:srgbClr val="666777"/>
                </a:solidFill>
                <a:latin typeface="Arial"/>
                <a:cs typeface="Arial"/>
              </a:rPr>
              <a:t> </a:t>
            </a:r>
            <a:r>
              <a:rPr sz="1250" spc="-75" dirty="0">
                <a:solidFill>
                  <a:srgbClr val="B6B8CA"/>
                </a:solidFill>
                <a:latin typeface="Arial"/>
                <a:cs typeface="Arial"/>
              </a:rPr>
              <a:t>-</a:t>
            </a:r>
            <a:endParaRPr sz="1250">
              <a:latin typeface="Arial"/>
              <a:cs typeface="Arial"/>
            </a:endParaRPr>
          </a:p>
          <a:p>
            <a:pPr marL="21590">
              <a:lnSpc>
                <a:spcPts val="985"/>
              </a:lnSpc>
              <a:tabLst>
                <a:tab pos="744855" algn="l"/>
                <a:tab pos="1359535" algn="l"/>
              </a:tabLst>
            </a:pPr>
            <a:r>
              <a:rPr sz="950" spc="10" dirty="0">
                <a:solidFill>
                  <a:srgbClr val="1F1F1F"/>
                </a:solidFill>
                <a:latin typeface="Arial"/>
                <a:cs typeface="Arial"/>
              </a:rPr>
              <a:t>Mar</a:t>
            </a:r>
            <a:r>
              <a:rPr sz="950" spc="-3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343434"/>
                </a:solidFill>
                <a:latin typeface="Arial"/>
                <a:cs typeface="Arial"/>
              </a:rPr>
              <a:t>ene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	</a:t>
            </a:r>
            <a:r>
              <a:rPr sz="950" spc="65" dirty="0">
                <a:solidFill>
                  <a:srgbClr val="1F1F1F"/>
                </a:solidFill>
                <a:latin typeface="Arial"/>
                <a:cs typeface="Arial"/>
              </a:rPr>
              <a:t>r</a:t>
            </a:r>
            <a:r>
              <a:rPr sz="950" spc="-10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1F1F1F"/>
                </a:solidFill>
                <a:latin typeface="Arial"/>
                <a:cs typeface="Arial"/>
              </a:rPr>
              <a:t>gues</a:t>
            </a:r>
            <a:r>
              <a:rPr sz="950" spc="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1F1F1F"/>
                </a:solidFill>
                <a:latin typeface="Arial"/>
                <a:cs typeface="Arial"/>
              </a:rPr>
              <a:t>F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	a</a:t>
            </a:r>
            <a:r>
              <a:rPr sz="950" spc="-30" dirty="0">
                <a:solidFill>
                  <a:srgbClr val="4F4F50"/>
                </a:solidFill>
                <a:latin typeface="Arial"/>
                <a:cs typeface="Arial"/>
              </a:rPr>
              <a:t>s</a:t>
            </a:r>
            <a:endParaRPr sz="950">
              <a:latin typeface="Arial"/>
              <a:cs typeface="Arial"/>
            </a:endParaRPr>
          </a:p>
          <a:p>
            <a:pPr marL="21590">
              <a:lnSpc>
                <a:spcPct val="100000"/>
              </a:lnSpc>
              <a:spcBef>
                <a:spcPts val="75"/>
              </a:spcBef>
            </a:pP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Membro</a:t>
            </a:r>
            <a:r>
              <a:rPr sz="950" spc="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F1F1F"/>
                </a:solidFill>
                <a:latin typeface="Arial"/>
                <a:cs typeface="Arial"/>
              </a:rPr>
              <a:t>da</a:t>
            </a:r>
            <a:r>
              <a:rPr sz="950" spc="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Com</a:t>
            </a:r>
            <a:r>
              <a:rPr sz="950" spc="-1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950" spc="-50" dirty="0">
                <a:solidFill>
                  <a:srgbClr val="4F4F50"/>
                </a:solidFill>
                <a:latin typeface="Arial"/>
                <a:cs typeface="Arial"/>
              </a:rPr>
              <a:t>s</a:t>
            </a:r>
            <a:r>
              <a:rPr sz="950" spc="-15" dirty="0">
                <a:solidFill>
                  <a:srgbClr val="343434"/>
                </a:solidFill>
                <a:latin typeface="Arial"/>
                <a:cs typeface="Arial"/>
              </a:rPr>
              <a:t>são</a:t>
            </a:r>
            <a:r>
              <a:rPr sz="950" spc="1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sz="950" spc="40" dirty="0">
                <a:solidFill>
                  <a:srgbClr val="4F4F50"/>
                </a:solidFill>
                <a:latin typeface="Arial"/>
                <a:cs typeface="Arial"/>
              </a:rPr>
              <a:t>e</a:t>
            </a:r>
            <a:r>
              <a:rPr sz="950" spc="-20" dirty="0">
                <a:solidFill>
                  <a:srgbClr val="4F4F50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Compr</a:t>
            </a:r>
            <a:r>
              <a:rPr sz="950" spc="3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950" spc="-30" dirty="0">
                <a:solidFill>
                  <a:srgbClr val="4F4F50"/>
                </a:solidFill>
                <a:latin typeface="Arial"/>
                <a:cs typeface="Arial"/>
              </a:rPr>
              <a:t>s</a:t>
            </a:r>
            <a:r>
              <a:rPr sz="950" spc="35" dirty="0">
                <a:solidFill>
                  <a:srgbClr val="4F4F50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F4F50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4F4F50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sz="950" spc="-9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4F4F50"/>
                </a:solidFill>
                <a:latin typeface="Arial"/>
                <a:cs typeface="Arial"/>
              </a:rPr>
              <a:t>c</a:t>
            </a:r>
            <a:r>
              <a:rPr sz="950" spc="-4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343434"/>
                </a:solidFill>
                <a:latin typeface="Arial"/>
                <a:cs typeface="Arial"/>
              </a:rPr>
              <a:t>taç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õ</a:t>
            </a:r>
            <a:r>
              <a:rPr sz="950" spc="5" dirty="0">
                <a:solidFill>
                  <a:srgbClr val="4F4F50"/>
                </a:solidFill>
                <a:latin typeface="Arial"/>
                <a:cs typeface="Arial"/>
              </a:rPr>
              <a:t>es</a:t>
            </a:r>
            <a:endParaRPr sz="9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66067" y="6316587"/>
            <a:ext cx="261620" cy="279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spc="365" dirty="0">
                <a:solidFill>
                  <a:srgbClr val="7E7E9E"/>
                </a:solidFill>
                <a:latin typeface="Arial"/>
                <a:cs typeface="Arial"/>
              </a:rPr>
              <a:t>t</a:t>
            </a:r>
            <a:r>
              <a:rPr sz="2000" spc="-350" dirty="0">
                <a:solidFill>
                  <a:srgbClr val="7E7E9E"/>
                </a:solidFill>
                <a:latin typeface="Arial"/>
                <a:cs typeface="Arial"/>
              </a:rPr>
              <a:t>&lt;l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07614" y="6420213"/>
            <a:ext cx="13716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135" dirty="0">
                <a:solidFill>
                  <a:srgbClr val="9A9AAA"/>
                </a:solidFill>
                <a:latin typeface="Times New Roman"/>
                <a:cs typeface="Times New Roman"/>
              </a:rPr>
              <a:t>f</a:t>
            </a:r>
            <a:r>
              <a:rPr sz="1000" spc="-150" dirty="0">
                <a:solidFill>
                  <a:srgbClr val="9A9AAA"/>
                </a:solidFill>
                <a:latin typeface="Times New Roman"/>
                <a:cs typeface="Times New Roman"/>
              </a:rPr>
              <a:t> </a:t>
            </a:r>
            <a:r>
              <a:rPr sz="1000" spc="-2655" dirty="0">
                <a:solidFill>
                  <a:srgbClr val="9A9AAA"/>
                </a:solidFill>
                <a:latin typeface="Times New Roman"/>
                <a:cs typeface="Times New Roman"/>
              </a:rPr>
              <a:t>t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899947" y="6328239"/>
            <a:ext cx="828675" cy="266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140" dirty="0">
                <a:solidFill>
                  <a:srgbClr val="B6B8CA"/>
                </a:solidFill>
                <a:latin typeface="Times New Roman"/>
                <a:cs typeface="Times New Roman"/>
              </a:rPr>
              <a:t>J</a:t>
            </a:r>
            <a:r>
              <a:rPr sz="1000" spc="35" dirty="0">
                <a:solidFill>
                  <a:srgbClr val="B6B8CA"/>
                </a:solidFill>
                <a:latin typeface="Times New Roman"/>
                <a:cs typeface="Times New Roman"/>
              </a:rPr>
              <a:t> </a:t>
            </a:r>
            <a:r>
              <a:rPr sz="1900" spc="-100" dirty="0">
                <a:solidFill>
                  <a:srgbClr val="7E7E9E"/>
                </a:solidFill>
                <a:latin typeface="Times New Roman"/>
                <a:cs typeface="Times New Roman"/>
              </a:rPr>
              <a:t>d</a:t>
            </a:r>
            <a:r>
              <a:rPr sz="1900" spc="-355" dirty="0">
                <a:solidFill>
                  <a:srgbClr val="9A9AAA"/>
                </a:solidFill>
                <a:latin typeface="Times New Roman"/>
                <a:cs typeface="Times New Roman"/>
              </a:rPr>
              <a:t>()</a:t>
            </a:r>
            <a:r>
              <a:rPr sz="1900" spc="-305" dirty="0">
                <a:solidFill>
                  <a:srgbClr val="9A9AAA"/>
                </a:solidFill>
                <a:latin typeface="Times New Roman"/>
                <a:cs typeface="Times New Roman"/>
              </a:rPr>
              <a:t>\</a:t>
            </a:r>
            <a:r>
              <a:rPr sz="1900" spc="-160" dirty="0">
                <a:solidFill>
                  <a:srgbClr val="9A9AAA"/>
                </a:solidFill>
                <a:latin typeface="Times New Roman"/>
                <a:cs typeface="Times New Roman"/>
              </a:rPr>
              <a:t> </a:t>
            </a:r>
            <a:r>
              <a:rPr sz="1750" spc="-300" dirty="0">
                <a:solidFill>
                  <a:srgbClr val="9A9AAA"/>
                </a:solidFill>
                <a:latin typeface="Arial"/>
                <a:cs typeface="Arial"/>
              </a:rPr>
              <a:t>s&amp;</a:t>
            </a:r>
            <a:r>
              <a:rPr sz="1750" spc="-210" dirty="0">
                <a:solidFill>
                  <a:srgbClr val="9A9AAA"/>
                </a:solidFill>
                <a:latin typeface="Arial"/>
                <a:cs typeface="Arial"/>
              </a:rPr>
              <a:t>-</a:t>
            </a:r>
            <a:r>
              <a:rPr sz="1750" spc="-300" dirty="0">
                <a:solidFill>
                  <a:srgbClr val="B6B8CA"/>
                </a:solidFill>
                <a:latin typeface="Arial"/>
                <a:cs typeface="Arial"/>
              </a:rPr>
              <a:t>-</a:t>
            </a:r>
            <a:r>
              <a:rPr sz="1750" spc="-345" dirty="0">
                <a:solidFill>
                  <a:srgbClr val="9A9AAA"/>
                </a:solidFill>
                <a:latin typeface="Arial"/>
                <a:cs typeface="Arial"/>
              </a:rPr>
              <a:t>0v-</a:t>
            </a:r>
            <a:endParaRPr sz="17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66067" y="6556436"/>
            <a:ext cx="151765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984250" algn="l"/>
              </a:tabLst>
            </a:pPr>
            <a:r>
              <a:rPr sz="950" spc="-10" dirty="0">
                <a:solidFill>
                  <a:srgbClr val="1F1F1F"/>
                </a:solidFill>
                <a:latin typeface="Arial"/>
                <a:cs typeface="Arial"/>
              </a:rPr>
              <a:t>Edvân</a:t>
            </a:r>
            <a:r>
              <a:rPr sz="950" spc="-6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950" spc="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343434"/>
                </a:solidFill>
                <a:latin typeface="Arial"/>
                <a:cs typeface="Arial"/>
              </a:rPr>
              <a:t>Gonç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	</a:t>
            </a:r>
            <a:r>
              <a:rPr sz="950" spc="-30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950" spc="-14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140" dirty="0">
                <a:solidFill>
                  <a:srgbClr val="B6B8CA"/>
                </a:solidFill>
                <a:latin typeface="Arial"/>
                <a:cs typeface="Arial"/>
              </a:rPr>
              <a:t>-</a:t>
            </a:r>
            <a:r>
              <a:rPr sz="950" spc="-10" dirty="0">
                <a:solidFill>
                  <a:srgbClr val="343434"/>
                </a:solidFill>
                <a:latin typeface="Arial"/>
                <a:cs typeface="Arial"/>
              </a:rPr>
              <a:t>da</a:t>
            </a:r>
            <a:r>
              <a:rPr sz="950" spc="7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343434"/>
                </a:solidFill>
                <a:latin typeface="Arial"/>
                <a:cs typeface="Arial"/>
              </a:rPr>
              <a:t>Si</a:t>
            </a:r>
            <a:r>
              <a:rPr sz="950" spc="-70" dirty="0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343434"/>
                </a:solidFill>
                <a:latin typeface="Arial"/>
                <a:cs typeface="Arial"/>
              </a:rPr>
              <a:t>va</a:t>
            </a:r>
            <a:endParaRPr sz="9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66067" y="6710951"/>
            <a:ext cx="259651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Membro</a:t>
            </a:r>
            <a:r>
              <a:rPr sz="950" spc="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F1F1F"/>
                </a:solidFill>
                <a:latin typeface="Arial"/>
                <a:cs typeface="Arial"/>
              </a:rPr>
              <a:t>da</a:t>
            </a:r>
            <a:r>
              <a:rPr sz="950" spc="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Com</a:t>
            </a:r>
            <a:r>
              <a:rPr sz="950" spc="-1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4F4F50"/>
                </a:solidFill>
                <a:latin typeface="Arial"/>
                <a:cs typeface="Arial"/>
              </a:rPr>
              <a:t>s</a:t>
            </a:r>
            <a:r>
              <a:rPr sz="950" spc="-75" dirty="0">
                <a:solidFill>
                  <a:srgbClr val="4F4F50"/>
                </a:solidFill>
                <a:latin typeface="Arial"/>
                <a:cs typeface="Arial"/>
              </a:rPr>
              <a:t>s</a:t>
            </a:r>
            <a:r>
              <a:rPr sz="950" spc="15" dirty="0">
                <a:solidFill>
                  <a:srgbClr val="343434"/>
                </a:solidFill>
                <a:latin typeface="Arial"/>
                <a:cs typeface="Arial"/>
              </a:rPr>
              <a:t>ão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950" spc="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Compr</a:t>
            </a:r>
            <a:r>
              <a:rPr sz="950" spc="3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950" spc="-30" dirty="0">
                <a:solidFill>
                  <a:srgbClr val="4F4F50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4F4F50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F1F1F"/>
                </a:solidFill>
                <a:latin typeface="Arial"/>
                <a:cs typeface="Arial"/>
              </a:rPr>
              <a:t>Licitaçõ</a:t>
            </a:r>
            <a:r>
              <a:rPr sz="950" spc="1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950" spc="-30" dirty="0">
                <a:solidFill>
                  <a:srgbClr val="4F4F50"/>
                </a:solidFill>
                <a:latin typeface="Arial"/>
                <a:cs typeface="Arial"/>
              </a:rPr>
              <a:t>s</a:t>
            </a:r>
            <a:endParaRPr sz="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156</Words>
  <Application>Microsoft Office PowerPoint</Application>
  <PresentationFormat>Benutzerdefiniert</PresentationFormat>
  <Paragraphs>26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Office Theme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2018-06-28T16:59:05Z</dcterms:created>
  <dcterms:modified xsi:type="dcterms:W3CDTF">2018-06-28T14:59:07Z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