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374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90016" y="438912"/>
            <a:ext cx="682752" cy="780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76544" y="10131552"/>
            <a:ext cx="1146048" cy="4876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45955" y="667823"/>
            <a:ext cx="1727835" cy="673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ct val="100000"/>
              </a:lnSpc>
            </a:pPr>
            <a:r>
              <a:rPr sz="2150" b="1" spc="30" dirty="0">
                <a:solidFill>
                  <a:srgbClr val="0C0E11"/>
                </a:solidFill>
                <a:latin typeface="Arial"/>
                <a:cs typeface="Arial"/>
              </a:rPr>
              <a:t>MACKENZ</a:t>
            </a:r>
            <a:r>
              <a:rPr sz="2150" b="1" spc="175" dirty="0">
                <a:solidFill>
                  <a:srgbClr val="0C0E11"/>
                </a:solidFill>
                <a:latin typeface="Arial"/>
                <a:cs typeface="Arial"/>
              </a:rPr>
              <a:t>I</a:t>
            </a:r>
            <a:r>
              <a:rPr sz="2150" b="1" spc="55" dirty="0">
                <a:solidFill>
                  <a:srgbClr val="0C0E11"/>
                </a:solidFill>
                <a:latin typeface="Arial"/>
                <a:cs typeface="Arial"/>
              </a:rPr>
              <a:t>E</a:t>
            </a:r>
            <a:endParaRPr sz="2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40"/>
              </a:spcBef>
            </a:pPr>
            <a:r>
              <a:rPr sz="1500" b="1" spc="40" dirty="0">
                <a:solidFill>
                  <a:srgbClr val="0C0E11"/>
                </a:solidFill>
                <a:latin typeface="Arial"/>
                <a:cs typeface="Arial"/>
              </a:rPr>
              <a:t>ESPORTE</a:t>
            </a:r>
            <a:r>
              <a:rPr sz="1500" b="1" spc="75" dirty="0">
                <a:solidFill>
                  <a:srgbClr val="0C0E11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1D1F23"/>
                </a:solidFill>
                <a:latin typeface="Arial"/>
                <a:cs typeface="Arial"/>
              </a:rPr>
              <a:t>CLUBE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40453" y="1627017"/>
            <a:ext cx="6092825" cy="22904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8100" algn="r">
              <a:lnSpc>
                <a:spcPct val="100000"/>
              </a:lnSpc>
            </a:pPr>
            <a:r>
              <a:rPr sz="1000" spc="-90" dirty="0">
                <a:solidFill>
                  <a:srgbClr val="484B4D"/>
                </a:solidFill>
                <a:latin typeface="Arial"/>
                <a:cs typeface="Arial"/>
              </a:rPr>
              <a:t>Be</a:t>
            </a:r>
            <a:r>
              <a:rPr sz="1000" spc="-95" dirty="0">
                <a:solidFill>
                  <a:srgbClr val="484B4D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84B4D"/>
                </a:solidFill>
                <a:latin typeface="Arial"/>
                <a:cs typeface="Arial"/>
              </a:rPr>
              <a:t>Ho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1D1F23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zonte,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84B4D"/>
                </a:solidFill>
                <a:latin typeface="Arial"/>
                <a:cs typeface="Arial"/>
              </a:rPr>
              <a:t>08</a:t>
            </a:r>
            <a:r>
              <a:rPr sz="1000" spc="-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de</a:t>
            </a:r>
            <a:r>
              <a:rPr sz="1000" spc="-9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junho</a:t>
            </a:r>
            <a:r>
              <a:rPr sz="100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E6062"/>
                </a:solidFill>
                <a:latin typeface="Arial"/>
                <a:cs typeface="Arial"/>
              </a:rPr>
              <a:t>20</a:t>
            </a:r>
            <a:r>
              <a:rPr sz="1000" spc="-105" dirty="0">
                <a:solidFill>
                  <a:srgbClr val="5E6062"/>
                </a:solidFill>
                <a:latin typeface="Arial"/>
                <a:cs typeface="Arial"/>
              </a:rPr>
              <a:t>1</a:t>
            </a:r>
            <a:r>
              <a:rPr sz="1000" spc="-65" dirty="0">
                <a:solidFill>
                  <a:srgbClr val="5E6062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 marL="1529715" marR="1540510" indent="182245">
              <a:lnSpc>
                <a:spcPct val="140900"/>
              </a:lnSpc>
              <a:spcBef>
                <a:spcPts val="585"/>
              </a:spcBef>
            </a:pPr>
            <a:r>
              <a:rPr sz="1050" b="1" u="sng" spc="-145" dirty="0">
                <a:solidFill>
                  <a:srgbClr val="0C0E11"/>
                </a:solidFill>
                <a:latin typeface="Times New Roman"/>
                <a:cs typeface="Times New Roman"/>
              </a:rPr>
              <a:t>TERMO </a:t>
            </a:r>
            <a:r>
              <a:rPr sz="1050" b="1" u="sng" spc="65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u="sng" spc="-155" dirty="0">
                <a:solidFill>
                  <a:srgbClr val="0C0E11"/>
                </a:solidFill>
                <a:latin typeface="Times New Roman"/>
                <a:cs typeface="Times New Roman"/>
              </a:rPr>
              <a:t>DE</a:t>
            </a:r>
            <a:r>
              <a:rPr sz="1050" b="1" u="sng" spc="55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u="sng" spc="-100" dirty="0">
                <a:solidFill>
                  <a:srgbClr val="0C0E11"/>
                </a:solidFill>
                <a:latin typeface="Times New Roman"/>
                <a:cs typeface="Times New Roman"/>
              </a:rPr>
              <a:t>ADJU</a:t>
            </a:r>
            <a:r>
              <a:rPr sz="1050" b="1" u="sng" spc="-80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u="sng" spc="-114" dirty="0">
                <a:solidFill>
                  <a:srgbClr val="0C0E11"/>
                </a:solidFill>
                <a:latin typeface="Times New Roman"/>
                <a:cs typeface="Times New Roman"/>
              </a:rPr>
              <a:t>DICACÃO</a:t>
            </a:r>
            <a:r>
              <a:rPr sz="1050" b="1" u="sng" spc="125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u="sng" spc="-190" dirty="0">
                <a:solidFill>
                  <a:srgbClr val="0C0E11"/>
                </a:solidFill>
                <a:latin typeface="Times New Roman"/>
                <a:cs typeface="Times New Roman"/>
              </a:rPr>
              <a:t>E</a:t>
            </a:r>
            <a:r>
              <a:rPr sz="1050" b="1" u="sng" spc="80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u="sng" spc="-150" dirty="0">
                <a:solidFill>
                  <a:srgbClr val="0C0E11"/>
                </a:solidFill>
                <a:latin typeface="Times New Roman"/>
                <a:cs typeface="Times New Roman"/>
              </a:rPr>
              <a:t>HOMOLOGACÃO</a:t>
            </a:r>
            <a:r>
              <a:rPr sz="1050" b="1" spc="-50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100" dirty="0">
                <a:solidFill>
                  <a:srgbClr val="0C0E11"/>
                </a:solidFill>
                <a:latin typeface="Times New Roman"/>
                <a:cs typeface="Times New Roman"/>
              </a:rPr>
              <a:t>PROCESSO</a:t>
            </a:r>
            <a:r>
              <a:rPr sz="1050" b="1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75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100" dirty="0">
                <a:solidFill>
                  <a:srgbClr val="0C0E11"/>
                </a:solidFill>
                <a:latin typeface="Times New Roman"/>
                <a:cs typeface="Times New Roman"/>
              </a:rPr>
              <a:t>LICITATÓRIO</a:t>
            </a:r>
            <a:r>
              <a:rPr sz="1050" b="1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75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35" dirty="0">
                <a:solidFill>
                  <a:srgbClr val="1D1F23"/>
                </a:solidFill>
                <a:latin typeface="Times New Roman"/>
                <a:cs typeface="Times New Roman"/>
              </a:rPr>
              <a:t>-</a:t>
            </a:r>
            <a:r>
              <a:rPr sz="1050" b="1" spc="20" dirty="0">
                <a:solidFill>
                  <a:srgbClr val="1D1F23"/>
                </a:solidFill>
                <a:latin typeface="Times New Roman"/>
                <a:cs typeface="Times New Roman"/>
              </a:rPr>
              <a:t> </a:t>
            </a:r>
            <a:r>
              <a:rPr sz="1050" b="1" spc="-105" dirty="0">
                <a:solidFill>
                  <a:srgbClr val="0C0E11"/>
                </a:solidFill>
                <a:latin typeface="Times New Roman"/>
                <a:cs typeface="Times New Roman"/>
              </a:rPr>
              <a:t>CONVITE</a:t>
            </a:r>
            <a:r>
              <a:rPr sz="1050" b="1" spc="80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55" dirty="0">
                <a:solidFill>
                  <a:srgbClr val="0C0E11"/>
                </a:solidFill>
                <a:latin typeface="Times New Roman"/>
                <a:cs typeface="Times New Roman"/>
              </a:rPr>
              <a:t>N</a:t>
            </a:r>
            <a:r>
              <a:rPr sz="1050" b="1" spc="35" dirty="0">
                <a:solidFill>
                  <a:srgbClr val="0C0E11"/>
                </a:solidFill>
                <a:latin typeface="Times New Roman"/>
                <a:cs typeface="Times New Roman"/>
              </a:rPr>
              <a:t>.</a:t>
            </a:r>
            <a:r>
              <a:rPr sz="975" b="1" spc="217" baseline="25641" dirty="0">
                <a:solidFill>
                  <a:srgbClr val="0C0E11"/>
                </a:solidFill>
                <a:latin typeface="Arial"/>
                <a:cs typeface="Arial"/>
              </a:rPr>
              <a:t>0</a:t>
            </a:r>
            <a:r>
              <a:rPr sz="975" b="1" spc="112" baseline="25641" dirty="0">
                <a:solidFill>
                  <a:srgbClr val="0C0E11"/>
                </a:solidFill>
                <a:latin typeface="Arial"/>
                <a:cs typeface="Arial"/>
              </a:rPr>
              <a:t> </a:t>
            </a:r>
            <a:r>
              <a:rPr sz="1050" b="1" spc="75" dirty="0">
                <a:solidFill>
                  <a:srgbClr val="0C0E11"/>
                </a:solidFill>
                <a:latin typeface="Times New Roman"/>
                <a:cs typeface="Times New Roman"/>
              </a:rPr>
              <a:t>00</a:t>
            </a:r>
            <a:r>
              <a:rPr sz="1050" b="1" spc="85" dirty="0">
                <a:solidFill>
                  <a:srgbClr val="0C0E11"/>
                </a:solidFill>
                <a:latin typeface="Times New Roman"/>
                <a:cs typeface="Times New Roman"/>
              </a:rPr>
              <a:t>3</a:t>
            </a:r>
            <a:r>
              <a:rPr sz="1050" b="1" spc="75" dirty="0">
                <a:solidFill>
                  <a:srgbClr val="34363A"/>
                </a:solidFill>
                <a:latin typeface="Times New Roman"/>
                <a:cs typeface="Times New Roman"/>
              </a:rPr>
              <a:t>/</a:t>
            </a:r>
            <a:r>
              <a:rPr sz="1050" b="1" spc="-110" dirty="0">
                <a:solidFill>
                  <a:srgbClr val="34363A"/>
                </a:solidFill>
                <a:latin typeface="Times New Roman"/>
                <a:cs typeface="Times New Roman"/>
              </a:rPr>
              <a:t> </a:t>
            </a:r>
            <a:r>
              <a:rPr sz="1050" b="1" spc="55" dirty="0">
                <a:solidFill>
                  <a:srgbClr val="0C0E11"/>
                </a:solidFill>
                <a:latin typeface="Times New Roman"/>
                <a:cs typeface="Times New Roman"/>
              </a:rPr>
              <a:t>2015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150">
              <a:latin typeface="Times New Roman"/>
              <a:cs typeface="Times New Roman"/>
            </a:endParaRPr>
          </a:p>
          <a:p>
            <a:pPr marL="18415" marR="5080" indent="-6350">
              <a:lnSpc>
                <a:spcPct val="141000"/>
              </a:lnSpc>
            </a:pPr>
            <a:r>
              <a:rPr sz="1050" b="1" spc="-100" dirty="0">
                <a:solidFill>
                  <a:srgbClr val="1D1F23"/>
                </a:solidFill>
                <a:latin typeface="Times New Roman"/>
                <a:cs typeface="Times New Roman"/>
              </a:rPr>
              <a:t>OBJETO: </a:t>
            </a:r>
            <a:r>
              <a:rPr sz="1050" b="1" spc="-120" dirty="0">
                <a:solidFill>
                  <a:srgbClr val="1D1F23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Aqu</a:t>
            </a:r>
            <a:r>
              <a:rPr sz="1000" spc="-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s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ção</a:t>
            </a:r>
            <a:r>
              <a:rPr sz="1000" spc="1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de</a:t>
            </a:r>
            <a:r>
              <a:rPr sz="1000" spc="5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Materiais</a:t>
            </a:r>
            <a:r>
              <a:rPr sz="100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4363A"/>
                </a:solidFill>
                <a:latin typeface="Arial"/>
                <a:cs typeface="Arial"/>
              </a:rPr>
              <a:t>Esportivo</a:t>
            </a:r>
            <a:r>
              <a:rPr sz="1000" spc="-90" dirty="0">
                <a:solidFill>
                  <a:srgbClr val="34363A"/>
                </a:solidFill>
                <a:latin typeface="Arial"/>
                <a:cs typeface="Arial"/>
              </a:rPr>
              <a:t>s</a:t>
            </a:r>
            <a:r>
              <a:rPr sz="1000" spc="340" dirty="0">
                <a:solidFill>
                  <a:srgbClr val="5E6062"/>
                </a:solidFill>
                <a:latin typeface="Arial"/>
                <a:cs typeface="Arial"/>
              </a:rPr>
              <a:t>,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em</a:t>
            </a:r>
            <a:r>
              <a:rPr sz="1000" spc="4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atend</a:t>
            </a:r>
            <a:r>
              <a:rPr sz="1000" spc="3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mento</a:t>
            </a:r>
            <a:r>
              <a:rPr sz="1000" spc="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spc="9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4363A"/>
                </a:solidFill>
                <a:latin typeface="Arial"/>
                <a:cs typeface="Arial"/>
              </a:rPr>
              <a:t>Un</a:t>
            </a:r>
            <a:r>
              <a:rPr sz="1000" spc="-8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34363A"/>
                </a:solidFill>
                <a:latin typeface="Arial"/>
                <a:cs typeface="Arial"/>
              </a:rPr>
              <a:t>dade</a:t>
            </a:r>
            <a:r>
              <a:rPr sz="1000" spc="2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do</a:t>
            </a:r>
            <a:r>
              <a:rPr sz="1000" spc="5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Mackenzie</a:t>
            </a:r>
            <a:r>
              <a:rPr sz="1000" spc="12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84B4D"/>
                </a:solidFill>
                <a:latin typeface="Arial"/>
                <a:cs typeface="Arial"/>
              </a:rPr>
              <a:t>Esporte</a:t>
            </a:r>
            <a:r>
              <a:rPr sz="1000" spc="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84B4D"/>
                </a:solidFill>
                <a:latin typeface="Arial"/>
                <a:cs typeface="Arial"/>
              </a:rPr>
              <a:t>Club</a:t>
            </a:r>
            <a:r>
              <a:rPr sz="1000" spc="-90" dirty="0">
                <a:solidFill>
                  <a:srgbClr val="484B4D"/>
                </a:solidFill>
                <a:latin typeface="Arial"/>
                <a:cs typeface="Arial"/>
              </a:rPr>
              <a:t>e</a:t>
            </a:r>
            <a:r>
              <a:rPr sz="1000" spc="215" dirty="0">
                <a:solidFill>
                  <a:srgbClr val="484B4D"/>
                </a:solidFill>
                <a:latin typeface="Arial"/>
                <a:cs typeface="Arial"/>
              </a:rPr>
              <a:t>,</a:t>
            </a:r>
            <a:r>
              <a:rPr sz="1000" spc="-15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E6062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5E6062"/>
                </a:solidFill>
                <a:latin typeface="Arial"/>
                <a:cs typeface="Arial"/>
              </a:rPr>
              <a:t>oca</a:t>
            </a:r>
            <a:r>
              <a:rPr sz="1000" spc="20" dirty="0">
                <a:solidFill>
                  <a:srgbClr val="5E6062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000" spc="-85" dirty="0">
                <a:solidFill>
                  <a:srgbClr val="5E6062"/>
                </a:solidFill>
                <a:latin typeface="Arial"/>
                <a:cs typeface="Arial"/>
              </a:rPr>
              <a:t>zada</a:t>
            </a:r>
            <a:r>
              <a:rPr sz="1000" spc="85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E6062"/>
                </a:solidFill>
                <a:latin typeface="Arial"/>
                <a:cs typeface="Arial"/>
              </a:rPr>
              <a:t>na</a:t>
            </a:r>
            <a:r>
              <a:rPr sz="1000" spc="-35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484B4D"/>
                </a:solidFill>
                <a:latin typeface="Arial"/>
                <a:cs typeface="Arial"/>
              </a:rPr>
              <a:t>Rua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84B4D"/>
                </a:solidFill>
                <a:latin typeface="Arial"/>
                <a:cs typeface="Arial"/>
              </a:rPr>
              <a:t>Congonhas</a:t>
            </a:r>
            <a:r>
              <a:rPr sz="1000" spc="340" dirty="0">
                <a:solidFill>
                  <a:srgbClr val="484B4D"/>
                </a:solidFill>
                <a:latin typeface="Arial"/>
                <a:cs typeface="Arial"/>
              </a:rPr>
              <a:t>,</a:t>
            </a:r>
            <a:r>
              <a:rPr sz="1000" spc="35" dirty="0">
                <a:solidFill>
                  <a:srgbClr val="484B4D"/>
                </a:solidFill>
                <a:latin typeface="Arial"/>
                <a:cs typeface="Arial"/>
              </a:rPr>
              <a:t>n°</a:t>
            </a:r>
            <a:r>
              <a:rPr sz="1000" spc="-7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84B4D"/>
                </a:solidFill>
                <a:latin typeface="Arial"/>
                <a:cs typeface="Arial"/>
              </a:rPr>
              <a:t>450,</a:t>
            </a:r>
            <a:r>
              <a:rPr sz="1000" spc="10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4363A"/>
                </a:solidFill>
                <a:latin typeface="Arial"/>
                <a:cs typeface="Arial"/>
              </a:rPr>
              <a:t>Ba</a:t>
            </a:r>
            <a:r>
              <a:rPr sz="1000" spc="-8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4363A"/>
                </a:solidFill>
                <a:latin typeface="Arial"/>
                <a:cs typeface="Arial"/>
              </a:rPr>
              <a:t>rro</a:t>
            </a:r>
            <a:r>
              <a:rPr sz="1000" spc="-2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4363A"/>
                </a:solidFill>
                <a:latin typeface="Arial"/>
                <a:cs typeface="Arial"/>
              </a:rPr>
              <a:t>Santo</a:t>
            </a:r>
            <a:r>
              <a:rPr sz="1000" spc="-1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4363A"/>
                </a:solidFill>
                <a:latin typeface="Arial"/>
                <a:cs typeface="Arial"/>
              </a:rPr>
              <a:t>Antôn</a:t>
            </a:r>
            <a:r>
              <a:rPr sz="1000" spc="1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000" spc="295" dirty="0">
                <a:solidFill>
                  <a:srgbClr val="5E6062"/>
                </a:solidFill>
                <a:latin typeface="Arial"/>
                <a:cs typeface="Arial"/>
              </a:rPr>
              <a:t>,</a:t>
            </a:r>
            <a:r>
              <a:rPr sz="1000" spc="-155" dirty="0">
                <a:solidFill>
                  <a:srgbClr val="484B4D"/>
                </a:solidFill>
                <a:latin typeface="Arial"/>
                <a:cs typeface="Arial"/>
              </a:rPr>
              <a:t>CEP</a:t>
            </a:r>
            <a:r>
              <a:rPr sz="1000" spc="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30330-100,</a:t>
            </a:r>
            <a:r>
              <a:rPr sz="1000" spc="10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84B4D"/>
                </a:solidFill>
                <a:latin typeface="Arial"/>
                <a:cs typeface="Arial"/>
              </a:rPr>
              <a:t>em</a:t>
            </a:r>
            <a:r>
              <a:rPr sz="1000" spc="3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34363A"/>
                </a:solidFill>
                <a:latin typeface="Arial"/>
                <a:cs typeface="Arial"/>
              </a:rPr>
              <a:t>B</a:t>
            </a:r>
            <a:r>
              <a:rPr sz="1000" spc="-125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5E6062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5E6062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Hor</a:t>
            </a:r>
            <a:r>
              <a:rPr sz="1000" spc="-7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zonte</a:t>
            </a:r>
            <a:r>
              <a:rPr sz="1000" spc="4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305" dirty="0">
                <a:solidFill>
                  <a:srgbClr val="757777"/>
                </a:solidFill>
                <a:latin typeface="Arial"/>
                <a:cs typeface="Arial"/>
              </a:rPr>
              <a:t>-</a:t>
            </a:r>
            <a:r>
              <a:rPr sz="1000" spc="-105" dirty="0">
                <a:solidFill>
                  <a:srgbClr val="75777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84B4D"/>
                </a:solidFill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 marR="40005" indent="5715">
              <a:lnSpc>
                <a:spcPct val="139900"/>
              </a:lnSpc>
              <a:buClr>
                <a:srgbClr val="34363A"/>
              </a:buClr>
              <a:buFont typeface="Arial"/>
              <a:buChar char="•"/>
              <a:tabLst>
                <a:tab pos="269240" algn="l"/>
              </a:tabLst>
            </a:pPr>
            <a:r>
              <a:rPr sz="950" b="1" spc="15" dirty="0">
                <a:solidFill>
                  <a:srgbClr val="1D1F23"/>
                </a:solidFill>
                <a:latin typeface="Arial"/>
                <a:cs typeface="Arial"/>
              </a:rPr>
              <a:t>Or</a:t>
            </a:r>
            <a:r>
              <a:rPr sz="950" b="1" spc="-30" dirty="0">
                <a:solidFill>
                  <a:srgbClr val="1D1F23"/>
                </a:solidFill>
                <a:latin typeface="Arial"/>
                <a:cs typeface="Arial"/>
              </a:rPr>
              <a:t>i</a:t>
            </a:r>
            <a:r>
              <a:rPr sz="950" b="1" spc="35" dirty="0">
                <a:solidFill>
                  <a:srgbClr val="1D1F23"/>
                </a:solidFill>
                <a:latin typeface="Arial"/>
                <a:cs typeface="Arial"/>
              </a:rPr>
              <a:t>gem</a:t>
            </a:r>
            <a:r>
              <a:rPr sz="950" b="1" spc="45" dirty="0">
                <a:solidFill>
                  <a:srgbClr val="1D1F23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C0E11"/>
                </a:solidFill>
                <a:latin typeface="Arial"/>
                <a:cs typeface="Arial"/>
              </a:rPr>
              <a:t>do</a:t>
            </a:r>
            <a:r>
              <a:rPr sz="950" b="1" spc="65" dirty="0">
                <a:solidFill>
                  <a:srgbClr val="0C0E11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C0E11"/>
                </a:solidFill>
                <a:latin typeface="Arial"/>
                <a:cs typeface="Arial"/>
              </a:rPr>
              <a:t>Recurso:</a:t>
            </a:r>
            <a:r>
              <a:rPr sz="950" b="1" spc="120" dirty="0">
                <a:solidFill>
                  <a:srgbClr val="0C0E11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4363A"/>
                </a:solidFill>
                <a:latin typeface="Arial"/>
                <a:cs typeface="Arial"/>
              </a:rPr>
              <a:t>Projeto</a:t>
            </a:r>
            <a:r>
              <a:rPr sz="1000" spc="7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484B4D"/>
                </a:solidFill>
                <a:latin typeface="Arial"/>
                <a:cs typeface="Arial"/>
              </a:rPr>
              <a:t>MACKENZ</a:t>
            </a:r>
            <a:r>
              <a:rPr sz="1000" spc="2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150" dirty="0">
                <a:solidFill>
                  <a:srgbClr val="484B4D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4363A"/>
                </a:solidFill>
                <a:latin typeface="Arial"/>
                <a:cs typeface="Arial"/>
              </a:rPr>
              <a:t>FORMANDO</a:t>
            </a:r>
            <a:r>
              <a:rPr sz="1000" spc="6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484B4D"/>
                </a:solidFill>
                <a:latin typeface="Arial"/>
                <a:cs typeface="Arial"/>
              </a:rPr>
              <a:t>ATL</a:t>
            </a:r>
            <a:r>
              <a:rPr sz="1000" spc="-135" dirty="0">
                <a:solidFill>
                  <a:srgbClr val="484B4D"/>
                </a:solidFill>
                <a:latin typeface="Arial"/>
                <a:cs typeface="Arial"/>
              </a:rPr>
              <a:t>ETAS</a:t>
            </a:r>
            <a:r>
              <a:rPr sz="1000" spc="5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84B4D"/>
                </a:solidFill>
                <a:latin typeface="Arial"/>
                <a:cs typeface="Arial"/>
              </a:rPr>
              <a:t>OL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Í</a:t>
            </a:r>
            <a:r>
              <a:rPr sz="1000" spc="-125" dirty="0">
                <a:solidFill>
                  <a:srgbClr val="484B4D"/>
                </a:solidFill>
                <a:latin typeface="Arial"/>
                <a:cs typeface="Arial"/>
              </a:rPr>
              <a:t>M</a:t>
            </a:r>
            <a:r>
              <a:rPr sz="1000" spc="-110" dirty="0">
                <a:solidFill>
                  <a:srgbClr val="484B4D"/>
                </a:solidFill>
                <a:latin typeface="Arial"/>
                <a:cs typeface="Arial"/>
              </a:rPr>
              <a:t>P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484B4D"/>
                </a:solidFill>
                <a:latin typeface="Arial"/>
                <a:cs typeface="Arial"/>
              </a:rPr>
              <a:t>COS,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convênio</a:t>
            </a:r>
            <a:r>
              <a:rPr sz="100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cel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ebrado</a:t>
            </a:r>
            <a:r>
              <a:rPr sz="1000" spc="10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84B4D"/>
                </a:solidFill>
                <a:latin typeface="Arial"/>
                <a:cs typeface="Arial"/>
              </a:rPr>
              <a:t>entre</a:t>
            </a:r>
            <a:r>
              <a:rPr sz="1000" spc="2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E6062"/>
                </a:solidFill>
                <a:latin typeface="Arial"/>
                <a:cs typeface="Arial"/>
              </a:rPr>
              <a:t>esta</a:t>
            </a:r>
            <a:r>
              <a:rPr sz="1000" spc="-30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entidade</a:t>
            </a:r>
            <a:r>
              <a:rPr sz="1000" spc="4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Confederação</a:t>
            </a:r>
            <a:r>
              <a:rPr sz="100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4363A"/>
                </a:solidFill>
                <a:latin typeface="Arial"/>
                <a:cs typeface="Arial"/>
              </a:rPr>
              <a:t>Bras</a:t>
            </a:r>
            <a:r>
              <a:rPr sz="1000" spc="-3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34363A"/>
                </a:solidFill>
                <a:latin typeface="Arial"/>
                <a:cs typeface="Arial"/>
              </a:rPr>
              <a:t>leira</a:t>
            </a:r>
            <a:r>
              <a:rPr sz="1000" spc="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de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484B4D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484B4D"/>
                </a:solidFill>
                <a:latin typeface="Arial"/>
                <a:cs typeface="Arial"/>
              </a:rPr>
              <a:t>l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ubes.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34363A"/>
              </a:buClr>
              <a:buFont typeface="Arial"/>
              <a:buChar char="•"/>
            </a:pPr>
            <a:endParaRPr sz="1000">
              <a:latin typeface="Times New Roman"/>
              <a:cs typeface="Times New Roman"/>
            </a:endParaRPr>
          </a:p>
          <a:p>
            <a:pPr marL="231775" indent="-213360">
              <a:lnSpc>
                <a:spcPct val="100000"/>
              </a:lnSpc>
              <a:spcBef>
                <a:spcPts val="770"/>
              </a:spcBef>
              <a:buClr>
                <a:srgbClr val="34363A"/>
              </a:buClr>
              <a:buFont typeface="Arial"/>
              <a:buChar char="•"/>
              <a:tabLst>
                <a:tab pos="232410" algn="l"/>
              </a:tabLst>
            </a:pPr>
            <a:r>
              <a:rPr sz="950" b="1" spc="-10" dirty="0">
                <a:solidFill>
                  <a:srgbClr val="1D1F23"/>
                </a:solidFill>
                <a:latin typeface="Arial"/>
                <a:cs typeface="Arial"/>
              </a:rPr>
              <a:t>Empresas</a:t>
            </a:r>
            <a:r>
              <a:rPr sz="950" b="1" spc="-5" dirty="0">
                <a:solidFill>
                  <a:srgbClr val="1D1F2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D1F23"/>
                </a:solidFill>
                <a:latin typeface="Arial"/>
                <a:cs typeface="Arial"/>
              </a:rPr>
              <a:t>conv</a:t>
            </a:r>
            <a:r>
              <a:rPr sz="950" b="1" spc="-5" dirty="0">
                <a:solidFill>
                  <a:srgbClr val="1D1F23"/>
                </a:solidFill>
                <a:latin typeface="Arial"/>
                <a:cs typeface="Arial"/>
              </a:rPr>
              <a:t>i</a:t>
            </a:r>
            <a:r>
              <a:rPr sz="950" b="1" dirty="0">
                <a:solidFill>
                  <a:srgbClr val="1D1F23"/>
                </a:solidFill>
                <a:latin typeface="Arial"/>
                <a:cs typeface="Arial"/>
              </a:rPr>
              <a:t>dadas:</a:t>
            </a:r>
            <a:endParaRPr sz="9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15743" y="8801490"/>
          <a:ext cx="5295900" cy="10179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5328"/>
                <a:gridCol w="737367"/>
                <a:gridCol w="2117648"/>
                <a:gridCol w="1011595"/>
                <a:gridCol w="944562"/>
              </a:tblGrid>
              <a:tr h="313794">
                <a:tc>
                  <a:txBody>
                    <a:bodyPr/>
                    <a:lstStyle/>
                    <a:p>
                      <a:pPr marL="1187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D1F23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6093">
                      <a:solidFill>
                        <a:srgbClr val="646467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6093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D1F23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646467"/>
                      </a:solidFill>
                      <a:prstDash val="solid"/>
                    </a:lnL>
                    <a:lnR w="6093">
                      <a:solidFill>
                        <a:srgbClr val="545457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6093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080" algn="ct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C0E11"/>
                          </a:solidFill>
                          <a:latin typeface="Times New Roman"/>
                          <a:cs typeface="Times New Roman"/>
                        </a:rPr>
                        <a:t>DESCRIÇÃO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545457"/>
                      </a:solidFill>
                      <a:prstDash val="solid"/>
                    </a:lnL>
                    <a:lnR w="6093">
                      <a:solidFill>
                        <a:srgbClr val="6B6B6B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6093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C0E11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100" dirty="0">
                          <a:solidFill>
                            <a:srgbClr val="0C0E1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C0E11"/>
                          </a:solidFill>
                          <a:latin typeface="Times New Roman"/>
                          <a:cs typeface="Times New Roman"/>
                        </a:rPr>
                        <a:t>UNITÁRIO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6B6B6B"/>
                      </a:solidFill>
                      <a:prstDash val="solid"/>
                    </a:lnL>
                    <a:lnR w="6093">
                      <a:solidFill>
                        <a:srgbClr val="7C7C80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6093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D1F23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55" dirty="0">
                          <a:solidFill>
                            <a:srgbClr val="1D1F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1D1F23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7C7C80"/>
                      </a:solidFill>
                      <a:prstDash val="solid"/>
                    </a:lnL>
                    <a:lnR w="6093">
                      <a:solidFill>
                        <a:srgbClr val="646464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6093">
                      <a:solidFill>
                        <a:srgbClr val="777C80"/>
                      </a:solidFill>
                      <a:prstDash val="solid"/>
                    </a:lnB>
                  </a:tcPr>
                </a:tc>
              </a:tr>
              <a:tr h="222398"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D1F23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6093">
                      <a:solidFill>
                        <a:srgbClr val="646467"/>
                      </a:solidFill>
                      <a:prstDash val="solid"/>
                    </a:lnR>
                    <a:lnT w="6093">
                      <a:solidFill>
                        <a:srgbClr val="646467"/>
                      </a:solidFill>
                      <a:prstDash val="solid"/>
                    </a:lnT>
                    <a:lnB w="6093">
                      <a:solidFill>
                        <a:srgbClr val="6B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48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46467"/>
                      </a:solidFill>
                      <a:prstDash val="solid"/>
                    </a:lnL>
                    <a:lnR w="6093">
                      <a:solidFill>
                        <a:srgbClr val="676767"/>
                      </a:solidFill>
                      <a:prstDash val="solid"/>
                    </a:lnR>
                    <a:lnT w="6093">
                      <a:solidFill>
                        <a:srgbClr val="646467"/>
                      </a:solidFill>
                      <a:prstDash val="solid"/>
                    </a:lnT>
                    <a:lnB w="6093">
                      <a:solidFill>
                        <a:srgbClr val="6B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Bolas</a:t>
                      </a:r>
                      <a:r>
                        <a:rPr sz="800" spc="-15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7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800" spc="-45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7577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80" dirty="0">
                          <a:solidFill>
                            <a:srgbClr val="75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800" spc="-1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00" spc="-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pró</a:t>
                      </a:r>
                      <a:r>
                        <a:rPr sz="800" spc="-4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70" dirty="0">
                          <a:solidFill>
                            <a:srgbClr val="1D1F2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76767"/>
                      </a:solidFill>
                      <a:prstDash val="solid"/>
                    </a:lnL>
                    <a:lnR w="6093">
                      <a:solidFill>
                        <a:srgbClr val="6B6B6B"/>
                      </a:solidFill>
                      <a:prstDash val="solid"/>
                    </a:lnR>
                    <a:lnT w="6093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800" spc="-11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335" dirty="0">
                          <a:solidFill>
                            <a:srgbClr val="75777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57777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B6B6B"/>
                      </a:solidFill>
                      <a:prstDash val="solid"/>
                    </a:lnL>
                    <a:lnR w="6093">
                      <a:solidFill>
                        <a:srgbClr val="939393"/>
                      </a:solidFill>
                      <a:prstDash val="solid"/>
                    </a:lnR>
                    <a:lnT w="6093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3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7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05</a:t>
                      </a:r>
                      <a:r>
                        <a:rPr sz="800" spc="-5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-18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939393"/>
                      </a:solidFill>
                      <a:prstDash val="solid"/>
                    </a:lnL>
                    <a:lnR w="6093">
                      <a:solidFill>
                        <a:srgbClr val="646464"/>
                      </a:solidFill>
                      <a:prstDash val="solid"/>
                    </a:lnR>
                    <a:lnT w="6093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7C7C80"/>
                      </a:solidFill>
                      <a:prstDash val="solid"/>
                    </a:lnB>
                  </a:tcPr>
                </a:tc>
              </a:tr>
              <a:tr h="222398">
                <a:tc>
                  <a:txBody>
                    <a:bodyPr/>
                    <a:lstStyle/>
                    <a:p>
                      <a:pPr marL="3492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B4D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6093">
                      <a:solidFill>
                        <a:srgbClr val="646467"/>
                      </a:solidFill>
                      <a:prstDash val="solid"/>
                    </a:lnR>
                    <a:lnT w="6093">
                      <a:solidFill>
                        <a:srgbClr val="6B7074"/>
                      </a:solidFill>
                      <a:prstDash val="solid"/>
                    </a:lnT>
                    <a:lnB w="6093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46467"/>
                      </a:solidFill>
                      <a:prstDash val="solid"/>
                    </a:lnL>
                    <a:lnR w="12187">
                      <a:solidFill>
                        <a:srgbClr val="979797"/>
                      </a:solidFill>
                      <a:prstDash val="solid"/>
                    </a:lnR>
                    <a:lnT w="6093">
                      <a:solidFill>
                        <a:srgbClr val="6B7074"/>
                      </a:solidFill>
                      <a:prstDash val="solid"/>
                    </a:lnT>
                    <a:lnB w="6093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ras</a:t>
                      </a:r>
                      <a:r>
                        <a:rPr sz="800" spc="1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treinamento</a:t>
                      </a:r>
                      <a:r>
                        <a:rPr sz="800" spc="6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suspenso</a:t>
                      </a:r>
                      <a:r>
                        <a:rPr sz="800" spc="4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2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290" dirty="0">
                          <a:solidFill>
                            <a:srgbClr val="7577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577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79797"/>
                      </a:solidFill>
                      <a:prstDash val="solid"/>
                    </a:lnL>
                    <a:lnR w="6093">
                      <a:solidFill>
                        <a:srgbClr val="6B6B6B"/>
                      </a:solidFill>
                      <a:prstDash val="solid"/>
                    </a:lnR>
                    <a:lnT w="6093">
                      <a:solidFill>
                        <a:srgbClr val="6B6B6B"/>
                      </a:solidFill>
                      <a:prstDash val="solid"/>
                    </a:lnT>
                    <a:lnB w="6093">
                      <a:solidFill>
                        <a:srgbClr val="9090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3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45,00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B6B6B"/>
                      </a:solidFill>
                      <a:prstDash val="solid"/>
                    </a:lnL>
                    <a:lnR w="6093">
                      <a:solidFill>
                        <a:srgbClr val="939393"/>
                      </a:solidFill>
                      <a:prstDash val="solid"/>
                    </a:lnR>
                    <a:lnT w="6093">
                      <a:solidFill>
                        <a:srgbClr val="6B6B6B"/>
                      </a:solidFill>
                      <a:prstDash val="solid"/>
                    </a:lnT>
                    <a:lnB w="6093">
                      <a:solidFill>
                        <a:srgbClr val="807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725,00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939393"/>
                      </a:solidFill>
                      <a:prstDash val="solid"/>
                    </a:lnL>
                    <a:lnR w="6093">
                      <a:solidFill>
                        <a:srgbClr val="646464"/>
                      </a:solidFill>
                      <a:prstDash val="solid"/>
                    </a:lnR>
                    <a:lnT w="6093">
                      <a:solidFill>
                        <a:srgbClr val="7C7C80"/>
                      </a:solidFill>
                      <a:prstDash val="solid"/>
                    </a:lnT>
                    <a:lnB w="6093">
                      <a:solidFill>
                        <a:srgbClr val="939397"/>
                      </a:solidFill>
                      <a:prstDash val="solid"/>
                    </a:lnB>
                  </a:tcPr>
                </a:tc>
              </a:tr>
              <a:tr h="252863">
                <a:tc>
                  <a:txBody>
                    <a:bodyPr/>
                    <a:lstStyle/>
                    <a:p>
                      <a:pPr marL="2794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D1F23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6093">
                      <a:solidFill>
                        <a:srgbClr val="646467"/>
                      </a:solidFill>
                      <a:prstDash val="solid"/>
                    </a:lnR>
                    <a:lnT w="6093">
                      <a:solidFill>
                        <a:srgbClr val="909397"/>
                      </a:solidFill>
                      <a:prstDash val="solid"/>
                    </a:lnT>
                    <a:lnB w="609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800" spc="-16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46467"/>
                      </a:solidFill>
                      <a:prstDash val="solid"/>
                    </a:lnL>
                    <a:lnR w="12187">
                      <a:solidFill>
                        <a:srgbClr val="979797"/>
                      </a:solidFill>
                      <a:prstDash val="solid"/>
                    </a:lnR>
                    <a:lnT w="6093">
                      <a:solidFill>
                        <a:srgbClr val="909397"/>
                      </a:solidFill>
                      <a:prstDash val="solid"/>
                    </a:lnT>
                    <a:lnB w="609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Obstác</a:t>
                      </a:r>
                      <a:r>
                        <a:rPr sz="800" spc="2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5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3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ajuste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79797"/>
                      </a:solidFill>
                      <a:prstDash val="solid"/>
                    </a:lnL>
                    <a:lnR w="6093">
                      <a:solidFill>
                        <a:srgbClr val="6B6B6B"/>
                      </a:solidFill>
                      <a:prstDash val="solid"/>
                    </a:lnR>
                    <a:lnT w="6093">
                      <a:solidFill>
                        <a:srgbClr val="909087"/>
                      </a:solidFill>
                      <a:prstDash val="solid"/>
                    </a:lnT>
                    <a:lnB w="609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3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800" spc="-3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B6B6B"/>
                      </a:solidFill>
                      <a:prstDash val="solid"/>
                    </a:lnL>
                    <a:lnR w="6093">
                      <a:solidFill>
                        <a:srgbClr val="6B7074"/>
                      </a:solidFill>
                      <a:prstDash val="solid"/>
                    </a:lnR>
                    <a:lnT w="6093">
                      <a:solidFill>
                        <a:srgbClr val="807770"/>
                      </a:solidFill>
                      <a:prstDash val="solid"/>
                    </a:lnT>
                    <a:lnB w="609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100" dirty="0">
                          <a:solidFill>
                            <a:srgbClr val="5E60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90" dirty="0">
                          <a:solidFill>
                            <a:srgbClr val="75777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800" spc="-125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335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84B4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B7074"/>
                      </a:solidFill>
                      <a:prstDash val="solid"/>
                    </a:lnL>
                    <a:lnR w="6093">
                      <a:solidFill>
                        <a:srgbClr val="646464"/>
                      </a:solidFill>
                      <a:prstDash val="solid"/>
                    </a:lnR>
                    <a:lnT w="6093">
                      <a:solidFill>
                        <a:srgbClr val="939397"/>
                      </a:solidFill>
                      <a:prstDash val="solid"/>
                    </a:lnT>
                    <a:lnB w="6093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840453" y="4168791"/>
            <a:ext cx="2488565" cy="1461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" dirty="0">
                <a:solidFill>
                  <a:srgbClr val="5E6062"/>
                </a:solidFill>
                <a:latin typeface="Arial"/>
                <a:cs typeface="Arial"/>
              </a:rPr>
              <a:t>-</a:t>
            </a:r>
            <a:r>
              <a:rPr sz="1050" spc="-15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484B4D"/>
                </a:solidFill>
                <a:latin typeface="Arial"/>
                <a:cs typeface="Arial"/>
              </a:rPr>
              <a:t>Esportiva</a:t>
            </a:r>
            <a:endParaRPr sz="105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565"/>
              </a:spcBef>
              <a:buClr>
                <a:srgbClr val="5E6062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Caeta</a:t>
            </a:r>
            <a:r>
              <a:rPr sz="1000" spc="-114" dirty="0">
                <a:solidFill>
                  <a:srgbClr val="484B4D"/>
                </a:solidFill>
                <a:latin typeface="Arial"/>
                <a:cs typeface="Arial"/>
              </a:rPr>
              <a:t>n</a:t>
            </a:r>
            <a:r>
              <a:rPr sz="1000" spc="35" dirty="0">
                <a:solidFill>
                  <a:srgbClr val="484B4D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4363A"/>
                </a:solidFill>
                <a:latin typeface="Arial"/>
                <a:cs typeface="Arial"/>
              </a:rPr>
              <a:t>Esportes</a:t>
            </a:r>
            <a:endParaRPr sz="1000">
              <a:latin typeface="Arial"/>
              <a:cs typeface="Arial"/>
            </a:endParaRPr>
          </a:p>
          <a:p>
            <a:pPr marL="91440" indent="-66675">
              <a:lnSpc>
                <a:spcPct val="100000"/>
              </a:lnSpc>
              <a:spcBef>
                <a:spcPts val="480"/>
              </a:spcBef>
              <a:buClr>
                <a:srgbClr val="5E6062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80" dirty="0">
                <a:solidFill>
                  <a:srgbClr val="5E6062"/>
                </a:solidFill>
                <a:latin typeface="Arial"/>
                <a:cs typeface="Arial"/>
              </a:rPr>
              <a:t>C</a:t>
            </a:r>
            <a:r>
              <a:rPr sz="1000" spc="-60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484B4D"/>
                </a:solidFill>
                <a:latin typeface="Arial"/>
                <a:cs typeface="Arial"/>
              </a:rPr>
              <a:t>C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Camp</a:t>
            </a:r>
            <a:r>
              <a:rPr sz="1000" spc="1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nas</a:t>
            </a:r>
            <a:endParaRPr sz="1000">
              <a:latin typeface="Arial"/>
              <a:cs typeface="Arial"/>
            </a:endParaRPr>
          </a:p>
          <a:p>
            <a:pPr marL="97790" indent="-85090">
              <a:lnSpc>
                <a:spcPct val="100000"/>
              </a:lnSpc>
              <a:spcBef>
                <a:spcPts val="575"/>
              </a:spcBef>
              <a:buClr>
                <a:srgbClr val="5E6062"/>
              </a:buClr>
              <a:buFont typeface="Arial"/>
              <a:buChar char="-"/>
              <a:tabLst>
                <a:tab pos="98425" algn="l"/>
              </a:tabLst>
            </a:pPr>
            <a:r>
              <a:rPr sz="1000" spc="-75" dirty="0">
                <a:solidFill>
                  <a:srgbClr val="484B4D"/>
                </a:solidFill>
                <a:latin typeface="Arial"/>
                <a:cs typeface="Arial"/>
              </a:rPr>
              <a:t>Estação</a:t>
            </a:r>
            <a:r>
              <a:rPr sz="1000" spc="3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do</a:t>
            </a:r>
            <a:r>
              <a:rPr sz="1000" spc="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Esporte</a:t>
            </a:r>
            <a:endParaRPr sz="1000">
              <a:latin typeface="Arial"/>
              <a:cs typeface="Arial"/>
            </a:endParaRPr>
          </a:p>
          <a:p>
            <a:pPr marL="97790" indent="-85090">
              <a:lnSpc>
                <a:spcPct val="100000"/>
              </a:lnSpc>
              <a:spcBef>
                <a:spcPts val="480"/>
              </a:spcBef>
              <a:buClr>
                <a:srgbClr val="5E6062"/>
              </a:buClr>
              <a:buFont typeface="Arial"/>
              <a:buChar char="-"/>
              <a:tabLst>
                <a:tab pos="98425" algn="l"/>
              </a:tabLst>
            </a:pP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Esporte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484B4D"/>
                </a:solidFill>
                <a:latin typeface="Arial"/>
                <a:cs typeface="Arial"/>
              </a:rPr>
              <a:t>Camisa</a:t>
            </a:r>
            <a:r>
              <a:rPr sz="1000" spc="13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10</a:t>
            </a:r>
            <a:endParaRPr sz="1000">
              <a:latin typeface="Arial"/>
              <a:cs typeface="Arial"/>
            </a:endParaRPr>
          </a:p>
          <a:p>
            <a:pPr marL="97790" indent="-85090">
              <a:lnSpc>
                <a:spcPct val="100000"/>
              </a:lnSpc>
              <a:spcBef>
                <a:spcPts val="525"/>
              </a:spcBef>
              <a:buClr>
                <a:srgbClr val="5E6062"/>
              </a:buClr>
              <a:buFont typeface="Arial"/>
              <a:buChar char="-"/>
              <a:tabLst>
                <a:tab pos="98425" algn="l"/>
              </a:tabLst>
            </a:pPr>
            <a:r>
              <a:rPr sz="1000" spc="-60" dirty="0">
                <a:solidFill>
                  <a:srgbClr val="5E6062"/>
                </a:solidFill>
                <a:latin typeface="Arial"/>
                <a:cs typeface="Arial"/>
              </a:rPr>
              <a:t>Esporte</a:t>
            </a:r>
            <a:r>
              <a:rPr sz="1000" spc="15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484B4D"/>
                </a:solidFill>
                <a:latin typeface="Arial"/>
                <a:cs typeface="Arial"/>
              </a:rPr>
              <a:t>C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484B4D"/>
                </a:solidFill>
                <a:latin typeface="Arial"/>
                <a:cs typeface="Arial"/>
              </a:rPr>
              <a:t>dade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Comércio</a:t>
            </a:r>
            <a:r>
              <a:rPr sz="1000" spc="-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de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63A"/>
                </a:solidFill>
                <a:latin typeface="Arial"/>
                <a:cs typeface="Arial"/>
              </a:rPr>
              <a:t>Ar</a:t>
            </a:r>
            <a:r>
              <a:rPr sz="1000" spc="50" dirty="0">
                <a:solidFill>
                  <a:srgbClr val="34363A"/>
                </a:solidFill>
                <a:latin typeface="Arial"/>
                <a:cs typeface="Arial"/>
              </a:rPr>
              <a:t>t</a:t>
            </a:r>
            <a:r>
              <a:rPr sz="1000" spc="110" dirty="0">
                <a:solidFill>
                  <a:srgbClr val="5E6062"/>
                </a:solidFill>
                <a:latin typeface="Arial"/>
                <a:cs typeface="Arial"/>
              </a:rPr>
              <a:t>.</a:t>
            </a:r>
            <a:r>
              <a:rPr sz="1000" spc="-145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Esport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vos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30"/>
              </a:spcBef>
              <a:buClr>
                <a:srgbClr val="5E6062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Mariu</a:t>
            </a:r>
            <a:r>
              <a:rPr sz="1000" spc="-80" dirty="0">
                <a:solidFill>
                  <a:srgbClr val="484B4D"/>
                </a:solidFill>
                <a:latin typeface="Arial"/>
                <a:cs typeface="Arial"/>
              </a:rPr>
              <a:t>'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484B4D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Sport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21792" y="4168791"/>
            <a:ext cx="2921000" cy="1254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" dirty="0">
                <a:solidFill>
                  <a:srgbClr val="484B4D"/>
                </a:solidFill>
                <a:latin typeface="Arial"/>
                <a:cs typeface="Arial"/>
              </a:rPr>
              <a:t>-</a:t>
            </a:r>
            <a:r>
              <a:rPr sz="1050" spc="3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484B4D"/>
                </a:solidFill>
                <a:latin typeface="Arial"/>
                <a:cs typeface="Arial"/>
              </a:rPr>
              <a:t>Mundo</a:t>
            </a:r>
            <a:r>
              <a:rPr sz="1050" spc="-3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484B4D"/>
                </a:solidFill>
                <a:latin typeface="Arial"/>
                <a:cs typeface="Arial"/>
              </a:rPr>
              <a:t>do</a:t>
            </a:r>
            <a:r>
              <a:rPr sz="105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34363A"/>
                </a:solidFill>
                <a:latin typeface="Arial"/>
                <a:cs typeface="Arial"/>
              </a:rPr>
              <a:t>Esporte</a:t>
            </a:r>
            <a:r>
              <a:rPr sz="1050" spc="4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484B4D"/>
                </a:solidFill>
                <a:latin typeface="Arial"/>
                <a:cs typeface="Arial"/>
              </a:rPr>
              <a:t>Ltda</a:t>
            </a:r>
            <a:endParaRPr sz="1050">
              <a:latin typeface="Arial"/>
              <a:cs typeface="Arial"/>
            </a:endParaRPr>
          </a:p>
          <a:p>
            <a:pPr marL="97790" indent="-85090">
              <a:lnSpc>
                <a:spcPct val="100000"/>
              </a:lnSpc>
              <a:spcBef>
                <a:spcPts val="565"/>
              </a:spcBef>
              <a:buClr>
                <a:srgbClr val="34363A"/>
              </a:buClr>
              <a:buFont typeface="Arial"/>
              <a:buChar char="-"/>
              <a:tabLst>
                <a:tab pos="98425" algn="l"/>
              </a:tabLst>
            </a:pP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Muque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Sports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Concep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1D1F23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on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4363A"/>
                </a:solidFill>
                <a:latin typeface="Arial"/>
                <a:cs typeface="Arial"/>
              </a:rPr>
              <a:t>Ar</a:t>
            </a:r>
            <a:r>
              <a:rPr sz="1000" dirty="0">
                <a:solidFill>
                  <a:srgbClr val="34363A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5E6062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E6062"/>
                </a:solidFill>
                <a:latin typeface="Arial"/>
                <a:cs typeface="Arial"/>
              </a:rPr>
              <a:t>gos</a:t>
            </a:r>
            <a:r>
              <a:rPr sz="1000" spc="30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Esportivos</a:t>
            </a:r>
            <a:r>
              <a:rPr sz="1000" spc="3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Ltda</a:t>
            </a:r>
            <a:r>
              <a:rPr sz="1000" spc="3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60" dirty="0">
                <a:solidFill>
                  <a:srgbClr val="484B4D"/>
                </a:solidFill>
                <a:latin typeface="Arial"/>
                <a:cs typeface="Arial"/>
              </a:rPr>
              <a:t>EPP</a:t>
            </a:r>
            <a:endParaRPr sz="1000">
              <a:latin typeface="Arial"/>
              <a:cs typeface="Arial"/>
            </a:endParaRPr>
          </a:p>
          <a:p>
            <a:pPr marL="97790" indent="-85090">
              <a:lnSpc>
                <a:spcPct val="100000"/>
              </a:lnSpc>
              <a:spcBef>
                <a:spcPts val="480"/>
              </a:spcBef>
              <a:buClr>
                <a:srgbClr val="34363A"/>
              </a:buClr>
              <a:buFont typeface="Arial"/>
              <a:buChar char="-"/>
              <a:tabLst>
                <a:tab pos="98425" algn="l"/>
              </a:tabLst>
            </a:pP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Netshoes</a:t>
            </a:r>
            <a:endParaRPr sz="1000">
              <a:latin typeface="Arial"/>
              <a:cs typeface="Arial"/>
            </a:endParaRPr>
          </a:p>
          <a:p>
            <a:pPr marL="97790" indent="-85090">
              <a:lnSpc>
                <a:spcPct val="100000"/>
              </a:lnSpc>
              <a:spcBef>
                <a:spcPts val="575"/>
              </a:spcBef>
              <a:buClr>
                <a:srgbClr val="34363A"/>
              </a:buClr>
              <a:buFont typeface="Arial"/>
              <a:buChar char="-"/>
              <a:tabLst>
                <a:tab pos="98425" algn="l"/>
              </a:tabLst>
            </a:pPr>
            <a:r>
              <a:rPr sz="1000" spc="-80" dirty="0">
                <a:solidFill>
                  <a:srgbClr val="484B4D"/>
                </a:solidFill>
                <a:latin typeface="Arial"/>
                <a:cs typeface="Arial"/>
              </a:rPr>
              <a:t>Pequ</a:t>
            </a:r>
            <a:r>
              <a:rPr sz="1000" spc="-7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t</a:t>
            </a:r>
            <a:r>
              <a:rPr sz="1000" spc="-345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spc="-61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ndústria</a:t>
            </a:r>
            <a:r>
              <a:rPr sz="100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484B4D"/>
                </a:solidFill>
                <a:latin typeface="Arial"/>
                <a:cs typeface="Arial"/>
              </a:rPr>
              <a:t>E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Comerc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Artigos</a:t>
            </a:r>
            <a:r>
              <a:rPr sz="1000" spc="9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Esportivos</a:t>
            </a:r>
            <a:r>
              <a:rPr sz="1000" spc="3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Ltda.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80"/>
              </a:spcBef>
              <a:buClr>
                <a:srgbClr val="34363A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40" dirty="0">
                <a:solidFill>
                  <a:srgbClr val="34363A"/>
                </a:solidFill>
                <a:latin typeface="Arial"/>
                <a:cs typeface="Arial"/>
              </a:rPr>
              <a:t>Sport</a:t>
            </a:r>
            <a:r>
              <a:rPr sz="1000" spc="-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484B4D"/>
                </a:solidFill>
                <a:latin typeface="Arial"/>
                <a:cs typeface="Arial"/>
              </a:rPr>
              <a:t>n</a:t>
            </a:r>
            <a:r>
              <a:rPr sz="1000" spc="-2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-</a:t>
            </a:r>
            <a:r>
              <a:rPr sz="1000" spc="5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484B4D"/>
                </a:solidFill>
                <a:latin typeface="Arial"/>
                <a:cs typeface="Arial"/>
              </a:rPr>
              <a:t>Sebast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484B4D"/>
                </a:solidFill>
                <a:latin typeface="Arial"/>
                <a:cs typeface="Arial"/>
              </a:rPr>
              <a:t>ão</a:t>
            </a:r>
            <a:r>
              <a:rPr sz="100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Maurílio</a:t>
            </a:r>
            <a:r>
              <a:rPr sz="100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Ferrei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ra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525"/>
              </a:spcBef>
              <a:buClr>
                <a:srgbClr val="34363A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90" dirty="0">
                <a:solidFill>
                  <a:srgbClr val="34363A"/>
                </a:solidFill>
                <a:latin typeface="Arial"/>
                <a:cs typeface="Arial"/>
              </a:rPr>
              <a:t>Zeca</a:t>
            </a:r>
            <a:r>
              <a:rPr sz="1000" spc="8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4363A"/>
                </a:solidFill>
                <a:latin typeface="Arial"/>
                <a:cs typeface="Arial"/>
              </a:rPr>
              <a:t>Sports</a:t>
            </a:r>
            <a:r>
              <a:rPr sz="1000" spc="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Ltda.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6077" y="5891244"/>
            <a:ext cx="6075680" cy="2670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5904" indent="-219075">
              <a:lnSpc>
                <a:spcPct val="100000"/>
              </a:lnSpc>
              <a:buClr>
                <a:srgbClr val="34363A"/>
              </a:buClr>
              <a:buFont typeface="Arial"/>
              <a:buChar char="•"/>
              <a:tabLst>
                <a:tab pos="256540" algn="l"/>
              </a:tabLst>
            </a:pPr>
            <a:r>
              <a:rPr sz="950" b="1" spc="-10" dirty="0">
                <a:solidFill>
                  <a:srgbClr val="1D1F23"/>
                </a:solidFill>
                <a:latin typeface="Arial"/>
                <a:cs typeface="Arial"/>
              </a:rPr>
              <a:t>Empresas</a:t>
            </a:r>
            <a:r>
              <a:rPr sz="950" b="1" spc="-5" dirty="0">
                <a:solidFill>
                  <a:srgbClr val="1D1F23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C0E11"/>
                </a:solidFill>
                <a:latin typeface="Arial"/>
                <a:cs typeface="Arial"/>
              </a:rPr>
              <a:t>que</a:t>
            </a:r>
            <a:r>
              <a:rPr sz="950" b="1" spc="-25" dirty="0">
                <a:solidFill>
                  <a:srgbClr val="0C0E11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C0E11"/>
                </a:solidFill>
                <a:latin typeface="Arial"/>
                <a:cs typeface="Arial"/>
              </a:rPr>
              <a:t>apresentaram</a:t>
            </a:r>
            <a:r>
              <a:rPr sz="950" b="1" spc="120" dirty="0">
                <a:solidFill>
                  <a:srgbClr val="0C0E11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C0E11"/>
                </a:solidFill>
                <a:latin typeface="Arial"/>
                <a:cs typeface="Arial"/>
              </a:rPr>
              <a:t>p</a:t>
            </a:r>
            <a:r>
              <a:rPr sz="950" b="1" dirty="0">
                <a:solidFill>
                  <a:srgbClr val="0C0E11"/>
                </a:solidFill>
                <a:latin typeface="Arial"/>
                <a:cs typeface="Arial"/>
              </a:rPr>
              <a:t>roposta: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1400" spc="-100" dirty="0">
                <a:solidFill>
                  <a:srgbClr val="5E6062"/>
                </a:solidFill>
                <a:latin typeface="Times New Roman"/>
                <a:cs typeface="Times New Roman"/>
              </a:rPr>
              <a:t>-</a:t>
            </a:r>
            <a:r>
              <a:rPr sz="1400" spc="-95" dirty="0">
                <a:solidFill>
                  <a:srgbClr val="5E6062"/>
                </a:solidFill>
                <a:latin typeface="Times New Roman"/>
                <a:cs typeface="Times New Roman"/>
              </a:rPr>
              <a:t> </a:t>
            </a:r>
            <a:r>
              <a:rPr sz="1400" spc="-20" dirty="0">
                <a:solidFill>
                  <a:srgbClr val="484B4D"/>
                </a:solidFill>
                <a:latin typeface="Times New Roman"/>
                <a:cs typeface="Times New Roman"/>
              </a:rPr>
              <a:t>c</a:t>
            </a:r>
            <a:r>
              <a:rPr sz="1400" spc="-145" dirty="0">
                <a:solidFill>
                  <a:srgbClr val="484B4D"/>
                </a:solidFill>
                <a:latin typeface="Times New Roman"/>
                <a:cs typeface="Times New Roman"/>
              </a:rPr>
              <a:t> </a:t>
            </a:r>
            <a:r>
              <a:rPr sz="1000" spc="50" dirty="0">
                <a:solidFill>
                  <a:srgbClr val="5E6062"/>
                </a:solidFill>
                <a:latin typeface="Arial"/>
                <a:cs typeface="Arial"/>
              </a:rPr>
              <a:t>e</a:t>
            </a:r>
            <a:r>
              <a:rPr sz="1000" spc="-70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400" spc="35" dirty="0">
                <a:solidFill>
                  <a:srgbClr val="484B4D"/>
                </a:solidFill>
                <a:latin typeface="Times New Roman"/>
                <a:cs typeface="Times New Roman"/>
              </a:rPr>
              <a:t>c</a:t>
            </a:r>
            <a:r>
              <a:rPr sz="1400" spc="-150" dirty="0">
                <a:solidFill>
                  <a:srgbClr val="484B4D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Camp</a:t>
            </a:r>
            <a:r>
              <a:rPr sz="1000" spc="1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nas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95"/>
              </a:spcBef>
              <a:buClr>
                <a:srgbClr val="757777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Esporte</a:t>
            </a:r>
            <a:r>
              <a:rPr sz="1000" spc="2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Cidade</a:t>
            </a:r>
            <a:r>
              <a:rPr sz="1000" spc="5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Comércio</a:t>
            </a:r>
            <a:r>
              <a:rPr sz="1000" spc="-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de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4363A"/>
                </a:solidFill>
                <a:latin typeface="Arial"/>
                <a:cs typeface="Arial"/>
              </a:rPr>
              <a:t>Art.</a:t>
            </a:r>
            <a:r>
              <a:rPr sz="1000" spc="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4363A"/>
                </a:solidFill>
                <a:latin typeface="Arial"/>
                <a:cs typeface="Arial"/>
              </a:rPr>
              <a:t>Espor</a:t>
            </a:r>
            <a:r>
              <a:rPr sz="1000" spc="-70" dirty="0">
                <a:solidFill>
                  <a:srgbClr val="34363A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5E6062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5E6062"/>
                </a:solidFill>
                <a:latin typeface="Arial"/>
                <a:cs typeface="Arial"/>
              </a:rPr>
              <a:t>vos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80"/>
              </a:spcBef>
              <a:buClr>
                <a:srgbClr val="757777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Pequit</a:t>
            </a:r>
            <a:r>
              <a:rPr sz="1000" spc="-275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spc="-42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ndústr</a:t>
            </a:r>
            <a:r>
              <a:rPr sz="1000" spc="-3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84B4D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Comerc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484B4D"/>
                </a:solidFill>
                <a:latin typeface="Arial"/>
                <a:cs typeface="Arial"/>
              </a:rPr>
              <a:t>De</a:t>
            </a:r>
            <a:r>
              <a:rPr sz="1000" spc="-2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63A"/>
                </a:solidFill>
                <a:latin typeface="Arial"/>
                <a:cs typeface="Arial"/>
              </a:rPr>
              <a:t>Art</a:t>
            </a:r>
            <a:r>
              <a:rPr sz="100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34363A"/>
                </a:solidFill>
                <a:latin typeface="Arial"/>
                <a:cs typeface="Arial"/>
              </a:rPr>
              <a:t>gos</a:t>
            </a:r>
            <a:r>
              <a:rPr sz="1000" spc="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Esport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vos</a:t>
            </a:r>
            <a:r>
              <a:rPr sz="1000" spc="9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525"/>
              </a:spcBef>
              <a:buClr>
                <a:srgbClr val="757777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85" dirty="0">
                <a:solidFill>
                  <a:srgbClr val="484B4D"/>
                </a:solidFill>
                <a:latin typeface="Arial"/>
                <a:cs typeface="Arial"/>
              </a:rPr>
              <a:t>Rocha</a:t>
            </a:r>
            <a:r>
              <a:rPr sz="1000" spc="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Salles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84B4D"/>
                </a:solidFill>
                <a:latin typeface="Arial"/>
                <a:cs typeface="Arial"/>
              </a:rPr>
              <a:t>Comérc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io</a:t>
            </a:r>
            <a:r>
              <a:rPr sz="1000" spc="-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Materiais</a:t>
            </a:r>
            <a:r>
              <a:rPr sz="1000" spc="1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4363A"/>
                </a:solidFill>
                <a:latin typeface="Arial"/>
                <a:cs typeface="Arial"/>
              </a:rPr>
              <a:t>Espor</a:t>
            </a:r>
            <a:r>
              <a:rPr sz="1000" spc="-15" dirty="0">
                <a:solidFill>
                  <a:srgbClr val="34363A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5E6062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5E6062"/>
                </a:solidFill>
                <a:latin typeface="Arial"/>
                <a:cs typeface="Arial"/>
              </a:rPr>
              <a:t>vos</a:t>
            </a:r>
            <a:r>
              <a:rPr sz="1000" spc="45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Ltda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305" dirty="0">
                <a:solidFill>
                  <a:srgbClr val="5E6062"/>
                </a:solidFill>
                <a:latin typeface="Arial"/>
                <a:cs typeface="Arial"/>
              </a:rPr>
              <a:t>-</a:t>
            </a:r>
            <a:r>
              <a:rPr sz="1000" spc="-55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160" dirty="0">
                <a:solidFill>
                  <a:srgbClr val="34363A"/>
                </a:solidFill>
                <a:latin typeface="Arial"/>
                <a:cs typeface="Arial"/>
              </a:rPr>
              <a:t>PP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36830">
              <a:lnSpc>
                <a:spcPct val="100000"/>
              </a:lnSpc>
              <a:spcBef>
                <a:spcPts val="670"/>
              </a:spcBef>
            </a:pPr>
            <a:r>
              <a:rPr sz="1050" b="1" u="sng" spc="-100" dirty="0">
                <a:solidFill>
                  <a:srgbClr val="1D1F23"/>
                </a:solidFill>
                <a:latin typeface="Times New Roman"/>
                <a:cs typeface="Times New Roman"/>
              </a:rPr>
              <a:t>E</a:t>
            </a:r>
            <a:r>
              <a:rPr sz="1050" b="1" spc="-105" dirty="0">
                <a:solidFill>
                  <a:srgbClr val="1D1F23"/>
                </a:solidFill>
                <a:latin typeface="Times New Roman"/>
                <a:cs typeface="Times New Roman"/>
              </a:rPr>
              <a:t>MPRESAS</a:t>
            </a:r>
            <a:r>
              <a:rPr sz="1050" b="1" spc="90" dirty="0">
                <a:solidFill>
                  <a:srgbClr val="1D1F23"/>
                </a:solidFill>
                <a:latin typeface="Times New Roman"/>
                <a:cs typeface="Times New Roman"/>
              </a:rPr>
              <a:t> </a:t>
            </a:r>
            <a:r>
              <a:rPr sz="1050" b="1" spc="-100" dirty="0">
                <a:solidFill>
                  <a:srgbClr val="0C0E11"/>
                </a:solidFill>
                <a:latin typeface="Times New Roman"/>
                <a:cs typeface="Times New Roman"/>
              </a:rPr>
              <a:t>VENCEDORAS: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marR="5080">
              <a:lnSpc>
                <a:spcPct val="126600"/>
              </a:lnSpc>
              <a:buClr>
                <a:srgbClr val="1D1F23"/>
              </a:buClr>
              <a:buFont typeface="Times New Roman"/>
              <a:buChar char="•"/>
              <a:tabLst>
                <a:tab pos="281305" algn="l"/>
              </a:tabLst>
            </a:pPr>
            <a:r>
              <a:rPr sz="1400" b="1" spc="20" dirty="0">
                <a:solidFill>
                  <a:srgbClr val="1D1F23"/>
                </a:solidFill>
                <a:latin typeface="Times New Roman"/>
                <a:cs typeface="Times New Roman"/>
              </a:rPr>
              <a:t>c</a:t>
            </a:r>
            <a:r>
              <a:rPr sz="1400" b="1" spc="-90" dirty="0">
                <a:solidFill>
                  <a:srgbClr val="1D1F23"/>
                </a:solidFill>
                <a:latin typeface="Times New Roman"/>
                <a:cs typeface="Times New Roman"/>
              </a:rPr>
              <a:t> </a:t>
            </a:r>
            <a:r>
              <a:rPr sz="950" b="1" spc="80" dirty="0">
                <a:solidFill>
                  <a:srgbClr val="0C0E11"/>
                </a:solidFill>
                <a:latin typeface="Arial"/>
                <a:cs typeface="Arial"/>
              </a:rPr>
              <a:t>&amp;</a:t>
            </a:r>
            <a:r>
              <a:rPr sz="950" b="1" spc="20" dirty="0">
                <a:solidFill>
                  <a:srgbClr val="0C0E11"/>
                </a:solidFill>
                <a:latin typeface="Arial"/>
                <a:cs typeface="Arial"/>
              </a:rPr>
              <a:t> </a:t>
            </a:r>
            <a:r>
              <a:rPr sz="1400" b="1" spc="20" dirty="0">
                <a:solidFill>
                  <a:srgbClr val="0C0E11"/>
                </a:solidFill>
                <a:latin typeface="Times New Roman"/>
                <a:cs typeface="Times New Roman"/>
              </a:rPr>
              <a:t>c</a:t>
            </a:r>
            <a:r>
              <a:rPr sz="1400" b="1" spc="-90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75" dirty="0">
                <a:solidFill>
                  <a:srgbClr val="0C0E11"/>
                </a:solidFill>
                <a:latin typeface="Times New Roman"/>
                <a:cs typeface="Times New Roman"/>
              </a:rPr>
              <a:t>CAMPINAS</a:t>
            </a:r>
            <a:r>
              <a:rPr sz="1050" b="1" spc="60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130" dirty="0">
                <a:solidFill>
                  <a:srgbClr val="0C0E11"/>
                </a:solidFill>
                <a:latin typeface="Times New Roman"/>
                <a:cs typeface="Times New Roman"/>
              </a:rPr>
              <a:t>COMERCIAL</a:t>
            </a:r>
            <a:r>
              <a:rPr sz="1050" b="1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65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110" dirty="0">
                <a:solidFill>
                  <a:srgbClr val="0C0E11"/>
                </a:solidFill>
                <a:latin typeface="Times New Roman"/>
                <a:cs typeface="Times New Roman"/>
              </a:rPr>
              <a:t>LIMITADA</a:t>
            </a:r>
            <a:r>
              <a:rPr sz="1050" b="1" spc="65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425" dirty="0">
                <a:solidFill>
                  <a:srgbClr val="0C0E11"/>
                </a:solidFill>
                <a:latin typeface="Times New Roman"/>
                <a:cs typeface="Times New Roman"/>
              </a:rPr>
              <a:t>-</a:t>
            </a:r>
            <a:r>
              <a:rPr sz="1050" b="1" spc="-35" dirty="0">
                <a:solidFill>
                  <a:srgbClr val="0C0E11"/>
                </a:solidFill>
                <a:latin typeface="Times New Roman"/>
                <a:cs typeface="Times New Roman"/>
              </a:rPr>
              <a:t> </a:t>
            </a:r>
            <a:r>
              <a:rPr sz="1050" b="1" spc="-90" dirty="0">
                <a:solidFill>
                  <a:srgbClr val="0C0E11"/>
                </a:solidFill>
                <a:latin typeface="Times New Roman"/>
                <a:cs typeface="Times New Roman"/>
              </a:rPr>
              <a:t>EP</a:t>
            </a:r>
            <a:r>
              <a:rPr sz="1050" b="1" spc="-105" dirty="0">
                <a:solidFill>
                  <a:srgbClr val="0C0E11"/>
                </a:solidFill>
                <a:latin typeface="Times New Roman"/>
                <a:cs typeface="Times New Roman"/>
              </a:rPr>
              <a:t>P</a:t>
            </a:r>
            <a:r>
              <a:rPr sz="1050" b="1" spc="55" dirty="0">
                <a:solidFill>
                  <a:srgbClr val="484B4D"/>
                </a:solidFill>
                <a:latin typeface="Times New Roman"/>
                <a:cs typeface="Times New Roman"/>
              </a:rPr>
              <a:t>,</a:t>
            </a:r>
            <a:r>
              <a:rPr sz="1050" b="1" spc="85" dirty="0">
                <a:solidFill>
                  <a:srgbClr val="484B4D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inscr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ta</a:t>
            </a:r>
            <a:r>
              <a:rPr sz="1000" spc="6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no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45" dirty="0">
                <a:solidFill>
                  <a:srgbClr val="484B4D"/>
                </a:solidFill>
                <a:latin typeface="Arial"/>
                <a:cs typeface="Arial"/>
              </a:rPr>
              <a:t>CNPJ</a:t>
            </a:r>
            <a:r>
              <a:rPr sz="1000" spc="5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sob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 o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84B4D"/>
                </a:solidFill>
                <a:latin typeface="Arial"/>
                <a:cs typeface="Arial"/>
              </a:rPr>
              <a:t>n</a:t>
            </a:r>
            <a:r>
              <a:rPr sz="1000" spc="-60" dirty="0">
                <a:solidFill>
                  <a:srgbClr val="484B4D"/>
                </a:solidFill>
                <a:latin typeface="Arial"/>
                <a:cs typeface="Arial"/>
              </a:rPr>
              <a:t>.</a:t>
            </a:r>
            <a:r>
              <a:rPr sz="1050" spc="217" baseline="15873" dirty="0">
                <a:solidFill>
                  <a:srgbClr val="484B4D"/>
                </a:solidFill>
                <a:latin typeface="Times New Roman"/>
                <a:cs typeface="Times New Roman"/>
              </a:rPr>
              <a:t>0</a:t>
            </a:r>
            <a:r>
              <a:rPr sz="1050" baseline="15873" dirty="0">
                <a:solidFill>
                  <a:srgbClr val="484B4D"/>
                </a:solidFill>
                <a:latin typeface="Times New Roman"/>
                <a:cs typeface="Times New Roman"/>
              </a:rPr>
              <a:t> </a:t>
            </a:r>
            <a:r>
              <a:rPr sz="1050" spc="22" baseline="15873" dirty="0">
                <a:solidFill>
                  <a:srgbClr val="484B4D"/>
                </a:solidFill>
                <a:latin typeface="Times New Roman"/>
                <a:cs typeface="Times New Roman"/>
              </a:rPr>
              <a:t> </a:t>
            </a:r>
            <a:r>
              <a:rPr sz="1000" spc="-130" dirty="0">
                <a:solidFill>
                  <a:srgbClr val="484B4D"/>
                </a:solidFill>
                <a:latin typeface="Arial"/>
                <a:cs typeface="Arial"/>
              </a:rPr>
              <a:t>1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6.50</a:t>
            </a:r>
            <a:r>
              <a:rPr sz="1000" spc="-145" dirty="0">
                <a:solidFill>
                  <a:srgbClr val="484B4D"/>
                </a:solidFill>
                <a:latin typeface="Arial"/>
                <a:cs typeface="Arial"/>
              </a:rPr>
              <a:t>1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/0004-4</a:t>
            </a:r>
            <a:r>
              <a:rPr sz="1000" spc="0" dirty="0">
                <a:solidFill>
                  <a:srgbClr val="484B4D"/>
                </a:solidFill>
                <a:latin typeface="Arial"/>
                <a:cs typeface="Arial"/>
              </a:rPr>
              <a:t>8</a:t>
            </a:r>
            <a:r>
              <a:rPr sz="1000" spc="215" dirty="0">
                <a:solidFill>
                  <a:srgbClr val="484B4D"/>
                </a:solidFill>
                <a:latin typeface="Arial"/>
                <a:cs typeface="Arial"/>
              </a:rPr>
              <a:t>,</a:t>
            </a:r>
            <a:r>
              <a:rPr sz="1000" spc="-15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84B4D"/>
                </a:solidFill>
                <a:latin typeface="Arial"/>
                <a:cs typeface="Arial"/>
              </a:rPr>
              <a:t>sediada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E6062"/>
                </a:solidFill>
                <a:latin typeface="Arial"/>
                <a:cs typeface="Arial"/>
              </a:rPr>
              <a:t>na</a:t>
            </a:r>
            <a:r>
              <a:rPr sz="1000" spc="-20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4363A"/>
                </a:solidFill>
                <a:latin typeface="Arial"/>
                <a:cs typeface="Arial"/>
              </a:rPr>
              <a:t>Rua</a:t>
            </a:r>
            <a:r>
              <a:rPr sz="1000" spc="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4363A"/>
                </a:solidFill>
                <a:latin typeface="Arial"/>
                <a:cs typeface="Arial"/>
              </a:rPr>
              <a:t>Arna</a:t>
            </a:r>
            <a:r>
              <a:rPr sz="1000" spc="1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34363A"/>
                </a:solidFill>
                <a:latin typeface="Arial"/>
                <a:cs typeface="Arial"/>
              </a:rPr>
              <a:t>do</a:t>
            </a:r>
            <a:r>
              <a:rPr sz="1000" spc="5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84B4D"/>
                </a:solidFill>
                <a:latin typeface="Arial"/>
                <a:cs typeface="Arial"/>
              </a:rPr>
              <a:t>Barreto,</a:t>
            </a:r>
            <a:r>
              <a:rPr sz="1000" spc="2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84B4D"/>
                </a:solidFill>
                <a:latin typeface="Arial"/>
                <a:cs typeface="Arial"/>
              </a:rPr>
              <a:t>n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.</a:t>
            </a:r>
            <a:r>
              <a:rPr sz="1050" spc="217" baseline="23809" dirty="0">
                <a:solidFill>
                  <a:srgbClr val="484B4D"/>
                </a:solidFill>
                <a:latin typeface="Times New Roman"/>
                <a:cs typeface="Times New Roman"/>
              </a:rPr>
              <a:t>0</a:t>
            </a:r>
            <a:r>
              <a:rPr sz="1050" baseline="23809" dirty="0">
                <a:solidFill>
                  <a:srgbClr val="484B4D"/>
                </a:solidFill>
                <a:latin typeface="Times New Roman"/>
                <a:cs typeface="Times New Roman"/>
              </a:rPr>
              <a:t> </a:t>
            </a:r>
            <a:r>
              <a:rPr sz="1050" spc="22" baseline="23809" dirty="0">
                <a:solidFill>
                  <a:srgbClr val="484B4D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1.060,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484B4D"/>
                </a:solidFill>
                <a:latin typeface="Arial"/>
                <a:cs typeface="Arial"/>
              </a:rPr>
              <a:t>S</a:t>
            </a:r>
            <a:r>
              <a:rPr sz="1000" spc="-60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1D1F23"/>
                </a:solidFill>
                <a:latin typeface="Arial"/>
                <a:cs typeface="Arial"/>
              </a:rPr>
              <a:t>l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84B4D"/>
                </a:solidFill>
                <a:latin typeface="Arial"/>
                <a:cs typeface="Arial"/>
              </a:rPr>
              <a:t>J,</a:t>
            </a:r>
            <a:r>
              <a:rPr sz="100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Conjunto</a:t>
            </a:r>
            <a:r>
              <a:rPr sz="1000" spc="11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4363A"/>
                </a:solidFill>
                <a:latin typeface="Arial"/>
                <a:cs typeface="Arial"/>
              </a:rPr>
              <a:t>B,</a:t>
            </a:r>
            <a:r>
              <a:rPr sz="1000" spc="2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4363A"/>
                </a:solidFill>
                <a:latin typeface="Arial"/>
                <a:cs typeface="Arial"/>
              </a:rPr>
              <a:t>Ba</a:t>
            </a:r>
            <a:r>
              <a:rPr sz="1000" spc="-3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4363A"/>
                </a:solidFill>
                <a:latin typeface="Arial"/>
                <a:cs typeface="Arial"/>
              </a:rPr>
              <a:t>rro</a:t>
            </a:r>
            <a:r>
              <a:rPr sz="1000" spc="2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84B4D"/>
                </a:solidFill>
                <a:latin typeface="Arial"/>
                <a:cs typeface="Arial"/>
              </a:rPr>
              <a:t>São</a:t>
            </a:r>
            <a:r>
              <a:rPr sz="100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34363A"/>
                </a:solidFill>
                <a:latin typeface="Arial"/>
                <a:cs typeface="Arial"/>
              </a:rPr>
              <a:t>B</a:t>
            </a:r>
            <a:r>
              <a:rPr sz="1000" spc="-75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000" spc="-45" dirty="0">
                <a:solidFill>
                  <a:srgbClr val="5E6062"/>
                </a:solidFill>
                <a:latin typeface="Arial"/>
                <a:cs typeface="Arial"/>
              </a:rPr>
              <a:t>rnardo,</a:t>
            </a:r>
            <a:r>
              <a:rPr sz="1000" spc="70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484B4D"/>
                </a:solidFill>
                <a:latin typeface="Arial"/>
                <a:cs typeface="Arial"/>
              </a:rPr>
              <a:t>CEP</a:t>
            </a:r>
            <a:r>
              <a:rPr sz="1000" spc="11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13030-420,</a:t>
            </a:r>
            <a:r>
              <a:rPr sz="1000" spc="6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84B4D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84B4D"/>
                </a:solidFill>
                <a:latin typeface="Arial"/>
                <a:cs typeface="Arial"/>
              </a:rPr>
              <a:t>c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dade</a:t>
            </a:r>
            <a:r>
              <a:rPr sz="1000" spc="2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84B4D"/>
                </a:solidFill>
                <a:latin typeface="Arial"/>
                <a:cs typeface="Arial"/>
              </a:rPr>
              <a:t>Camp</a:t>
            </a:r>
            <a:r>
              <a:rPr sz="1000" spc="1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nas</a:t>
            </a:r>
            <a:endParaRPr sz="1000">
              <a:latin typeface="Arial"/>
              <a:cs typeface="Arial"/>
            </a:endParaRPr>
          </a:p>
          <a:p>
            <a:pPr marL="30480" marR="12065" indent="-6350">
              <a:lnSpc>
                <a:spcPct val="131900"/>
              </a:lnSpc>
              <a:spcBef>
                <a:spcPts val="145"/>
              </a:spcBef>
            </a:pPr>
            <a:r>
              <a:rPr sz="1000" spc="305" dirty="0">
                <a:solidFill>
                  <a:srgbClr val="757777"/>
                </a:solidFill>
                <a:latin typeface="Arial"/>
                <a:cs typeface="Arial"/>
              </a:rPr>
              <a:t>-</a:t>
            </a:r>
            <a:r>
              <a:rPr sz="1000" spc="-105" dirty="0">
                <a:solidFill>
                  <a:srgbClr val="75777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484B4D"/>
                </a:solidFill>
                <a:latin typeface="Arial"/>
                <a:cs typeface="Arial"/>
              </a:rPr>
              <a:t>S</a:t>
            </a:r>
            <a:r>
              <a:rPr sz="1000" spc="-170" dirty="0">
                <a:solidFill>
                  <a:srgbClr val="484B4D"/>
                </a:solidFill>
                <a:latin typeface="Arial"/>
                <a:cs typeface="Arial"/>
              </a:rPr>
              <a:t>P</a:t>
            </a:r>
            <a:r>
              <a:rPr sz="1000" spc="340" dirty="0">
                <a:solidFill>
                  <a:srgbClr val="484B4D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484B4D"/>
                </a:solidFill>
                <a:latin typeface="Arial"/>
                <a:cs typeface="Arial"/>
              </a:rPr>
              <a:t>declarada</a:t>
            </a:r>
            <a:r>
              <a:rPr sz="1000" spc="8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venced</a:t>
            </a:r>
            <a:r>
              <a:rPr sz="1000" spc="10" dirty="0">
                <a:solidFill>
                  <a:srgbClr val="484B4D"/>
                </a:solidFill>
                <a:latin typeface="Arial"/>
                <a:cs typeface="Arial"/>
              </a:rPr>
              <a:t>o</a:t>
            </a:r>
            <a:r>
              <a:rPr sz="1000" spc="-45" dirty="0">
                <a:solidFill>
                  <a:srgbClr val="1D1F23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484B4D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por</a:t>
            </a:r>
            <a:r>
              <a:rPr sz="1000" spc="-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ter</a:t>
            </a:r>
            <a:r>
              <a:rPr sz="1000" spc="3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84B4D"/>
                </a:solidFill>
                <a:latin typeface="Arial"/>
                <a:cs typeface="Arial"/>
              </a:rPr>
              <a:t>ofertado</a:t>
            </a:r>
            <a:r>
              <a:rPr sz="1000" spc="6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84B4D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E6062"/>
                </a:solidFill>
                <a:latin typeface="Arial"/>
                <a:cs typeface="Arial"/>
              </a:rPr>
              <a:t>menor</a:t>
            </a:r>
            <a:r>
              <a:rPr sz="1000" spc="70" dirty="0">
                <a:solidFill>
                  <a:srgbClr val="5E606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4363A"/>
                </a:solidFill>
                <a:latin typeface="Arial"/>
                <a:cs typeface="Arial"/>
              </a:rPr>
              <a:t>p</a:t>
            </a:r>
            <a:r>
              <a:rPr sz="1000" spc="-40" dirty="0">
                <a:solidFill>
                  <a:srgbClr val="34363A"/>
                </a:solidFill>
                <a:latin typeface="Arial"/>
                <a:cs typeface="Arial"/>
              </a:rPr>
              <a:t>reço</a:t>
            </a:r>
            <a:r>
              <a:rPr sz="1000" spc="-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estar</a:t>
            </a:r>
            <a:r>
              <a:rPr sz="1000" spc="7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4363A"/>
                </a:solidFill>
                <a:latin typeface="Arial"/>
                <a:cs typeface="Arial"/>
              </a:rPr>
              <a:t>devidamente</a:t>
            </a:r>
            <a:r>
              <a:rPr sz="1000" spc="7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84B4D"/>
                </a:solidFill>
                <a:latin typeface="Arial"/>
                <a:cs typeface="Arial"/>
              </a:rPr>
              <a:t>class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ficada</a:t>
            </a:r>
            <a:r>
              <a:rPr sz="1000" spc="10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84B4D"/>
                </a:solidFill>
                <a:latin typeface="Arial"/>
                <a:cs typeface="Arial"/>
              </a:rPr>
              <a:t>para</a:t>
            </a:r>
            <a:r>
              <a:rPr sz="1000" spc="-1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fornec</a:t>
            </a:r>
            <a:r>
              <a:rPr sz="1000" spc="50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84B4D"/>
                </a:solidFill>
                <a:latin typeface="Arial"/>
                <a:cs typeface="Arial"/>
              </a:rPr>
              <a:t>mento</a:t>
            </a:r>
            <a:r>
              <a:rPr sz="1000" spc="1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E6062"/>
                </a:solidFill>
                <a:latin typeface="Arial"/>
                <a:cs typeface="Arial"/>
              </a:rPr>
              <a:t>dos</a:t>
            </a:r>
            <a:r>
              <a:rPr sz="1000" spc="-35" dirty="0">
                <a:solidFill>
                  <a:srgbClr val="5E6062"/>
                </a:solidFill>
                <a:latin typeface="Arial"/>
                <a:cs typeface="Arial"/>
              </a:rPr>
              <a:t> i</a:t>
            </a:r>
            <a:r>
              <a:rPr sz="1000" spc="-45" dirty="0">
                <a:solidFill>
                  <a:srgbClr val="5E6062"/>
                </a:solidFill>
                <a:latin typeface="Arial"/>
                <a:cs typeface="Arial"/>
              </a:rPr>
              <a:t>ten</a:t>
            </a:r>
            <a:r>
              <a:rPr sz="1000" spc="-60" dirty="0">
                <a:solidFill>
                  <a:srgbClr val="5E6062"/>
                </a:solidFill>
                <a:latin typeface="Arial"/>
                <a:cs typeface="Arial"/>
              </a:rPr>
              <a:t>s</a:t>
            </a:r>
            <a:r>
              <a:rPr sz="1000" spc="295" dirty="0">
                <a:solidFill>
                  <a:srgbClr val="5E6062"/>
                </a:solidFill>
                <a:latin typeface="Arial"/>
                <a:cs typeface="Arial"/>
              </a:rPr>
              <a:t>,</a:t>
            </a:r>
            <a:r>
              <a:rPr sz="1000" spc="-35" dirty="0">
                <a:solidFill>
                  <a:srgbClr val="484B4D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484B4D"/>
                </a:solidFill>
                <a:latin typeface="Arial"/>
                <a:cs typeface="Arial"/>
              </a:rPr>
              <a:t>bjeto</a:t>
            </a:r>
            <a:r>
              <a:rPr sz="1000" spc="-5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da</a:t>
            </a:r>
            <a:r>
              <a:rPr sz="1000" spc="50" dirty="0">
                <a:solidFill>
                  <a:srgbClr val="484B4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84B4D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484B4D"/>
                </a:solidFill>
                <a:latin typeface="Arial"/>
                <a:cs typeface="Arial"/>
              </a:rPr>
              <a:t>ic</a:t>
            </a:r>
            <a:r>
              <a:rPr sz="1000" spc="-85" dirty="0">
                <a:solidFill>
                  <a:srgbClr val="484B4D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484B4D"/>
                </a:solidFill>
                <a:latin typeface="Arial"/>
                <a:cs typeface="Arial"/>
              </a:rPr>
              <a:t>tação.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77824" y="487680"/>
            <a:ext cx="670560" cy="7802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30240" y="9997440"/>
            <a:ext cx="256032" cy="609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18995" y="713174"/>
            <a:ext cx="1691005" cy="664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111316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19"/>
              </a:spcBef>
            </a:pPr>
            <a:r>
              <a:rPr sz="1500" b="1" spc="30" dirty="0">
                <a:solidFill>
                  <a:srgbClr val="111316"/>
                </a:solidFill>
                <a:latin typeface="Arial"/>
                <a:cs typeface="Arial"/>
              </a:rPr>
              <a:t>ESPORTE</a:t>
            </a:r>
            <a:r>
              <a:rPr sz="1500" b="1" spc="8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500" b="1" spc="-15" dirty="0">
                <a:solidFill>
                  <a:srgbClr val="212328"/>
                </a:solidFill>
                <a:latin typeface="Arial"/>
                <a:cs typeface="Arial"/>
              </a:rPr>
              <a:t>CLUBE</a:t>
            </a:r>
            <a:endParaRPr sz="15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9673" y="6054631"/>
            <a:ext cx="6012815" cy="792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 algn="just">
              <a:lnSpc>
                <a:spcPct val="144500"/>
              </a:lnSpc>
              <a:buClr>
                <a:srgbClr val="212328"/>
              </a:buClr>
              <a:buFont typeface="Times New Roman"/>
              <a:buChar char="•"/>
              <a:tabLst>
                <a:tab pos="273050" algn="l"/>
              </a:tabLst>
            </a:pPr>
            <a:r>
              <a:rPr sz="1050" b="1" spc="-105" dirty="0">
                <a:solidFill>
                  <a:srgbClr val="111316"/>
                </a:solidFill>
                <a:latin typeface="Times New Roman"/>
                <a:cs typeface="Times New Roman"/>
              </a:rPr>
              <a:t>ESPORTE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2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90" dirty="0">
                <a:solidFill>
                  <a:srgbClr val="111316"/>
                </a:solidFill>
                <a:latin typeface="Times New Roman"/>
                <a:cs typeface="Times New Roman"/>
              </a:rPr>
              <a:t>CIDADE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2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25" dirty="0">
                <a:solidFill>
                  <a:srgbClr val="111316"/>
                </a:solidFill>
                <a:latin typeface="Times New Roman"/>
                <a:cs typeface="Times New Roman"/>
              </a:rPr>
              <a:t>COMÉRCIO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35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35" dirty="0">
                <a:solidFill>
                  <a:srgbClr val="111316"/>
                </a:solidFill>
                <a:latin typeface="Times New Roman"/>
                <a:cs typeface="Times New Roman"/>
              </a:rPr>
              <a:t>DE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25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90" dirty="0">
                <a:solidFill>
                  <a:srgbClr val="111316"/>
                </a:solidFill>
                <a:latin typeface="Times New Roman"/>
                <a:cs typeface="Times New Roman"/>
              </a:rPr>
              <a:t>ARTIGOS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7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90" dirty="0">
                <a:solidFill>
                  <a:srgbClr val="111316"/>
                </a:solidFill>
                <a:latin typeface="Times New Roman"/>
                <a:cs typeface="Times New Roman"/>
              </a:rPr>
              <a:t>ESPORTIVOS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9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55" dirty="0">
                <a:solidFill>
                  <a:srgbClr val="111316"/>
                </a:solidFill>
                <a:latin typeface="Times New Roman"/>
                <a:cs typeface="Times New Roman"/>
              </a:rPr>
              <a:t>LTD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5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30" dirty="0">
                <a:solidFill>
                  <a:srgbClr val="212328"/>
                </a:solidFill>
                <a:latin typeface="Times New Roman"/>
                <a:cs typeface="Times New Roman"/>
              </a:rPr>
              <a:t>-</a:t>
            </a:r>
            <a:r>
              <a:rPr sz="1050" b="1" dirty="0">
                <a:solidFill>
                  <a:srgbClr val="212328"/>
                </a:solidFill>
                <a:latin typeface="Times New Roman"/>
                <a:cs typeface="Times New Roman"/>
              </a:rPr>
              <a:t> </a:t>
            </a:r>
            <a:r>
              <a:rPr sz="1050" b="1" spc="-5" dirty="0">
                <a:solidFill>
                  <a:srgbClr val="212328"/>
                </a:solidFill>
                <a:latin typeface="Times New Roman"/>
                <a:cs typeface="Times New Roman"/>
              </a:rPr>
              <a:t> </a:t>
            </a:r>
            <a:r>
              <a:rPr sz="1050" b="1" spc="-95" dirty="0">
                <a:solidFill>
                  <a:srgbClr val="111316"/>
                </a:solidFill>
                <a:latin typeface="Times New Roman"/>
                <a:cs typeface="Times New Roman"/>
              </a:rPr>
              <a:t>EP</a:t>
            </a:r>
            <a:r>
              <a:rPr sz="1050" b="1" spc="-100" dirty="0">
                <a:solidFill>
                  <a:srgbClr val="111316"/>
                </a:solidFill>
                <a:latin typeface="Times New Roman"/>
                <a:cs typeface="Times New Roman"/>
              </a:rPr>
              <a:t>P</a:t>
            </a:r>
            <a:r>
              <a:rPr sz="1050" b="1" spc="55" dirty="0">
                <a:solidFill>
                  <a:srgbClr val="46494B"/>
                </a:solidFill>
                <a:latin typeface="Times New Roman"/>
                <a:cs typeface="Times New Roman"/>
              </a:rPr>
              <a:t>,</a:t>
            </a:r>
            <a:r>
              <a:rPr sz="1050" b="1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1050" b="1" spc="-35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950" spc="25" dirty="0">
                <a:solidFill>
                  <a:srgbClr val="797C7E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6595B"/>
                </a:solidFill>
                <a:latin typeface="Arial"/>
                <a:cs typeface="Arial"/>
              </a:rPr>
              <a:t>nscr</a:t>
            </a:r>
            <a:r>
              <a:rPr sz="950" spc="-45" dirty="0">
                <a:solidFill>
                  <a:srgbClr val="56595B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ta </a:t>
            </a:r>
            <a:r>
              <a:rPr sz="950" spc="5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6494B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56595B"/>
                </a:solidFill>
                <a:latin typeface="Arial"/>
                <a:cs typeface="Arial"/>
              </a:rPr>
              <a:t>CNPJ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6595B"/>
                </a:solidFill>
                <a:latin typeface="Arial"/>
                <a:cs typeface="Arial"/>
              </a:rPr>
              <a:t>sob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797C7E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7696B"/>
                </a:solidFill>
                <a:latin typeface="Arial"/>
                <a:cs typeface="Arial"/>
              </a:rPr>
              <a:t>n</a:t>
            </a:r>
            <a:r>
              <a:rPr sz="950" spc="-40" dirty="0">
                <a:solidFill>
                  <a:srgbClr val="67696B"/>
                </a:solidFill>
                <a:latin typeface="Arial"/>
                <a:cs typeface="Arial"/>
              </a:rPr>
              <a:t>.</a:t>
            </a:r>
            <a:r>
              <a:rPr sz="975" spc="247" baseline="25641" dirty="0">
                <a:solidFill>
                  <a:srgbClr val="67696B"/>
                </a:solidFill>
                <a:latin typeface="Times New Roman"/>
                <a:cs typeface="Times New Roman"/>
              </a:rPr>
              <a:t>0</a:t>
            </a:r>
            <a:r>
              <a:rPr sz="975" spc="120" baseline="25641" dirty="0">
                <a:solidFill>
                  <a:srgbClr val="67696B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6595B"/>
                </a:solidFill>
                <a:latin typeface="Arial"/>
                <a:cs typeface="Arial"/>
              </a:rPr>
              <a:t>08.530.45</a:t>
            </a:r>
            <a:r>
              <a:rPr sz="950" spc="-105" dirty="0">
                <a:solidFill>
                  <a:srgbClr val="56595B"/>
                </a:solidFill>
                <a:latin typeface="Arial"/>
                <a:cs typeface="Arial"/>
              </a:rPr>
              <a:t>1</a:t>
            </a:r>
            <a:r>
              <a:rPr sz="950" spc="20" dirty="0">
                <a:solidFill>
                  <a:srgbClr val="56595B"/>
                </a:solidFill>
                <a:latin typeface="Arial"/>
                <a:cs typeface="Arial"/>
              </a:rPr>
              <a:t>/000</a:t>
            </a:r>
            <a:r>
              <a:rPr sz="950" spc="-70" dirty="0">
                <a:solidFill>
                  <a:srgbClr val="56595B"/>
                </a:solidFill>
                <a:latin typeface="Arial"/>
                <a:cs typeface="Arial"/>
              </a:rPr>
              <a:t>1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-42, </a:t>
            </a:r>
            <a:r>
              <a:rPr sz="950" spc="-9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6494B"/>
                </a:solidFill>
                <a:latin typeface="Arial"/>
                <a:cs typeface="Arial"/>
              </a:rPr>
              <a:t>sed</a:t>
            </a:r>
            <a:r>
              <a:rPr sz="950" spc="-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46494B"/>
                </a:solidFill>
                <a:latin typeface="Arial"/>
                <a:cs typeface="Arial"/>
              </a:rPr>
              <a:t>ada</a:t>
            </a:r>
            <a:r>
              <a:rPr sz="9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56595B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56595B"/>
                </a:solidFill>
                <a:latin typeface="Arial"/>
                <a:cs typeface="Arial"/>
              </a:rPr>
              <a:t>Rua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6494B"/>
                </a:solidFill>
                <a:latin typeface="Arial"/>
                <a:cs typeface="Arial"/>
              </a:rPr>
              <a:t>São</a:t>
            </a:r>
            <a:r>
              <a:rPr sz="9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6494B"/>
                </a:solidFill>
                <a:latin typeface="Arial"/>
                <a:cs typeface="Arial"/>
              </a:rPr>
              <a:t>Paul</a:t>
            </a:r>
            <a:r>
              <a:rPr sz="950" spc="-55" dirty="0">
                <a:solidFill>
                  <a:srgbClr val="67696B"/>
                </a:solidFill>
                <a:latin typeface="Arial"/>
                <a:cs typeface="Arial"/>
              </a:rPr>
              <a:t>o</a:t>
            </a:r>
            <a:r>
              <a:rPr sz="950" spc="350" dirty="0">
                <a:solidFill>
                  <a:srgbClr val="67696B"/>
                </a:solidFill>
                <a:latin typeface="Arial"/>
                <a:cs typeface="Arial"/>
              </a:rPr>
              <a:t>,</a:t>
            </a:r>
            <a:r>
              <a:rPr sz="950" spc="-12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797C7E"/>
                </a:solidFill>
                <a:latin typeface="Arial"/>
                <a:cs typeface="Arial"/>
              </a:rPr>
              <a:t>n.º</a:t>
            </a:r>
            <a:r>
              <a:rPr sz="950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95B"/>
                </a:solidFill>
                <a:latin typeface="Arial"/>
                <a:cs typeface="Arial"/>
              </a:rPr>
              <a:t>925,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6595B"/>
                </a:solidFill>
                <a:latin typeface="Arial"/>
                <a:cs typeface="Arial"/>
              </a:rPr>
              <a:t>oja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56595B"/>
                </a:solidFill>
                <a:latin typeface="Arial"/>
                <a:cs typeface="Arial"/>
              </a:rPr>
              <a:t>1</a:t>
            </a:r>
            <a:r>
              <a:rPr sz="950" spc="15" dirty="0">
                <a:solidFill>
                  <a:srgbClr val="56595B"/>
                </a:solidFill>
                <a:latin typeface="Arial"/>
                <a:cs typeface="Arial"/>
              </a:rPr>
              <a:t>5,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165" dirty="0">
                <a:solidFill>
                  <a:srgbClr val="46494B"/>
                </a:solidFill>
                <a:latin typeface="Arial"/>
                <a:cs typeface="Arial"/>
              </a:rPr>
              <a:t>B</a:t>
            </a:r>
            <a:r>
              <a:rPr sz="950" spc="10" dirty="0">
                <a:solidFill>
                  <a:srgbClr val="67696B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67696B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67696B"/>
                </a:solidFill>
                <a:latin typeface="Arial"/>
                <a:cs typeface="Arial"/>
              </a:rPr>
              <a:t>rro</a:t>
            </a:r>
            <a:r>
              <a:rPr sz="950" spc="85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6595B"/>
                </a:solidFill>
                <a:latin typeface="Arial"/>
                <a:cs typeface="Arial"/>
              </a:rPr>
              <a:t>Centr</a:t>
            </a:r>
            <a:r>
              <a:rPr sz="950" spc="-55" dirty="0">
                <a:solidFill>
                  <a:srgbClr val="56595B"/>
                </a:solidFill>
                <a:latin typeface="Arial"/>
                <a:cs typeface="Arial"/>
              </a:rPr>
              <a:t>o</a:t>
            </a:r>
            <a:r>
              <a:rPr sz="950" spc="350" dirty="0">
                <a:solidFill>
                  <a:srgbClr val="797C7E"/>
                </a:solidFill>
                <a:latin typeface="Arial"/>
                <a:cs typeface="Arial"/>
              </a:rPr>
              <a:t>,</a:t>
            </a:r>
            <a:r>
              <a:rPr sz="950" spc="-170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6595B"/>
                </a:solidFill>
                <a:latin typeface="Arial"/>
                <a:cs typeface="Arial"/>
              </a:rPr>
              <a:t>CEP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7696B"/>
                </a:solidFill>
                <a:latin typeface="Arial"/>
                <a:cs typeface="Arial"/>
              </a:rPr>
              <a:t>30</a:t>
            </a:r>
            <a:r>
              <a:rPr sz="950" spc="-60" dirty="0">
                <a:solidFill>
                  <a:srgbClr val="67696B"/>
                </a:solidFill>
                <a:latin typeface="Arial"/>
                <a:cs typeface="Arial"/>
              </a:rPr>
              <a:t>1</a:t>
            </a:r>
            <a:r>
              <a:rPr sz="950" spc="-20" dirty="0">
                <a:solidFill>
                  <a:srgbClr val="67696B"/>
                </a:solidFill>
                <a:latin typeface="Arial"/>
                <a:cs typeface="Arial"/>
              </a:rPr>
              <a:t>70-1</a:t>
            </a:r>
            <a:r>
              <a:rPr sz="950" spc="20" dirty="0">
                <a:solidFill>
                  <a:srgbClr val="67696B"/>
                </a:solidFill>
                <a:latin typeface="Arial"/>
                <a:cs typeface="Arial"/>
              </a:rPr>
              <a:t>3</a:t>
            </a:r>
            <a:r>
              <a:rPr sz="950" spc="-60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950" spc="225" dirty="0">
                <a:solidFill>
                  <a:srgbClr val="46494B"/>
                </a:solidFill>
                <a:latin typeface="Arial"/>
                <a:cs typeface="Arial"/>
              </a:rPr>
              <a:t>,</a:t>
            </a:r>
            <a:r>
              <a:rPr sz="950" spc="-4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56595B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67696B"/>
                </a:solidFill>
                <a:latin typeface="Arial"/>
                <a:cs typeface="Arial"/>
              </a:rPr>
              <a:t>cidade</a:t>
            </a:r>
            <a:r>
              <a:rPr sz="95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797C7E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56595B"/>
                </a:solidFill>
                <a:latin typeface="Arial"/>
                <a:cs typeface="Arial"/>
              </a:rPr>
              <a:t>Be</a:t>
            </a:r>
            <a:r>
              <a:rPr sz="950" spc="-70" dirty="0">
                <a:solidFill>
                  <a:srgbClr val="56595B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6595B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6595B"/>
                </a:solidFill>
                <a:latin typeface="Arial"/>
                <a:cs typeface="Arial"/>
              </a:rPr>
              <a:t>Ho</a:t>
            </a:r>
            <a:r>
              <a:rPr sz="950" dirty="0">
                <a:solidFill>
                  <a:srgbClr val="56595B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797C7E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797C7E"/>
                </a:solidFill>
                <a:latin typeface="Arial"/>
                <a:cs typeface="Arial"/>
              </a:rPr>
              <a:t>zonte</a:t>
            </a:r>
            <a:r>
              <a:rPr sz="950" spc="95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315" dirty="0">
                <a:solidFill>
                  <a:srgbClr val="797C7E"/>
                </a:solidFill>
                <a:latin typeface="Arial"/>
                <a:cs typeface="Arial"/>
              </a:rPr>
              <a:t>-</a:t>
            </a:r>
            <a:r>
              <a:rPr sz="950" spc="50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6595B"/>
                </a:solidFill>
                <a:latin typeface="Arial"/>
                <a:cs typeface="Arial"/>
              </a:rPr>
              <a:t>M</a:t>
            </a:r>
            <a:r>
              <a:rPr sz="950" spc="-150" dirty="0">
                <a:solidFill>
                  <a:srgbClr val="56595B"/>
                </a:solidFill>
                <a:latin typeface="Arial"/>
                <a:cs typeface="Arial"/>
              </a:rPr>
              <a:t>G</a:t>
            </a:r>
            <a:r>
              <a:rPr sz="950" spc="350" dirty="0">
                <a:solidFill>
                  <a:srgbClr val="797C7E"/>
                </a:solidFill>
                <a:latin typeface="Arial"/>
                <a:cs typeface="Arial"/>
              </a:rPr>
              <a:t>,</a:t>
            </a:r>
            <a:r>
              <a:rPr sz="950" spc="-30" dirty="0">
                <a:solidFill>
                  <a:srgbClr val="67696B"/>
                </a:solidFill>
                <a:latin typeface="Arial"/>
                <a:cs typeface="Arial"/>
              </a:rPr>
              <a:t>declarada</a:t>
            </a:r>
            <a:r>
              <a:rPr sz="95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67696B"/>
                </a:solidFill>
                <a:latin typeface="Arial"/>
                <a:cs typeface="Arial"/>
              </a:rPr>
              <a:t>vencedora</a:t>
            </a:r>
            <a:r>
              <a:rPr sz="95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7696B"/>
                </a:solidFill>
                <a:latin typeface="Arial"/>
                <a:cs typeface="Arial"/>
              </a:rPr>
              <a:t>por</a:t>
            </a:r>
            <a:r>
              <a:rPr sz="950" spc="9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7696B"/>
                </a:solidFill>
                <a:latin typeface="Arial"/>
                <a:cs typeface="Arial"/>
              </a:rPr>
              <a:t>ter</a:t>
            </a:r>
            <a:r>
              <a:rPr sz="950" spc="9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797C7E"/>
                </a:solidFill>
                <a:latin typeface="Arial"/>
                <a:cs typeface="Arial"/>
              </a:rPr>
              <a:t>ofer</a:t>
            </a:r>
            <a:r>
              <a:rPr sz="950" spc="-50" dirty="0">
                <a:solidFill>
                  <a:srgbClr val="797C7E"/>
                </a:solidFill>
                <a:latin typeface="Arial"/>
                <a:cs typeface="Arial"/>
              </a:rPr>
              <a:t>t</a:t>
            </a:r>
            <a:r>
              <a:rPr sz="950" spc="-10" dirty="0">
                <a:solidFill>
                  <a:srgbClr val="797C7E"/>
                </a:solidFill>
                <a:latin typeface="Arial"/>
                <a:cs typeface="Arial"/>
              </a:rPr>
              <a:t>ado</a:t>
            </a:r>
            <a:r>
              <a:rPr sz="950" spc="20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67696B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7696B"/>
                </a:solidFill>
                <a:latin typeface="Arial"/>
                <a:cs typeface="Arial"/>
              </a:rPr>
              <a:t>menor</a:t>
            </a:r>
            <a:r>
              <a:rPr sz="950" spc="12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67696B"/>
                </a:solidFill>
                <a:latin typeface="Arial"/>
                <a:cs typeface="Arial"/>
              </a:rPr>
              <a:t>preço</a:t>
            </a:r>
            <a:r>
              <a:rPr sz="950" spc="7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67696B"/>
                </a:solidFill>
                <a:latin typeface="Arial"/>
                <a:cs typeface="Arial"/>
              </a:rPr>
              <a:t>e</a:t>
            </a:r>
            <a:r>
              <a:rPr sz="950" spc="5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6595B"/>
                </a:solidFill>
                <a:latin typeface="Arial"/>
                <a:cs typeface="Arial"/>
              </a:rPr>
              <a:t>estar</a:t>
            </a:r>
            <a:r>
              <a:rPr sz="950" spc="85" dirty="0">
                <a:solidFill>
                  <a:srgbClr val="56595B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6595B"/>
                </a:solidFill>
                <a:latin typeface="Arial"/>
                <a:cs typeface="Arial"/>
              </a:rPr>
              <a:t>de</a:t>
            </a:r>
            <a:r>
              <a:rPr sz="950" spc="0" dirty="0">
                <a:solidFill>
                  <a:srgbClr val="56595B"/>
                </a:solidFill>
                <a:latin typeface="Arial"/>
                <a:cs typeface="Arial"/>
              </a:rPr>
              <a:t>v</a:t>
            </a:r>
            <a:r>
              <a:rPr sz="950" spc="-25" dirty="0">
                <a:solidFill>
                  <a:srgbClr val="797C7E"/>
                </a:solidFill>
                <a:latin typeface="Arial"/>
                <a:cs typeface="Arial"/>
              </a:rPr>
              <a:t>idamente</a:t>
            </a:r>
            <a:r>
              <a:rPr sz="950" spc="100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67696B"/>
                </a:solidFill>
                <a:latin typeface="Arial"/>
                <a:cs typeface="Arial"/>
              </a:rPr>
              <a:t>classificada</a:t>
            </a:r>
            <a:r>
              <a:rPr sz="950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797C7E"/>
                </a:solidFill>
                <a:latin typeface="Arial"/>
                <a:cs typeface="Arial"/>
              </a:rPr>
              <a:t>para</a:t>
            </a:r>
            <a:r>
              <a:rPr sz="950" spc="-20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7696B"/>
                </a:solidFill>
                <a:latin typeface="Arial"/>
                <a:cs typeface="Arial"/>
              </a:rPr>
              <a:t>fornec</a:t>
            </a:r>
            <a:r>
              <a:rPr sz="950" spc="50" dirty="0">
                <a:solidFill>
                  <a:srgbClr val="67696B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67696B"/>
                </a:solidFill>
                <a:latin typeface="Arial"/>
                <a:cs typeface="Arial"/>
              </a:rPr>
              <a:t>mento</a:t>
            </a:r>
            <a:r>
              <a:rPr sz="950" spc="-25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797C7E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797C7E"/>
                </a:solidFill>
                <a:latin typeface="Arial"/>
                <a:cs typeface="Arial"/>
              </a:rPr>
              <a:t>os</a:t>
            </a:r>
            <a:r>
              <a:rPr sz="950" spc="15" dirty="0">
                <a:solidFill>
                  <a:srgbClr val="797C7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797C7E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797C7E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56595B"/>
                </a:solidFill>
                <a:latin typeface="Arial"/>
                <a:cs typeface="Arial"/>
              </a:rPr>
              <a:t>en</a:t>
            </a:r>
            <a:r>
              <a:rPr sz="950" spc="-65" dirty="0">
                <a:solidFill>
                  <a:srgbClr val="56595B"/>
                </a:solidFill>
                <a:latin typeface="Arial"/>
                <a:cs typeface="Arial"/>
              </a:rPr>
              <a:t>s</a:t>
            </a:r>
            <a:r>
              <a:rPr sz="950" spc="305" dirty="0">
                <a:solidFill>
                  <a:srgbClr val="797C7E"/>
                </a:solidFill>
                <a:latin typeface="Arial"/>
                <a:cs typeface="Arial"/>
              </a:rPr>
              <a:t>,</a:t>
            </a:r>
            <a:r>
              <a:rPr sz="950" spc="40" dirty="0">
                <a:solidFill>
                  <a:srgbClr val="67696B"/>
                </a:solidFill>
                <a:latin typeface="Arial"/>
                <a:cs typeface="Arial"/>
              </a:rPr>
              <a:t>ob</a:t>
            </a:r>
            <a:r>
              <a:rPr sz="950" spc="-70" dirty="0">
                <a:solidFill>
                  <a:srgbClr val="67696B"/>
                </a:solidFill>
                <a:latin typeface="Arial"/>
                <a:cs typeface="Arial"/>
              </a:rPr>
              <a:t>j</a:t>
            </a:r>
            <a:r>
              <a:rPr sz="950" spc="15" dirty="0">
                <a:solidFill>
                  <a:srgbClr val="67696B"/>
                </a:solidFill>
                <a:latin typeface="Arial"/>
                <a:cs typeface="Arial"/>
              </a:rPr>
              <a:t>eto</a:t>
            </a:r>
            <a:r>
              <a:rPr sz="950" spc="-35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67696B"/>
                </a:solidFill>
                <a:latin typeface="Arial"/>
                <a:cs typeface="Arial"/>
              </a:rPr>
              <a:t>da</a:t>
            </a:r>
            <a:r>
              <a:rPr sz="950" spc="65" dirty="0">
                <a:solidFill>
                  <a:srgbClr val="67696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797C7E"/>
                </a:solidFill>
                <a:latin typeface="Arial"/>
                <a:cs typeface="Arial"/>
              </a:rPr>
              <a:t>lic</a:t>
            </a:r>
            <a:r>
              <a:rPr sz="950" spc="-70" dirty="0">
                <a:solidFill>
                  <a:srgbClr val="797C7E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56595B"/>
                </a:solidFill>
                <a:latin typeface="Arial"/>
                <a:cs typeface="Arial"/>
              </a:rPr>
              <a:t>taçã</a:t>
            </a:r>
            <a:r>
              <a:rPr sz="950" spc="60" dirty="0">
                <a:solidFill>
                  <a:srgbClr val="56595B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797C7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10070" y="9913806"/>
            <a:ext cx="63309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25"/>
              </a:lnSpc>
              <a:tabLst>
                <a:tab pos="423545" algn="l"/>
                <a:tab pos="619760" algn="l"/>
              </a:tabLst>
            </a:pPr>
            <a:r>
              <a:rPr sz="3600" u="heavy" spc="284" baseline="3472" dirty="0">
                <a:solidFill>
                  <a:srgbClr val="8783B8"/>
                </a:solidFill>
                <a:latin typeface="Times New Roman"/>
                <a:cs typeface="Times New Roman"/>
              </a:rPr>
              <a:t>e 	</a:t>
            </a:r>
            <a:r>
              <a:rPr sz="600" b="1" strike="sngStrike" spc="75" dirty="0">
                <a:solidFill>
                  <a:srgbClr val="776BB8"/>
                </a:solidFill>
                <a:latin typeface="Times New Roman"/>
                <a:cs typeface="Times New Roman"/>
              </a:rPr>
              <a:t>ss 	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13855" y="10124034"/>
            <a:ext cx="396875" cy="495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700" spc="860" dirty="0">
                <a:solidFill>
                  <a:srgbClr val="8783B8"/>
                </a:solidFill>
                <a:latin typeface="Arial"/>
                <a:cs typeface="Arial"/>
              </a:rPr>
              <a:t>7</a:t>
            </a:r>
            <a:endParaRPr sz="37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06017" y="1622520"/>
          <a:ext cx="5303520" cy="41370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4548"/>
                <a:gridCol w="743559"/>
                <a:gridCol w="2091639"/>
                <a:gridCol w="1009548"/>
                <a:gridCol w="953630"/>
              </a:tblGrid>
              <a:tr h="272944"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909090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25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09090"/>
                      </a:solidFill>
                      <a:prstDash val="solid"/>
                    </a:lnL>
                    <a:lnR w="27203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Tatame</a:t>
                      </a:r>
                      <a:r>
                        <a:rPr sz="800" spc="2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eva</a:t>
                      </a:r>
                      <a:r>
                        <a:rPr sz="800" spc="3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4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enca</a:t>
                      </a:r>
                      <a:r>
                        <a:rPr sz="800" spc="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xe</a:t>
                      </a:r>
                      <a:r>
                        <a:rPr sz="800" spc="4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2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800" spc="-6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6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200</a:t>
                      </a:r>
                      <a:r>
                        <a:rPr sz="800" spc="15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203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2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204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02,00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8C83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3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1.632,00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8C8377"/>
                      </a:solidFill>
                      <a:prstDash val="solid"/>
                    </a:lnB>
                  </a:tcPr>
                </a:tc>
              </a:tr>
              <a:tr h="224422">
                <a:tc>
                  <a:txBody>
                    <a:bodyPr/>
                    <a:lstStyle/>
                    <a:p>
                      <a:pPr marL="189865">
                        <a:lnSpc>
                          <a:spcPct val="100000"/>
                        </a:lnSpc>
                      </a:pPr>
                      <a:r>
                        <a:rPr sz="750" b="1" spc="-240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6045">
                      <a:solidFill>
                        <a:srgbClr val="747777"/>
                      </a:solidFill>
                      <a:prstDash val="solid"/>
                    </a:lnR>
                    <a:lnT w="12090">
                      <a:solidFill>
                        <a:srgbClr val="7C7C7C"/>
                      </a:solidFill>
                      <a:prstDash val="solid"/>
                    </a:lnT>
                    <a:lnB w="12090">
                      <a:solidFill>
                        <a:srgbClr val="AFB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747777"/>
                      </a:solidFill>
                      <a:prstDash val="solid"/>
                    </a:lnL>
                    <a:lnR w="24180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67676B"/>
                      </a:solidFill>
                      <a:prstDash val="solid"/>
                    </a:lnT>
                    <a:lnB w="6045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>
                        <a:lnSpc>
                          <a:spcPct val="100000"/>
                        </a:lnSpc>
                      </a:pPr>
                      <a:r>
                        <a:rPr sz="800" spc="-114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800" spc="-29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spc="-15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800" spc="-4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xas e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ásticas</a:t>
                      </a:r>
                      <a:r>
                        <a:rPr sz="800" spc="1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theraband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4180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67676B"/>
                      </a:solidFill>
                      <a:prstDash val="solid"/>
                    </a:lnT>
                    <a:lnB w="6045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55,00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12090">
                      <a:solidFill>
                        <a:srgbClr val="8C8377"/>
                      </a:solidFill>
                      <a:prstDash val="solid"/>
                    </a:lnT>
                    <a:lnB w="12090">
                      <a:solidFill>
                        <a:srgbClr val="A3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3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4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800" spc="-9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8C8377"/>
                      </a:solidFill>
                      <a:prstDash val="solid"/>
                    </a:lnT>
                    <a:lnB w="12090">
                      <a:solidFill>
                        <a:srgbClr val="A3A3A8"/>
                      </a:solidFill>
                      <a:prstDash val="solid"/>
                    </a:lnB>
                  </a:tcPr>
                </a:tc>
              </a:tr>
              <a:tr h="230487">
                <a:tc>
                  <a:txBody>
                    <a:bodyPr/>
                    <a:lstStyle/>
                    <a:p>
                      <a:pPr marL="189865">
                        <a:lnSpc>
                          <a:spcPct val="100000"/>
                        </a:lnSpc>
                      </a:pPr>
                      <a:r>
                        <a:rPr sz="750" b="1" spc="-195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6045">
                      <a:solidFill>
                        <a:srgbClr val="8C8C8C"/>
                      </a:solidFill>
                      <a:prstDash val="solid"/>
                    </a:lnR>
                    <a:lnT w="12090">
                      <a:solidFill>
                        <a:srgbClr val="AFB3B3"/>
                      </a:solidFill>
                      <a:prstDash val="solid"/>
                    </a:lnT>
                    <a:lnB w="12090">
                      <a:solidFill>
                        <a:srgbClr val="90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8C8C8C"/>
                      </a:solidFill>
                      <a:prstDash val="solid"/>
                    </a:lnL>
                    <a:lnR w="24180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777C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Tubos</a:t>
                      </a:r>
                      <a:r>
                        <a:rPr sz="800" spc="1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2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bolas</a:t>
                      </a:r>
                      <a:r>
                        <a:rPr sz="800" spc="-2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tên</a:t>
                      </a:r>
                      <a:r>
                        <a:rPr sz="800" spc="-3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4180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777C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23,00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12090">
                      <a:solidFill>
                        <a:srgbClr val="A3A3A8"/>
                      </a:solidFill>
                      <a:prstDash val="solid"/>
                    </a:lnT>
                    <a:lnB w="12090">
                      <a:solidFill>
                        <a:srgbClr val="7C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3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69,00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A3A3A8"/>
                      </a:solidFill>
                      <a:prstDash val="solid"/>
                    </a:lnT>
                    <a:lnB w="12090">
                      <a:solidFill>
                        <a:srgbClr val="7C8383"/>
                      </a:solidFill>
                      <a:prstDash val="solid"/>
                    </a:lnB>
                  </a:tcPr>
                </a:tc>
              </a:tr>
              <a:tr h="224421"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750" b="1" spc="-15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A0A0A0"/>
                      </a:solidFill>
                      <a:prstDash val="solid"/>
                    </a:lnR>
                    <a:lnT w="12090">
                      <a:solidFill>
                        <a:srgbClr val="90979C"/>
                      </a:solidFill>
                      <a:prstDash val="solid"/>
                    </a:lnT>
                    <a:lnB w="12090">
                      <a:solidFill>
                        <a:srgbClr val="A0A3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0A0A0"/>
                      </a:solidFill>
                      <a:prstDash val="solid"/>
                    </a:lnL>
                    <a:lnR w="21158">
                      <a:solidFill>
                        <a:srgbClr val="979C9C"/>
                      </a:solidFill>
                      <a:prstDash val="solid"/>
                    </a:lnR>
                    <a:lnT w="12090">
                      <a:solidFill>
                        <a:srgbClr val="777C83"/>
                      </a:solidFill>
                      <a:prstDash val="solid"/>
                    </a:lnT>
                    <a:lnB w="6045">
                      <a:solidFill>
                        <a:srgbClr val="7C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800" spc="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naval</a:t>
                      </a:r>
                      <a:r>
                        <a:rPr sz="800" spc="-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c/10</a:t>
                      </a:r>
                      <a:r>
                        <a:rPr sz="800" spc="-2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1158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12090">
                      <a:solidFill>
                        <a:srgbClr val="777C83"/>
                      </a:solidFill>
                      <a:prstDash val="solid"/>
                    </a:lnT>
                    <a:lnB w="6045">
                      <a:solidFill>
                        <a:srgbClr val="7C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300</a:t>
                      </a:r>
                      <a:r>
                        <a:rPr sz="800" spc="-5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12090">
                      <a:solidFill>
                        <a:srgbClr val="7C8383"/>
                      </a:solidFill>
                      <a:prstDash val="solid"/>
                    </a:lnT>
                    <a:lnB w="12090">
                      <a:solidFill>
                        <a:srgbClr val="8C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300,00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7C8383"/>
                      </a:solidFill>
                      <a:prstDash val="solid"/>
                    </a:lnT>
                    <a:lnB w="12090">
                      <a:solidFill>
                        <a:srgbClr val="8C9090"/>
                      </a:solidFill>
                      <a:prstDash val="solid"/>
                    </a:lnB>
                  </a:tcPr>
                </a:tc>
              </a:tr>
              <a:tr h="216839"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750" b="1" spc="-240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A0A0A0"/>
                      </a:solidFill>
                      <a:prstDash val="solid"/>
                    </a:lnR>
                    <a:lnT w="12090">
                      <a:solidFill>
                        <a:srgbClr val="A0A3A3"/>
                      </a:solidFill>
                      <a:prstDash val="solid"/>
                    </a:lnT>
                    <a:lnB w="6045">
                      <a:solidFill>
                        <a:srgbClr val="9C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800" spc="-204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0A0A0"/>
                      </a:solidFill>
                      <a:prstDash val="solid"/>
                    </a:lnL>
                    <a:lnR w="21158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7C7777"/>
                      </a:solidFill>
                      <a:prstDash val="solid"/>
                    </a:lnT>
                    <a:lnB w="6045">
                      <a:solidFill>
                        <a:srgbClr val="9C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8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800" spc="-3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00" spc="-9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reação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1158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7C7777"/>
                      </a:solidFill>
                      <a:prstDash val="solid"/>
                    </a:lnT>
                    <a:lnB w="6045">
                      <a:solidFill>
                        <a:srgbClr val="9C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9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8,00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12090">
                      <a:solidFill>
                        <a:srgbClr val="8C9090"/>
                      </a:solidFill>
                      <a:prstDash val="solid"/>
                    </a:lnT>
                    <a:lnB w="6045">
                      <a:solidFill>
                        <a:srgbClr val="748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280,00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8C9090"/>
                      </a:solidFill>
                      <a:prstDash val="solid"/>
                    </a:lnT>
                    <a:lnB w="6045">
                      <a:solidFill>
                        <a:srgbClr val="748397"/>
                      </a:solidFill>
                      <a:prstDash val="solid"/>
                    </a:lnB>
                  </a:tcPr>
                </a:tc>
              </a:tr>
              <a:tr h="222905"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750" b="1" spc="-240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A0A0A0"/>
                      </a:solidFill>
                      <a:prstDash val="solid"/>
                    </a:lnR>
                    <a:lnT w="6045">
                      <a:solidFill>
                        <a:srgbClr val="9C9C9C"/>
                      </a:solidFill>
                      <a:prstDash val="solid"/>
                    </a:lnT>
                    <a:lnB w="6045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0A0A0"/>
                      </a:solidFill>
                      <a:prstDash val="solid"/>
                    </a:lnL>
                    <a:lnR w="21158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9C9C9C"/>
                      </a:solidFill>
                      <a:prstDash val="solid"/>
                    </a:lnT>
                    <a:lnB w="6045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800" spc="4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7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sai</a:t>
                      </a:r>
                      <a:r>
                        <a:rPr sz="800" spc="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c/5</a:t>
                      </a:r>
                      <a:r>
                        <a:rPr sz="800" spc="1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1158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9C9C9C"/>
                      </a:solidFill>
                      <a:prstDash val="solid"/>
                    </a:lnT>
                    <a:lnB w="6045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6,00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6045">
                      <a:solidFill>
                        <a:srgbClr val="748397"/>
                      </a:solidFill>
                      <a:prstDash val="solid"/>
                    </a:lnT>
                    <a:lnB w="6045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4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748397"/>
                      </a:solidFill>
                      <a:prstDash val="solid"/>
                    </a:lnT>
                    <a:lnB w="6045">
                      <a:solidFill>
                        <a:srgbClr val="A0A0A3"/>
                      </a:solidFill>
                      <a:prstDash val="solid"/>
                    </a:lnB>
                  </a:tcPr>
                </a:tc>
              </a:tr>
              <a:tr h="228970"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750" b="1" spc="-240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A0A0A0"/>
                      </a:solidFill>
                      <a:prstDash val="solid"/>
                    </a:lnR>
                    <a:lnT w="6045">
                      <a:solidFill>
                        <a:srgbClr val="A0A0A3"/>
                      </a:solidFill>
                      <a:prstDash val="solid"/>
                    </a:lnT>
                    <a:lnB w="12090">
                      <a:solidFill>
                        <a:srgbClr val="83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00" spc="-204" dirty="0">
                          <a:solidFill>
                            <a:srgbClr val="34363A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0A0A0"/>
                      </a:solidFill>
                      <a:prstDash val="solid"/>
                    </a:lnL>
                    <a:lnR w="15112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A0A0A3"/>
                      </a:solidFill>
                      <a:prstDash val="solid"/>
                    </a:lnT>
                    <a:lnB w="12090">
                      <a:solidFill>
                        <a:srgbClr val="83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800" spc="-3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3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2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0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tes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112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A0A0A3"/>
                      </a:solidFill>
                      <a:prstDash val="solid"/>
                    </a:lnT>
                    <a:lnB w="6045">
                      <a:solidFill>
                        <a:srgbClr val="9097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110,00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6045">
                      <a:solidFill>
                        <a:srgbClr val="A0A0A3"/>
                      </a:solidFill>
                      <a:prstDash val="solid"/>
                    </a:lnT>
                    <a:lnB w="6045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1.100,00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A0A0A3"/>
                      </a:solidFill>
                      <a:prstDash val="solid"/>
                    </a:lnT>
                    <a:lnB w="6045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219872"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A0A0A0"/>
                      </a:solidFill>
                      <a:prstDash val="solid"/>
                    </a:lnR>
                    <a:lnT w="12090">
                      <a:solidFill>
                        <a:srgbClr val="838787"/>
                      </a:solidFill>
                      <a:prstDash val="solid"/>
                    </a:lnT>
                    <a:lnB w="12090">
                      <a:solidFill>
                        <a:srgbClr val="9C97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6595B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0A0A0"/>
                      </a:solidFill>
                      <a:prstDash val="solid"/>
                    </a:lnL>
                    <a:lnR w="15112">
                      <a:solidFill>
                        <a:srgbClr val="979C9C"/>
                      </a:solidFill>
                      <a:prstDash val="solid"/>
                    </a:lnR>
                    <a:lnT w="12090">
                      <a:solidFill>
                        <a:srgbClr val="838787"/>
                      </a:solidFill>
                      <a:prstDash val="solid"/>
                    </a:lnT>
                    <a:lnB w="12090">
                      <a:solidFill>
                        <a:srgbClr val="83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8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sas</a:t>
                      </a:r>
                      <a:r>
                        <a:rPr sz="800" spc="3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800" spc="1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nsporte</a:t>
                      </a:r>
                      <a:r>
                        <a:rPr sz="800" spc="-15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800" spc="-1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9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ona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112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9097A0"/>
                      </a:solidFill>
                      <a:prstDash val="solid"/>
                    </a:lnT>
                    <a:lnB w="12090">
                      <a:solidFill>
                        <a:srgbClr val="83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90,00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6045">
                      <a:solidFill>
                        <a:srgbClr val="979797"/>
                      </a:solidFill>
                      <a:prstDash val="solid"/>
                    </a:lnT>
                    <a:lnB w="12090">
                      <a:solidFill>
                        <a:srgbClr val="83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2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60,00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979797"/>
                      </a:solidFill>
                      <a:prstDash val="solid"/>
                    </a:lnT>
                    <a:lnB w="12090">
                      <a:solidFill>
                        <a:srgbClr val="838387"/>
                      </a:solidFill>
                      <a:prstDash val="solid"/>
                    </a:lnB>
                  </a:tcPr>
                </a:tc>
              </a:tr>
              <a:tr h="222911"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21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A0A0A0"/>
                      </a:solidFill>
                      <a:prstDash val="solid"/>
                    </a:lnR>
                    <a:lnT w="12090">
                      <a:solidFill>
                        <a:srgbClr val="9C9793"/>
                      </a:solidFill>
                      <a:prstDash val="solid"/>
                    </a:lnT>
                    <a:lnB w="12090">
                      <a:solidFill>
                        <a:srgbClr val="9CA3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0A0A0"/>
                      </a:solidFill>
                      <a:prstDash val="solid"/>
                    </a:lnL>
                    <a:lnR w="12090">
                      <a:solidFill>
                        <a:srgbClr val="979C9C"/>
                      </a:solidFill>
                      <a:prstDash val="solid"/>
                    </a:lnR>
                    <a:lnT w="12090">
                      <a:solidFill>
                        <a:srgbClr val="838387"/>
                      </a:solidFill>
                      <a:prstDash val="solid"/>
                    </a:lnT>
                    <a:lnB w="6045">
                      <a:solidFill>
                        <a:srgbClr val="8080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Tabe</a:t>
                      </a:r>
                      <a:r>
                        <a:rPr sz="800" spc="-3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fixa de</a:t>
                      </a:r>
                      <a:r>
                        <a:rPr sz="800" spc="-8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ac</a:t>
                      </a:r>
                      <a:r>
                        <a:rPr sz="800" spc="-16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8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9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12090">
                      <a:solidFill>
                        <a:srgbClr val="838387"/>
                      </a:solidFill>
                      <a:prstDash val="solid"/>
                    </a:lnT>
                    <a:lnB w="6045">
                      <a:solidFill>
                        <a:srgbClr val="8080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-4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4.42</a:t>
                      </a:r>
                      <a:r>
                        <a:rPr sz="800" spc="-3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800" spc="-13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12090">
                      <a:solidFill>
                        <a:srgbClr val="838387"/>
                      </a:solidFill>
                      <a:prstDash val="solid"/>
                    </a:lnT>
                    <a:lnB w="12090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-4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4.42</a:t>
                      </a:r>
                      <a:r>
                        <a:rPr sz="800" spc="-3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838387"/>
                      </a:solidFill>
                      <a:prstDash val="solid"/>
                    </a:lnT>
                    <a:lnB w="12090">
                      <a:solidFill>
                        <a:srgbClr val="A0A0A3"/>
                      </a:solidFill>
                      <a:prstDash val="solid"/>
                    </a:lnB>
                  </a:tcPr>
                </a:tc>
              </a:tr>
              <a:tr h="180441">
                <a:tc rowSpan="2">
                  <a:txBody>
                    <a:bodyPr/>
                    <a:lstStyle/>
                    <a:p>
                      <a:pPr marL="38735">
                        <a:lnSpc>
                          <a:spcPts val="775"/>
                        </a:lnSpc>
                        <a:tabLst>
                          <a:tab pos="201930" algn="l"/>
                        </a:tabLst>
                      </a:pPr>
                      <a:r>
                        <a:rPr sz="1275" baseline="-35947" dirty="0">
                          <a:solidFill>
                            <a:srgbClr val="A1A3A3"/>
                          </a:solidFill>
                          <a:latin typeface="Times New Roman"/>
                          <a:cs typeface="Times New Roman"/>
                        </a:rPr>
                        <a:t>,	</a:t>
                      </a:r>
                      <a:r>
                        <a:rPr sz="850" spc="-140" dirty="0">
                          <a:solidFill>
                            <a:srgbClr val="46494B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r>
                        <a:rPr sz="850" dirty="0">
                          <a:solidFill>
                            <a:srgbClr val="46494B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endParaRPr sz="850">
                        <a:latin typeface="Courier New"/>
                        <a:cs typeface="Courier New"/>
                      </a:endParaRPr>
                    </a:p>
                    <a:p>
                      <a:pPr marL="66040">
                        <a:lnSpc>
                          <a:spcPts val="775"/>
                        </a:lnSpc>
                        <a:tabLst>
                          <a:tab pos="245110" algn="l"/>
                        </a:tabLst>
                      </a:pPr>
                      <a:r>
                        <a:rPr sz="850" u="sng" dirty="0">
                          <a:solidFill>
                            <a:srgbClr val="A1A3A3"/>
                          </a:solidFill>
                          <a:latin typeface="Times New Roman"/>
                          <a:cs typeface="Times New Roman"/>
                        </a:rPr>
                        <a:t> 	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20193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750" b="1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25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T w="12090">
                      <a:solidFill>
                        <a:srgbClr val="9CA3A3"/>
                      </a:solidFill>
                      <a:prstDash val="solid"/>
                    </a:lnT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90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808083"/>
                      </a:solidFill>
                      <a:prstDash val="solid"/>
                    </a:lnT>
                    <a:lnB w="6045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Cade</a:t>
                      </a:r>
                      <a:r>
                        <a:rPr sz="800" spc="-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ra de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arb</a:t>
                      </a:r>
                      <a:r>
                        <a:rPr sz="800" spc="-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800" spc="-6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volei</a:t>
                      </a:r>
                      <a:r>
                        <a:rPr sz="800" spc="4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profissional.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C9C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808083"/>
                      </a:solidFill>
                      <a:prstDash val="solid"/>
                    </a:lnT>
                    <a:lnB w="6045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2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spc="-14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90,00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A8A8A8"/>
                      </a:solidFill>
                      <a:prstDash val="solid"/>
                    </a:lnR>
                    <a:lnT w="12090">
                      <a:solidFill>
                        <a:srgbClr val="A0A0A3"/>
                      </a:solidFill>
                      <a:prstDash val="solid"/>
                    </a:lnT>
                    <a:lnB w="6045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3.</a:t>
                      </a:r>
                      <a:r>
                        <a:rPr sz="800" spc="-8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90,00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A8A8A8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A0A0A3"/>
                      </a:solidFill>
                      <a:prstDash val="solid"/>
                    </a:lnT>
                    <a:lnB w="6045">
                      <a:solidFill>
                        <a:srgbClr val="A0A0A3"/>
                      </a:solidFill>
                      <a:prstDash val="solid"/>
                    </a:lnB>
                  </a:tcPr>
                </a:tc>
              </a:tr>
              <a:tr h="26384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T w="12090">
                      <a:solidFill>
                        <a:srgbClr val="9CA3A3"/>
                      </a:solidFill>
                      <a:prstDash val="solid"/>
                    </a:lnT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777C7C"/>
                      </a:solidFill>
                      <a:prstDash val="solid"/>
                    </a:lnL>
                    <a:lnR w="12090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A0A0A3"/>
                      </a:solidFill>
                      <a:prstDash val="solid"/>
                    </a:lnT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800" spc="1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5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800" spc="-2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volei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C9C"/>
                      </a:solidFill>
                      <a:prstDash val="solid"/>
                    </a:lnL>
                    <a:lnR w="15112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A0A0A3"/>
                      </a:solidFill>
                      <a:prstDash val="solid"/>
                    </a:lnT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540,00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112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6045">
                      <a:solidFill>
                        <a:srgbClr val="A0A0A3"/>
                      </a:solidFill>
                      <a:prstDash val="solid"/>
                    </a:lnT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1.080,00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A0A0A3"/>
                      </a:solidFill>
                      <a:prstDash val="solid"/>
                    </a:lnT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</a:tr>
              <a:tr h="233519"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950" b="1" spc="-125" dirty="0">
                          <a:solidFill>
                            <a:srgbClr val="34363A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r>
                        <a:rPr sz="950" b="1" dirty="0">
                          <a:solidFill>
                            <a:srgbClr val="34363A"/>
                          </a:solidFill>
                          <a:latin typeface="Courier New"/>
                          <a:cs typeface="Courier New"/>
                        </a:rPr>
                        <a:t>6</a:t>
                      </a:r>
                      <a:endParaRPr sz="9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6045">
                      <a:solidFill>
                        <a:srgbClr val="777C7C"/>
                      </a:solidFill>
                      <a:prstDash val="solid"/>
                    </a:lnR>
                    <a:lnT w="12090">
                      <a:solidFill>
                        <a:srgbClr val="879090"/>
                      </a:solidFill>
                      <a:prstDash val="solid"/>
                    </a:lnT>
                    <a:lnB w="12090">
                      <a:solidFill>
                        <a:srgbClr val="979C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777C7C"/>
                      </a:solidFill>
                      <a:prstDash val="solid"/>
                    </a:lnL>
                    <a:lnR w="12090">
                      <a:solidFill>
                        <a:srgbClr val="979C9C"/>
                      </a:solidFill>
                      <a:prstDash val="solid"/>
                    </a:lnR>
                    <a:lnT w="12090">
                      <a:solidFill>
                        <a:srgbClr val="879090"/>
                      </a:solidFill>
                      <a:prstDash val="solid"/>
                    </a:lnT>
                    <a:lnB w="6045">
                      <a:solidFill>
                        <a:srgbClr val="7C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800" spc="1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cad</a:t>
                      </a:r>
                      <a:r>
                        <a:rPr sz="800" spc="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9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arb</a:t>
                      </a:r>
                      <a:r>
                        <a:rPr sz="800" spc="-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800" spc="-6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800" spc="-4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eí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C9C"/>
                      </a:solidFill>
                      <a:prstDash val="solid"/>
                    </a:lnL>
                    <a:lnR w="15112">
                      <a:solidFill>
                        <a:srgbClr val="9C9CA0"/>
                      </a:solidFill>
                      <a:prstDash val="solid"/>
                    </a:lnR>
                    <a:lnT w="12090">
                      <a:solidFill>
                        <a:srgbClr val="879090"/>
                      </a:solidFill>
                      <a:prstDash val="solid"/>
                    </a:lnT>
                    <a:lnB w="12090">
                      <a:solidFill>
                        <a:srgbClr val="93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980,00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112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12090">
                      <a:solidFill>
                        <a:srgbClr val="879090"/>
                      </a:solidFill>
                      <a:prstDash val="solid"/>
                    </a:lnT>
                    <a:lnB w="6045">
                      <a:solidFill>
                        <a:srgbClr val="7C87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980,00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879090"/>
                      </a:solidFill>
                      <a:prstDash val="solid"/>
                    </a:lnT>
                    <a:lnB w="6045">
                      <a:solidFill>
                        <a:srgbClr val="9C9C97"/>
                      </a:solidFill>
                      <a:prstDash val="solid"/>
                    </a:lnB>
                  </a:tcPr>
                </a:tc>
              </a:tr>
              <a:tr h="227454"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27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6045">
                      <a:solidFill>
                        <a:srgbClr val="909093"/>
                      </a:solidFill>
                      <a:prstDash val="solid"/>
                    </a:lnR>
                    <a:lnT w="12090">
                      <a:solidFill>
                        <a:srgbClr val="979CA0"/>
                      </a:solidFill>
                      <a:prstDash val="solid"/>
                    </a:lnT>
                    <a:lnB w="15123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909093"/>
                      </a:solidFill>
                      <a:prstDash val="solid"/>
                    </a:lnL>
                    <a:lnR w="12090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7C7C80"/>
                      </a:solidFill>
                      <a:prstDash val="solid"/>
                    </a:lnT>
                    <a:lnB w="12090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vôl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2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seda</a:t>
                      </a:r>
                      <a:r>
                        <a:rPr sz="800" spc="4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800" spc="-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ona</a:t>
                      </a:r>
                      <a:r>
                        <a:rPr sz="800" spc="3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C9C"/>
                      </a:solidFill>
                      <a:prstDash val="solid"/>
                    </a:lnL>
                    <a:lnR w="15112">
                      <a:solidFill>
                        <a:srgbClr val="9C9CA0"/>
                      </a:solidFill>
                      <a:prstDash val="solid"/>
                    </a:lnR>
                    <a:lnT w="12090">
                      <a:solidFill>
                        <a:srgbClr val="93979C"/>
                      </a:solidFill>
                      <a:prstDash val="solid"/>
                    </a:lnT>
                    <a:lnB w="12090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310,00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112">
                      <a:solidFill>
                        <a:srgbClr val="9C9CA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6045">
                      <a:solidFill>
                        <a:srgbClr val="7C8790"/>
                      </a:solidFill>
                      <a:prstDash val="solid"/>
                    </a:lnT>
                    <a:lnB w="12090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620,00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27203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9C9C97"/>
                      </a:solidFill>
                      <a:prstDash val="solid"/>
                    </a:lnT>
                    <a:lnB w="12090">
                      <a:solidFill>
                        <a:srgbClr val="808387"/>
                      </a:solidFill>
                      <a:prstDash val="solid"/>
                    </a:lnB>
                  </a:tcPr>
                </a:tc>
              </a:tr>
              <a:tr h="178931">
                <a:tc rowSpan="2">
                  <a:txBody>
                    <a:bodyPr/>
                    <a:lstStyle/>
                    <a:p>
                      <a:pPr marL="38735">
                        <a:lnSpc>
                          <a:spcPts val="855"/>
                        </a:lnSpc>
                      </a:pPr>
                      <a:r>
                        <a:rPr sz="1425" baseline="-32163" dirty="0">
                          <a:solidFill>
                            <a:srgbClr val="A1A3A3"/>
                          </a:solidFill>
                          <a:latin typeface="Arial"/>
                          <a:cs typeface="Arial"/>
                        </a:rPr>
                        <a:t>,   </a:t>
                      </a:r>
                      <a:r>
                        <a:rPr sz="1425" spc="-179" baseline="-32163" dirty="0">
                          <a:solidFill>
                            <a:srgbClr val="A1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b="1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28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82550">
                        <a:lnSpc>
                          <a:spcPts val="855"/>
                        </a:lnSpc>
                        <a:tabLst>
                          <a:tab pos="282575" algn="l"/>
                        </a:tabLst>
                      </a:pPr>
                      <a:r>
                        <a:rPr sz="950" u="sng" dirty="0">
                          <a:solidFill>
                            <a:srgbClr val="A1A3A3"/>
                          </a:solidFill>
                          <a:latin typeface="Arial"/>
                          <a:cs typeface="Arial"/>
                        </a:rPr>
                        <a:t> 	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2019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750" b="1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A0A3A3"/>
                      </a:solidFill>
                      <a:prstDash val="solid"/>
                    </a:lnR>
                    <a:lnT w="15123">
                      <a:solidFill>
                        <a:srgbClr val="808387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0A3A3"/>
                      </a:solidFill>
                      <a:prstDash val="solid"/>
                    </a:lnL>
                    <a:lnR w="12090">
                      <a:solidFill>
                        <a:srgbClr val="979C9C"/>
                      </a:solidFill>
                      <a:prstDash val="solid"/>
                    </a:lnR>
                    <a:lnT w="12090">
                      <a:solidFill>
                        <a:srgbClr val="808387"/>
                      </a:solidFill>
                      <a:prstDash val="solid"/>
                    </a:lnT>
                    <a:lnB w="6045">
                      <a:solidFill>
                        <a:srgbClr val="AFAF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Antena</a:t>
                      </a:r>
                      <a:r>
                        <a:rPr sz="800" spc="9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800" spc="-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00" spc="-5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8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800" spc="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C9C"/>
                      </a:solidFill>
                      <a:prstDash val="solid"/>
                    </a:lnL>
                    <a:lnR w="21158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808387"/>
                      </a:solidFill>
                      <a:prstDash val="solid"/>
                    </a:lnT>
                    <a:lnB w="6045">
                      <a:solidFill>
                        <a:srgbClr val="AFAF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45,00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1158">
                      <a:solidFill>
                        <a:srgbClr val="A3A3A3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12090">
                      <a:solidFill>
                        <a:srgbClr val="808387"/>
                      </a:solidFill>
                      <a:prstDash val="solid"/>
                    </a:lnT>
                    <a:lnB w="6045">
                      <a:solidFill>
                        <a:srgbClr val="AFAF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-4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800" spc="-10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6045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808387"/>
                      </a:solidFill>
                      <a:prstDash val="solid"/>
                    </a:lnT>
                    <a:lnB w="6045">
                      <a:solidFill>
                        <a:srgbClr val="AFAFAF"/>
                      </a:solidFill>
                      <a:prstDash val="solid"/>
                    </a:lnB>
                  </a:tcPr>
                </a:tc>
              </a:tr>
              <a:tr h="26384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A0A3A3"/>
                      </a:solidFill>
                      <a:prstDash val="solid"/>
                    </a:lnR>
                    <a:lnT w="15123">
                      <a:solidFill>
                        <a:srgbClr val="808387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0A3A3"/>
                      </a:solidFill>
                      <a:prstDash val="solid"/>
                    </a:lnL>
                    <a:lnR w="12090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AFAFAF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Carri</a:t>
                      </a:r>
                      <a:r>
                        <a:rPr sz="800" spc="-5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ho</a:t>
                      </a:r>
                      <a:r>
                        <a:rPr sz="800" spc="-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800" spc="-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C9C"/>
                      </a:solidFill>
                      <a:prstDash val="solid"/>
                    </a:lnL>
                    <a:lnR w="21158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AFAFAF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398,50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1158">
                      <a:solidFill>
                        <a:srgbClr val="A3A3A3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6045">
                      <a:solidFill>
                        <a:srgbClr val="AFAFAF"/>
                      </a:solidFill>
                      <a:prstDash val="solid"/>
                    </a:lnT>
                    <a:lnB w="6045">
                      <a:solidFill>
                        <a:srgbClr val="77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797,00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6045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AFAFAF"/>
                      </a:solidFill>
                      <a:prstDash val="solid"/>
                    </a:lnT>
                    <a:lnB w="12090">
                      <a:solidFill>
                        <a:srgbClr val="979793"/>
                      </a:solidFill>
                      <a:prstDash val="solid"/>
                    </a:lnB>
                  </a:tcPr>
                </a:tc>
              </a:tr>
              <a:tr h="236552"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31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6045">
                      <a:solidFill>
                        <a:srgbClr val="7C7C7C"/>
                      </a:solidFill>
                      <a:prstDash val="solid"/>
                    </a:lnR>
                    <a:lnT w="12090">
                      <a:solidFill>
                        <a:srgbClr val="939797"/>
                      </a:solidFill>
                      <a:prstDash val="solid"/>
                    </a:lnT>
                    <a:lnB w="6045">
                      <a:solidFill>
                        <a:srgbClr val="A0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7C7C7C"/>
                      </a:solidFill>
                      <a:prstDash val="solid"/>
                    </a:lnL>
                    <a:lnR w="12090">
                      <a:solidFill>
                        <a:srgbClr val="979C9C"/>
                      </a:solidFill>
                      <a:prstDash val="solid"/>
                    </a:lnR>
                    <a:lnT w="12090">
                      <a:solidFill>
                        <a:srgbClr val="939797"/>
                      </a:solidFill>
                      <a:prstDash val="solid"/>
                    </a:lnT>
                    <a:lnB w="6045">
                      <a:solidFill>
                        <a:srgbClr val="A0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 marR="198120">
                        <a:lnSpc>
                          <a:spcPts val="86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800" spc="-6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xas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4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acas</a:t>
                      </a:r>
                      <a:r>
                        <a:rPr sz="800" spc="-1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35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20</a:t>
                      </a:r>
                      <a:r>
                        <a:rPr sz="800" spc="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substitu</a:t>
                      </a:r>
                      <a:r>
                        <a:rPr sz="800" spc="-1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ção v</a:t>
                      </a:r>
                      <a:r>
                        <a:rPr sz="800" spc="2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9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C9C"/>
                      </a:solidFill>
                      <a:prstDash val="solid"/>
                    </a:lnL>
                    <a:lnR w="21158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939797"/>
                      </a:solidFill>
                      <a:prstDash val="solid"/>
                    </a:lnT>
                    <a:lnB w="6045">
                      <a:solidFill>
                        <a:srgbClr val="A0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739,00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1158">
                      <a:solidFill>
                        <a:srgbClr val="A3A3A3"/>
                      </a:solidFill>
                      <a:prstDash val="solid"/>
                    </a:lnL>
                    <a:lnR w="18135">
                      <a:solidFill>
                        <a:srgbClr val="7C7C7C"/>
                      </a:solidFill>
                      <a:prstDash val="solid"/>
                    </a:lnR>
                    <a:lnT w="6045">
                      <a:solidFill>
                        <a:srgbClr val="777474"/>
                      </a:solidFill>
                      <a:prstDash val="solid"/>
                    </a:lnT>
                    <a:lnB w="6045">
                      <a:solidFill>
                        <a:srgbClr val="8C93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1.478,00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7C7C7C"/>
                      </a:solidFill>
                      <a:prstDash val="solid"/>
                    </a:lnL>
                    <a:lnR w="6045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979793"/>
                      </a:solidFill>
                      <a:prstDash val="solid"/>
                    </a:lnT>
                    <a:lnB w="12090">
                      <a:solidFill>
                        <a:srgbClr val="A8AFAC"/>
                      </a:solidFill>
                      <a:prstDash val="solid"/>
                    </a:lnB>
                  </a:tcPr>
                </a:tc>
              </a:tr>
              <a:tr h="221388"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6494B"/>
                          </a:solidFill>
                          <a:latin typeface="Courier New"/>
                          <a:cs typeface="Courier New"/>
                        </a:rPr>
                        <a:t>32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6045">
                      <a:solidFill>
                        <a:srgbClr val="7C7C7C"/>
                      </a:solidFill>
                      <a:prstDash val="solid"/>
                    </a:lnR>
                    <a:lnT w="6045">
                      <a:solidFill>
                        <a:srgbClr val="A0A3A8"/>
                      </a:solidFill>
                      <a:prstDash val="solid"/>
                    </a:lnT>
                    <a:lnB w="12090">
                      <a:solidFill>
                        <a:srgbClr val="8790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7C7C7C"/>
                      </a:solidFill>
                      <a:prstDash val="solid"/>
                    </a:lnL>
                    <a:lnR w="12090">
                      <a:solidFill>
                        <a:srgbClr val="979C9C"/>
                      </a:solidFill>
                      <a:prstDash val="solid"/>
                    </a:lnR>
                    <a:lnT w="6045">
                      <a:solidFill>
                        <a:srgbClr val="A0A3A8"/>
                      </a:solidFill>
                      <a:prstDash val="solid"/>
                    </a:lnT>
                    <a:lnB w="12090">
                      <a:solidFill>
                        <a:srgbClr val="7477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Campa</a:t>
                      </a:r>
                      <a:r>
                        <a:rPr sz="800" spc="2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nha pa</a:t>
                      </a:r>
                      <a:r>
                        <a:rPr sz="800" spc="-2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arbitragem</a:t>
                      </a:r>
                      <a:r>
                        <a:rPr sz="800" spc="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volei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C9C"/>
                      </a:solidFill>
                      <a:prstDash val="solid"/>
                    </a:lnL>
                    <a:lnR w="21158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A0A3A8"/>
                      </a:solidFill>
                      <a:prstDash val="solid"/>
                    </a:lnT>
                    <a:lnB w="12090">
                      <a:solidFill>
                        <a:srgbClr val="7477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2.050</a:t>
                      </a:r>
                      <a:r>
                        <a:rPr sz="800" spc="-2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1158">
                      <a:solidFill>
                        <a:srgbClr val="A3A3A3"/>
                      </a:solidFill>
                      <a:prstDash val="solid"/>
                    </a:lnL>
                    <a:lnR w="18135">
                      <a:solidFill>
                        <a:srgbClr val="7C7C7C"/>
                      </a:solidFill>
                      <a:prstDash val="solid"/>
                    </a:lnR>
                    <a:lnT w="6045">
                      <a:solidFill>
                        <a:srgbClr val="8C939C"/>
                      </a:solidFill>
                      <a:prstDash val="solid"/>
                    </a:lnT>
                    <a:lnB w="12090">
                      <a:solidFill>
                        <a:srgbClr val="7477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4.100,00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7C7C7C"/>
                      </a:solidFill>
                      <a:prstDash val="solid"/>
                    </a:lnL>
                    <a:lnR w="6045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A8AFAC"/>
                      </a:solidFill>
                      <a:prstDash val="solid"/>
                    </a:lnT>
                    <a:lnB w="12090">
                      <a:solidFill>
                        <a:srgbClr val="74777C"/>
                      </a:solidFill>
                      <a:prstDash val="solid"/>
                    </a:lnB>
                  </a:tcPr>
                </a:tc>
              </a:tr>
              <a:tr h="260814">
                <a:tc gridSpan="4"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750" b="1" spc="80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750" b="1" spc="80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939397"/>
                      </a:solidFill>
                      <a:prstDash val="solid"/>
                    </a:lnR>
                    <a:lnT w="12090" cap="flat" cmpd="sng" algn="ctr">
                      <a:solidFill>
                        <a:srgbClr val="8790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45">
                      <a:solidFill>
                        <a:srgbClr val="93979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b="1" spc="-45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50" b="1" spc="-10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50" b="1" spc="-14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47</a:t>
                      </a:r>
                      <a:r>
                        <a:rPr sz="750" b="1" spc="-85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b="1" spc="-15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939397"/>
                      </a:solidFill>
                      <a:prstDash val="solid"/>
                    </a:lnL>
                    <a:lnR w="6045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74777C"/>
                      </a:solidFill>
                      <a:prstDash val="solid"/>
                    </a:lnT>
                    <a:lnB w="6045">
                      <a:solidFill>
                        <a:srgbClr val="93979C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332966" y="7105693"/>
          <a:ext cx="5069205" cy="23291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2231"/>
                <a:gridCol w="453390"/>
                <a:gridCol w="281101"/>
                <a:gridCol w="2094661"/>
                <a:gridCol w="961186"/>
                <a:gridCol w="828192"/>
              </a:tblGrid>
              <a:tr h="282043"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12090">
                      <a:solidFill>
                        <a:srgbClr val="646767"/>
                      </a:solidFill>
                      <a:prstDash val="solid"/>
                    </a:lnR>
                    <a:lnT w="6045">
                      <a:solidFill>
                        <a:srgbClr val="807C77"/>
                      </a:solidFill>
                      <a:prstDash val="solid"/>
                    </a:lnT>
                    <a:lnB w="12090">
                      <a:solidFill>
                        <a:srgbClr val="93939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QUANTIDA</a:t>
                      </a:r>
                      <a:r>
                        <a:rPr sz="750" b="1" spc="35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646767"/>
                      </a:solidFill>
                      <a:prstDash val="solid"/>
                    </a:lnL>
                    <a:lnR w="12090">
                      <a:solidFill>
                        <a:srgbClr val="97979C"/>
                      </a:solidFill>
                      <a:prstDash val="solid"/>
                    </a:lnR>
                    <a:lnT w="6045">
                      <a:solidFill>
                        <a:srgbClr val="807C77"/>
                      </a:solidFill>
                      <a:prstDash val="solid"/>
                    </a:lnT>
                    <a:lnB w="6045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DESCR</a:t>
                      </a:r>
                      <a:r>
                        <a:rPr sz="750" b="1" spc="-65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C"/>
                      </a:solidFill>
                      <a:prstDash val="solid"/>
                    </a:lnL>
                    <a:lnR w="6045">
                      <a:solidFill>
                        <a:srgbClr val="64646B"/>
                      </a:solidFill>
                      <a:prstDash val="solid"/>
                    </a:lnR>
                    <a:lnT w="24240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8083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750" b="1" spc="30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b="1" spc="-110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ITÁR</a:t>
                      </a:r>
                      <a:r>
                        <a:rPr sz="750" b="1" spc="-75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64646B"/>
                      </a:solidFill>
                      <a:prstDash val="solid"/>
                    </a:lnL>
                    <a:lnR w="6045">
                      <a:solidFill>
                        <a:srgbClr val="676B70"/>
                      </a:solidFill>
                      <a:prstDash val="solid"/>
                    </a:lnR>
                    <a:lnT w="24240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8083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750" b="1" spc="35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676B70"/>
                      </a:solidFill>
                      <a:prstDash val="solid"/>
                    </a:lnL>
                    <a:lnR w="9067">
                      <a:solidFill>
                        <a:srgbClr val="9C9C9C"/>
                      </a:solidFill>
                      <a:prstDash val="solid"/>
                    </a:lnR>
                    <a:lnT w="24240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707077"/>
                      </a:solidFill>
                      <a:prstDash val="solid"/>
                    </a:lnB>
                  </a:tcPr>
                </a:tc>
              </a:tr>
              <a:tr h="2213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6045">
                      <a:solidFill>
                        <a:srgbClr val="7C7C80"/>
                      </a:solidFill>
                      <a:prstDash val="solid"/>
                    </a:lnR>
                    <a:lnT w="12090">
                      <a:solidFill>
                        <a:srgbClr val="939393"/>
                      </a:solidFill>
                      <a:prstDash val="solid"/>
                    </a:lnT>
                    <a:lnB w="6045">
                      <a:solidFill>
                        <a:srgbClr val="A0A8A8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746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7C7C80"/>
                      </a:solidFill>
                      <a:prstDash val="solid"/>
                    </a:lnL>
                    <a:lnR w="12090">
                      <a:solidFill>
                        <a:srgbClr val="97979C"/>
                      </a:solidFill>
                      <a:prstDash val="solid"/>
                    </a:lnR>
                    <a:lnT w="6045">
                      <a:solidFill>
                        <a:srgbClr val="676767"/>
                      </a:solidFill>
                      <a:prstDash val="solid"/>
                    </a:lnT>
                    <a:lnB w="12090">
                      <a:solidFill>
                        <a:srgbClr val="878C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P1</a:t>
                      </a:r>
                      <a:r>
                        <a:rPr sz="800" spc="-1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nto</a:t>
                      </a:r>
                      <a:r>
                        <a:rPr sz="800" spc="-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ramidal</a:t>
                      </a:r>
                      <a:r>
                        <a:rPr sz="800" spc="-4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graduações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C"/>
                      </a:solidFill>
                      <a:prstDash val="solid"/>
                    </a:lnL>
                    <a:lnR w="6045">
                      <a:solidFill>
                        <a:srgbClr val="808387"/>
                      </a:solidFill>
                      <a:prstDash val="solid"/>
                    </a:lnR>
                    <a:lnT w="12090">
                      <a:solidFill>
                        <a:srgbClr val="80838C"/>
                      </a:solidFill>
                      <a:prstDash val="solid"/>
                    </a:lnT>
                    <a:lnB w="12090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9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1.579,00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808387"/>
                      </a:solidFill>
                      <a:prstDash val="solid"/>
                    </a:lnL>
                    <a:lnR w="6045">
                      <a:solidFill>
                        <a:srgbClr val="878787"/>
                      </a:solidFill>
                      <a:prstDash val="solid"/>
                    </a:lnR>
                    <a:lnT w="12090">
                      <a:solidFill>
                        <a:srgbClr val="80838C"/>
                      </a:solidFill>
                      <a:prstDash val="solid"/>
                    </a:lnT>
                    <a:lnB w="12090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1.579,00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878787"/>
                      </a:solidFill>
                      <a:prstDash val="solid"/>
                    </a:lnL>
                    <a:lnR w="6045">
                      <a:solidFill>
                        <a:srgbClr val="9C9C9C"/>
                      </a:solidFill>
                      <a:prstDash val="solid"/>
                    </a:lnR>
                    <a:lnT w="6045">
                      <a:solidFill>
                        <a:srgbClr val="707077"/>
                      </a:solidFill>
                      <a:prstDash val="solid"/>
                    </a:lnT>
                    <a:lnB w="6045">
                      <a:solidFill>
                        <a:srgbClr val="8793A0"/>
                      </a:solidFill>
                      <a:prstDash val="solid"/>
                    </a:lnB>
                  </a:tcPr>
                </a:tc>
              </a:tr>
              <a:tr h="218356"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A0A8A8"/>
                      </a:solidFill>
                      <a:prstDash val="solid"/>
                    </a:lnT>
                    <a:lnB w="12090">
                      <a:solidFill>
                        <a:srgbClr val="A3A8A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2090">
                      <a:solidFill>
                        <a:srgbClr val="97979C"/>
                      </a:solidFill>
                      <a:prstDash val="solid"/>
                    </a:lnR>
                    <a:lnT w="12090">
                      <a:solidFill>
                        <a:srgbClr val="878C90"/>
                      </a:solidFill>
                      <a:prstDash val="solid"/>
                    </a:lnT>
                    <a:lnB w="12090">
                      <a:solidFill>
                        <a:srgbClr val="A3A8A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-7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chonete</a:t>
                      </a:r>
                      <a:r>
                        <a:rPr sz="800" spc="-3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-1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-6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rvtn</a:t>
                      </a:r>
                      <a:r>
                        <a:rPr sz="800" spc="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4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r>
                        <a:rPr sz="800" spc="-6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6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spc="-12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C"/>
                      </a:solidFill>
                      <a:prstDash val="solid"/>
                    </a:lnL>
                    <a:lnR w="12090">
                      <a:solidFill>
                        <a:srgbClr val="A3A8A8"/>
                      </a:solidFill>
                      <a:prstDash val="solid"/>
                    </a:lnR>
                    <a:lnT w="12090">
                      <a:solidFill>
                        <a:srgbClr val="878C90"/>
                      </a:solidFill>
                      <a:prstDash val="solid"/>
                    </a:lnT>
                    <a:lnB w="12090">
                      <a:solidFill>
                        <a:srgbClr val="A3A8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27,00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8A8"/>
                      </a:solidFill>
                      <a:prstDash val="solid"/>
                    </a:lnL>
                    <a:lnR w="12090">
                      <a:solidFill>
                        <a:srgbClr val="A3A8A8"/>
                      </a:solidFill>
                      <a:prstDash val="solid"/>
                    </a:lnR>
                    <a:lnT w="12090">
                      <a:solidFill>
                        <a:srgbClr val="878C90"/>
                      </a:solidFill>
                      <a:prstDash val="solid"/>
                    </a:lnT>
                    <a:lnB w="12090">
                      <a:solidFill>
                        <a:srgbClr val="A3A8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800" spc="5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540,00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8A8"/>
                      </a:solidFill>
                      <a:prstDash val="solid"/>
                    </a:lnL>
                    <a:lnR w="6045">
                      <a:solidFill>
                        <a:srgbClr val="9C9C9C"/>
                      </a:solidFill>
                      <a:prstDash val="solid"/>
                    </a:lnR>
                    <a:lnT w="6045">
                      <a:solidFill>
                        <a:srgbClr val="8793A0"/>
                      </a:solidFill>
                      <a:prstDash val="solid"/>
                    </a:lnT>
                    <a:lnB w="12090">
                      <a:solidFill>
                        <a:srgbClr val="A3A8AC"/>
                      </a:solidFill>
                      <a:prstDash val="solid"/>
                    </a:lnB>
                  </a:tcPr>
                </a:tc>
              </a:tr>
              <a:tr h="2244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34363A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12090">
                      <a:solidFill>
                        <a:srgbClr val="A3A8AC"/>
                      </a:solidFill>
                      <a:prstDash val="solid"/>
                    </a:lnT>
                    <a:lnB w="12090">
                      <a:solidFill>
                        <a:srgbClr val="97A0A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2090">
                      <a:solidFill>
                        <a:srgbClr val="97979C"/>
                      </a:solidFill>
                      <a:prstDash val="solid"/>
                    </a:lnR>
                    <a:lnT w="12090">
                      <a:solidFill>
                        <a:srgbClr val="A3A8AC"/>
                      </a:solidFill>
                      <a:prstDash val="solid"/>
                    </a:lnT>
                    <a:lnB w="6045">
                      <a:solidFill>
                        <a:srgbClr val="7C80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Barra</a:t>
                      </a:r>
                      <a:r>
                        <a:rPr sz="800" spc="2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evantamento</a:t>
                      </a:r>
                      <a:r>
                        <a:rPr sz="800" spc="-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spc="-8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C"/>
                      </a:solidFill>
                      <a:prstDash val="solid"/>
                    </a:lnL>
                    <a:lnR w="12090">
                      <a:solidFill>
                        <a:srgbClr val="A3A8A8"/>
                      </a:solidFill>
                      <a:prstDash val="solid"/>
                    </a:lnR>
                    <a:lnT w="12090">
                      <a:solidFill>
                        <a:srgbClr val="A3A8AC"/>
                      </a:solidFill>
                      <a:prstDash val="solid"/>
                    </a:lnT>
                    <a:lnB w="6045">
                      <a:solidFill>
                        <a:srgbClr val="7C80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237,00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8A8"/>
                      </a:solidFill>
                      <a:prstDash val="solid"/>
                    </a:lnL>
                    <a:lnR w="12090">
                      <a:solidFill>
                        <a:srgbClr val="A3A8A8"/>
                      </a:solidFill>
                      <a:prstDash val="solid"/>
                    </a:lnR>
                    <a:lnT w="12090">
                      <a:solidFill>
                        <a:srgbClr val="A3A8AC"/>
                      </a:solidFill>
                      <a:prstDash val="solid"/>
                    </a:lnT>
                    <a:lnB w="6045">
                      <a:solidFill>
                        <a:srgbClr val="7C80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1.</a:t>
                      </a:r>
                      <a:r>
                        <a:rPr sz="800" spc="-15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spc="-12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5,00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8A8"/>
                      </a:solidFill>
                      <a:prstDash val="solid"/>
                    </a:lnL>
                    <a:lnR w="6045">
                      <a:solidFill>
                        <a:srgbClr val="9C9C9C"/>
                      </a:solidFill>
                      <a:prstDash val="solid"/>
                    </a:lnR>
                    <a:lnT w="12090">
                      <a:solidFill>
                        <a:srgbClr val="A3A8AC"/>
                      </a:solidFill>
                      <a:prstDash val="solid"/>
                    </a:lnT>
                    <a:lnB w="6045">
                      <a:solidFill>
                        <a:srgbClr val="7C8083"/>
                      </a:solidFill>
                      <a:prstDash val="solid"/>
                    </a:lnB>
                  </a:tcPr>
                </a:tc>
              </a:tr>
              <a:tr h="218356"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6045">
                      <a:solidFill>
                        <a:srgbClr val="6B676B"/>
                      </a:solidFill>
                      <a:prstDash val="solid"/>
                    </a:lnR>
                    <a:lnT w="12090">
                      <a:solidFill>
                        <a:srgbClr val="97A0A0"/>
                      </a:solidFill>
                      <a:prstDash val="solid"/>
                    </a:lnT>
                    <a:lnB w="12090">
                      <a:solidFill>
                        <a:srgbClr val="93979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6B676B"/>
                      </a:solidFill>
                      <a:prstDash val="solid"/>
                    </a:lnL>
                    <a:lnR w="6045">
                      <a:solidFill>
                        <a:srgbClr val="909093"/>
                      </a:solidFill>
                      <a:prstDash val="solid"/>
                    </a:lnR>
                    <a:lnT w="6045">
                      <a:solidFill>
                        <a:srgbClr val="7C8083"/>
                      </a:solidFill>
                      <a:prstDash val="solid"/>
                    </a:lnT>
                    <a:lnB w="12090">
                      <a:solidFill>
                        <a:srgbClr val="93979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nto</a:t>
                      </a:r>
                      <a:r>
                        <a:rPr sz="800" spc="-4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tração</a:t>
                      </a:r>
                      <a:r>
                        <a:rPr sz="800" spc="-3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dup</a:t>
                      </a:r>
                      <a:r>
                        <a:rPr sz="800" spc="-55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909093"/>
                      </a:solidFill>
                      <a:prstDash val="solid"/>
                    </a:lnL>
                    <a:lnR w="12090">
                      <a:solidFill>
                        <a:srgbClr val="A3A8A8"/>
                      </a:solidFill>
                      <a:prstDash val="solid"/>
                    </a:lnR>
                    <a:lnT w="6045">
                      <a:solidFill>
                        <a:srgbClr val="7C8083"/>
                      </a:solidFill>
                      <a:prstDash val="solid"/>
                    </a:lnT>
                    <a:lnB w="12090">
                      <a:solidFill>
                        <a:srgbClr val="93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67696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4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79,00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8A8"/>
                      </a:solidFill>
                      <a:prstDash val="solid"/>
                    </a:lnL>
                    <a:lnR w="6045">
                      <a:solidFill>
                        <a:srgbClr val="838387"/>
                      </a:solidFill>
                      <a:prstDash val="solid"/>
                    </a:lnR>
                    <a:lnT w="6045">
                      <a:solidFill>
                        <a:srgbClr val="7C8083"/>
                      </a:solidFill>
                      <a:prstDash val="solid"/>
                    </a:lnT>
                    <a:lnB w="6045">
                      <a:solidFill>
                        <a:srgbClr val="7780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537,00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838387"/>
                      </a:solidFill>
                      <a:prstDash val="solid"/>
                    </a:lnL>
                    <a:lnR w="9067">
                      <a:solidFill>
                        <a:srgbClr val="838383"/>
                      </a:solidFill>
                      <a:prstDash val="solid"/>
                    </a:lnR>
                    <a:lnT w="6045">
                      <a:solidFill>
                        <a:srgbClr val="7C8083"/>
                      </a:solidFill>
                      <a:prstDash val="solid"/>
                    </a:lnT>
                    <a:lnB w="6045">
                      <a:solidFill>
                        <a:srgbClr val="77808C"/>
                      </a:solidFill>
                      <a:prstDash val="solid"/>
                    </a:lnB>
                  </a:tcPr>
                </a:tc>
              </a:tr>
              <a:tr h="221388"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6045">
                      <a:solidFill>
                        <a:srgbClr val="6B676B"/>
                      </a:solidFill>
                      <a:prstDash val="solid"/>
                    </a:lnR>
                    <a:lnT w="12090">
                      <a:solidFill>
                        <a:srgbClr val="93979C"/>
                      </a:solidFill>
                      <a:prstDash val="solid"/>
                    </a:lnT>
                    <a:lnB w="12090">
                      <a:solidFill>
                        <a:srgbClr val="A0A3A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6595B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6B676B"/>
                      </a:solidFill>
                      <a:prstDash val="solid"/>
                    </a:lnL>
                    <a:lnR w="6045">
                      <a:solidFill>
                        <a:srgbClr val="7C7C7C"/>
                      </a:solidFill>
                      <a:prstDash val="solid"/>
                    </a:lnR>
                    <a:lnT w="12090">
                      <a:solidFill>
                        <a:srgbClr val="93979C"/>
                      </a:solidFill>
                      <a:prstDash val="solid"/>
                    </a:lnT>
                    <a:lnB w="6045">
                      <a:solidFill>
                        <a:srgbClr val="80838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spc="-6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0" dirty="0">
                          <a:solidFill>
                            <a:srgbClr val="56595B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ep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reg</a:t>
                      </a:r>
                      <a:r>
                        <a:rPr sz="800" spc="-15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29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ável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7C7C7C"/>
                      </a:solidFill>
                      <a:prstDash val="solid"/>
                    </a:lnL>
                    <a:lnR w="12090">
                      <a:solidFill>
                        <a:srgbClr val="A3A8A8"/>
                      </a:solidFill>
                      <a:prstDash val="solid"/>
                    </a:lnR>
                    <a:lnT w="12090">
                      <a:solidFill>
                        <a:srgbClr val="93979C"/>
                      </a:solidFill>
                      <a:prstDash val="solid"/>
                    </a:lnT>
                    <a:lnB w="6045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269,00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8A8"/>
                      </a:solidFill>
                      <a:prstDash val="solid"/>
                    </a:lnL>
                    <a:lnR w="6045">
                      <a:solidFill>
                        <a:srgbClr val="838387"/>
                      </a:solidFill>
                      <a:prstDash val="solid"/>
                    </a:lnR>
                    <a:lnT w="6045">
                      <a:solidFill>
                        <a:srgbClr val="77808C"/>
                      </a:solidFill>
                      <a:prstDash val="solid"/>
                    </a:lnT>
                    <a:lnB w="6045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1.6</a:t>
                      </a:r>
                      <a:r>
                        <a:rPr sz="800" spc="-135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67696B"/>
                          </a:solidFill>
                          <a:latin typeface="Times New Roman"/>
                          <a:cs typeface="Times New Roman"/>
                        </a:rPr>
                        <a:t>4,00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838387"/>
                      </a:solidFill>
                      <a:prstDash val="solid"/>
                    </a:lnL>
                    <a:lnR w="6045">
                      <a:solidFill>
                        <a:srgbClr val="9C9C9C"/>
                      </a:solidFill>
                      <a:prstDash val="solid"/>
                    </a:lnR>
                    <a:lnT w="6045">
                      <a:solidFill>
                        <a:srgbClr val="77808C"/>
                      </a:solidFill>
                      <a:prstDash val="solid"/>
                    </a:lnT>
                    <a:lnB w="12090">
                      <a:solidFill>
                        <a:srgbClr val="9CAFA8"/>
                      </a:solidFill>
                      <a:prstDash val="solid"/>
                    </a:lnB>
                  </a:tcPr>
                </a:tc>
              </a:tr>
              <a:tr h="218356"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6045">
                      <a:solidFill>
                        <a:srgbClr val="878787"/>
                      </a:solidFill>
                      <a:prstDash val="solid"/>
                    </a:lnR>
                    <a:lnT w="12090">
                      <a:solidFill>
                        <a:srgbClr val="A0A3A0"/>
                      </a:solidFill>
                      <a:prstDash val="solid"/>
                    </a:lnT>
                    <a:lnB w="12090">
                      <a:solidFill>
                        <a:srgbClr val="ACAF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8260" algn="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878787"/>
                      </a:solidFill>
                      <a:prstDash val="solid"/>
                    </a:lnL>
                    <a:lnT w="6045">
                      <a:solidFill>
                        <a:srgbClr val="808387"/>
                      </a:solidFill>
                      <a:prstDash val="solid"/>
                    </a:lnT>
                    <a:lnB w="6045">
                      <a:solidFill>
                        <a:srgbClr val="9C9C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80838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6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iometna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2090">
                      <a:solidFill>
                        <a:srgbClr val="A3A8A8"/>
                      </a:solidFill>
                      <a:prstDash val="solid"/>
                    </a:lnR>
                    <a:lnT w="6045">
                      <a:solidFill>
                        <a:srgbClr val="80838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780,00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8A8"/>
                      </a:solidFill>
                      <a:prstDash val="solid"/>
                    </a:lnL>
                    <a:lnR w="12090">
                      <a:solidFill>
                        <a:srgbClr val="ACACAC"/>
                      </a:solidFill>
                      <a:prstDash val="solid"/>
                    </a:lnR>
                    <a:lnT w="6045">
                      <a:solidFill>
                        <a:srgbClr val="808387"/>
                      </a:solidFill>
                      <a:prstDash val="solid"/>
                    </a:lnT>
                    <a:lnB w="6045">
                      <a:solidFill>
                        <a:srgbClr val="AFB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spc="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120</a:t>
                      </a:r>
                      <a:r>
                        <a:rPr sz="800" spc="-12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CACAC"/>
                      </a:solidFill>
                      <a:prstDash val="solid"/>
                    </a:lnL>
                    <a:lnR w="12090">
                      <a:solidFill>
                        <a:srgbClr val="B3B3B3"/>
                      </a:solidFill>
                      <a:prstDash val="solid"/>
                    </a:lnR>
                    <a:lnT w="12090">
                      <a:solidFill>
                        <a:srgbClr val="9CAFA8"/>
                      </a:solidFill>
                      <a:prstDash val="solid"/>
                    </a:lnT>
                    <a:lnB w="6045">
                      <a:solidFill>
                        <a:srgbClr val="AFB3B3"/>
                      </a:solidFill>
                      <a:prstDash val="solid"/>
                    </a:lnB>
                  </a:tcPr>
                </a:tc>
              </a:tr>
              <a:tr h="224421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750" b="1" spc="-32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12090">
                      <a:solidFill>
                        <a:srgbClr val="A3A3A8"/>
                      </a:solidFill>
                      <a:prstDash val="solid"/>
                    </a:lnR>
                    <a:lnT w="12090">
                      <a:solidFill>
                        <a:srgbClr val="ACAFB3"/>
                      </a:solidFill>
                      <a:prstDash val="solid"/>
                    </a:lnT>
                    <a:lnB w="12090">
                      <a:solidFill>
                        <a:srgbClr val="90979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</a:pPr>
                      <a:r>
                        <a:rPr sz="800" spc="-204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3A8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 cap="flat" cmpd="sng" algn="ctr">
                      <a:solidFill>
                        <a:srgbClr val="9C9C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45">
                      <a:solidFill>
                        <a:srgbClr val="80838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ni</a:t>
                      </a:r>
                      <a:r>
                        <a:rPr sz="800" spc="-8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band</a:t>
                      </a:r>
                      <a:r>
                        <a:rPr sz="800" spc="-6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c./3</a:t>
                      </a:r>
                      <a:r>
                        <a:rPr sz="800" spc="-35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800" spc="-4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xas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2090">
                      <a:solidFill>
                        <a:srgbClr val="A3A8A8"/>
                      </a:solidFill>
                      <a:prstDash val="solid"/>
                    </a:lnR>
                    <a:lnB w="6045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99,00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8A8"/>
                      </a:solidFill>
                      <a:prstDash val="solid"/>
                    </a:lnL>
                    <a:lnR w="12090">
                      <a:solidFill>
                        <a:srgbClr val="ACACAC"/>
                      </a:solidFill>
                      <a:prstDash val="solid"/>
                    </a:lnR>
                    <a:lnT w="6045">
                      <a:solidFill>
                        <a:srgbClr val="AFB3B3"/>
                      </a:solidFill>
                      <a:prstDash val="solid"/>
                    </a:lnT>
                    <a:lnB w="6045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990,00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CACAC"/>
                      </a:solidFill>
                      <a:prstDash val="solid"/>
                    </a:lnL>
                    <a:lnR w="12090">
                      <a:solidFill>
                        <a:srgbClr val="B3B3B3"/>
                      </a:solidFill>
                      <a:prstDash val="solid"/>
                    </a:lnR>
                    <a:lnT w="6045">
                      <a:solidFill>
                        <a:srgbClr val="AFB3B3"/>
                      </a:solidFill>
                      <a:prstDash val="solid"/>
                    </a:lnT>
                    <a:lnB w="6045">
                      <a:solidFill>
                        <a:srgbClr val="909393"/>
                      </a:solidFill>
                      <a:prstDash val="solid"/>
                    </a:lnB>
                  </a:tcPr>
                </a:tc>
              </a:tr>
              <a:tr h="227454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sz="750" b="1" spc="-24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6045">
                      <a:solidFill>
                        <a:srgbClr val="909090"/>
                      </a:solidFill>
                      <a:prstDash val="solid"/>
                    </a:lnR>
                    <a:lnT w="12090">
                      <a:solidFill>
                        <a:srgbClr val="90979C"/>
                      </a:solidFill>
                      <a:prstDash val="solid"/>
                    </a:lnT>
                    <a:lnB w="12090">
                      <a:solidFill>
                        <a:srgbClr val="87878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909090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808387"/>
                      </a:solidFill>
                      <a:prstDash val="solid"/>
                    </a:lnT>
                    <a:lnB w="6045">
                      <a:solidFill>
                        <a:srgbClr val="676B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Escada</a:t>
                      </a:r>
                      <a:r>
                        <a:rPr sz="800" spc="-1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chão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6045">
                      <a:solidFill>
                        <a:srgbClr val="808387"/>
                      </a:solidFill>
                      <a:prstDash val="solid"/>
                    </a:lnT>
                    <a:lnB w="12090">
                      <a:solidFill>
                        <a:srgbClr val="777C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5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4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47,00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6045">
                      <a:solidFill>
                        <a:srgbClr val="939797"/>
                      </a:solidFill>
                      <a:prstDash val="solid"/>
                    </a:lnR>
                    <a:lnT w="6045">
                      <a:solidFill>
                        <a:srgbClr val="808387"/>
                      </a:solidFill>
                      <a:prstDash val="solid"/>
                    </a:lnT>
                    <a:lnB w="6045">
                      <a:solidFill>
                        <a:srgbClr val="5770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9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58</a:t>
                      </a:r>
                      <a:r>
                        <a:rPr sz="800" spc="-7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800" dirty="0">
                          <a:solidFill>
                            <a:srgbClr val="797C7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939797"/>
                      </a:solidFill>
                      <a:prstDash val="solid"/>
                    </a:lnL>
                    <a:lnR w="6045">
                      <a:solidFill>
                        <a:srgbClr val="9C9C9C"/>
                      </a:solidFill>
                      <a:prstDash val="solid"/>
                    </a:lnR>
                    <a:lnT w="6045">
                      <a:solidFill>
                        <a:srgbClr val="909393"/>
                      </a:solidFill>
                      <a:prstDash val="solid"/>
                    </a:lnT>
                    <a:lnB w="6045">
                      <a:solidFill>
                        <a:srgbClr val="839093"/>
                      </a:solidFill>
                      <a:prstDash val="solid"/>
                    </a:lnB>
                  </a:tcPr>
                </a:tc>
              </a:tr>
              <a:tr h="254749">
                <a:tc gridSpan="5"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750" b="1" spc="-45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b="1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750" b="1" spc="-35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750" b="1" spc="30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6045">
                      <a:solidFill>
                        <a:srgbClr val="7C8080"/>
                      </a:solidFill>
                      <a:prstDash val="solid"/>
                    </a:lnR>
                    <a:lnT w="12090" cap="flat" cmpd="sng" algn="ctr">
                      <a:solidFill>
                        <a:srgbClr val="878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750" b="1" spc="-325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0.</a:t>
                      </a:r>
                      <a:r>
                        <a:rPr sz="750" b="1" spc="-90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53,00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7C8080"/>
                      </a:solidFill>
                      <a:prstDash val="solid"/>
                    </a:lnL>
                    <a:lnR w="9067">
                      <a:solidFill>
                        <a:srgbClr val="707070"/>
                      </a:solidFill>
                      <a:prstDash val="solid"/>
                    </a:lnR>
                    <a:lnT w="6045">
                      <a:solidFill>
                        <a:srgbClr val="839093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3439" y="463295"/>
            <a:ext cx="670560" cy="7680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74976" y="5084064"/>
            <a:ext cx="2731007" cy="7193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53055" y="7876031"/>
            <a:ext cx="1316736" cy="609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55353" y="2644407"/>
            <a:ext cx="5210810" cy="0"/>
          </a:xfrm>
          <a:custGeom>
            <a:avLst/>
            <a:gdLst/>
            <a:ahLst/>
            <a:cxnLst/>
            <a:rect l="l" t="t" r="r" b="b"/>
            <a:pathLst>
              <a:path w="5210810">
                <a:moveTo>
                  <a:pt x="0" y="0"/>
                </a:moveTo>
                <a:lnTo>
                  <a:pt x="5210329" y="0"/>
                </a:lnTo>
              </a:path>
            </a:pathLst>
          </a:custGeom>
          <a:ln w="60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09391" y="687050"/>
            <a:ext cx="1711960" cy="666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F1115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500" b="1" spc="40" dirty="0">
                <a:solidFill>
                  <a:srgbClr val="0F1115"/>
                </a:solidFill>
                <a:latin typeface="Arial"/>
                <a:cs typeface="Arial"/>
              </a:rPr>
              <a:t>ESPORTE</a:t>
            </a:r>
            <a:r>
              <a:rPr sz="1500" b="1" spc="7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500" b="1" spc="10" dirty="0">
                <a:solidFill>
                  <a:srgbClr val="0F1115"/>
                </a:solidFill>
                <a:latin typeface="Arial"/>
                <a:cs typeface="Arial"/>
              </a:rPr>
              <a:t>CLUBE</a:t>
            </a:r>
            <a:endParaRPr sz="15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03889" y="1634019"/>
            <a:ext cx="6062980" cy="8331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 algn="just">
              <a:lnSpc>
                <a:spcPct val="152100"/>
              </a:lnSpc>
              <a:buClr>
                <a:srgbClr val="0F1115"/>
              </a:buClr>
              <a:buFont typeface="Times New Roman"/>
              <a:buChar char="•"/>
              <a:tabLst>
                <a:tab pos="269240" algn="l"/>
              </a:tabLst>
            </a:pPr>
            <a:r>
              <a:rPr sz="1050" b="1" spc="-90" dirty="0">
                <a:solidFill>
                  <a:srgbClr val="0F1115"/>
                </a:solidFill>
                <a:latin typeface="Times New Roman"/>
                <a:cs typeface="Times New Roman"/>
              </a:rPr>
              <a:t>PEQUITA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 </a:t>
            </a:r>
            <a:r>
              <a:rPr sz="1050" b="1" spc="4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70" dirty="0">
                <a:solidFill>
                  <a:srgbClr val="0F1115"/>
                </a:solidFill>
                <a:latin typeface="Times New Roman"/>
                <a:cs typeface="Times New Roman"/>
              </a:rPr>
              <a:t>INDÚSTRIA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 </a:t>
            </a:r>
            <a:r>
              <a:rPr sz="1050" b="1" spc="9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190" dirty="0">
                <a:solidFill>
                  <a:srgbClr val="0F1115"/>
                </a:solidFill>
                <a:latin typeface="Times New Roman"/>
                <a:cs typeface="Times New Roman"/>
              </a:rPr>
              <a:t>E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 </a:t>
            </a:r>
            <a:r>
              <a:rPr sz="1050" b="1" spc="-6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125" dirty="0">
                <a:solidFill>
                  <a:srgbClr val="0F1115"/>
                </a:solidFill>
                <a:latin typeface="Times New Roman"/>
                <a:cs typeface="Times New Roman"/>
              </a:rPr>
              <a:t>COMÉRCIO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 </a:t>
            </a:r>
            <a:r>
              <a:rPr sz="1050" b="1" spc="55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125" dirty="0">
                <a:solidFill>
                  <a:srgbClr val="0F1115"/>
                </a:solidFill>
                <a:latin typeface="Times New Roman"/>
                <a:cs typeface="Times New Roman"/>
              </a:rPr>
              <a:t>DE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 </a:t>
            </a:r>
            <a:r>
              <a:rPr sz="1050" b="1" spc="-45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85" dirty="0">
                <a:solidFill>
                  <a:srgbClr val="0F1115"/>
                </a:solidFill>
                <a:latin typeface="Times New Roman"/>
                <a:cs typeface="Times New Roman"/>
              </a:rPr>
              <a:t>ARTIGOS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 </a:t>
            </a:r>
            <a:r>
              <a:rPr sz="1050" b="1" spc="-1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85" dirty="0">
                <a:solidFill>
                  <a:srgbClr val="0F1115"/>
                </a:solidFill>
                <a:latin typeface="Times New Roman"/>
                <a:cs typeface="Times New Roman"/>
              </a:rPr>
              <a:t>ESPORTIVO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S</a:t>
            </a:r>
            <a:r>
              <a:rPr sz="1050" b="1" spc="55" dirty="0">
                <a:solidFill>
                  <a:srgbClr val="424448"/>
                </a:solidFill>
                <a:latin typeface="Times New Roman"/>
                <a:cs typeface="Times New Roman"/>
              </a:rPr>
              <a:t>,</a:t>
            </a:r>
            <a:r>
              <a:rPr sz="1050" b="1" dirty="0">
                <a:solidFill>
                  <a:srgbClr val="424448"/>
                </a:solidFill>
                <a:latin typeface="Times New Roman"/>
                <a:cs typeface="Times New Roman"/>
              </a:rPr>
              <a:t>  </a:t>
            </a:r>
            <a:r>
              <a:rPr sz="1050" b="1" spc="-100" dirty="0">
                <a:solidFill>
                  <a:srgbClr val="424448"/>
                </a:solidFill>
                <a:latin typeface="Times New Roman"/>
                <a:cs typeface="Times New Roman"/>
              </a:rPr>
              <a:t> </a:t>
            </a:r>
            <a:r>
              <a:rPr sz="950" spc="25" dirty="0">
                <a:solidFill>
                  <a:srgbClr val="545457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nscr</a:t>
            </a:r>
            <a:r>
              <a:rPr sz="950" spc="-50" dirty="0">
                <a:solidFill>
                  <a:srgbClr val="545457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ta  </a:t>
            </a:r>
            <a:r>
              <a:rPr sz="950" spc="-6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457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24448"/>
                </a:solidFill>
                <a:latin typeface="Arial"/>
                <a:cs typeface="Arial"/>
              </a:rPr>
              <a:t>CNPJ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sob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457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457"/>
                </a:solidFill>
                <a:latin typeface="Arial"/>
                <a:cs typeface="Arial"/>
              </a:rPr>
              <a:t>n</a:t>
            </a:r>
            <a:r>
              <a:rPr sz="950" spc="-40" dirty="0">
                <a:solidFill>
                  <a:srgbClr val="545457"/>
                </a:solidFill>
                <a:latin typeface="Arial"/>
                <a:cs typeface="Arial"/>
              </a:rPr>
              <a:t>.</a:t>
            </a:r>
            <a:r>
              <a:rPr sz="1050" spc="217" baseline="27777" dirty="0">
                <a:solidFill>
                  <a:srgbClr val="545457"/>
                </a:solidFill>
                <a:latin typeface="Times New Roman"/>
                <a:cs typeface="Times New Roman"/>
              </a:rPr>
              <a:t>0</a:t>
            </a:r>
            <a:r>
              <a:rPr sz="1050" spc="104" baseline="27777" dirty="0">
                <a:solidFill>
                  <a:srgbClr val="545457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24.0</a:t>
            </a:r>
            <a:r>
              <a:rPr sz="950" spc="-20" dirty="0">
                <a:solidFill>
                  <a:srgbClr val="545457"/>
                </a:solidFill>
                <a:latin typeface="Arial"/>
                <a:cs typeface="Arial"/>
              </a:rPr>
              <a:t>15.</a:t>
            </a:r>
            <a:r>
              <a:rPr sz="950" spc="15" dirty="0">
                <a:solidFill>
                  <a:srgbClr val="545457"/>
                </a:solidFill>
                <a:latin typeface="Arial"/>
                <a:cs typeface="Arial"/>
              </a:rPr>
              <a:t>85</a:t>
            </a:r>
            <a:r>
              <a:rPr sz="950" spc="-130" dirty="0">
                <a:solidFill>
                  <a:srgbClr val="545457"/>
                </a:solidFill>
                <a:latin typeface="Arial"/>
                <a:cs typeface="Arial"/>
              </a:rPr>
              <a:t>1</a:t>
            </a:r>
            <a:r>
              <a:rPr sz="950" spc="25" dirty="0">
                <a:solidFill>
                  <a:srgbClr val="545457"/>
                </a:solidFill>
                <a:latin typeface="Arial"/>
                <a:cs typeface="Arial"/>
              </a:rPr>
              <a:t>/000</a:t>
            </a:r>
            <a:r>
              <a:rPr sz="950" spc="-20" dirty="0">
                <a:solidFill>
                  <a:srgbClr val="545457"/>
                </a:solidFill>
                <a:latin typeface="Arial"/>
                <a:cs typeface="Arial"/>
              </a:rPr>
              <a:t>1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-7</a:t>
            </a:r>
            <a:r>
              <a:rPr sz="950" spc="-40" dirty="0">
                <a:solidFill>
                  <a:srgbClr val="545457"/>
                </a:solidFill>
                <a:latin typeface="Arial"/>
                <a:cs typeface="Arial"/>
              </a:rPr>
              <a:t>6</a:t>
            </a:r>
            <a:r>
              <a:rPr sz="950" spc="355" dirty="0">
                <a:solidFill>
                  <a:srgbClr val="545457"/>
                </a:solidFill>
                <a:latin typeface="Arial"/>
                <a:cs typeface="Arial"/>
              </a:rPr>
              <a:t>,</a:t>
            </a:r>
            <a:r>
              <a:rPr sz="950" spc="-17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24448"/>
                </a:solidFill>
                <a:latin typeface="Arial"/>
                <a:cs typeface="Arial"/>
              </a:rPr>
              <a:t>sediada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45457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24448"/>
                </a:solidFill>
                <a:latin typeface="Arial"/>
                <a:cs typeface="Arial"/>
              </a:rPr>
              <a:t>Aven</a:t>
            </a:r>
            <a:r>
              <a:rPr sz="950" spc="20" dirty="0">
                <a:solidFill>
                  <a:srgbClr val="424448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424448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24448"/>
                </a:solidFill>
                <a:latin typeface="Arial"/>
                <a:cs typeface="Arial"/>
              </a:rPr>
              <a:t>João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24448"/>
                </a:solidFill>
                <a:latin typeface="Arial"/>
                <a:cs typeface="Arial"/>
              </a:rPr>
              <a:t>Samara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45457"/>
                </a:solidFill>
                <a:latin typeface="Arial"/>
                <a:cs typeface="Arial"/>
              </a:rPr>
              <a:t>n</a:t>
            </a:r>
            <a:r>
              <a:rPr sz="950" spc="-40" dirty="0">
                <a:solidFill>
                  <a:srgbClr val="545457"/>
                </a:solidFill>
                <a:latin typeface="Arial"/>
                <a:cs typeface="Arial"/>
              </a:rPr>
              <a:t>.</a:t>
            </a:r>
            <a:r>
              <a:rPr sz="975" spc="254" baseline="21367" dirty="0">
                <a:solidFill>
                  <a:srgbClr val="545457"/>
                </a:solidFill>
                <a:latin typeface="Times New Roman"/>
                <a:cs typeface="Times New Roman"/>
              </a:rPr>
              <a:t>0</a:t>
            </a:r>
            <a:r>
              <a:rPr sz="975" baseline="21367" dirty="0">
                <a:solidFill>
                  <a:srgbClr val="545457"/>
                </a:solidFill>
                <a:latin typeface="Times New Roman"/>
                <a:cs typeface="Times New Roman"/>
              </a:rPr>
              <a:t>  </a:t>
            </a:r>
            <a:r>
              <a:rPr sz="975" spc="-37" baseline="21367" dirty="0">
                <a:solidFill>
                  <a:srgbClr val="54545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545457"/>
                </a:solidFill>
                <a:latin typeface="Arial"/>
                <a:cs typeface="Arial"/>
              </a:rPr>
              <a:t>1.047,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24448"/>
                </a:solidFill>
                <a:latin typeface="Arial"/>
                <a:cs typeface="Arial"/>
              </a:rPr>
              <a:t>Ba</a:t>
            </a:r>
            <a:r>
              <a:rPr sz="950" spc="-30" dirty="0">
                <a:solidFill>
                  <a:srgbClr val="42444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24448"/>
                </a:solidFill>
                <a:latin typeface="Arial"/>
                <a:cs typeface="Arial"/>
              </a:rPr>
              <a:t>rro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24448"/>
                </a:solidFill>
                <a:latin typeface="Arial"/>
                <a:cs typeface="Arial"/>
              </a:rPr>
              <a:t>São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24448"/>
                </a:solidFill>
                <a:latin typeface="Arial"/>
                <a:cs typeface="Arial"/>
              </a:rPr>
              <a:t>João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24448"/>
                </a:solidFill>
                <a:latin typeface="Arial"/>
                <a:cs typeface="Arial"/>
              </a:rPr>
              <a:t>Bat</a:t>
            </a:r>
            <a:r>
              <a:rPr sz="950" spc="-65" dirty="0">
                <a:solidFill>
                  <a:srgbClr val="424448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24448"/>
                </a:solidFill>
                <a:latin typeface="Arial"/>
                <a:cs typeface="Arial"/>
              </a:rPr>
              <a:t>sta,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24448"/>
                </a:solidFill>
                <a:latin typeface="Arial"/>
                <a:cs typeface="Arial"/>
              </a:rPr>
              <a:t>CEP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45457"/>
                </a:solidFill>
                <a:latin typeface="Arial"/>
                <a:cs typeface="Arial"/>
              </a:rPr>
              <a:t>3</a:t>
            </a:r>
            <a:r>
              <a:rPr sz="950" spc="-85" dirty="0">
                <a:solidFill>
                  <a:srgbClr val="545457"/>
                </a:solidFill>
                <a:latin typeface="Arial"/>
                <a:cs typeface="Arial"/>
              </a:rPr>
              <a:t>1</a:t>
            </a:r>
            <a:r>
              <a:rPr sz="950" spc="-20" dirty="0">
                <a:solidFill>
                  <a:srgbClr val="545457"/>
                </a:solidFill>
                <a:latin typeface="Arial"/>
                <a:cs typeface="Arial"/>
              </a:rPr>
              <a:t>520-100,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45457"/>
                </a:solidFill>
                <a:latin typeface="Arial"/>
                <a:cs typeface="Arial"/>
              </a:rPr>
              <a:t>na</a:t>
            </a:r>
            <a:r>
              <a:rPr sz="950" spc="-2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cidade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de </a:t>
            </a:r>
            <a:r>
              <a:rPr sz="950" spc="-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24448"/>
                </a:solidFill>
                <a:latin typeface="Arial"/>
                <a:cs typeface="Arial"/>
              </a:rPr>
              <a:t>Be</a:t>
            </a:r>
            <a:r>
              <a:rPr sz="950" spc="-75" dirty="0">
                <a:solidFill>
                  <a:srgbClr val="424448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Hor</a:t>
            </a:r>
            <a:r>
              <a:rPr sz="950" spc="-65" dirty="0">
                <a:solidFill>
                  <a:srgbClr val="424448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zonte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320" dirty="0">
                <a:solidFill>
                  <a:srgbClr val="424448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24448"/>
                </a:solidFill>
                <a:latin typeface="Arial"/>
                <a:cs typeface="Arial"/>
              </a:rPr>
              <a:t>MG,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45457"/>
                </a:solidFill>
                <a:latin typeface="Arial"/>
                <a:cs typeface="Arial"/>
              </a:rPr>
              <a:t>decl</a:t>
            </a:r>
            <a:r>
              <a:rPr sz="950" spc="30" dirty="0">
                <a:solidFill>
                  <a:srgbClr val="545457"/>
                </a:solidFill>
                <a:latin typeface="Arial"/>
                <a:cs typeface="Arial"/>
              </a:rPr>
              <a:t>a</a:t>
            </a:r>
            <a:r>
              <a:rPr sz="950" spc="-30" dirty="0">
                <a:solidFill>
                  <a:srgbClr val="2A2D33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ada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24448"/>
                </a:solidFill>
                <a:latin typeface="Arial"/>
                <a:cs typeface="Arial"/>
              </a:rPr>
              <a:t>vencedora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24448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ter </a:t>
            </a:r>
            <a:r>
              <a:rPr sz="950" spc="2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24448"/>
                </a:solidFill>
                <a:latin typeface="Arial"/>
                <a:cs typeface="Arial"/>
              </a:rPr>
              <a:t>ofertado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45457"/>
                </a:solidFill>
                <a:latin typeface="Arial"/>
                <a:cs typeface="Arial"/>
              </a:rPr>
              <a:t>meno</a:t>
            </a:r>
            <a:r>
              <a:rPr sz="950" spc="15" dirty="0">
                <a:solidFill>
                  <a:srgbClr val="2A2D33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2A2D33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preço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45457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457"/>
                </a:solidFill>
                <a:latin typeface="Arial"/>
                <a:cs typeface="Arial"/>
              </a:rPr>
              <a:t>estar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devidamente</a:t>
            </a:r>
            <a:r>
              <a:rPr sz="950" spc="-1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45457"/>
                </a:solidFill>
                <a:latin typeface="Arial"/>
                <a:cs typeface="Arial"/>
              </a:rPr>
              <a:t>class</a:t>
            </a:r>
            <a:r>
              <a:rPr sz="950" spc="-20" dirty="0">
                <a:solidFill>
                  <a:srgbClr val="545457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45457"/>
                </a:solidFill>
                <a:latin typeface="Arial"/>
                <a:cs typeface="Arial"/>
              </a:rPr>
              <a:t>ficada</a:t>
            </a:r>
            <a:r>
              <a:rPr sz="950" spc="11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fornec</a:t>
            </a:r>
            <a:r>
              <a:rPr sz="950" spc="75" dirty="0">
                <a:solidFill>
                  <a:srgbClr val="424448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24448"/>
                </a:solidFill>
                <a:latin typeface="Arial"/>
                <a:cs typeface="Arial"/>
              </a:rPr>
              <a:t>mento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 dos</a:t>
            </a:r>
            <a:r>
              <a:rPr sz="950" spc="4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457"/>
                </a:solidFill>
                <a:latin typeface="Arial"/>
                <a:cs typeface="Arial"/>
              </a:rPr>
              <a:t>iten</a:t>
            </a:r>
            <a:r>
              <a:rPr sz="950" spc="-80" dirty="0">
                <a:solidFill>
                  <a:srgbClr val="545457"/>
                </a:solidFill>
                <a:latin typeface="Arial"/>
                <a:cs typeface="Arial"/>
              </a:rPr>
              <a:t>s</a:t>
            </a:r>
            <a:r>
              <a:rPr sz="950" spc="305" dirty="0">
                <a:solidFill>
                  <a:srgbClr val="545457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objeto </a:t>
            </a:r>
            <a:r>
              <a:rPr sz="950" spc="-30" dirty="0">
                <a:solidFill>
                  <a:srgbClr val="545457"/>
                </a:solidFill>
                <a:latin typeface="Arial"/>
                <a:cs typeface="Arial"/>
              </a:rPr>
              <a:t>da</a:t>
            </a:r>
            <a:r>
              <a:rPr sz="950" spc="7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F1115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666769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tação.</a:t>
            </a:r>
            <a:endParaRPr sz="9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87216" y="4632618"/>
            <a:ext cx="3366135" cy="302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175" algn="ctr">
              <a:lnSpc>
                <a:spcPts val="1255"/>
              </a:lnSpc>
            </a:pPr>
            <a:r>
              <a:rPr sz="1050" b="1" spc="-130" dirty="0">
                <a:solidFill>
                  <a:srgbClr val="0F1115"/>
                </a:solidFill>
                <a:latin typeface="Times New Roman"/>
                <a:cs typeface="Times New Roman"/>
              </a:rPr>
              <a:t>VALOR</a:t>
            </a:r>
            <a:r>
              <a:rPr sz="1050" b="1" spc="55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60" dirty="0">
                <a:solidFill>
                  <a:srgbClr val="0F1115"/>
                </a:solidFill>
                <a:latin typeface="Times New Roman"/>
                <a:cs typeface="Times New Roman"/>
              </a:rPr>
              <a:t>G</a:t>
            </a:r>
            <a:r>
              <a:rPr sz="1050" b="1" spc="-140" dirty="0">
                <a:solidFill>
                  <a:srgbClr val="0F1115"/>
                </a:solidFill>
                <a:latin typeface="Times New Roman"/>
                <a:cs typeface="Times New Roman"/>
              </a:rPr>
              <a:t>LOBAL</a:t>
            </a:r>
            <a:r>
              <a:rPr sz="1050" b="1" spc="85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120" dirty="0">
                <a:solidFill>
                  <a:srgbClr val="0F1115"/>
                </a:solidFill>
                <a:latin typeface="Times New Roman"/>
                <a:cs typeface="Times New Roman"/>
              </a:rPr>
              <a:t>DO</a:t>
            </a:r>
            <a:r>
              <a:rPr sz="1050" b="1" spc="6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90" dirty="0">
                <a:solidFill>
                  <a:srgbClr val="0F1115"/>
                </a:solidFill>
                <a:latin typeface="Times New Roman"/>
                <a:cs typeface="Times New Roman"/>
              </a:rPr>
              <a:t>PROCESSO: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55" dirty="0">
                <a:solidFill>
                  <a:srgbClr val="0F1115"/>
                </a:solidFill>
                <a:latin typeface="Times New Roman"/>
                <a:cs typeface="Times New Roman"/>
              </a:rPr>
              <a:t> R$</a:t>
            </a:r>
            <a:r>
              <a:rPr sz="1050" b="1" spc="9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45" dirty="0">
                <a:solidFill>
                  <a:srgbClr val="0F1115"/>
                </a:solidFill>
                <a:latin typeface="Times New Roman"/>
                <a:cs typeface="Times New Roman"/>
              </a:rPr>
              <a:t>56.86</a:t>
            </a:r>
            <a:r>
              <a:rPr sz="1050" b="1" spc="85" dirty="0">
                <a:solidFill>
                  <a:srgbClr val="0F1115"/>
                </a:solidFill>
                <a:latin typeface="Times New Roman"/>
                <a:cs typeface="Times New Roman"/>
              </a:rPr>
              <a:t>7</a:t>
            </a:r>
            <a:r>
              <a:rPr sz="1050" b="1" spc="20" dirty="0">
                <a:solidFill>
                  <a:srgbClr val="424448"/>
                </a:solidFill>
                <a:latin typeface="Times New Roman"/>
                <a:cs typeface="Times New Roman"/>
              </a:rPr>
              <a:t>,</a:t>
            </a:r>
            <a:r>
              <a:rPr sz="1050" b="1" spc="80" dirty="0">
                <a:solidFill>
                  <a:srgbClr val="0F1115"/>
                </a:solidFill>
                <a:latin typeface="Times New Roman"/>
                <a:cs typeface="Times New Roman"/>
              </a:rPr>
              <a:t>00</a:t>
            </a:r>
            <a:endParaRPr sz="1050">
              <a:latin typeface="Times New Roman"/>
              <a:cs typeface="Times New Roman"/>
            </a:endParaRPr>
          </a:p>
          <a:p>
            <a:pPr algn="ctr">
              <a:lnSpc>
                <a:spcPts val="1135"/>
              </a:lnSpc>
            </a:pPr>
            <a:r>
              <a:rPr sz="950" b="1" spc="60" dirty="0">
                <a:solidFill>
                  <a:srgbClr val="2A2D33"/>
                </a:solidFill>
                <a:latin typeface="Arial"/>
                <a:cs typeface="Arial"/>
              </a:rPr>
              <a:t>(</a:t>
            </a:r>
            <a:r>
              <a:rPr sz="950" b="1" spc="5" dirty="0">
                <a:solidFill>
                  <a:srgbClr val="0F1115"/>
                </a:solidFill>
                <a:latin typeface="Arial"/>
                <a:cs typeface="Arial"/>
              </a:rPr>
              <a:t>Cinquenta</a:t>
            </a:r>
            <a:r>
              <a:rPr sz="950" b="1" spc="8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60" dirty="0">
                <a:solidFill>
                  <a:srgbClr val="0F1115"/>
                </a:solidFill>
                <a:latin typeface="Arial"/>
                <a:cs typeface="Arial"/>
              </a:rPr>
              <a:t>e</a:t>
            </a:r>
            <a:r>
              <a:rPr sz="950" b="1" spc="-4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F1115"/>
                </a:solidFill>
                <a:latin typeface="Arial"/>
                <a:cs typeface="Arial"/>
              </a:rPr>
              <a:t>seis</a:t>
            </a:r>
            <a:r>
              <a:rPr sz="950" b="1" spc="3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75" dirty="0">
                <a:solidFill>
                  <a:srgbClr val="0F1115"/>
                </a:solidFill>
                <a:latin typeface="Arial"/>
                <a:cs typeface="Arial"/>
              </a:rPr>
              <a:t>m</a:t>
            </a:r>
            <a:r>
              <a:rPr sz="950" b="1" spc="-50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950" b="1" spc="114" dirty="0">
                <a:solidFill>
                  <a:srgbClr val="0F1115"/>
                </a:solidFill>
                <a:latin typeface="Arial"/>
                <a:cs typeface="Arial"/>
              </a:rPr>
              <a:t>l</a:t>
            </a:r>
            <a:r>
              <a:rPr sz="950" b="1" spc="-7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F1115"/>
                </a:solidFill>
                <a:latin typeface="Arial"/>
                <a:cs typeface="Arial"/>
              </a:rPr>
              <a:t>oitocentos</a:t>
            </a:r>
            <a:r>
              <a:rPr sz="950" b="1" spc="2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60" dirty="0">
                <a:solidFill>
                  <a:srgbClr val="0F1115"/>
                </a:solidFill>
                <a:latin typeface="Arial"/>
                <a:cs typeface="Arial"/>
              </a:rPr>
              <a:t>e</a:t>
            </a:r>
            <a:r>
              <a:rPr sz="950" b="1" spc="-4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0F1115"/>
                </a:solidFill>
                <a:latin typeface="Arial"/>
                <a:cs typeface="Arial"/>
              </a:rPr>
              <a:t>sessenta</a:t>
            </a:r>
            <a:r>
              <a:rPr sz="950" b="1" spc="114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60" dirty="0">
                <a:solidFill>
                  <a:srgbClr val="0F1115"/>
                </a:solidFill>
                <a:latin typeface="Arial"/>
                <a:cs typeface="Arial"/>
              </a:rPr>
              <a:t>e</a:t>
            </a:r>
            <a:r>
              <a:rPr sz="950" b="1" spc="-4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F1115"/>
                </a:solidFill>
                <a:latin typeface="Arial"/>
                <a:cs typeface="Arial"/>
              </a:rPr>
              <a:t>sete</a:t>
            </a:r>
            <a:r>
              <a:rPr sz="950" b="1" spc="-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0F1115"/>
                </a:solidFill>
                <a:latin typeface="Arial"/>
                <a:cs typeface="Arial"/>
              </a:rPr>
              <a:t>r</a:t>
            </a:r>
            <a:r>
              <a:rPr sz="950" b="1" spc="10" dirty="0">
                <a:solidFill>
                  <a:srgbClr val="0F1115"/>
                </a:solidFill>
                <a:latin typeface="Arial"/>
                <a:cs typeface="Arial"/>
              </a:rPr>
              <a:t>e</a:t>
            </a:r>
            <a:r>
              <a:rPr sz="950" b="1" spc="45" dirty="0">
                <a:solidFill>
                  <a:srgbClr val="2A2D33"/>
                </a:solidFill>
                <a:latin typeface="Arial"/>
                <a:cs typeface="Arial"/>
              </a:rPr>
              <a:t>a</a:t>
            </a:r>
            <a:r>
              <a:rPr sz="950" b="1" spc="30" dirty="0">
                <a:solidFill>
                  <a:srgbClr val="0F1115"/>
                </a:solidFill>
                <a:latin typeface="Arial"/>
                <a:cs typeface="Arial"/>
              </a:rPr>
              <a:t>is</a:t>
            </a:r>
            <a:r>
              <a:rPr sz="950" b="1" spc="25" dirty="0">
                <a:solidFill>
                  <a:srgbClr val="0F1115"/>
                </a:solidFill>
                <a:latin typeface="Arial"/>
                <a:cs typeface="Arial"/>
              </a:rPr>
              <a:t>)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16077" y="5933401"/>
            <a:ext cx="6058535" cy="17551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1350"/>
              </a:lnSpc>
            </a:pPr>
            <a:r>
              <a:rPr sz="950" spc="-55" dirty="0">
                <a:solidFill>
                  <a:srgbClr val="424448"/>
                </a:solidFill>
                <a:latin typeface="Arial"/>
                <a:cs typeface="Arial"/>
              </a:rPr>
              <a:t>Assim</a:t>
            </a:r>
            <a:r>
              <a:rPr sz="950" spc="114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45457"/>
                </a:solidFill>
                <a:latin typeface="Arial"/>
                <a:cs typeface="Arial"/>
              </a:rPr>
              <a:t>sendo</a:t>
            </a:r>
            <a:r>
              <a:rPr sz="950" spc="6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45457"/>
                </a:solidFill>
                <a:latin typeface="Arial"/>
                <a:cs typeface="Arial"/>
              </a:rPr>
              <a:t>faz-se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necessá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666769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de</a:t>
            </a:r>
            <a:r>
              <a:rPr sz="950" spc="20" dirty="0">
                <a:solidFill>
                  <a:srgbClr val="424448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424448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424448"/>
                </a:solidFill>
                <a:latin typeface="Arial"/>
                <a:cs typeface="Arial"/>
              </a:rPr>
              <a:t>beração</a:t>
            </a:r>
            <a:r>
              <a:rPr sz="950" spc="4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do</a:t>
            </a:r>
            <a:r>
              <a:rPr sz="950" spc="2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24448"/>
                </a:solidFill>
                <a:latin typeface="Arial"/>
                <a:cs typeface="Arial"/>
              </a:rPr>
              <a:t>Senhor</a:t>
            </a:r>
            <a:r>
              <a:rPr sz="950" spc="9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24448"/>
                </a:solidFill>
                <a:latin typeface="Arial"/>
                <a:cs typeface="Arial"/>
              </a:rPr>
              <a:t>Pre</a:t>
            </a:r>
            <a:r>
              <a:rPr sz="950" spc="-70" dirty="0">
                <a:solidFill>
                  <a:srgbClr val="424448"/>
                </a:solidFill>
                <a:latin typeface="Arial"/>
                <a:cs typeface="Arial"/>
              </a:rPr>
              <a:t>s</a:t>
            </a:r>
            <a:r>
              <a:rPr sz="950" spc="-70" dirty="0">
                <a:solidFill>
                  <a:srgbClr val="2A2D33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24448"/>
                </a:solidFill>
                <a:latin typeface="Arial"/>
                <a:cs typeface="Arial"/>
              </a:rPr>
              <a:t>dente</a:t>
            </a:r>
            <a:r>
              <a:rPr sz="950" spc="4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quanto</a:t>
            </a:r>
            <a:r>
              <a:rPr sz="950" spc="6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1050" b="1" spc="-110" dirty="0">
                <a:solidFill>
                  <a:srgbClr val="0F1115"/>
                </a:solidFill>
                <a:latin typeface="Times New Roman"/>
                <a:cs typeface="Times New Roman"/>
              </a:rPr>
              <a:t>ADJUDICAÇÃO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 </a:t>
            </a:r>
            <a:r>
              <a:rPr sz="1200" b="1" spc="-50" dirty="0">
                <a:solidFill>
                  <a:srgbClr val="424448"/>
                </a:solidFill>
                <a:latin typeface="Times New Roman"/>
                <a:cs typeface="Times New Roman"/>
              </a:rPr>
              <a:t>e</a:t>
            </a:r>
            <a:r>
              <a:rPr sz="1200" b="1" spc="25" dirty="0">
                <a:solidFill>
                  <a:srgbClr val="424448"/>
                </a:solidFill>
                <a:latin typeface="Times New Roman"/>
                <a:cs typeface="Times New Roman"/>
              </a:rPr>
              <a:t> </a:t>
            </a:r>
            <a:r>
              <a:rPr sz="1050" b="1" spc="-145" dirty="0">
                <a:solidFill>
                  <a:srgbClr val="0F1115"/>
                </a:solidFill>
                <a:latin typeface="Times New Roman"/>
                <a:cs typeface="Times New Roman"/>
              </a:rPr>
              <a:t>HOMOLOG</a:t>
            </a:r>
            <a:r>
              <a:rPr sz="1050" b="1" spc="-50" dirty="0">
                <a:solidFill>
                  <a:srgbClr val="0F1115"/>
                </a:solidFill>
                <a:latin typeface="Times New Roman"/>
                <a:cs typeface="Times New Roman"/>
              </a:rPr>
              <a:t>A</a:t>
            </a:r>
            <a:r>
              <a:rPr sz="1050" b="1" spc="-140" dirty="0">
                <a:solidFill>
                  <a:srgbClr val="2A2D33"/>
                </a:solidFill>
                <a:latin typeface="Times New Roman"/>
                <a:cs typeface="Times New Roman"/>
              </a:rPr>
              <a:t>ÇÃO</a:t>
            </a:r>
            <a:endParaRPr sz="1050">
              <a:latin typeface="Times New Roman"/>
              <a:cs typeface="Times New Roman"/>
            </a:endParaRPr>
          </a:p>
          <a:p>
            <a:pPr marL="12700" algn="just">
              <a:lnSpc>
                <a:spcPts val="1050"/>
              </a:lnSpc>
            </a:pP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do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457"/>
                </a:solidFill>
                <a:latin typeface="Arial"/>
                <a:cs typeface="Arial"/>
              </a:rPr>
              <a:t>cer</a:t>
            </a:r>
            <a:r>
              <a:rPr sz="950" spc="-60" dirty="0">
                <a:solidFill>
                  <a:srgbClr val="545457"/>
                </a:solidFill>
                <a:latin typeface="Arial"/>
                <a:cs typeface="Arial"/>
              </a:rPr>
              <a:t>t</a:t>
            </a:r>
            <a:r>
              <a:rPr sz="950" spc="-15" dirty="0">
                <a:solidFill>
                  <a:srgbClr val="545457"/>
                </a:solidFill>
                <a:latin typeface="Arial"/>
                <a:cs typeface="Arial"/>
              </a:rPr>
              <a:t>ame.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5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950" b="1" spc="-20" dirty="0">
                <a:solidFill>
                  <a:srgbClr val="0F1115"/>
                </a:solidFill>
                <a:latin typeface="Arial"/>
                <a:cs typeface="Arial"/>
              </a:rPr>
              <a:t>D</a:t>
            </a:r>
            <a:r>
              <a:rPr sz="950" b="1" spc="5" dirty="0">
                <a:solidFill>
                  <a:srgbClr val="2A2D33"/>
                </a:solidFill>
                <a:latin typeface="Arial"/>
                <a:cs typeface="Arial"/>
              </a:rPr>
              <a:t>e</a:t>
            </a:r>
            <a:r>
              <a:rPr sz="950" b="1" spc="-10" dirty="0">
                <a:solidFill>
                  <a:srgbClr val="2A2D33"/>
                </a:solidFill>
                <a:latin typeface="Arial"/>
                <a:cs typeface="Arial"/>
              </a:rPr>
              <a:t>s</a:t>
            </a:r>
            <a:r>
              <a:rPr sz="950" b="1" spc="5" dirty="0">
                <a:solidFill>
                  <a:srgbClr val="0F1115"/>
                </a:solidFill>
                <a:latin typeface="Arial"/>
                <a:cs typeface="Arial"/>
              </a:rPr>
              <a:t>p</a:t>
            </a:r>
            <a:r>
              <a:rPr sz="950" b="1" spc="25" dirty="0">
                <a:solidFill>
                  <a:srgbClr val="0F1115"/>
                </a:solidFill>
                <a:latin typeface="Arial"/>
                <a:cs typeface="Arial"/>
              </a:rPr>
              <a:t>a</a:t>
            </a:r>
            <a:r>
              <a:rPr sz="950" b="1" spc="-5" dirty="0">
                <a:solidFill>
                  <a:srgbClr val="2A2D33"/>
                </a:solidFill>
                <a:latin typeface="Arial"/>
                <a:cs typeface="Arial"/>
              </a:rPr>
              <a:t>c</a:t>
            </a:r>
            <a:r>
              <a:rPr sz="950" b="1" spc="5" dirty="0">
                <a:solidFill>
                  <a:srgbClr val="0F1115"/>
                </a:solidFill>
                <a:latin typeface="Arial"/>
                <a:cs typeface="Arial"/>
              </a:rPr>
              <a:t>ho</a:t>
            </a:r>
            <a:r>
              <a:rPr sz="950" b="1" spc="-5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45" dirty="0">
                <a:solidFill>
                  <a:srgbClr val="0F1115"/>
                </a:solidFill>
                <a:latin typeface="Arial"/>
                <a:cs typeface="Arial"/>
              </a:rPr>
              <a:t>de</a:t>
            </a:r>
            <a:r>
              <a:rPr sz="950" b="1" spc="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F1115"/>
                </a:solidFill>
                <a:latin typeface="Arial"/>
                <a:cs typeface="Arial"/>
              </a:rPr>
              <a:t>Homo</a:t>
            </a:r>
            <a:r>
              <a:rPr sz="950" b="1" spc="-45" dirty="0">
                <a:solidFill>
                  <a:srgbClr val="0F1115"/>
                </a:solidFill>
                <a:latin typeface="Arial"/>
                <a:cs typeface="Arial"/>
              </a:rPr>
              <a:t>l</a:t>
            </a:r>
            <a:r>
              <a:rPr sz="950" b="1" dirty="0">
                <a:solidFill>
                  <a:srgbClr val="0F1115"/>
                </a:solidFill>
                <a:latin typeface="Arial"/>
                <a:cs typeface="Arial"/>
              </a:rPr>
              <a:t>ogacã</a:t>
            </a:r>
            <a:r>
              <a:rPr sz="950" b="1" spc="95" dirty="0">
                <a:solidFill>
                  <a:srgbClr val="0F1115"/>
                </a:solidFill>
                <a:latin typeface="Arial"/>
                <a:cs typeface="Arial"/>
              </a:rPr>
              <a:t>o</a:t>
            </a:r>
            <a:r>
              <a:rPr sz="950" b="1" spc="25" dirty="0">
                <a:solidFill>
                  <a:srgbClr val="424448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5080" algn="just">
              <a:lnSpc>
                <a:spcPct val="94500"/>
              </a:lnSpc>
            </a:pPr>
            <a:r>
              <a:rPr sz="950" spc="-50" dirty="0">
                <a:solidFill>
                  <a:srgbClr val="545457"/>
                </a:solidFill>
                <a:latin typeface="Arial"/>
                <a:cs typeface="Arial"/>
              </a:rPr>
              <a:t>Cons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45457"/>
                </a:solidFill>
                <a:latin typeface="Arial"/>
                <a:cs typeface="Arial"/>
              </a:rPr>
              <a:t>derando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24448"/>
                </a:solidFill>
                <a:latin typeface="Arial"/>
                <a:cs typeface="Arial"/>
              </a:rPr>
              <a:t>processo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A2D33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citatór</a:t>
            </a:r>
            <a:r>
              <a:rPr sz="950" spc="5" dirty="0">
                <a:solidFill>
                  <a:srgbClr val="545457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45457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24448"/>
                </a:solidFill>
                <a:latin typeface="Arial"/>
                <a:cs typeface="Arial"/>
              </a:rPr>
              <a:t>Con</a:t>
            </a:r>
            <a:r>
              <a:rPr sz="950" spc="-5" dirty="0">
                <a:solidFill>
                  <a:srgbClr val="424448"/>
                </a:solidFill>
                <a:latin typeface="Arial"/>
                <a:cs typeface="Arial"/>
              </a:rPr>
              <a:t>v</a:t>
            </a:r>
            <a:r>
              <a:rPr sz="950" spc="-70" dirty="0">
                <a:solidFill>
                  <a:srgbClr val="2A2D33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545457"/>
                </a:solidFill>
                <a:latin typeface="Arial"/>
                <a:cs typeface="Arial"/>
              </a:rPr>
              <a:t>te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 </a:t>
            </a:r>
            <a:r>
              <a:rPr sz="950" spc="40" dirty="0">
                <a:solidFill>
                  <a:srgbClr val="424448"/>
                </a:solidFill>
                <a:latin typeface="Arial"/>
                <a:cs typeface="Arial"/>
              </a:rPr>
              <a:t>n</a:t>
            </a:r>
            <a:r>
              <a:rPr sz="950" spc="-75" dirty="0">
                <a:solidFill>
                  <a:srgbClr val="424448"/>
                </a:solidFill>
                <a:latin typeface="Arial"/>
                <a:cs typeface="Arial"/>
              </a:rPr>
              <a:t>.</a:t>
            </a:r>
            <a:r>
              <a:rPr sz="1050" spc="217" baseline="19841" dirty="0">
                <a:solidFill>
                  <a:srgbClr val="424448"/>
                </a:solidFill>
                <a:latin typeface="Times New Roman"/>
                <a:cs typeface="Times New Roman"/>
              </a:rPr>
              <a:t>0</a:t>
            </a:r>
            <a:r>
              <a:rPr sz="1050" baseline="19841" dirty="0">
                <a:solidFill>
                  <a:srgbClr val="424448"/>
                </a:solidFill>
                <a:latin typeface="Times New Roman"/>
                <a:cs typeface="Times New Roman"/>
              </a:rPr>
              <a:t>  </a:t>
            </a:r>
            <a:r>
              <a:rPr sz="1050" spc="-22" baseline="19841" dirty="0">
                <a:solidFill>
                  <a:srgbClr val="424448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424448"/>
                </a:solidFill>
                <a:latin typeface="Arial"/>
                <a:cs typeface="Arial"/>
              </a:rPr>
              <a:t>0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3</a:t>
            </a:r>
            <a:r>
              <a:rPr sz="950" spc="165" dirty="0">
                <a:solidFill>
                  <a:srgbClr val="666769"/>
                </a:solidFill>
                <a:latin typeface="Arial"/>
                <a:cs typeface="Arial"/>
              </a:rPr>
              <a:t>/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20</a:t>
            </a:r>
            <a:r>
              <a:rPr sz="950" spc="-75" dirty="0">
                <a:solidFill>
                  <a:srgbClr val="424448"/>
                </a:solidFill>
                <a:latin typeface="Arial"/>
                <a:cs typeface="Arial"/>
              </a:rPr>
              <a:t>1</a:t>
            </a:r>
            <a:r>
              <a:rPr sz="950" spc="-35" dirty="0">
                <a:solidFill>
                  <a:srgbClr val="424448"/>
                </a:solidFill>
                <a:latin typeface="Arial"/>
                <a:cs typeface="Arial"/>
              </a:rPr>
              <a:t>5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foi </a:t>
            </a:r>
            <a:r>
              <a:rPr sz="950" spc="4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co</a:t>
            </a:r>
            <a:r>
              <a:rPr sz="950" spc="-95" dirty="0">
                <a:solidFill>
                  <a:srgbClr val="545457"/>
                </a:solidFill>
                <a:latin typeface="Arial"/>
                <a:cs typeface="Arial"/>
              </a:rPr>
              <a:t>n</a:t>
            </a:r>
            <a:r>
              <a:rPr sz="950" spc="-30" dirty="0">
                <a:solidFill>
                  <a:srgbClr val="545457"/>
                </a:solidFill>
                <a:latin typeface="Arial"/>
                <a:cs typeface="Arial"/>
              </a:rPr>
              <a:t>du</a:t>
            </a:r>
            <a:r>
              <a:rPr sz="950" spc="5" dirty="0">
                <a:solidFill>
                  <a:srgbClr val="545457"/>
                </a:solidFill>
                <a:latin typeface="Arial"/>
                <a:cs typeface="Arial"/>
              </a:rPr>
              <a:t>z</a:t>
            </a:r>
            <a:r>
              <a:rPr sz="950" spc="-25" dirty="0">
                <a:solidFill>
                  <a:srgbClr val="2A2D33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do </a:t>
            </a:r>
            <a:r>
              <a:rPr sz="950" spc="-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em 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 obe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666769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666769"/>
                </a:solidFill>
                <a:latin typeface="Arial"/>
                <a:cs typeface="Arial"/>
              </a:rPr>
              <a:t>ênc</a:t>
            </a:r>
            <a:r>
              <a:rPr sz="950" spc="-25" dirty="0">
                <a:solidFill>
                  <a:srgbClr val="666769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42444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aos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45457"/>
                </a:solidFill>
                <a:latin typeface="Arial"/>
                <a:cs typeface="Arial"/>
              </a:rPr>
              <a:t>pr</a:t>
            </a:r>
            <a:r>
              <a:rPr sz="950" spc="-65" dirty="0">
                <a:solidFill>
                  <a:srgbClr val="545457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45457"/>
                </a:solidFill>
                <a:latin typeface="Arial"/>
                <a:cs typeface="Arial"/>
              </a:rPr>
              <a:t>ncíp</a:t>
            </a:r>
            <a:r>
              <a:rPr sz="950" spc="-50" dirty="0">
                <a:solidFill>
                  <a:srgbClr val="545457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666769"/>
                </a:solidFill>
                <a:latin typeface="Arial"/>
                <a:cs typeface="Arial"/>
              </a:rPr>
              <a:t>da</a:t>
            </a:r>
            <a:r>
              <a:rPr sz="950" spc="-15" dirty="0">
                <a:solidFill>
                  <a:srgbClr val="66676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lega</a:t>
            </a:r>
            <a:r>
              <a:rPr sz="950" spc="-5" dirty="0">
                <a:solidFill>
                  <a:srgbClr val="545457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2A2D33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24448"/>
                </a:solidFill>
                <a:latin typeface="Arial"/>
                <a:cs typeface="Arial"/>
              </a:rPr>
              <a:t>dad</a:t>
            </a:r>
            <a:r>
              <a:rPr sz="950" spc="-55" dirty="0">
                <a:solidFill>
                  <a:srgbClr val="424448"/>
                </a:solidFill>
                <a:latin typeface="Arial"/>
                <a:cs typeface="Arial"/>
              </a:rPr>
              <a:t>e</a:t>
            </a:r>
            <a:r>
              <a:rPr sz="950" spc="355" dirty="0">
                <a:solidFill>
                  <a:srgbClr val="424448"/>
                </a:solidFill>
                <a:latin typeface="Arial"/>
                <a:cs typeface="Arial"/>
              </a:rPr>
              <a:t>,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66769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gua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dade,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666769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mpessoa</a:t>
            </a:r>
            <a:r>
              <a:rPr sz="950" spc="40" dirty="0">
                <a:solidFill>
                  <a:srgbClr val="424448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idade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demais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24448"/>
                </a:solidFill>
                <a:latin typeface="Arial"/>
                <a:cs typeface="Arial"/>
              </a:rPr>
              <a:t>p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r</a:t>
            </a:r>
            <a:r>
              <a:rPr sz="950" spc="25" dirty="0">
                <a:solidFill>
                  <a:srgbClr val="666769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424448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424448"/>
                </a:solidFill>
                <a:latin typeface="Arial"/>
                <a:cs typeface="Arial"/>
              </a:rPr>
              <a:t>cí</a:t>
            </a:r>
            <a:r>
              <a:rPr sz="950" spc="-70" dirty="0">
                <a:solidFill>
                  <a:srgbClr val="424448"/>
                </a:solidFill>
                <a:latin typeface="Arial"/>
                <a:cs typeface="Arial"/>
              </a:rPr>
              <a:t>p</a:t>
            </a:r>
            <a:r>
              <a:rPr sz="950" spc="-25" dirty="0">
                <a:solidFill>
                  <a:srgbClr val="666769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545457"/>
                </a:solidFill>
                <a:latin typeface="Arial"/>
                <a:cs typeface="Arial"/>
              </a:rPr>
              <a:t>ega</a:t>
            </a:r>
            <a:r>
              <a:rPr sz="950" spc="20" dirty="0">
                <a:solidFill>
                  <a:srgbClr val="545457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545457"/>
                </a:solidFill>
                <a:latin typeface="Arial"/>
                <a:cs typeface="Arial"/>
              </a:rPr>
              <a:t>mente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 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prev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sto</a:t>
            </a:r>
            <a:r>
              <a:rPr sz="950" spc="-45" dirty="0">
                <a:solidFill>
                  <a:srgbClr val="424448"/>
                </a:solidFill>
                <a:latin typeface="Arial"/>
                <a:cs typeface="Arial"/>
              </a:rPr>
              <a:t>s</a:t>
            </a:r>
            <a:r>
              <a:rPr sz="950" spc="229" dirty="0">
                <a:solidFill>
                  <a:srgbClr val="424448"/>
                </a:solidFill>
                <a:latin typeface="Arial"/>
                <a:cs typeface="Arial"/>
              </a:rPr>
              <a:t>,</a:t>
            </a:r>
            <a:r>
              <a:rPr sz="950" spc="5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45457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45457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545457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45457"/>
                </a:solidFill>
                <a:latin typeface="Arial"/>
                <a:cs typeface="Arial"/>
              </a:rPr>
              <a:t>nda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que </a:t>
            </a:r>
            <a:r>
              <a:rPr sz="950" spc="-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45457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45457"/>
                </a:solidFill>
                <a:latin typeface="Arial"/>
                <a:cs typeface="Arial"/>
              </a:rPr>
              <a:t> resu</a:t>
            </a:r>
            <a:r>
              <a:rPr sz="950" spc="-40" dirty="0">
                <a:solidFill>
                  <a:srgbClr val="545457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545457"/>
                </a:solidFill>
                <a:latin typeface="Arial"/>
                <a:cs typeface="Arial"/>
              </a:rPr>
              <a:t>tado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66769"/>
                </a:solidFill>
                <a:latin typeface="Arial"/>
                <a:cs typeface="Arial"/>
              </a:rPr>
              <a:t>do </a:t>
            </a:r>
            <a:r>
              <a:rPr sz="950" spc="-20" dirty="0">
                <a:solidFill>
                  <a:srgbClr val="424448"/>
                </a:solidFill>
                <a:latin typeface="Arial"/>
                <a:cs typeface="Arial"/>
              </a:rPr>
              <a:t>certame</a:t>
            </a:r>
            <a:r>
              <a:rPr sz="950" spc="5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e</a:t>
            </a:r>
            <a:r>
              <a:rPr sz="950" spc="-75" dirty="0">
                <a:solidFill>
                  <a:srgbClr val="545457"/>
                </a:solidFill>
                <a:latin typeface="Arial"/>
                <a:cs typeface="Arial"/>
              </a:rPr>
              <a:t>s</a:t>
            </a:r>
            <a:r>
              <a:rPr sz="950" spc="65" dirty="0">
                <a:solidFill>
                  <a:srgbClr val="2A2D33"/>
                </a:solidFill>
                <a:latin typeface="Arial"/>
                <a:cs typeface="Arial"/>
              </a:rPr>
              <a:t>t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á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dentro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45457"/>
                </a:solidFill>
                <a:latin typeface="Arial"/>
                <a:cs typeface="Arial"/>
              </a:rPr>
              <a:t>do</a:t>
            </a:r>
            <a:r>
              <a:rPr sz="950" spc="-2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estimado,</a:t>
            </a:r>
            <a:r>
              <a:rPr sz="950" spc="6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24448"/>
                </a:solidFill>
                <a:latin typeface="Arial"/>
                <a:cs typeface="Arial"/>
              </a:rPr>
              <a:t>dec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24448"/>
                </a:solidFill>
                <a:latin typeface="Arial"/>
                <a:cs typeface="Arial"/>
              </a:rPr>
              <a:t>do</a:t>
            </a:r>
            <a:r>
              <a:rPr sz="950" spc="2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24448"/>
                </a:solidFill>
                <a:latin typeface="Arial"/>
                <a:cs typeface="Arial"/>
              </a:rPr>
              <a:t>acompa</a:t>
            </a:r>
            <a:r>
              <a:rPr sz="950" spc="25" dirty="0">
                <a:solidFill>
                  <a:srgbClr val="424448"/>
                </a:solidFill>
                <a:latin typeface="Arial"/>
                <a:cs typeface="Arial"/>
              </a:rPr>
              <a:t>n</a:t>
            </a:r>
            <a:r>
              <a:rPr sz="950" spc="-50" dirty="0">
                <a:solidFill>
                  <a:srgbClr val="2A2D33"/>
                </a:solidFill>
                <a:latin typeface="Arial"/>
                <a:cs typeface="Arial"/>
              </a:rPr>
              <a:t>h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ar</a:t>
            </a:r>
            <a:r>
              <a:rPr sz="950" spc="1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24448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1050" b="1" spc="-100" dirty="0">
                <a:solidFill>
                  <a:srgbClr val="0F1115"/>
                </a:solidFill>
                <a:latin typeface="Times New Roman"/>
                <a:cs typeface="Times New Roman"/>
              </a:rPr>
              <a:t>ADJU</a:t>
            </a:r>
            <a:r>
              <a:rPr sz="1050" b="1" spc="-8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125" dirty="0">
                <a:solidFill>
                  <a:srgbClr val="0F1115"/>
                </a:solidFill>
                <a:latin typeface="Times New Roman"/>
                <a:cs typeface="Times New Roman"/>
              </a:rPr>
              <a:t>DICACÃO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135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20" dirty="0">
                <a:solidFill>
                  <a:srgbClr val="424448"/>
                </a:solidFill>
                <a:latin typeface="Times New Roman"/>
                <a:cs typeface="Times New Roman"/>
              </a:rPr>
              <a:t>e</a:t>
            </a:r>
            <a:r>
              <a:rPr sz="1050" b="1" spc="60" dirty="0">
                <a:solidFill>
                  <a:srgbClr val="424448"/>
                </a:solidFill>
                <a:latin typeface="Times New Roman"/>
                <a:cs typeface="Times New Roman"/>
              </a:rPr>
              <a:t> </a:t>
            </a:r>
            <a:r>
              <a:rPr sz="1050" b="1" spc="-150" dirty="0">
                <a:solidFill>
                  <a:srgbClr val="0F1115"/>
                </a:solidFill>
                <a:latin typeface="Times New Roman"/>
                <a:cs typeface="Times New Roman"/>
              </a:rPr>
              <a:t>HOMOLOGO</a:t>
            </a:r>
            <a:r>
              <a:rPr sz="1050" b="1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50" b="1" spc="-9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545457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24448"/>
                </a:solidFill>
                <a:latin typeface="Arial"/>
                <a:cs typeface="Arial"/>
              </a:rPr>
              <a:t>licitação.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95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950" spc="-60" dirty="0">
                <a:solidFill>
                  <a:srgbClr val="424448"/>
                </a:solidFill>
                <a:latin typeface="Arial"/>
                <a:cs typeface="Arial"/>
              </a:rPr>
              <a:t>Be</a:t>
            </a:r>
            <a:r>
              <a:rPr sz="950" spc="-75" dirty="0">
                <a:solidFill>
                  <a:srgbClr val="424448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o</a:t>
            </a:r>
            <a:r>
              <a:rPr sz="950" spc="6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24448"/>
                </a:solidFill>
                <a:latin typeface="Arial"/>
                <a:cs typeface="Arial"/>
              </a:rPr>
              <a:t>Hor</a:t>
            </a:r>
            <a:r>
              <a:rPr sz="950" spc="-70" dirty="0">
                <a:solidFill>
                  <a:srgbClr val="424448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zonte,</a:t>
            </a:r>
            <a:r>
              <a:rPr sz="950" spc="8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24448"/>
                </a:solidFill>
                <a:latin typeface="Arial"/>
                <a:cs typeface="Arial"/>
              </a:rPr>
              <a:t>08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24448"/>
                </a:solidFill>
                <a:latin typeface="Arial"/>
                <a:cs typeface="Arial"/>
              </a:rPr>
              <a:t>de</a:t>
            </a:r>
            <a:r>
              <a:rPr sz="950" spc="2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45457"/>
                </a:solidFill>
                <a:latin typeface="Arial"/>
                <a:cs typeface="Arial"/>
              </a:rPr>
              <a:t>Junho</a:t>
            </a:r>
            <a:r>
              <a:rPr sz="950" spc="6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24448"/>
                </a:solidFill>
                <a:latin typeface="Arial"/>
                <a:cs typeface="Arial"/>
              </a:rPr>
              <a:t>de</a:t>
            </a:r>
            <a:r>
              <a:rPr sz="950" spc="25" dirty="0">
                <a:solidFill>
                  <a:srgbClr val="42444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24448"/>
                </a:solidFill>
                <a:latin typeface="Arial"/>
                <a:cs typeface="Arial"/>
              </a:rPr>
              <a:t>20</a:t>
            </a:r>
            <a:r>
              <a:rPr sz="950" spc="-75" dirty="0">
                <a:solidFill>
                  <a:srgbClr val="424448"/>
                </a:solidFill>
                <a:latin typeface="Arial"/>
                <a:cs typeface="Arial"/>
              </a:rPr>
              <a:t>1</a:t>
            </a:r>
            <a:r>
              <a:rPr sz="950" spc="-15" dirty="0">
                <a:solidFill>
                  <a:srgbClr val="424448"/>
                </a:solidFill>
                <a:latin typeface="Arial"/>
                <a:cs typeface="Arial"/>
              </a:rPr>
              <a:t>5.</a:t>
            </a:r>
            <a:endParaRPr sz="9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74140" y="7922338"/>
            <a:ext cx="2101850" cy="469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79425" algn="l"/>
                <a:tab pos="1978025" algn="l"/>
              </a:tabLst>
            </a:pPr>
            <a:r>
              <a:rPr sz="3500" i="1" u="sng" dirty="0">
                <a:solidFill>
                  <a:srgbClr val="6964A7"/>
                </a:solidFill>
                <a:latin typeface="Times New Roman"/>
                <a:cs typeface="Times New Roman"/>
              </a:rPr>
              <a:t> 	</a:t>
            </a:r>
            <a:r>
              <a:rPr sz="3500" i="1" u="sng" spc="-1385" dirty="0">
                <a:solidFill>
                  <a:srgbClr val="6964A7"/>
                </a:solidFill>
                <a:latin typeface="Times New Roman"/>
                <a:cs typeface="Times New Roman"/>
              </a:rPr>
              <a:t>@</a:t>
            </a:r>
            <a:r>
              <a:rPr sz="3500" i="1" u="sng" spc="-150" dirty="0">
                <a:solidFill>
                  <a:srgbClr val="6964A7"/>
                </a:solidFill>
                <a:latin typeface="Times New Roman"/>
                <a:cs typeface="Times New Roman"/>
              </a:rPr>
              <a:t> </a:t>
            </a:r>
            <a:r>
              <a:rPr sz="3500" i="1" u="sng" spc="465" dirty="0">
                <a:solidFill>
                  <a:srgbClr val="6964A7"/>
                </a:solidFill>
                <a:latin typeface="Times New Roman"/>
                <a:cs typeface="Times New Roman"/>
              </a:rPr>
              <a:t>L</a:t>
            </a:r>
            <a:r>
              <a:rPr sz="3500" i="1" u="sng" dirty="0">
                <a:solidFill>
                  <a:srgbClr val="6964A7"/>
                </a:solidFill>
                <a:latin typeface="Times New Roman"/>
                <a:cs typeface="Times New Roman"/>
              </a:rPr>
              <a:t> 	</a:t>
            </a:r>
            <a:r>
              <a:rPr sz="1050" spc="-465" baseline="15873" dirty="0">
                <a:solidFill>
                  <a:srgbClr val="666769"/>
                </a:solidFill>
                <a:latin typeface="Times New Roman"/>
                <a:cs typeface="Times New Roman"/>
              </a:rPr>
              <a:t>&lt;</a:t>
            </a:r>
            <a:r>
              <a:rPr sz="3500" spc="-1095" dirty="0">
                <a:solidFill>
                  <a:srgbClr val="666769"/>
                </a:solidFill>
                <a:latin typeface="Times New Roman"/>
                <a:cs typeface="Times New Roman"/>
              </a:rPr>
              <a:t>.</a:t>
            </a:r>
            <a:r>
              <a:rPr sz="1050" spc="-37" baseline="15873" dirty="0">
                <a:solidFill>
                  <a:srgbClr val="666769"/>
                </a:solidFill>
                <a:latin typeface="Times New Roman"/>
                <a:cs typeface="Times New Roman"/>
              </a:rPr>
              <a:t>:,'N</a:t>
            </a:r>
            <a:endParaRPr sz="1050" baseline="15873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74140" y="8239524"/>
            <a:ext cx="7010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91185" algn="l"/>
              </a:tabLst>
            </a:pPr>
            <a:r>
              <a:rPr sz="1400" i="1" spc="720" dirty="0">
                <a:solidFill>
                  <a:srgbClr val="908EBA"/>
                </a:solidFill>
                <a:latin typeface="Arial"/>
                <a:cs typeface="Arial"/>
              </a:rPr>
              <a:t>/	</a:t>
            </a:r>
            <a:r>
              <a:rPr sz="1400" i="1" spc="-55" dirty="0">
                <a:solidFill>
                  <a:srgbClr val="666769"/>
                </a:solidFill>
                <a:latin typeface="Arial"/>
                <a:cs typeface="Arial"/>
              </a:rPr>
              <a:t>r;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42486" y="8280689"/>
            <a:ext cx="23431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0" dirty="0">
                <a:solidFill>
                  <a:srgbClr val="7B7E82"/>
                </a:solidFill>
                <a:latin typeface="Arial"/>
                <a:cs typeface="Arial"/>
              </a:rPr>
              <a:t>(</a:t>
            </a:r>
            <a:r>
              <a:rPr sz="1000" spc="-45" dirty="0">
                <a:solidFill>
                  <a:srgbClr val="7B7E82"/>
                </a:solidFill>
                <a:latin typeface="Arial"/>
                <a:cs typeface="Arial"/>
              </a:rPr>
              <a:t>,\</a:t>
            </a:r>
            <a:r>
              <a:rPr sz="1000" spc="-125" dirty="0">
                <a:solidFill>
                  <a:srgbClr val="7B7E82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666769"/>
                </a:solidFill>
                <a:latin typeface="Arial"/>
                <a:cs typeface="Arial"/>
              </a:rPr>
              <a:t>V-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60852" y="8450888"/>
            <a:ext cx="272415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610" dirty="0">
                <a:solidFill>
                  <a:srgbClr val="424448"/>
                </a:solidFill>
                <a:latin typeface="Arial"/>
                <a:cs typeface="Arial"/>
              </a:rPr>
              <a:t>'"</a:t>
            </a:r>
            <a:endParaRPr sz="13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00125" y="8450888"/>
            <a:ext cx="556260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10" dirty="0">
                <a:solidFill>
                  <a:srgbClr val="666769"/>
                </a:solidFill>
                <a:latin typeface="Arial"/>
                <a:cs typeface="Arial"/>
              </a:rPr>
              <a:t>?</a:t>
            </a:r>
            <a:r>
              <a:rPr sz="1300" spc="-200" dirty="0">
                <a:solidFill>
                  <a:srgbClr val="666769"/>
                </a:solidFill>
                <a:latin typeface="Arial"/>
                <a:cs typeface="Arial"/>
              </a:rPr>
              <a:t>'</a:t>
            </a:r>
            <a:r>
              <a:rPr sz="1300" spc="-50" dirty="0">
                <a:solidFill>
                  <a:srgbClr val="666769"/>
                </a:solidFill>
                <a:latin typeface="Arial"/>
                <a:cs typeface="Arial"/>
              </a:rPr>
              <a:t>º</a:t>
            </a:r>
            <a:r>
              <a:rPr sz="1300" dirty="0">
                <a:solidFill>
                  <a:srgbClr val="666769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666769"/>
                </a:solidFill>
                <a:latin typeface="Arial"/>
                <a:cs typeface="Arial"/>
              </a:rPr>
              <a:t> </a:t>
            </a:r>
            <a:r>
              <a:rPr sz="1200" spc="290" dirty="0">
                <a:solidFill>
                  <a:srgbClr val="666769"/>
                </a:solidFill>
                <a:latin typeface="Times New Roman"/>
                <a:cs typeface="Times New Roman"/>
              </a:rPr>
              <a:t>6f</a:t>
            </a:r>
            <a:r>
              <a:rPr sz="1200" spc="85" dirty="0">
                <a:solidFill>
                  <a:srgbClr val="666769"/>
                </a:solidFill>
                <a:latin typeface="Times New Roman"/>
                <a:cs typeface="Times New Roman"/>
              </a:rPr>
              <a:t>i</a:t>
            </a:r>
            <a:r>
              <a:rPr sz="1200" dirty="0">
                <a:solidFill>
                  <a:srgbClr val="7B7E82"/>
                </a:solidFill>
                <a:latin typeface="Times New Roman"/>
                <a:cs typeface="Times New Roman"/>
              </a:rPr>
              <a:t>t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94115" y="8584396"/>
            <a:ext cx="181292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22960" algn="l"/>
              </a:tabLst>
            </a:pPr>
            <a:r>
              <a:rPr sz="950" b="1" spc="-10" dirty="0">
                <a:solidFill>
                  <a:srgbClr val="0F1115"/>
                </a:solidFill>
                <a:latin typeface="Arial"/>
                <a:cs typeface="Arial"/>
              </a:rPr>
              <a:t>Car</a:t>
            </a:r>
            <a:r>
              <a:rPr sz="950" b="1" spc="-30" dirty="0">
                <a:solidFill>
                  <a:srgbClr val="0F1115"/>
                </a:solidFill>
                <a:latin typeface="Arial"/>
                <a:cs typeface="Arial"/>
              </a:rPr>
              <a:t>l</a:t>
            </a:r>
            <a:r>
              <a:rPr sz="950" b="1" dirty="0">
                <a:solidFill>
                  <a:srgbClr val="0F1115"/>
                </a:solidFill>
                <a:latin typeface="Arial"/>
                <a:cs typeface="Arial"/>
              </a:rPr>
              <a:t>os</a:t>
            </a:r>
            <a:r>
              <a:rPr sz="950" b="1" spc="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F1115"/>
                </a:solidFill>
                <a:latin typeface="Arial"/>
                <a:cs typeface="Arial"/>
              </a:rPr>
              <a:t>Ro	</a:t>
            </a:r>
            <a:r>
              <a:rPr sz="950" b="1" spc="5" dirty="0">
                <a:solidFill>
                  <a:srgbClr val="0F1115"/>
                </a:solidFill>
                <a:latin typeface="Arial"/>
                <a:cs typeface="Arial"/>
              </a:rPr>
              <a:t>o </a:t>
            </a:r>
            <a:r>
              <a:rPr sz="950" b="1" spc="-15" dirty="0">
                <a:solidFill>
                  <a:srgbClr val="0F1115"/>
                </a:solidFill>
                <a:latin typeface="Arial"/>
                <a:cs typeface="Arial"/>
              </a:rPr>
              <a:t>Gonçalves</a:t>
            </a:r>
            <a:r>
              <a:rPr sz="950" b="1" spc="6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0F1115"/>
                </a:solidFill>
                <a:latin typeface="Arial"/>
                <a:cs typeface="Arial"/>
              </a:rPr>
              <a:t>Roe</a:t>
            </a:r>
            <a:endParaRPr sz="9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905118" y="8553522"/>
            <a:ext cx="75311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2110" algn="l"/>
              </a:tabLst>
            </a:pPr>
            <a:r>
              <a:rPr sz="950" b="1" spc="-150" dirty="0">
                <a:solidFill>
                  <a:srgbClr val="666769"/>
                </a:solidFill>
                <a:latin typeface="Arial"/>
                <a:cs typeface="Arial"/>
              </a:rPr>
              <a:t>':.	</a:t>
            </a:r>
            <a:r>
              <a:rPr sz="950" spc="20" dirty="0">
                <a:solidFill>
                  <a:srgbClr val="666769"/>
                </a:solidFill>
                <a:latin typeface="Arial"/>
                <a:cs typeface="Arial"/>
              </a:rPr>
              <a:t>"'</a:t>
            </a:r>
            <a:r>
              <a:rPr sz="950" spc="-15" dirty="0">
                <a:solidFill>
                  <a:srgbClr val="666769"/>
                </a:solidFill>
                <a:latin typeface="Arial"/>
                <a:cs typeface="Arial"/>
              </a:rPr>
              <a:t> </a:t>
            </a:r>
            <a:r>
              <a:rPr sz="1250" spc="50" dirty="0">
                <a:solidFill>
                  <a:srgbClr val="545457"/>
                </a:solidFill>
                <a:latin typeface="Arial"/>
                <a:cs typeface="Arial"/>
              </a:rPr>
              <a:t>J</a:t>
            </a:r>
            <a:r>
              <a:rPr sz="1250" spc="-265" dirty="0">
                <a:solidFill>
                  <a:srgbClr val="545457"/>
                </a:solidFill>
                <a:latin typeface="Arial"/>
                <a:cs typeface="Arial"/>
              </a:rPr>
              <a:t>.</a:t>
            </a:r>
            <a:r>
              <a:rPr sz="1250" spc="-130" dirty="0">
                <a:solidFill>
                  <a:srgbClr val="545457"/>
                </a:solidFill>
                <a:latin typeface="Arial"/>
                <a:cs typeface="Arial"/>
              </a:rPr>
              <a:t>f</a:t>
            </a:r>
            <a:r>
              <a:rPr sz="1250" spc="-245" dirty="0">
                <a:solidFill>
                  <a:srgbClr val="545457"/>
                </a:solidFill>
                <a:latin typeface="Arial"/>
                <a:cs typeface="Arial"/>
              </a:rPr>
              <a:t>,</a:t>
            </a:r>
            <a:r>
              <a:rPr sz="1250" spc="-160" dirty="0">
                <a:solidFill>
                  <a:srgbClr val="545457"/>
                </a:solidFill>
                <a:latin typeface="Arial"/>
                <a:cs typeface="Arial"/>
              </a:rPr>
              <a:t>,</a:t>
            </a:r>
            <a:r>
              <a:rPr sz="1250" spc="-165" dirty="0">
                <a:solidFill>
                  <a:srgbClr val="545457"/>
                </a:solidFill>
                <a:latin typeface="Arial"/>
                <a:cs typeface="Arial"/>
              </a:rPr>
              <a:t>,</a:t>
            </a:r>
            <a:r>
              <a:rPr sz="1250" spc="-245" dirty="0">
                <a:solidFill>
                  <a:srgbClr val="545457"/>
                </a:solidFill>
                <a:latin typeface="Arial"/>
                <a:cs typeface="Arial"/>
              </a:rPr>
              <a:t>'</a:t>
            </a:r>
            <a:r>
              <a:rPr sz="1250" spc="-254" dirty="0">
                <a:solidFill>
                  <a:srgbClr val="545457"/>
                </a:solidFill>
                <a:latin typeface="Arial"/>
                <a:cs typeface="Arial"/>
              </a:rPr>
              <a:t>.</a:t>
            </a:r>
            <a:r>
              <a:rPr sz="1250" spc="-315" dirty="0">
                <a:solidFill>
                  <a:srgbClr val="545457"/>
                </a:solidFill>
                <a:latin typeface="Arial"/>
                <a:cs typeface="Arial"/>
              </a:rPr>
              <a:t>1-</a:t>
            </a:r>
            <a:endParaRPr sz="12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93014" y="8725486"/>
            <a:ext cx="271335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565400" algn="l"/>
              </a:tabLst>
            </a:pPr>
            <a:r>
              <a:rPr sz="950" b="1" spc="-15" dirty="0">
                <a:solidFill>
                  <a:srgbClr val="0F1115"/>
                </a:solidFill>
                <a:latin typeface="Arial"/>
                <a:cs typeface="Arial"/>
              </a:rPr>
              <a:t>Pres</a:t>
            </a:r>
            <a:r>
              <a:rPr sz="950" b="1" spc="-5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950" b="1" spc="30" dirty="0">
                <a:solidFill>
                  <a:srgbClr val="0F1115"/>
                </a:solidFill>
                <a:latin typeface="Arial"/>
                <a:cs typeface="Arial"/>
              </a:rPr>
              <a:t>dente</a:t>
            </a:r>
            <a:r>
              <a:rPr sz="950" b="1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F1115"/>
                </a:solidFill>
                <a:latin typeface="Arial"/>
                <a:cs typeface="Arial"/>
              </a:rPr>
              <a:t>do </a:t>
            </a:r>
            <a:r>
              <a:rPr sz="950" b="1" spc="10" dirty="0">
                <a:solidFill>
                  <a:srgbClr val="0F1115"/>
                </a:solidFill>
                <a:latin typeface="Arial"/>
                <a:cs typeface="Arial"/>
              </a:rPr>
              <a:t>Mackenzie</a:t>
            </a:r>
            <a:r>
              <a:rPr sz="950" b="1" spc="7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F1115"/>
                </a:solidFill>
                <a:latin typeface="Arial"/>
                <a:cs typeface="Arial"/>
              </a:rPr>
              <a:t>Esporte</a:t>
            </a:r>
            <a:r>
              <a:rPr sz="950" b="1" spc="2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950" b="1" spc="220" dirty="0">
                <a:solidFill>
                  <a:srgbClr val="0F1115"/>
                </a:solidFill>
                <a:latin typeface="Arial"/>
                <a:cs typeface="Arial"/>
              </a:rPr>
              <a:t>C</a:t>
            </a:r>
            <a:r>
              <a:rPr sz="950" b="1" spc="10" dirty="0">
                <a:solidFill>
                  <a:srgbClr val="0F1115"/>
                </a:solidFill>
                <a:latin typeface="Arial"/>
                <a:cs typeface="Arial"/>
              </a:rPr>
              <a:t>ubl!</a:t>
            </a:r>
            <a:r>
              <a:rPr sz="950" b="1" dirty="0">
                <a:solidFill>
                  <a:srgbClr val="0F1115"/>
                </a:solidFill>
                <a:latin typeface="Arial"/>
                <a:cs typeface="Arial"/>
              </a:rPr>
              <a:t>	</a:t>
            </a:r>
            <a:r>
              <a:rPr sz="1000" b="1" spc="45" dirty="0">
                <a:solidFill>
                  <a:srgbClr val="545457"/>
                </a:solidFill>
                <a:latin typeface="Arial"/>
                <a:cs typeface="Arial"/>
              </a:rPr>
              <a:t>ff'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270588" y="2662686"/>
          <a:ext cx="5183505" cy="16725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0093"/>
                <a:gridCol w="810495"/>
                <a:gridCol w="1925688"/>
                <a:gridCol w="968938"/>
                <a:gridCol w="999407"/>
              </a:tblGrid>
              <a:tr h="277235">
                <a:tc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</a:pPr>
                      <a:r>
                        <a:rPr sz="850" b="1" spc="-40" dirty="0">
                          <a:solidFill>
                            <a:srgbClr val="2A2D33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TEM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87">
                      <a:solidFill>
                        <a:srgbClr val="7C7C80"/>
                      </a:solidFill>
                      <a:prstDash val="solid"/>
                    </a:lnL>
                    <a:lnR w="6093">
                      <a:solidFill>
                        <a:srgbClr val="545457"/>
                      </a:solidFill>
                      <a:prstDash val="solid"/>
                    </a:lnR>
                    <a:lnB w="12187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545457"/>
                      </a:solidFill>
                      <a:prstDash val="solid"/>
                    </a:lnL>
                    <a:lnR w="12187">
                      <a:solidFill>
                        <a:srgbClr val="777777"/>
                      </a:solidFill>
                      <a:prstDash val="solid"/>
                    </a:lnR>
                    <a:lnB w="12187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DESCRIÇÃO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7"/>
                      </a:solidFill>
                      <a:prstDash val="solid"/>
                    </a:lnL>
                    <a:lnR w="6093">
                      <a:solidFill>
                        <a:srgbClr val="606067"/>
                      </a:solidFill>
                      <a:prstDash val="solid"/>
                    </a:lnR>
                    <a:lnB w="12187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143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85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UNITÁRIO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606067"/>
                      </a:solidFill>
                      <a:prstDash val="solid"/>
                    </a:lnL>
                    <a:lnR w="6093">
                      <a:solidFill>
                        <a:srgbClr val="4F5457"/>
                      </a:solidFill>
                      <a:prstDash val="solid"/>
                    </a:lnR>
                    <a:lnB w="6093">
                      <a:solidFill>
                        <a:srgbClr val="1F2B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55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spc="-100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4F5457"/>
                      </a:solidFill>
                      <a:prstDash val="solid"/>
                    </a:lnL>
                    <a:lnR w="12187">
                      <a:solidFill>
                        <a:srgbClr val="838383"/>
                      </a:solidFill>
                      <a:prstDash val="solid"/>
                    </a:lnR>
                    <a:lnB w="6093">
                      <a:solidFill>
                        <a:srgbClr val="6B6B70"/>
                      </a:solidFill>
                      <a:prstDash val="solid"/>
                    </a:lnB>
                  </a:tcPr>
                </a:tc>
              </a:tr>
              <a:tr h="225445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850" b="1" spc="-100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b="1" dirty="0">
                          <a:solidFill>
                            <a:srgbClr val="2A2D33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87">
                      <a:solidFill>
                        <a:srgbClr val="7C7C80"/>
                      </a:solidFill>
                      <a:prstDash val="solid"/>
                    </a:lnL>
                    <a:lnR w="12187">
                      <a:solidFill>
                        <a:srgbClr val="878787"/>
                      </a:solidFill>
                      <a:prstDash val="solid"/>
                    </a:lnR>
                    <a:lnT w="12187">
                      <a:solidFill>
                        <a:srgbClr val="64676B"/>
                      </a:solidFill>
                      <a:prstDash val="solid"/>
                    </a:lnT>
                    <a:lnB w="12187">
                      <a:solidFill>
                        <a:srgbClr val="83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878787"/>
                      </a:solidFill>
                      <a:prstDash val="solid"/>
                    </a:lnL>
                    <a:lnR w="12187">
                      <a:solidFill>
                        <a:srgbClr val="777777"/>
                      </a:solidFill>
                      <a:prstDash val="solid"/>
                    </a:lnR>
                    <a:lnT w="12187">
                      <a:solidFill>
                        <a:srgbClr val="64676B"/>
                      </a:solidFill>
                      <a:prstDash val="solid"/>
                    </a:lnT>
                    <a:lnB w="6093">
                      <a:solidFill>
                        <a:srgbClr val="574B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Aro</a:t>
                      </a:r>
                      <a:r>
                        <a:rPr sz="800" spc="1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fle</a:t>
                      </a:r>
                      <a:r>
                        <a:rPr sz="800" spc="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2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8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basquete</a:t>
                      </a:r>
                      <a:r>
                        <a:rPr sz="800" spc="-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800" spc="-5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7"/>
                      </a:solidFill>
                      <a:prstDash val="solid"/>
                    </a:lnL>
                    <a:lnR w="12187">
                      <a:solidFill>
                        <a:srgbClr val="909093"/>
                      </a:solidFill>
                      <a:prstDash val="solid"/>
                    </a:lnR>
                    <a:lnT w="12187">
                      <a:solidFill>
                        <a:srgbClr val="64676B"/>
                      </a:solidFill>
                      <a:prstDash val="solid"/>
                    </a:lnT>
                    <a:lnB w="6093">
                      <a:solidFill>
                        <a:srgbClr val="574B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spc="-5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00" spc="1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700</a:t>
                      </a:r>
                      <a:r>
                        <a:rPr sz="800" spc="-2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09093"/>
                      </a:solidFill>
                      <a:prstDash val="solid"/>
                    </a:lnL>
                    <a:lnR w="12187">
                      <a:solidFill>
                        <a:srgbClr val="838387"/>
                      </a:solidFill>
                      <a:prstDash val="solid"/>
                    </a:lnR>
                    <a:lnT w="6093">
                      <a:solidFill>
                        <a:srgbClr val="1F2B48"/>
                      </a:solidFill>
                      <a:prstDash val="solid"/>
                    </a:lnT>
                    <a:lnB w="6093">
                      <a:solidFill>
                        <a:srgbClr val="574B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700</a:t>
                      </a:r>
                      <a:r>
                        <a:rPr sz="800" spc="-7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838387"/>
                      </a:solidFill>
                      <a:prstDash val="solid"/>
                    </a:lnL>
                    <a:lnR w="12187">
                      <a:solidFill>
                        <a:srgbClr val="838383"/>
                      </a:solidFill>
                      <a:prstDash val="solid"/>
                    </a:lnR>
                    <a:lnT w="6093">
                      <a:solidFill>
                        <a:srgbClr val="6B6B70"/>
                      </a:solidFill>
                      <a:prstDash val="solid"/>
                    </a:lnT>
                    <a:lnB w="6093">
                      <a:solidFill>
                        <a:srgbClr val="777C80"/>
                      </a:solidFill>
                      <a:prstDash val="solid"/>
                    </a:lnB>
                  </a:tcPr>
                </a:tc>
              </a:tr>
              <a:tr h="225444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22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C7C80"/>
                      </a:solidFill>
                      <a:prstDash val="solid"/>
                    </a:lnL>
                    <a:lnR w="12187">
                      <a:solidFill>
                        <a:srgbClr val="878787"/>
                      </a:solidFill>
                      <a:prstDash val="solid"/>
                    </a:lnR>
                    <a:lnT w="12187">
                      <a:solidFill>
                        <a:srgbClr val="838787"/>
                      </a:solidFill>
                      <a:prstDash val="solid"/>
                    </a:lnT>
                    <a:lnB w="6093">
                      <a:solidFill>
                        <a:srgbClr val="9C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878787"/>
                      </a:solidFill>
                      <a:prstDash val="solid"/>
                    </a:lnL>
                    <a:lnR w="12187">
                      <a:solidFill>
                        <a:srgbClr val="777777"/>
                      </a:solidFill>
                      <a:prstDash val="solid"/>
                    </a:lnR>
                    <a:lnT w="6093">
                      <a:solidFill>
                        <a:srgbClr val="574B48"/>
                      </a:solidFill>
                      <a:prstDash val="solid"/>
                    </a:lnT>
                    <a:lnB w="6093">
                      <a:solidFill>
                        <a:srgbClr val="7C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800" spc="-1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reserva</a:t>
                      </a:r>
                      <a:r>
                        <a:rPr sz="800" spc="-1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acop</a:t>
                      </a:r>
                      <a:r>
                        <a:rPr sz="800" spc="-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ados</a:t>
                      </a:r>
                      <a:r>
                        <a:rPr sz="800" spc="-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800" spc="9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1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5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ug</a:t>
                      </a:r>
                      <a:r>
                        <a:rPr sz="800" spc="-1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2A2D3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7"/>
                      </a:solidFill>
                      <a:prstDash val="solid"/>
                    </a:lnL>
                    <a:lnR w="12187">
                      <a:solidFill>
                        <a:srgbClr val="909093"/>
                      </a:solidFill>
                      <a:prstDash val="solid"/>
                    </a:lnR>
                    <a:lnT w="6093">
                      <a:solidFill>
                        <a:srgbClr val="574B48"/>
                      </a:solidFill>
                      <a:prstDash val="solid"/>
                    </a:lnT>
                    <a:lnB w="6093">
                      <a:solidFill>
                        <a:srgbClr val="7C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5.000,00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09093"/>
                      </a:solidFill>
                      <a:prstDash val="solid"/>
                    </a:lnL>
                    <a:lnR w="12187">
                      <a:solidFill>
                        <a:srgbClr val="97979C"/>
                      </a:solidFill>
                      <a:prstDash val="solid"/>
                    </a:lnR>
                    <a:lnT w="6093">
                      <a:solidFill>
                        <a:srgbClr val="574B48"/>
                      </a:solidFill>
                      <a:prstDash val="solid"/>
                    </a:lnT>
                    <a:lnB w="6093">
                      <a:solidFill>
                        <a:srgbClr val="7C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3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10.000,00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7979C"/>
                      </a:solidFill>
                      <a:prstDash val="solid"/>
                    </a:lnL>
                    <a:lnR w="12187">
                      <a:solidFill>
                        <a:srgbClr val="9C9C9C"/>
                      </a:solidFill>
                      <a:prstDash val="solid"/>
                    </a:lnR>
                    <a:lnT w="6093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9797A3"/>
                      </a:solidFill>
                      <a:prstDash val="solid"/>
                    </a:lnB>
                  </a:tcPr>
                </a:tc>
              </a:tr>
              <a:tr h="220875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800" b="1" spc="-6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b="1" dirty="0">
                          <a:solidFill>
                            <a:srgbClr val="2A2D33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C7C80"/>
                      </a:solidFill>
                      <a:prstDash val="solid"/>
                    </a:lnL>
                    <a:lnR w="6093">
                      <a:solidFill>
                        <a:srgbClr val="6B6B6B"/>
                      </a:solidFill>
                      <a:prstDash val="solid"/>
                    </a:lnR>
                    <a:lnT w="6093">
                      <a:solidFill>
                        <a:srgbClr val="9C9C9C"/>
                      </a:solidFill>
                      <a:prstDash val="solid"/>
                    </a:lnT>
                    <a:lnB w="12187">
                      <a:solidFill>
                        <a:srgbClr val="8387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66769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6B6B6B"/>
                      </a:solidFill>
                      <a:prstDash val="solid"/>
                    </a:lnL>
                    <a:lnR w="12187">
                      <a:solidFill>
                        <a:srgbClr val="777777"/>
                      </a:solidFill>
                      <a:prstDash val="solid"/>
                    </a:lnR>
                    <a:lnT w="6093">
                      <a:solidFill>
                        <a:srgbClr val="7C7C80"/>
                      </a:solidFill>
                      <a:prstDash val="solid"/>
                    </a:lnT>
                    <a:lnB w="6093">
                      <a:solidFill>
                        <a:srgbClr val="4854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65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ste</a:t>
                      </a:r>
                      <a:r>
                        <a:rPr sz="800" spc="-1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800" spc="-4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800" spc="-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profissional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7"/>
                      </a:solidFill>
                      <a:prstDash val="solid"/>
                    </a:lnL>
                    <a:lnR w="6093">
                      <a:solidFill>
                        <a:srgbClr val="707074"/>
                      </a:solidFill>
                      <a:prstDash val="solid"/>
                    </a:lnR>
                    <a:lnT w="6093">
                      <a:solidFill>
                        <a:srgbClr val="7C7C80"/>
                      </a:solidFill>
                      <a:prstDash val="solid"/>
                    </a:lnT>
                    <a:lnB w="6093">
                      <a:solidFill>
                        <a:srgbClr val="7787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45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7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25</a:t>
                      </a:r>
                      <a:r>
                        <a:rPr sz="800" spc="-11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335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074"/>
                      </a:solidFill>
                      <a:prstDash val="solid"/>
                    </a:lnL>
                    <a:lnR w="12187">
                      <a:solidFill>
                        <a:srgbClr val="97979C"/>
                      </a:solidFill>
                      <a:prstDash val="solid"/>
                    </a:lnR>
                    <a:lnT w="6093">
                      <a:solidFill>
                        <a:srgbClr val="7C7C80"/>
                      </a:solidFill>
                      <a:prstDash val="solid"/>
                    </a:lnT>
                    <a:lnB w="6093">
                      <a:solidFill>
                        <a:srgbClr val="54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45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.25</a:t>
                      </a:r>
                      <a:r>
                        <a:rPr sz="800" spc="-2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85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7979C"/>
                      </a:solidFill>
                      <a:prstDash val="solid"/>
                    </a:lnL>
                    <a:lnR w="12187">
                      <a:solidFill>
                        <a:srgbClr val="9C9C9C"/>
                      </a:solidFill>
                      <a:prstDash val="solid"/>
                    </a:lnR>
                    <a:lnT w="6093">
                      <a:solidFill>
                        <a:srgbClr val="9797A3"/>
                      </a:solidFill>
                      <a:prstDash val="solid"/>
                    </a:lnT>
                    <a:lnB w="6093">
                      <a:solidFill>
                        <a:srgbClr val="6B7480"/>
                      </a:solidFill>
                      <a:prstDash val="solid"/>
                    </a:lnB>
                  </a:tcPr>
                </a:tc>
              </a:tr>
              <a:tr h="217828">
                <a:tc>
                  <a:txBody>
                    <a:bodyPr/>
                    <a:lstStyle/>
                    <a:p>
                      <a:pPr marL="167005">
                        <a:lnSpc>
                          <a:spcPct val="100000"/>
                        </a:lnSpc>
                      </a:pPr>
                      <a:r>
                        <a:rPr sz="900" spc="-165" dirty="0">
                          <a:solidFill>
                            <a:srgbClr val="424448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r>
                        <a:rPr sz="900" dirty="0">
                          <a:solidFill>
                            <a:srgbClr val="2A2D33"/>
                          </a:solidFill>
                          <a:latin typeface="Courier New"/>
                          <a:cs typeface="Courier New"/>
                        </a:rPr>
                        <a:t>9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2187">
                      <a:solidFill>
                        <a:srgbClr val="7C7C80"/>
                      </a:solidFill>
                      <a:prstDash val="solid"/>
                    </a:lnL>
                    <a:lnR w="6093">
                      <a:solidFill>
                        <a:srgbClr val="6B6B6B"/>
                      </a:solidFill>
                      <a:prstDash val="solid"/>
                    </a:lnR>
                    <a:lnT w="12187">
                      <a:solidFill>
                        <a:srgbClr val="83878C"/>
                      </a:solidFill>
                      <a:prstDash val="solid"/>
                    </a:lnT>
                    <a:lnB w="6093">
                      <a:solidFill>
                        <a:srgbClr val="67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545457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6B6B6B"/>
                      </a:solidFill>
                      <a:prstDash val="solid"/>
                    </a:lnL>
                    <a:lnR w="12187">
                      <a:solidFill>
                        <a:srgbClr val="777777"/>
                      </a:solidFill>
                      <a:prstDash val="solid"/>
                    </a:lnR>
                    <a:lnT w="6093">
                      <a:solidFill>
                        <a:srgbClr val="48545B"/>
                      </a:solidFill>
                      <a:prstDash val="solid"/>
                    </a:lnT>
                    <a:lnB w="6093">
                      <a:solidFill>
                        <a:srgbClr val="5767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Debrum</a:t>
                      </a:r>
                      <a:r>
                        <a:rPr sz="800" spc="-4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(faixa)</a:t>
                      </a:r>
                      <a:r>
                        <a:rPr sz="800" spc="4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lateral</a:t>
                      </a:r>
                      <a:r>
                        <a:rPr sz="800" spc="-4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800" spc="5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8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ofi</a:t>
                      </a:r>
                      <a:r>
                        <a:rPr sz="800" spc="-1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70" dirty="0">
                          <a:solidFill>
                            <a:srgbClr val="7B7E8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7"/>
                      </a:solidFill>
                      <a:prstDash val="solid"/>
                    </a:lnL>
                    <a:lnR w="6093">
                      <a:solidFill>
                        <a:srgbClr val="707074"/>
                      </a:solidFill>
                      <a:prstDash val="solid"/>
                    </a:lnR>
                    <a:lnT w="6093">
                      <a:solidFill>
                        <a:srgbClr val="778783"/>
                      </a:solidFill>
                      <a:prstDash val="solid"/>
                    </a:lnT>
                    <a:lnB w="6093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66769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45" dirty="0">
                          <a:solidFill>
                            <a:srgbClr val="66676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72</a:t>
                      </a:r>
                      <a:r>
                        <a:rPr sz="800" spc="-4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074"/>
                      </a:solidFill>
                      <a:prstDash val="solid"/>
                    </a:lnL>
                    <a:lnR w="6093">
                      <a:solidFill>
                        <a:srgbClr val="67676B"/>
                      </a:solidFill>
                      <a:prstDash val="solid"/>
                    </a:lnR>
                    <a:lnT w="6093">
                      <a:solidFill>
                        <a:srgbClr val="544F54"/>
                      </a:solidFill>
                      <a:prstDash val="solid"/>
                    </a:lnT>
                    <a:lnB w="6093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3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11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335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7676B"/>
                      </a:solidFill>
                      <a:prstDash val="solid"/>
                    </a:lnL>
                    <a:lnR w="6093">
                      <a:solidFill>
                        <a:srgbClr val="777777"/>
                      </a:solidFill>
                      <a:prstDash val="solid"/>
                    </a:lnR>
                    <a:lnT w="6093">
                      <a:solidFill>
                        <a:srgbClr val="6B7480"/>
                      </a:solidFill>
                      <a:prstDash val="solid"/>
                    </a:lnT>
                    <a:lnB w="6093">
                      <a:solidFill>
                        <a:srgbClr val="6B7C8C"/>
                      </a:solidFill>
                      <a:prstDash val="solid"/>
                    </a:lnB>
                  </a:tcPr>
                </a:tc>
              </a:tr>
              <a:tr h="225445">
                <a:tc>
                  <a:txBody>
                    <a:bodyPr/>
                    <a:lstStyle/>
                    <a:p>
                      <a:pPr marL="167005">
                        <a:lnSpc>
                          <a:spcPct val="100000"/>
                        </a:lnSpc>
                      </a:pPr>
                      <a:r>
                        <a:rPr sz="900" spc="-150" dirty="0">
                          <a:solidFill>
                            <a:srgbClr val="424448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r>
                        <a:rPr sz="900" dirty="0">
                          <a:solidFill>
                            <a:srgbClr val="424448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2187">
                      <a:solidFill>
                        <a:srgbClr val="7C7C80"/>
                      </a:solidFill>
                      <a:prstDash val="solid"/>
                    </a:lnL>
                    <a:lnR w="6093">
                      <a:solidFill>
                        <a:srgbClr val="6B6B6B"/>
                      </a:solidFill>
                      <a:prstDash val="solid"/>
                    </a:lnR>
                    <a:lnT w="6093">
                      <a:solidFill>
                        <a:srgbClr val="676060"/>
                      </a:solidFill>
                      <a:prstDash val="solid"/>
                    </a:lnT>
                    <a:lnB w="12187">
                      <a:solidFill>
                        <a:srgbClr val="87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B6B6B"/>
                      </a:solidFill>
                      <a:prstDash val="solid"/>
                    </a:lnL>
                    <a:lnR w="12187">
                      <a:solidFill>
                        <a:srgbClr val="777777"/>
                      </a:solidFill>
                      <a:prstDash val="solid"/>
                    </a:lnR>
                    <a:lnT w="6093">
                      <a:solidFill>
                        <a:srgbClr val="576774"/>
                      </a:solidFill>
                      <a:prstDash val="solid"/>
                    </a:lnT>
                    <a:lnB w="6093">
                      <a:solidFill>
                        <a:srgbClr val="604F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Régua</a:t>
                      </a:r>
                      <a:r>
                        <a:rPr sz="800" spc="-2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mediç</a:t>
                      </a:r>
                      <a:r>
                        <a:rPr sz="800" spc="3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3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5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9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tura</a:t>
                      </a:r>
                      <a:r>
                        <a:rPr sz="800" spc="50" dirty="0">
                          <a:solidFill>
                            <a:srgbClr val="4244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800" spc="-3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800" spc="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7"/>
                      </a:solidFill>
                      <a:prstDash val="solid"/>
                    </a:lnL>
                    <a:lnR w="6093">
                      <a:solidFill>
                        <a:srgbClr val="707074"/>
                      </a:solidFill>
                      <a:prstDash val="solid"/>
                    </a:lnR>
                    <a:lnT w="6093">
                      <a:solidFill>
                        <a:srgbClr val="4B4B4F"/>
                      </a:solidFill>
                      <a:prstDash val="solid"/>
                    </a:lnT>
                    <a:lnB w="6093">
                      <a:solidFill>
                        <a:srgbClr val="604F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35" dirty="0">
                          <a:solidFill>
                            <a:srgbClr val="6667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50,00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074"/>
                      </a:solidFill>
                      <a:prstDash val="solid"/>
                    </a:lnL>
                    <a:lnR w="6093">
                      <a:solidFill>
                        <a:srgbClr val="67676B"/>
                      </a:solidFill>
                      <a:prstDash val="solid"/>
                    </a:lnR>
                    <a:lnT w="6093">
                      <a:solidFill>
                        <a:srgbClr val="4B4B4F"/>
                      </a:solidFill>
                      <a:prstDash val="solid"/>
                    </a:lnT>
                    <a:lnB w="6093">
                      <a:solidFill>
                        <a:srgbClr val="604F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15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800" spc="-3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4545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7676B"/>
                      </a:solidFill>
                      <a:prstDash val="solid"/>
                    </a:lnL>
                    <a:lnR w="6093">
                      <a:solidFill>
                        <a:srgbClr val="777777"/>
                      </a:solidFill>
                      <a:prstDash val="solid"/>
                    </a:lnR>
                    <a:lnT w="6093">
                      <a:solidFill>
                        <a:srgbClr val="6B7C8C"/>
                      </a:solidFill>
                      <a:prstDash val="solid"/>
                    </a:lnT>
                    <a:lnB w="6093">
                      <a:solidFill>
                        <a:srgbClr val="777C80"/>
                      </a:solidFill>
                      <a:prstDash val="solid"/>
                    </a:lnB>
                  </a:tcPr>
                </a:tc>
              </a:tr>
              <a:tr h="271142">
                <a:tc gridSpan="4"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55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spc="-100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OTAL</a:t>
                      </a:r>
                      <a:r>
                        <a:rPr sz="850" b="1" spc="20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87">
                      <a:solidFill>
                        <a:srgbClr val="7C7C80"/>
                      </a:solidFill>
                      <a:prstDash val="solid"/>
                    </a:lnL>
                    <a:lnR w="6093">
                      <a:solidFill>
                        <a:srgbClr val="4F5454"/>
                      </a:solidFill>
                      <a:prstDash val="solid"/>
                    </a:lnR>
                    <a:lnT w="12187" cap="flat" cmpd="sng" algn="ctr">
                      <a:solidFill>
                        <a:srgbClr val="878C8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93">
                      <a:solidFill>
                        <a:srgbClr val="6B74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13.24</a:t>
                      </a:r>
                      <a:r>
                        <a:rPr sz="850" b="1" spc="-100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850" b="1" spc="-35" dirty="0">
                          <a:solidFill>
                            <a:srgbClr val="424448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b="1" dirty="0">
                          <a:solidFill>
                            <a:srgbClr val="0F1115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4F5454"/>
                      </a:solidFill>
                      <a:prstDash val="solid"/>
                    </a:lnL>
                    <a:lnR w="6093">
                      <a:solidFill>
                        <a:srgbClr val="646464"/>
                      </a:solidFill>
                      <a:prstDash val="solid"/>
                    </a:lnR>
                    <a:lnT w="6093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6B7477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956</Words>
  <Application>Microsoft Office PowerPoint</Application>
  <PresentationFormat>Benutzerdefiniert</PresentationFormat>
  <Paragraphs>250</Paragraphs>
  <Slides>3</Slides>
  <Notes>3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4" baseType="lpstr">
      <vt:lpstr>Office Theme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2018-06-28T16:42:13Z</dcterms:created>
  <dcterms:modified xsi:type="dcterms:W3CDTF">2018-06-28T14:42:15Z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