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890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89888" y="256031"/>
            <a:ext cx="694944" cy="81838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544567" y="7616952"/>
            <a:ext cx="2857499" cy="9692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364991" y="8764523"/>
            <a:ext cx="2391156" cy="10149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824728" y="9473183"/>
            <a:ext cx="832103" cy="29260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6526411" y="9663967"/>
            <a:ext cx="746125" cy="0"/>
          </a:xfrm>
          <a:custGeom>
            <a:avLst/>
            <a:gdLst/>
            <a:ahLst/>
            <a:cxnLst/>
            <a:rect l="l" t="t" r="r" b="b"/>
            <a:pathLst>
              <a:path w="746125">
                <a:moveTo>
                  <a:pt x="0" y="0"/>
                </a:moveTo>
                <a:lnTo>
                  <a:pt x="746132" y="0"/>
                </a:lnTo>
              </a:path>
            </a:pathLst>
          </a:custGeom>
          <a:ln w="4494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6220767" y="10677527"/>
            <a:ext cx="1218565" cy="0"/>
          </a:xfrm>
          <a:custGeom>
            <a:avLst/>
            <a:gdLst/>
            <a:ahLst/>
            <a:cxnLst/>
            <a:rect l="l" t="t" r="r" b="b"/>
            <a:pathLst>
              <a:path w="1218565">
                <a:moveTo>
                  <a:pt x="0" y="0"/>
                </a:moveTo>
                <a:lnTo>
                  <a:pt x="1218083" y="0"/>
                </a:lnTo>
              </a:path>
            </a:pathLst>
          </a:custGeom>
          <a:ln w="8989">
            <a:solidFill>
              <a:srgbClr val="C8C8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ec.comercial03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esportes@mackenziebh.com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378519" y="399103"/>
            <a:ext cx="1803400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40"/>
              </a:lnSpc>
            </a:pPr>
            <a:r>
              <a:rPr sz="2300" b="1" spc="35" dirty="0">
                <a:solidFill>
                  <a:srgbClr val="050505"/>
                </a:solidFill>
                <a:latin typeface="Arial"/>
                <a:cs typeface="Arial"/>
              </a:rPr>
              <a:t>MA</a:t>
            </a:r>
            <a:r>
              <a:rPr sz="2300" b="1" spc="-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2300" b="1" spc="30" dirty="0">
                <a:solidFill>
                  <a:srgbClr val="050505"/>
                </a:solidFill>
                <a:latin typeface="Arial"/>
                <a:cs typeface="Arial"/>
              </a:rPr>
              <a:t>K</a:t>
            </a:r>
            <a:r>
              <a:rPr sz="2300" b="1" spc="-40" dirty="0">
                <a:solidFill>
                  <a:srgbClr val="050505"/>
                </a:solidFill>
                <a:latin typeface="Arial"/>
                <a:cs typeface="Arial"/>
              </a:rPr>
              <a:t>EN</a:t>
            </a:r>
            <a:r>
              <a:rPr sz="2300" b="1" spc="10" dirty="0">
                <a:solidFill>
                  <a:srgbClr val="050505"/>
                </a:solidFill>
                <a:latin typeface="Arial"/>
                <a:cs typeface="Arial"/>
              </a:rPr>
              <a:t>Z</a:t>
            </a:r>
            <a:r>
              <a:rPr sz="2300" b="1" spc="15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2300" b="1" spc="6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60"/>
              </a:lnSpc>
            </a:pPr>
            <a:r>
              <a:rPr sz="1650" spc="-1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6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650" spc="-15" dirty="0">
                <a:solidFill>
                  <a:srgbClr val="181818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8589" y="1452259"/>
            <a:ext cx="6678295" cy="3235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2624455">
              <a:lnSpc>
                <a:spcPct val="100000"/>
              </a:lnSpc>
            </a:pP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00" spc="3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CO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M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P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RA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7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180" dirty="0">
                <a:solidFill>
                  <a:srgbClr val="050505"/>
                </a:solidFill>
                <a:latin typeface="Arial"/>
                <a:cs typeface="Arial"/>
              </a:rPr>
              <a:t>/</a:t>
            </a:r>
            <a:r>
              <a:rPr sz="1100" spc="-1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2</a:t>
            </a:r>
            <a:r>
              <a:rPr sz="1100" spc="22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00" spc="-10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00" spc="204" dirty="0">
                <a:solidFill>
                  <a:srgbClr val="050505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CONCORRE</a:t>
            </a:r>
            <a:r>
              <a:rPr sz="1100" spc="4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19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100" spc="-10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110" dirty="0">
                <a:solidFill>
                  <a:srgbClr val="050505"/>
                </a:solidFill>
                <a:latin typeface="Times New Roman"/>
                <a:cs typeface="Times New Roman"/>
              </a:rPr>
              <a:t>03/2</a:t>
            </a:r>
            <a:r>
              <a:rPr sz="1250" spc="14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250" spc="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50" spc="125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300">
              <a:latin typeface="Times New Roman"/>
              <a:cs typeface="Times New Roman"/>
            </a:endParaRPr>
          </a:p>
          <a:p>
            <a:pPr marL="17145" marR="5080" indent="-5080" algn="just">
              <a:lnSpc>
                <a:spcPct val="86200"/>
              </a:lnSpc>
            </a:pP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CO</a:t>
            </a:r>
            <a:r>
              <a:rPr sz="1100" spc="-12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TRATAN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E: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MACKE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Z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S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PORTE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UB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240" dirty="0">
                <a:solidFill>
                  <a:srgbClr val="2B2B2B"/>
                </a:solidFill>
                <a:latin typeface="Arial"/>
                <a:cs typeface="Arial"/>
              </a:rPr>
              <a:t>,</a:t>
            </a:r>
            <a:r>
              <a:rPr sz="1100" spc="-1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associação</a:t>
            </a:r>
            <a:r>
              <a:rPr sz="11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50505"/>
                </a:solidFill>
                <a:latin typeface="Arial"/>
                <a:cs typeface="Arial"/>
              </a:rPr>
              <a:t>s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81818"/>
                </a:solidFill>
                <a:latin typeface="Arial"/>
                <a:cs typeface="Arial"/>
              </a:rPr>
              <a:t>fins</a:t>
            </a:r>
            <a:r>
              <a:rPr sz="1150" spc="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81818"/>
                </a:solidFill>
                <a:latin typeface="Arial"/>
                <a:cs typeface="Arial"/>
              </a:rPr>
              <a:t>econômicos</a:t>
            </a:r>
            <a:r>
              <a:rPr sz="1150" spc="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u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crativos,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81818"/>
                </a:solidFill>
                <a:latin typeface="Arial"/>
                <a:cs typeface="Arial"/>
              </a:rPr>
              <a:t>com</a:t>
            </a:r>
            <a:r>
              <a:rPr sz="115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81818"/>
                </a:solidFill>
                <a:latin typeface="Arial"/>
                <a:cs typeface="Arial"/>
              </a:rPr>
              <a:t>sede</a:t>
            </a:r>
            <a:r>
              <a:rPr sz="1150" spc="-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foro</a:t>
            </a:r>
            <a:r>
              <a:rPr sz="11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</a:rPr>
              <a:t>na</a:t>
            </a:r>
            <a:r>
              <a:rPr sz="115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81818"/>
                </a:solidFill>
                <a:latin typeface="Arial"/>
                <a:cs typeface="Arial"/>
              </a:rPr>
              <a:t>cidade</a:t>
            </a:r>
            <a:r>
              <a:rPr sz="115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15" dirty="0">
                <a:solidFill>
                  <a:srgbClr val="050505"/>
                </a:solidFill>
                <a:latin typeface="Arial"/>
                <a:cs typeface="Arial"/>
              </a:rPr>
              <a:t>B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elo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Hor</a:t>
            </a:r>
            <a:r>
              <a:rPr sz="1150" spc="-1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zonte,</a:t>
            </a:r>
            <a:r>
              <a:rPr sz="11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81818"/>
                </a:solidFill>
                <a:latin typeface="Arial"/>
                <a:cs typeface="Arial"/>
              </a:rPr>
              <a:t>Estado</a:t>
            </a:r>
            <a:r>
              <a:rPr sz="115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Mi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nas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81818"/>
                </a:solidFill>
                <a:latin typeface="Arial"/>
                <a:cs typeface="Arial"/>
              </a:rPr>
              <a:t>Gerai</a:t>
            </a:r>
            <a:r>
              <a:rPr sz="1150" spc="-114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1150" spc="385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1150" spc="-60" dirty="0">
                <a:solidFill>
                  <a:srgbClr val="181818"/>
                </a:solidFill>
                <a:latin typeface="Arial"/>
                <a:cs typeface="Arial"/>
              </a:rPr>
              <a:t>estabe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181818"/>
                </a:solidFill>
                <a:latin typeface="Arial"/>
                <a:cs typeface="Arial"/>
              </a:rPr>
              <a:t>ecido</a:t>
            </a:r>
            <a:r>
              <a:rPr sz="115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181818"/>
                </a:solidFill>
                <a:latin typeface="Times New Roman"/>
                <a:cs typeface="Times New Roman"/>
              </a:rPr>
              <a:t>à</a:t>
            </a:r>
            <a:r>
              <a:rPr sz="1300" spc="13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Rua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Benv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nda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Carva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ho,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81818"/>
                </a:solidFill>
                <a:latin typeface="Arial"/>
                <a:cs typeface="Arial"/>
              </a:rPr>
              <a:t>fina</a:t>
            </a:r>
            <a:r>
              <a:rPr sz="1150" spc="-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50" spc="315" dirty="0">
                <a:solidFill>
                  <a:srgbClr val="181818"/>
                </a:solidFill>
                <a:latin typeface="Arial"/>
                <a:cs typeface="Arial"/>
              </a:rPr>
              <a:t>, </a:t>
            </a:r>
            <a:r>
              <a:rPr sz="1150" spc="-95" dirty="0">
                <a:solidFill>
                  <a:srgbClr val="050505"/>
                </a:solidFill>
                <a:latin typeface="Arial"/>
                <a:cs typeface="Arial"/>
              </a:rPr>
              <a:t>Ba</a:t>
            </a:r>
            <a:r>
              <a:rPr sz="1150" spc="-8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rro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Santo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Antô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o,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50505"/>
                </a:solidFill>
                <a:latin typeface="Arial"/>
                <a:cs typeface="Arial"/>
              </a:rPr>
              <a:t>CEP: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81818"/>
                </a:solidFill>
                <a:latin typeface="Times New Roman"/>
                <a:cs typeface="Times New Roman"/>
              </a:rPr>
              <a:t>3</a:t>
            </a:r>
            <a:r>
              <a:rPr sz="1150" spc="10" dirty="0">
                <a:solidFill>
                  <a:srgbClr val="181818"/>
                </a:solidFill>
                <a:latin typeface="Times New Roman"/>
                <a:cs typeface="Times New Roman"/>
              </a:rPr>
              <a:t>0.330</a:t>
            </a:r>
            <a:r>
              <a:rPr sz="1150" spc="50" dirty="0">
                <a:solidFill>
                  <a:srgbClr val="181818"/>
                </a:solidFill>
                <a:latin typeface="Times New Roman"/>
                <a:cs typeface="Times New Roman"/>
              </a:rPr>
              <a:t>-</a:t>
            </a:r>
            <a:r>
              <a:rPr sz="1150" spc="-15" dirty="0">
                <a:solidFill>
                  <a:srgbClr val="181818"/>
                </a:solidFill>
                <a:latin typeface="Times New Roman"/>
                <a:cs typeface="Times New Roman"/>
              </a:rPr>
              <a:t>1</a:t>
            </a:r>
            <a:r>
              <a:rPr sz="1150" spc="25" dirty="0">
                <a:solidFill>
                  <a:srgbClr val="181818"/>
                </a:solidFill>
                <a:latin typeface="Times New Roman"/>
                <a:cs typeface="Times New Roman"/>
              </a:rPr>
              <a:t>80,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nscr</a:t>
            </a: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to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15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P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sob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50" spc="105" dirty="0">
                <a:solidFill>
                  <a:srgbClr val="050505"/>
                </a:solidFill>
                <a:latin typeface="Times New Roman"/>
                <a:cs typeface="Times New Roman"/>
              </a:rPr>
              <a:t>7</a:t>
            </a:r>
            <a:r>
              <a:rPr sz="1250" spc="-25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250" spc="70" dirty="0">
                <a:solidFill>
                  <a:srgbClr val="050505"/>
                </a:solidFill>
                <a:latin typeface="Times New Roman"/>
                <a:cs typeface="Times New Roman"/>
              </a:rPr>
              <a:t>499.252/000</a:t>
            </a:r>
            <a:r>
              <a:rPr sz="1250" spc="-19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spc="4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50" spc="70" dirty="0">
                <a:solidFill>
                  <a:srgbClr val="050505"/>
                </a:solidFill>
                <a:latin typeface="Times New Roman"/>
                <a:cs typeface="Times New Roman"/>
              </a:rPr>
              <a:t>-00.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ts val="1315"/>
              </a:lnSpc>
            </a:pP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PROPONE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VENCEDOR/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CO</a:t>
            </a:r>
            <a:r>
              <a:rPr sz="1100" spc="-8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1100" spc="5" dirty="0">
                <a:solidFill>
                  <a:srgbClr val="050505"/>
                </a:solidFill>
                <a:latin typeface="Arial"/>
                <a:cs typeface="Arial"/>
              </a:rPr>
              <a:t>RATADA: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COMER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IAL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C&amp;C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 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9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RELI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7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ME  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  </a:t>
            </a:r>
            <a:r>
              <a:rPr sz="1100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CNPJ:</a:t>
            </a:r>
            <a:endParaRPr sz="1100">
              <a:latin typeface="Arial"/>
              <a:cs typeface="Arial"/>
            </a:endParaRPr>
          </a:p>
          <a:p>
            <a:pPr marL="30480" marR="33020" indent="-9525" algn="just">
              <a:lnSpc>
                <a:spcPts val="1320"/>
              </a:lnSpc>
              <a:spcBef>
                <a:spcPts val="85"/>
              </a:spcBef>
            </a:pPr>
            <a:r>
              <a:rPr sz="1150" spc="15" dirty="0">
                <a:solidFill>
                  <a:srgbClr val="050505"/>
                </a:solidFill>
                <a:latin typeface="Times New Roman"/>
                <a:cs typeface="Times New Roman"/>
              </a:rPr>
              <a:t>23.5</a:t>
            </a:r>
            <a:r>
              <a:rPr sz="1150" spc="-35" dirty="0">
                <a:solidFill>
                  <a:srgbClr val="050505"/>
                </a:solidFill>
                <a:latin typeface="Times New Roman"/>
                <a:cs typeface="Times New Roman"/>
              </a:rPr>
              <a:t>3</a:t>
            </a:r>
            <a:r>
              <a:rPr sz="1150" spc="60" dirty="0">
                <a:solidFill>
                  <a:srgbClr val="050505"/>
                </a:solidFill>
                <a:latin typeface="Times New Roman"/>
                <a:cs typeface="Times New Roman"/>
              </a:rPr>
              <a:t>9</a:t>
            </a:r>
            <a:r>
              <a:rPr sz="1150" spc="30" dirty="0">
                <a:solidFill>
                  <a:srgbClr val="2B2B2B"/>
                </a:solidFill>
                <a:latin typeface="Times New Roman"/>
                <a:cs typeface="Times New Roman"/>
              </a:rPr>
              <a:t>.</a:t>
            </a:r>
            <a:r>
              <a:rPr sz="1150" spc="25" dirty="0">
                <a:solidFill>
                  <a:srgbClr val="050505"/>
                </a:solidFill>
                <a:latin typeface="Times New Roman"/>
                <a:cs typeface="Times New Roman"/>
              </a:rPr>
              <a:t>504</a:t>
            </a:r>
            <a:r>
              <a:rPr sz="1150" spc="20" dirty="0">
                <a:solidFill>
                  <a:srgbClr val="050505"/>
                </a:solidFill>
                <a:latin typeface="Times New Roman"/>
                <a:cs typeface="Times New Roman"/>
              </a:rPr>
              <a:t>/000</a:t>
            </a:r>
            <a:r>
              <a:rPr sz="1150" spc="-5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150" spc="4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150" spc="-15" dirty="0">
                <a:solidFill>
                  <a:srgbClr val="050505"/>
                </a:solidFill>
                <a:latin typeface="Times New Roman"/>
                <a:cs typeface="Times New Roman"/>
              </a:rPr>
              <a:t>8</a:t>
            </a:r>
            <a:r>
              <a:rPr sz="1150" spc="70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60" dirty="0">
                <a:solidFill>
                  <a:srgbClr val="181818"/>
                </a:solidFill>
                <a:latin typeface="Arial"/>
                <a:cs typeface="Arial"/>
              </a:rPr>
              <a:t>estabe</a:t>
            </a:r>
            <a:r>
              <a:rPr sz="1150" spc="-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181818"/>
                </a:solidFill>
                <a:latin typeface="Arial"/>
                <a:cs typeface="Arial"/>
              </a:rPr>
              <a:t>ec</a:t>
            </a:r>
            <a:r>
              <a:rPr sz="1150" spc="-7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50" spc="-65" dirty="0">
                <a:solidFill>
                  <a:srgbClr val="181818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Aven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Professor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Mario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50505"/>
                </a:solidFill>
                <a:latin typeface="Arial"/>
                <a:cs typeface="Arial"/>
              </a:rPr>
              <a:t>Werneck,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Times New Roman"/>
                <a:cs typeface="Times New Roman"/>
              </a:rPr>
              <a:t>2900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49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150" spc="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95" dirty="0">
                <a:solidFill>
                  <a:srgbClr val="050505"/>
                </a:solidFill>
                <a:latin typeface="Arial"/>
                <a:cs typeface="Arial"/>
              </a:rPr>
              <a:t>Pi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ot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is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50505"/>
                </a:solidFill>
                <a:latin typeface="Times New Roman"/>
                <a:cs typeface="Times New Roman"/>
              </a:rPr>
              <a:t>04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490" dirty="0">
                <a:solidFill>
                  <a:srgbClr val="181818"/>
                </a:solidFill>
                <a:latin typeface="Times New Roman"/>
                <a:cs typeface="Times New Roman"/>
              </a:rPr>
              <a:t>-</a:t>
            </a:r>
            <a:r>
              <a:rPr sz="1150" spc="3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Bur</a:t>
            </a:r>
            <a:r>
              <a:rPr sz="1150" spc="-10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tis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340" dirty="0">
                <a:solidFill>
                  <a:srgbClr val="2B2B2B"/>
                </a:solidFill>
                <a:latin typeface="Arial"/>
                <a:cs typeface="Arial"/>
              </a:rPr>
              <a:t>-</a:t>
            </a:r>
            <a:r>
              <a:rPr sz="1150" spc="12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81818"/>
                </a:solidFill>
                <a:latin typeface="Arial"/>
                <a:cs typeface="Arial"/>
              </a:rPr>
              <a:t>Be</a:t>
            </a:r>
            <a:r>
              <a:rPr sz="1150" spc="-8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15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Hor</a:t>
            </a:r>
            <a:r>
              <a:rPr sz="1150" spc="-10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zo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te/MG.</a:t>
            </a:r>
            <a:endParaRPr sz="1150">
              <a:latin typeface="Arial"/>
              <a:cs typeface="Arial"/>
            </a:endParaRPr>
          </a:p>
          <a:p>
            <a:pPr marL="30480" algn="just">
              <a:lnSpc>
                <a:spcPts val="1260"/>
              </a:lnSpc>
            </a:pPr>
            <a:r>
              <a:rPr sz="1150" spc="45" dirty="0">
                <a:solidFill>
                  <a:srgbClr val="181818"/>
                </a:solidFill>
                <a:latin typeface="Times New Roman"/>
                <a:cs typeface="Times New Roman"/>
              </a:rPr>
              <a:t>31</a:t>
            </a:r>
            <a:r>
              <a:rPr sz="1150" spc="-4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50" spc="-15" dirty="0">
                <a:solidFill>
                  <a:srgbClr val="2B2B2B"/>
                </a:solidFill>
                <a:latin typeface="Times New Roman"/>
                <a:cs typeface="Times New Roman"/>
              </a:rPr>
              <a:t>2</a:t>
            </a:r>
            <a:r>
              <a:rPr sz="1150" spc="20" dirty="0">
                <a:solidFill>
                  <a:srgbClr val="050505"/>
                </a:solidFill>
                <a:latin typeface="Times New Roman"/>
                <a:cs typeface="Times New Roman"/>
              </a:rPr>
              <a:t>51</a:t>
            </a:r>
            <a:r>
              <a:rPr sz="1150" spc="-4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150" spc="-3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150" spc="65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1150" spc="-5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150" spc="-15" dirty="0">
                <a:solidFill>
                  <a:srgbClr val="050505"/>
                </a:solidFill>
                <a:latin typeface="Times New Roman"/>
                <a:cs typeface="Times New Roman"/>
              </a:rPr>
              <a:t>7</a:t>
            </a:r>
            <a:r>
              <a:rPr sz="1150" spc="90" dirty="0">
                <a:solidFill>
                  <a:srgbClr val="050505"/>
                </a:solidFill>
                <a:latin typeface="Times New Roman"/>
                <a:cs typeface="Times New Roman"/>
              </a:rPr>
              <a:t>7</a:t>
            </a:r>
            <a:r>
              <a:rPr sz="1150" spc="-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90" dirty="0">
                <a:solidFill>
                  <a:srgbClr val="050505"/>
                </a:solidFill>
                <a:latin typeface="Times New Roman"/>
                <a:cs typeface="Times New Roman"/>
              </a:rPr>
              <a:t>/</a:t>
            </a:r>
            <a:r>
              <a:rPr sz="1150" spc="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Times New Roman"/>
                <a:cs typeface="Times New Roman"/>
              </a:rPr>
              <a:t>2526-</a:t>
            </a:r>
            <a:r>
              <a:rPr sz="1150" spc="2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150" spc="45" dirty="0">
                <a:solidFill>
                  <a:srgbClr val="050505"/>
                </a:solidFill>
                <a:latin typeface="Times New Roman"/>
                <a:cs typeface="Times New Roman"/>
              </a:rPr>
              <a:t>5</a:t>
            </a:r>
            <a:r>
              <a:rPr sz="1150" spc="40" dirty="0">
                <a:solidFill>
                  <a:srgbClr val="050505"/>
                </a:solidFill>
                <a:latin typeface="Times New Roman"/>
                <a:cs typeface="Times New Roman"/>
              </a:rPr>
              <a:t>3</a:t>
            </a:r>
            <a:r>
              <a:rPr sz="1150" spc="22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endParaRPr sz="1150">
              <a:latin typeface="Times New Roman"/>
              <a:cs typeface="Times New Roman"/>
            </a:endParaRPr>
          </a:p>
          <a:p>
            <a:pPr marL="30480" algn="just">
              <a:lnSpc>
                <a:spcPts val="1350"/>
              </a:lnSpc>
            </a:pPr>
            <a:r>
              <a:rPr sz="1150" spc="-80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cec.comerc</a:t>
            </a:r>
            <a:r>
              <a:rPr sz="1150" spc="15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i</a:t>
            </a:r>
            <a:r>
              <a:rPr sz="1150" spc="-10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a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l</a:t>
            </a:r>
            <a:r>
              <a:rPr sz="1150" spc="-80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03@gma</a:t>
            </a:r>
            <a:r>
              <a:rPr sz="1150" spc="50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i</a:t>
            </a:r>
            <a:r>
              <a:rPr sz="1150" spc="10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l</a:t>
            </a:r>
            <a:r>
              <a:rPr sz="1150" spc="-100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.</a:t>
            </a:r>
            <a:r>
              <a:rPr sz="1150" spc="-40" dirty="0">
                <a:solidFill>
                  <a:srgbClr val="181818"/>
                </a:solidFill>
                <a:latin typeface="Arial"/>
                <a:cs typeface="Arial"/>
                <a:hlinkClick r:id="rId3"/>
              </a:rPr>
              <a:t>com</a:t>
            </a:r>
            <a:endParaRPr sz="115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10"/>
              </a:spcBef>
            </a:pP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CO</a:t>
            </a: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TA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O: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audete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Ca</a:t>
            </a:r>
            <a:r>
              <a:rPr sz="1150" spc="-8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ra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50">
              <a:latin typeface="Times New Roman"/>
              <a:cs typeface="Times New Roman"/>
            </a:endParaRPr>
          </a:p>
          <a:p>
            <a:pPr marL="75565" marR="73660" algn="just">
              <a:lnSpc>
                <a:spcPct val="92100"/>
              </a:lnSpc>
            </a:pP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Autor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85" dirty="0">
                <a:solidFill>
                  <a:srgbClr val="050505"/>
                </a:solidFill>
                <a:latin typeface="Arial"/>
                <a:cs typeface="Arial"/>
              </a:rPr>
              <a:t>zamos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</a:rPr>
              <a:t>fornec</a:t>
            </a:r>
            <a:r>
              <a:rPr sz="1150" spc="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81818"/>
                </a:solidFill>
                <a:latin typeface="Arial"/>
                <a:cs typeface="Arial"/>
              </a:rPr>
              <a:t>mento</a:t>
            </a:r>
            <a:r>
              <a:rPr sz="1150" spc="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mater</a:t>
            </a:r>
            <a:r>
              <a:rPr sz="1150" spc="-8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al</a:t>
            </a:r>
            <a:r>
              <a:rPr sz="11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aba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xo,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conforme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p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an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ha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abai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xo,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81818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81818"/>
                </a:solidFill>
                <a:latin typeface="Arial"/>
                <a:cs typeface="Arial"/>
              </a:rPr>
              <a:t>razão</a:t>
            </a:r>
            <a:r>
              <a:rPr sz="1150" spc="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150" spc="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Proponente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acima</a:t>
            </a:r>
            <a:r>
              <a:rPr sz="11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1150" spc="-5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50" spc="6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115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apresentado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uma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proposta</a:t>
            </a:r>
            <a:r>
              <a:rPr sz="11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adequada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menor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preço.</a:t>
            </a:r>
            <a:r>
              <a:rPr sz="11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 fornecime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30" dirty="0">
                <a:solidFill>
                  <a:srgbClr val="050505"/>
                </a:solidFill>
                <a:latin typeface="Arial"/>
                <a:cs typeface="Arial"/>
              </a:rPr>
              <a:t>to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50505"/>
                </a:solidFill>
                <a:latin typeface="Arial"/>
                <a:cs typeface="Arial"/>
              </a:rPr>
              <a:t>obedecerá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81818"/>
                </a:solidFill>
                <a:latin typeface="Arial"/>
                <a:cs typeface="Arial"/>
              </a:rPr>
              <a:t>às</a:t>
            </a:r>
            <a:r>
              <a:rPr sz="115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81818"/>
                </a:solidFill>
                <a:latin typeface="Arial"/>
                <a:cs typeface="Arial"/>
              </a:rPr>
              <a:t>cond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50" spc="-80" dirty="0">
                <a:solidFill>
                  <a:srgbClr val="181818"/>
                </a:solidFill>
                <a:latin typeface="Arial"/>
                <a:cs typeface="Arial"/>
              </a:rPr>
              <a:t>ções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114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ITAL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CONCOR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ÊNC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105" dirty="0">
                <a:solidFill>
                  <a:srgbClr val="050505"/>
                </a:solidFill>
                <a:latin typeface="Times New Roman"/>
                <a:cs typeface="Times New Roman"/>
              </a:rPr>
              <a:t>03/</a:t>
            </a:r>
            <a:r>
              <a:rPr sz="1250" spc="-1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spc="90" dirty="0">
                <a:solidFill>
                  <a:srgbClr val="050505"/>
                </a:solidFill>
                <a:latin typeface="Times New Roman"/>
                <a:cs typeface="Times New Roman"/>
              </a:rPr>
              <a:t>20</a:t>
            </a:r>
            <a:r>
              <a:rPr sz="1250" spc="-1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50" spc="125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1250" spc="-7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5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50505"/>
                </a:solidFill>
                <a:latin typeface="Arial"/>
                <a:cs typeface="Arial"/>
              </a:rPr>
              <a:t>descr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tas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Proposta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Comerc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al.</a:t>
            </a:r>
            <a:endParaRPr sz="11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8484" y="7097655"/>
            <a:ext cx="22618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Horizo</a:t>
            </a:r>
            <a:r>
              <a:rPr sz="1150" spc="-13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te</a:t>
            </a:r>
            <a:r>
              <a:rPr sz="11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50505"/>
                </a:solidFill>
                <a:latin typeface="Arial"/>
                <a:cs typeface="Arial"/>
              </a:rPr>
              <a:t>28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Março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81818"/>
                </a:solidFill>
                <a:latin typeface="Arial"/>
                <a:cs typeface="Arial"/>
              </a:rPr>
              <a:t>2</a:t>
            </a:r>
            <a:r>
              <a:rPr sz="1150" spc="-35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1150" spc="-114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150" spc="-15" dirty="0">
                <a:solidFill>
                  <a:srgbClr val="181818"/>
                </a:solidFill>
                <a:latin typeface="Arial"/>
                <a:cs typeface="Arial"/>
              </a:rPr>
              <a:t>6.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85209" y="7197421"/>
            <a:ext cx="43688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23215" algn="l"/>
              </a:tabLst>
            </a:pPr>
            <a:r>
              <a:rPr sz="2800" spc="-1120" dirty="0">
                <a:solidFill>
                  <a:srgbClr val="ACACAC"/>
                </a:solidFill>
                <a:latin typeface="Times New Roman"/>
                <a:cs typeface="Times New Roman"/>
              </a:rPr>
              <a:t>_</a:t>
            </a:r>
            <a:r>
              <a:rPr sz="800" u="heavy" dirty="0">
                <a:solidFill>
                  <a:srgbClr val="C4C4C3"/>
                </a:solidFill>
                <a:latin typeface="Times New Roman"/>
                <a:cs typeface="Times New Roman"/>
              </a:rPr>
              <a:t> 	</a:t>
            </a:r>
            <a:r>
              <a:rPr sz="800" spc="-140" dirty="0">
                <a:solidFill>
                  <a:srgbClr val="C4C4C3"/>
                </a:solidFill>
                <a:latin typeface="Times New Roman"/>
                <a:cs typeface="Times New Roman"/>
              </a:rPr>
              <a:t>,</a:t>
            </a:r>
            <a:r>
              <a:rPr sz="800" spc="-140" dirty="0">
                <a:solidFill>
                  <a:srgbClr val="8E8E8E"/>
                </a:solidFill>
                <a:latin typeface="Times New Roman"/>
                <a:cs typeface="Times New Roman"/>
              </a:rPr>
              <a:t>_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-836732" y="8054203"/>
            <a:ext cx="1779905" cy="216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20055" baseline="-9259" dirty="0">
                <a:solidFill>
                  <a:srgbClr val="050505"/>
                </a:solidFill>
                <a:latin typeface="Courier New"/>
                <a:cs typeface="Courier New"/>
              </a:rPr>
              <a:t>C</a:t>
            </a:r>
            <a:r>
              <a:rPr sz="1250" spc="40" dirty="0">
                <a:solidFill>
                  <a:srgbClr val="727272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54931" y="8032725"/>
            <a:ext cx="809625" cy="238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10" dirty="0">
                <a:solidFill>
                  <a:srgbClr val="050505"/>
                </a:solidFill>
                <a:latin typeface="Courier New"/>
                <a:cs typeface="Courier New"/>
              </a:rPr>
              <a:t>LV</a:t>
            </a:r>
            <a:r>
              <a:rPr sz="1200" spc="-180" dirty="0">
                <a:solidFill>
                  <a:srgbClr val="050505"/>
                </a:solidFill>
                <a:latin typeface="Courier New"/>
                <a:cs typeface="Courier New"/>
              </a:rPr>
              <a:t>E</a:t>
            </a:r>
            <a:r>
              <a:rPr sz="1200" spc="-480" dirty="0">
                <a:solidFill>
                  <a:srgbClr val="050505"/>
                </a:solidFill>
                <a:latin typeface="Courier New"/>
                <a:cs typeface="Courier New"/>
              </a:rPr>
              <a:t>S</a:t>
            </a:r>
            <a:r>
              <a:rPr sz="2175" i="1" spc="277" baseline="7662" dirty="0">
                <a:solidFill>
                  <a:srgbClr val="2B2B2B"/>
                </a:solidFill>
                <a:latin typeface="Arial"/>
                <a:cs typeface="Arial"/>
              </a:rPr>
              <a:t>(</a:t>
            </a:r>
            <a:r>
              <a:rPr sz="1200" u="sng" spc="-10" dirty="0">
                <a:solidFill>
                  <a:srgbClr val="050505"/>
                </a:solidFill>
                <a:latin typeface="Courier New"/>
                <a:cs typeface="Courier New"/>
              </a:rPr>
              <a:t>RO</a:t>
            </a:r>
            <a:r>
              <a:rPr sz="1200" u="sng" spc="-65" dirty="0">
                <a:solidFill>
                  <a:srgbClr val="050505"/>
                </a:solidFill>
                <a:latin typeface="Courier New"/>
                <a:cs typeface="Courier New"/>
              </a:rPr>
              <a:t>C</a:t>
            </a:r>
            <a:r>
              <a:rPr sz="1200" u="sng" spc="-25" dirty="0">
                <a:solidFill>
                  <a:srgbClr val="050505"/>
                </a:solidFill>
                <a:latin typeface="Courier New"/>
                <a:cs typeface="Courier New"/>
              </a:rPr>
              <a:t>H</a:t>
            </a:r>
            <a:r>
              <a:rPr sz="1200" spc="-25" dirty="0">
                <a:solidFill>
                  <a:srgbClr val="050505"/>
                </a:solidFill>
                <a:latin typeface="Courier New"/>
                <a:cs typeface="Courier New"/>
              </a:rPr>
              <a:t>A</a:t>
            </a:r>
            <a:endParaRPr sz="1200">
              <a:latin typeface="Courier New"/>
              <a:cs typeface="Courier New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39390" y="4963517"/>
          <a:ext cx="6555740" cy="18186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6332"/>
                <a:gridCol w="1239433"/>
                <a:gridCol w="2060854"/>
                <a:gridCol w="591063"/>
                <a:gridCol w="788832"/>
                <a:gridCol w="710174"/>
                <a:gridCol w="692195"/>
              </a:tblGrid>
              <a:tr h="523786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ITEM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94">
                      <a:solidFill>
                        <a:srgbClr val="000000"/>
                      </a:solidFill>
                      <a:prstDash val="solid"/>
                    </a:lnL>
                    <a:lnR w="13484">
                      <a:solidFill>
                        <a:srgbClr val="484848"/>
                      </a:solidFill>
                      <a:prstDash val="solid"/>
                    </a:lnR>
                    <a:lnT w="4494">
                      <a:solidFill>
                        <a:srgbClr val="000000"/>
                      </a:solidFill>
                      <a:prstDash val="solid"/>
                    </a:lnT>
                    <a:lnB w="8989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7965" marR="241300" indent="26670">
                        <a:lnSpc>
                          <a:spcPts val="100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MATERIAL</a:t>
                      </a:r>
                      <a:r>
                        <a:rPr sz="900" spc="7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OU </a:t>
                      </a:r>
                      <a:r>
                        <a:rPr sz="90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EQUIPAMENTO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3484">
                      <a:solidFill>
                        <a:srgbClr val="484848"/>
                      </a:solidFill>
                      <a:prstDash val="solid"/>
                    </a:lnL>
                    <a:lnR w="8989">
                      <a:solidFill>
                        <a:srgbClr val="3F3F3F"/>
                      </a:solidFill>
                      <a:prstDash val="solid"/>
                    </a:lnR>
                    <a:lnT w="4494">
                      <a:solidFill>
                        <a:srgbClr val="000000"/>
                      </a:solidFill>
                      <a:prstDash val="solid"/>
                    </a:lnT>
                    <a:lnB w="8989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341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ESPECIFICAÇÃO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89">
                      <a:solidFill>
                        <a:srgbClr val="3F3F3F"/>
                      </a:solidFill>
                      <a:prstDash val="solid"/>
                    </a:lnL>
                    <a:lnR w="8989">
                      <a:solidFill>
                        <a:srgbClr val="4B4B4B"/>
                      </a:solidFill>
                      <a:prstDash val="solid"/>
                    </a:lnR>
                    <a:lnT w="4494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ts val="1019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UNIDADE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8890">
                        <a:lnSpc>
                          <a:spcPts val="1320"/>
                        </a:lnSpc>
                      </a:pPr>
                      <a:r>
                        <a:rPr sz="1150" dirty="0">
                          <a:solidFill>
                            <a:srgbClr val="ACACAC"/>
                          </a:solidFill>
                          <a:latin typeface="Times New Roman"/>
                          <a:cs typeface="Times New Roman"/>
                        </a:rPr>
                        <a:t>•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89">
                      <a:solidFill>
                        <a:srgbClr val="4B4B4B"/>
                      </a:solidFill>
                      <a:prstDash val="solid"/>
                    </a:lnL>
                    <a:lnR w="8989">
                      <a:solidFill>
                        <a:srgbClr val="3F3F3F"/>
                      </a:solidFill>
                      <a:prstDash val="solid"/>
                    </a:lnR>
                    <a:lnT w="4494">
                      <a:solidFill>
                        <a:srgbClr val="000000"/>
                      </a:solidFill>
                      <a:prstDash val="solid"/>
                    </a:lnT>
                    <a:lnB w="8989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89">
                      <a:solidFill>
                        <a:srgbClr val="3F3F3F"/>
                      </a:solidFill>
                      <a:prstDash val="solid"/>
                    </a:lnL>
                    <a:lnR w="8989">
                      <a:solidFill>
                        <a:srgbClr val="444444"/>
                      </a:solidFill>
                      <a:prstDash val="solid"/>
                    </a:lnR>
                    <a:lnT w="4494">
                      <a:solidFill>
                        <a:srgbClr val="000000"/>
                      </a:solidFill>
                      <a:prstDash val="solid"/>
                    </a:lnT>
                    <a:lnB w="8989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88900" indent="80645">
                        <a:lnSpc>
                          <a:spcPts val="100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VALOR UNITÁRIO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89">
                      <a:solidFill>
                        <a:srgbClr val="444444"/>
                      </a:solidFill>
                      <a:prstDash val="solid"/>
                    </a:lnL>
                    <a:lnR w="8989">
                      <a:solidFill>
                        <a:srgbClr val="3F3F3F"/>
                      </a:solidFill>
                      <a:prstDash val="solid"/>
                    </a:lnR>
                    <a:lnT w="4494">
                      <a:solidFill>
                        <a:srgbClr val="000000"/>
                      </a:solidFill>
                      <a:prstDash val="solid"/>
                    </a:lnT>
                    <a:lnB w="8989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0" marR="199390" indent="-13970">
                        <a:lnSpc>
                          <a:spcPts val="93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VALOR TOTAL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89">
                      <a:solidFill>
                        <a:srgbClr val="3F3F3F"/>
                      </a:solidFill>
                      <a:prstDash val="solid"/>
                    </a:lnL>
                    <a:lnR w="4494">
                      <a:solidFill>
                        <a:srgbClr val="000000"/>
                      </a:solidFill>
                      <a:prstDash val="solid"/>
                    </a:lnR>
                    <a:lnT w="4494">
                      <a:solidFill>
                        <a:srgbClr val="000000"/>
                      </a:solidFill>
                      <a:prstDash val="solid"/>
                    </a:lnT>
                    <a:lnB w="8989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993152"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4">
                      <a:solidFill>
                        <a:srgbClr val="000000"/>
                      </a:solidFill>
                      <a:prstDash val="solid"/>
                    </a:lnL>
                    <a:lnT w="8989">
                      <a:solidFill>
                        <a:srgbClr val="545454"/>
                      </a:solidFill>
                      <a:prstDash val="solid"/>
                    </a:lnT>
                    <a:lnB w="8989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ESCADA</a:t>
                      </a:r>
                      <a:r>
                        <a:rPr sz="900" spc="7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AGIUDADE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8989">
                      <a:solidFill>
                        <a:srgbClr val="545454"/>
                      </a:solidFill>
                      <a:prstDash val="solid"/>
                    </a:lnT>
                    <a:lnB w="11257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 marR="1270" indent="4445" algn="just">
                        <a:lnSpc>
                          <a:spcPct val="93600"/>
                        </a:lnSpc>
                      </a:pP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Escada </a:t>
                      </a:r>
                      <a:r>
                        <a:rPr sz="850" spc="-9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1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agilidade </a:t>
                      </a:r>
                      <a:r>
                        <a:rPr sz="850" spc="-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9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85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namento </a:t>
                      </a:r>
                      <a:r>
                        <a:rPr sz="85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-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7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6 degraus  </a:t>
                      </a:r>
                      <a:r>
                        <a:rPr sz="850" spc="-114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850" spc="-6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PVC </a:t>
                      </a:r>
                      <a:r>
                        <a:rPr sz="1275" spc="165" baseline="3267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ríg</a:t>
                      </a:r>
                      <a:r>
                        <a:rPr sz="1350" spc="-75" baseline="3086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350" baseline="3086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1350" spc="135" baseline="3086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spc="-22" baseline="3267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275" baseline="3267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Regu</a:t>
                      </a:r>
                      <a:r>
                        <a:rPr sz="1275" spc="-97" baseline="3267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agem  </a:t>
                      </a:r>
                      <a:r>
                        <a:rPr sz="1275" spc="-127" baseline="3267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nos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degrau</a:t>
                      </a:r>
                      <a:r>
                        <a:rPr sz="850" spc="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spc="-13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Materia</a:t>
                      </a:r>
                      <a:r>
                        <a:rPr sz="850" spc="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50" spc="-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5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850" spc="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Nylon</a:t>
                      </a:r>
                      <a:r>
                        <a:rPr sz="850" spc="-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Hastes</a:t>
                      </a:r>
                      <a:r>
                        <a:rPr sz="850" spc="-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PV</a:t>
                      </a:r>
                      <a:r>
                        <a:rPr sz="850" spc="-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50" spc="-15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Contém </a:t>
                      </a:r>
                      <a:r>
                        <a:rPr sz="850" spc="-1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3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50" spc="8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deg</a:t>
                      </a:r>
                      <a:r>
                        <a:rPr sz="850" spc="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au</a:t>
                      </a:r>
                      <a:r>
                        <a:rPr sz="850" spc="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50" dirty="0">
                          <a:solidFill>
                            <a:srgbClr val="5E5E5E"/>
                          </a:solidFill>
                          <a:latin typeface="Arial"/>
                          <a:cs typeface="Arial"/>
                        </a:rPr>
                        <a:t>.  </a:t>
                      </a:r>
                      <a:r>
                        <a:rPr sz="850" spc="-110" dirty="0">
                          <a:solidFill>
                            <a:srgbClr val="5E5E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5E5E5E"/>
                          </a:solidFill>
                          <a:latin typeface="Arial"/>
                          <a:cs typeface="Arial"/>
                        </a:rPr>
                        <a:t>comp</a:t>
                      </a:r>
                      <a:r>
                        <a:rPr sz="850" spc="65" dirty="0">
                          <a:solidFill>
                            <a:srgbClr val="5E5E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nha </a:t>
                      </a:r>
                      <a:r>
                        <a:rPr sz="850" spc="-7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um 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Bornal     </a:t>
                      </a:r>
                      <a:r>
                        <a:rPr sz="850" spc="7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9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ara     </a:t>
                      </a:r>
                      <a:r>
                        <a:rPr sz="850" spc="10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50" spc="-7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ar</a:t>
                      </a:r>
                      <a:r>
                        <a:rPr sz="850" spc="-4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ar      </a:t>
                      </a:r>
                      <a:r>
                        <a:rPr sz="850" spc="-10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a      </a:t>
                      </a:r>
                      <a:r>
                        <a:rPr sz="850" spc="-11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escad</a:t>
                      </a:r>
                      <a:r>
                        <a:rPr sz="850" spc="5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Especificações </a:t>
                      </a:r>
                      <a:r>
                        <a:rPr sz="850" spc="1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Produt</a:t>
                      </a:r>
                      <a:r>
                        <a:rPr sz="850" spc="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50" spc="-8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50" spc="3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Pes</a:t>
                      </a:r>
                      <a:r>
                        <a:rPr sz="850" spc="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50" spc="1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4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spc="-15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6 </a:t>
                      </a:r>
                      <a:r>
                        <a:rPr sz="850" spc="6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Kg </a:t>
                      </a:r>
                      <a:r>
                        <a:rPr sz="850" spc="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Altur</a:t>
                      </a:r>
                      <a:r>
                        <a:rPr sz="850" spc="7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50" spc="-13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50" spc="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50" spc="-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50" spc="-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50" spc="3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Largura:</a:t>
                      </a:r>
                      <a:r>
                        <a:rPr sz="850" spc="6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50" spc="-3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8989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128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5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50" spc="1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8989">
                      <a:solidFill>
                        <a:srgbClr val="606060"/>
                      </a:solidFill>
                      <a:prstDash val="solid"/>
                    </a:lnT>
                    <a:lnB w="8989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8989">
                      <a:solidFill>
                        <a:srgbClr val="606060"/>
                      </a:solidFill>
                      <a:prstDash val="solid"/>
                    </a:lnT>
                    <a:lnB w="8989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3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85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8989">
                      <a:solidFill>
                        <a:srgbClr val="606060"/>
                      </a:solidFill>
                      <a:prstDash val="solid"/>
                    </a:lnT>
                    <a:lnB w="8989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31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247</a:t>
                      </a:r>
                      <a:r>
                        <a:rPr sz="850" spc="-2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494">
                      <a:solidFill>
                        <a:srgbClr val="000000"/>
                      </a:solidFill>
                      <a:prstDash val="solid"/>
                    </a:lnR>
                    <a:lnT w="8989">
                      <a:solidFill>
                        <a:srgbClr val="7C7C7C"/>
                      </a:solidFill>
                      <a:prstDash val="solid"/>
                    </a:lnT>
                    <a:lnB w="8989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297039">
                <a:tc gridSpan="5">
                  <a:txBody>
                    <a:bodyPr/>
                    <a:lstStyle/>
                    <a:p>
                      <a:pPr marR="29209" algn="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94">
                      <a:solidFill>
                        <a:srgbClr val="000000"/>
                      </a:solidFill>
                      <a:prstDash val="solid"/>
                    </a:lnL>
                    <a:lnR w="4494">
                      <a:solidFill>
                        <a:srgbClr val="484848"/>
                      </a:solidFill>
                      <a:prstDash val="solid"/>
                    </a:lnR>
                    <a:lnT w="8989" cap="flat" cmpd="sng" algn="ctr">
                      <a:solidFill>
                        <a:srgbClr val="6B6B6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494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3370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45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050505"/>
                          </a:solidFill>
                          <a:latin typeface="Times New Roman"/>
                          <a:cs typeface="Times New Roman"/>
                        </a:rPr>
                        <a:t>247,00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94">
                      <a:solidFill>
                        <a:srgbClr val="484848"/>
                      </a:solidFill>
                      <a:prstDash val="solid"/>
                    </a:lnL>
                    <a:lnR w="4494">
                      <a:solidFill>
                        <a:srgbClr val="000000"/>
                      </a:solidFill>
                      <a:prstDash val="solid"/>
                    </a:lnR>
                    <a:lnT w="8989">
                      <a:solidFill>
                        <a:srgbClr val="676767"/>
                      </a:solidFill>
                      <a:prstDash val="solid"/>
                    </a:lnT>
                    <a:lnB w="4494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1277024" y="8092619"/>
            <a:ext cx="72072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2920" dirty="0">
                <a:solidFill>
                  <a:srgbClr val="050505"/>
                </a:solidFill>
                <a:latin typeface="Courier New"/>
                <a:cs typeface="Courier New"/>
              </a:rPr>
              <a:t>A</a:t>
            </a:r>
            <a:r>
              <a:rPr sz="1200" spc="-365" dirty="0">
                <a:solidFill>
                  <a:srgbClr val="050505"/>
                </a:solidFill>
                <a:latin typeface="Courier New"/>
                <a:cs typeface="Courier New"/>
              </a:rPr>
              <a:t> </a:t>
            </a:r>
            <a:r>
              <a:rPr sz="1200" spc="-85" dirty="0">
                <a:solidFill>
                  <a:srgbClr val="050505"/>
                </a:solidFill>
                <a:latin typeface="Courier New"/>
                <a:cs typeface="Courier New"/>
              </a:rPr>
              <a:t>T</a:t>
            </a:r>
            <a:r>
              <a:rPr sz="1200" spc="114" dirty="0">
                <a:solidFill>
                  <a:srgbClr val="050505"/>
                </a:solidFill>
                <a:latin typeface="Courier New"/>
                <a:cs typeface="Courier New"/>
              </a:rPr>
              <a:t>O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33467" y="8246217"/>
            <a:ext cx="1830070" cy="323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080" algn="ctr">
              <a:lnSpc>
                <a:spcPts val="1145"/>
              </a:lnSpc>
              <a:tabLst>
                <a:tab pos="252095" algn="l"/>
                <a:tab pos="566420" algn="l"/>
              </a:tabLst>
            </a:pPr>
            <a:r>
              <a:rPr sz="1050" spc="10" dirty="0">
                <a:solidFill>
                  <a:srgbClr val="050505"/>
                </a:solidFill>
                <a:latin typeface="Arial"/>
                <a:cs typeface="Arial"/>
              </a:rPr>
              <a:t>P	</a:t>
            </a:r>
            <a:r>
              <a:rPr sz="1050" spc="25" dirty="0">
                <a:solidFill>
                  <a:srgbClr val="050505"/>
                </a:solidFill>
                <a:latin typeface="Arial"/>
                <a:cs typeface="Arial"/>
              </a:rPr>
              <a:t>S	</a:t>
            </a:r>
            <a:r>
              <a:rPr sz="1050" spc="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050" spc="-8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  <a:p>
            <a:pPr algn="ctr">
              <a:lnSpc>
                <a:spcPts val="1325"/>
              </a:lnSpc>
              <a:tabLst>
                <a:tab pos="786130" algn="l"/>
              </a:tabLst>
            </a:pPr>
            <a:r>
              <a:rPr sz="1200" spc="5" dirty="0">
                <a:solidFill>
                  <a:srgbClr val="050505"/>
                </a:solidFill>
                <a:latin typeface="Courier New"/>
                <a:cs typeface="Courier New"/>
              </a:rPr>
              <a:t>MA</a:t>
            </a:r>
            <a:r>
              <a:rPr sz="1200" spc="-20" dirty="0">
                <a:solidFill>
                  <a:srgbClr val="050505"/>
                </a:solidFill>
                <a:latin typeface="Courier New"/>
                <a:cs typeface="Courier New"/>
              </a:rPr>
              <a:t>C</a:t>
            </a:r>
            <a:r>
              <a:rPr sz="1200" spc="-45" dirty="0">
                <a:solidFill>
                  <a:srgbClr val="050505"/>
                </a:solidFill>
                <a:latin typeface="Courier New"/>
                <a:cs typeface="Courier New"/>
              </a:rPr>
              <a:t>KE</a:t>
            </a:r>
            <a:r>
              <a:rPr sz="1200" spc="-60" dirty="0">
                <a:solidFill>
                  <a:srgbClr val="050505"/>
                </a:solidFill>
                <a:latin typeface="Courier New"/>
                <a:cs typeface="Courier New"/>
              </a:rPr>
              <a:t>N</a:t>
            </a:r>
            <a:r>
              <a:rPr sz="1200" spc="180" dirty="0">
                <a:solidFill>
                  <a:srgbClr val="050505"/>
                </a:solidFill>
                <a:latin typeface="Courier New"/>
                <a:cs typeface="Courier New"/>
              </a:rPr>
              <a:t>Z</a:t>
            </a:r>
            <a:r>
              <a:rPr sz="1200" dirty="0">
                <a:solidFill>
                  <a:srgbClr val="050505"/>
                </a:solidFill>
                <a:latin typeface="Courier New"/>
                <a:cs typeface="Courier New"/>
              </a:rPr>
              <a:t>	</a:t>
            </a:r>
            <a:r>
              <a:rPr sz="1200" spc="-160" dirty="0">
                <a:solidFill>
                  <a:srgbClr val="050505"/>
                </a:solidFill>
                <a:latin typeface="Courier New"/>
                <a:cs typeface="Courier New"/>
              </a:rPr>
              <a:t>E</a:t>
            </a:r>
            <a:r>
              <a:rPr sz="1200" spc="-85" dirty="0">
                <a:solidFill>
                  <a:srgbClr val="050505"/>
                </a:solidFill>
                <a:latin typeface="Courier New"/>
                <a:cs typeface="Courier New"/>
              </a:rPr>
              <a:t>S</a:t>
            </a:r>
            <a:r>
              <a:rPr sz="1200" spc="-90" dirty="0">
                <a:solidFill>
                  <a:srgbClr val="050505"/>
                </a:solidFill>
                <a:latin typeface="Courier New"/>
                <a:cs typeface="Courier New"/>
              </a:rPr>
              <a:t>P</a:t>
            </a:r>
            <a:r>
              <a:rPr sz="1200" spc="40" dirty="0">
                <a:solidFill>
                  <a:srgbClr val="050505"/>
                </a:solidFill>
                <a:latin typeface="Courier New"/>
                <a:cs typeface="Courier New"/>
              </a:rPr>
              <a:t>O</a:t>
            </a:r>
            <a:r>
              <a:rPr sz="1200" spc="-75" dirty="0">
                <a:solidFill>
                  <a:srgbClr val="050505"/>
                </a:solidFill>
                <a:latin typeface="Courier New"/>
                <a:cs typeface="Courier New"/>
              </a:rPr>
              <a:t>R</a:t>
            </a:r>
            <a:r>
              <a:rPr sz="1200" spc="-20" dirty="0">
                <a:solidFill>
                  <a:srgbClr val="050505"/>
                </a:solidFill>
                <a:latin typeface="Courier New"/>
                <a:cs typeface="Courier New"/>
              </a:rPr>
              <a:t>T</a:t>
            </a:r>
            <a:r>
              <a:rPr sz="1200" spc="-120" dirty="0">
                <a:solidFill>
                  <a:srgbClr val="050505"/>
                </a:solidFill>
                <a:latin typeface="Courier New"/>
                <a:cs typeface="Courier New"/>
              </a:rPr>
              <a:t>E</a:t>
            </a:r>
            <a:r>
              <a:rPr sz="1200" spc="-515" dirty="0">
                <a:solidFill>
                  <a:srgbClr val="050505"/>
                </a:solidFill>
                <a:latin typeface="Courier New"/>
                <a:cs typeface="Courier New"/>
              </a:rPr>
              <a:t> </a:t>
            </a:r>
            <a:r>
              <a:rPr sz="1200" spc="-50" dirty="0">
                <a:solidFill>
                  <a:srgbClr val="050505"/>
                </a:solidFill>
                <a:latin typeface="Courier New"/>
                <a:cs typeface="Courier New"/>
              </a:rPr>
              <a:t>C</a:t>
            </a:r>
            <a:r>
              <a:rPr sz="1200" spc="-80" dirty="0">
                <a:solidFill>
                  <a:srgbClr val="050505"/>
                </a:solidFill>
                <a:latin typeface="Courier New"/>
                <a:cs typeface="Courier New"/>
              </a:rPr>
              <a:t>LUBE</a:t>
            </a:r>
            <a:endParaRPr sz="1200">
              <a:latin typeface="Courier New"/>
              <a:cs typeface="Courier New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96464" y="9681736"/>
            <a:ext cx="2510790" cy="443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0010" marR="5080" indent="-67945">
              <a:lnSpc>
                <a:spcPct val="112400"/>
              </a:lnSpc>
            </a:pPr>
            <a:r>
              <a:rPr sz="900" dirty="0">
                <a:solidFill>
                  <a:srgbClr val="2B2B2B"/>
                </a:solidFill>
                <a:latin typeface="Times New Roman"/>
                <a:cs typeface="Times New Roman"/>
              </a:rPr>
              <a:t>Diret</a:t>
            </a:r>
            <a:r>
              <a:rPr sz="900" spc="25" dirty="0">
                <a:solidFill>
                  <a:srgbClr val="2B2B2B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050505"/>
                </a:solidFill>
                <a:latin typeface="Times New Roman"/>
                <a:cs typeface="Times New Roman"/>
              </a:rPr>
              <a:t>r</a:t>
            </a:r>
            <a:r>
              <a:rPr sz="900" spc="35" dirty="0">
                <a:solidFill>
                  <a:srgbClr val="050505"/>
                </a:solidFill>
                <a:latin typeface="Times New Roman"/>
                <a:cs typeface="Times New Roman"/>
              </a:rPr>
              <a:t>i</a:t>
            </a:r>
            <a:r>
              <a:rPr sz="900" spc="50" dirty="0">
                <a:solidFill>
                  <a:srgbClr val="2B2B2B"/>
                </a:solidFill>
                <a:latin typeface="Times New Roman"/>
                <a:cs typeface="Times New Roman"/>
              </a:rPr>
              <a:t>a</a:t>
            </a:r>
            <a:r>
              <a:rPr sz="900" spc="-4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181818"/>
                </a:solidFill>
                <a:latin typeface="Times New Roman"/>
                <a:cs typeface="Times New Roman"/>
              </a:rPr>
              <a:t>de </a:t>
            </a:r>
            <a:r>
              <a:rPr sz="900" spc="-5" dirty="0">
                <a:solidFill>
                  <a:srgbClr val="2B2B2B"/>
                </a:solidFill>
                <a:latin typeface="Times New Roman"/>
                <a:cs typeface="Times New Roman"/>
              </a:rPr>
              <a:t>Administração</a:t>
            </a:r>
            <a:r>
              <a:rPr sz="90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-8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727272"/>
                </a:solidFill>
                <a:latin typeface="Times New Roman"/>
                <a:cs typeface="Times New Roman"/>
              </a:rPr>
              <a:t>-</a:t>
            </a:r>
            <a:r>
              <a:rPr sz="900" spc="-100" dirty="0">
                <a:solidFill>
                  <a:srgbClr val="727272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050505"/>
                </a:solidFill>
                <a:latin typeface="Times New Roman"/>
                <a:cs typeface="Times New Roman"/>
              </a:rPr>
              <a:t>Rua</a:t>
            </a:r>
            <a:r>
              <a:rPr sz="900" spc="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B2B2B"/>
                </a:solidFill>
                <a:latin typeface="Times New Roman"/>
                <a:cs typeface="Times New Roman"/>
              </a:rPr>
              <a:t>Congonhas,</a:t>
            </a:r>
            <a:r>
              <a:rPr sz="900" spc="4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181818"/>
                </a:solidFill>
                <a:latin typeface="Times New Roman"/>
                <a:cs typeface="Times New Roman"/>
              </a:rPr>
              <a:t>450</a:t>
            </a:r>
            <a:r>
              <a:rPr sz="900" spc="-1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F4F4F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4F4F4F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181818"/>
                </a:solidFill>
                <a:latin typeface="Times New Roman"/>
                <a:cs typeface="Times New Roman"/>
              </a:rPr>
              <a:t>Pr</a:t>
            </a:r>
            <a:r>
              <a:rPr sz="900" spc="-15" dirty="0">
                <a:solidFill>
                  <a:srgbClr val="181818"/>
                </a:solidFill>
                <a:latin typeface="Times New Roman"/>
                <a:cs typeface="Times New Roman"/>
              </a:rPr>
              <a:t>a</a:t>
            </a:r>
            <a:r>
              <a:rPr sz="900" spc="-20" dirty="0">
                <a:solidFill>
                  <a:srgbClr val="3B3B3B"/>
                </a:solidFill>
                <a:latin typeface="Times New Roman"/>
                <a:cs typeface="Times New Roman"/>
              </a:rPr>
              <a:t>ç</a:t>
            </a:r>
            <a:r>
              <a:rPr sz="900" spc="50" dirty="0">
                <a:solidFill>
                  <a:srgbClr val="181818"/>
                </a:solidFill>
                <a:latin typeface="Times New Roman"/>
                <a:cs typeface="Times New Roman"/>
              </a:rPr>
              <a:t>a</a:t>
            </a:r>
            <a:r>
              <a:rPr sz="900" spc="-4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181818"/>
                </a:solidFill>
                <a:latin typeface="Times New Roman"/>
                <a:cs typeface="Times New Roman"/>
              </a:rPr>
              <a:t>de</a:t>
            </a:r>
            <a:r>
              <a:rPr sz="900" spc="-2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B2B2B"/>
                </a:solidFill>
                <a:latin typeface="Times New Roman"/>
                <a:cs typeface="Times New Roman"/>
              </a:rPr>
              <a:t>Espones</a:t>
            </a:r>
            <a:r>
              <a:rPr sz="900" spc="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2B2B2B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181818"/>
                </a:solidFill>
                <a:latin typeface="Times New Roman"/>
                <a:cs typeface="Times New Roman"/>
              </a:rPr>
              <a:t>Rua</a:t>
            </a:r>
            <a:r>
              <a:rPr sz="900" spc="-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181818"/>
                </a:solidFill>
                <a:latin typeface="Times New Roman"/>
                <a:cs typeface="Times New Roman"/>
              </a:rPr>
              <a:t>B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181818"/>
                </a:solidFill>
                <a:latin typeface="Times New Roman"/>
                <a:cs typeface="Times New Roman"/>
              </a:rPr>
              <a:t>nvin</a:t>
            </a:r>
            <a:r>
              <a:rPr sz="900" spc="60" dirty="0">
                <a:solidFill>
                  <a:srgbClr val="181818"/>
                </a:solidFill>
                <a:latin typeface="Times New Roman"/>
                <a:cs typeface="Times New Roman"/>
              </a:rPr>
              <a:t>d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B2B2B"/>
                </a:solidFill>
                <a:latin typeface="Times New Roman"/>
                <a:cs typeface="Times New Roman"/>
              </a:rPr>
              <a:t>de 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Carv</a:t>
            </a:r>
            <a:r>
              <a:rPr sz="900" spc="-45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181818"/>
                </a:solidFill>
                <a:latin typeface="Times New Roman"/>
                <a:cs typeface="Times New Roman"/>
              </a:rPr>
              <a:t>l</a:t>
            </a:r>
            <a:r>
              <a:rPr sz="900" spc="0" dirty="0">
                <a:solidFill>
                  <a:srgbClr val="181818"/>
                </a:solidFill>
                <a:latin typeface="Times New Roman"/>
                <a:cs typeface="Times New Roman"/>
              </a:rPr>
              <a:t>h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o,</a:t>
            </a:r>
            <a:r>
              <a:rPr sz="900" spc="-2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181818"/>
                </a:solidFill>
                <a:latin typeface="Times New Roman"/>
                <a:cs typeface="Times New Roman"/>
              </a:rPr>
              <a:t>Fin</a:t>
            </a:r>
            <a:endParaRPr sz="900">
              <a:latin typeface="Times New Roman"/>
              <a:cs typeface="Times New Roman"/>
            </a:endParaRPr>
          </a:p>
          <a:p>
            <a:pPr marL="259715">
              <a:lnSpc>
                <a:spcPct val="100000"/>
              </a:lnSpc>
              <a:spcBef>
                <a:spcPts val="95"/>
              </a:spcBef>
            </a:pPr>
            <a:r>
              <a:rPr sz="900" spc="20" dirty="0">
                <a:solidFill>
                  <a:srgbClr val="181818"/>
                </a:solidFill>
                <a:latin typeface="Times New Roman"/>
                <a:cs typeface="Times New Roman"/>
              </a:rPr>
              <a:t>H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ome</a:t>
            </a:r>
            <a:r>
              <a:rPr sz="900" spc="-5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181818"/>
                </a:solidFill>
                <a:latin typeface="Times New Roman"/>
                <a:cs typeface="Times New Roman"/>
              </a:rPr>
              <a:t>P</a:t>
            </a:r>
            <a:r>
              <a:rPr sz="900" spc="35" dirty="0">
                <a:solidFill>
                  <a:srgbClr val="181818"/>
                </a:solidFill>
                <a:latin typeface="Times New Roman"/>
                <a:cs typeface="Times New Roman"/>
              </a:rPr>
              <a:t>a</a:t>
            </a:r>
            <a:r>
              <a:rPr sz="900" dirty="0">
                <a:solidFill>
                  <a:srgbClr val="3B3B3B"/>
                </a:solidFill>
                <a:latin typeface="Times New Roman"/>
                <a:cs typeface="Times New Roman"/>
              </a:rPr>
              <a:t>ge:</a:t>
            </a:r>
            <a:r>
              <a:rPr sz="900" spc="4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B2B2B"/>
                </a:solidFill>
                <a:latin typeface="Times New Roman"/>
                <a:cs typeface="Times New Roman"/>
              </a:rPr>
              <a:t>ww</a:t>
            </a:r>
            <a:r>
              <a:rPr sz="900" spc="100" dirty="0">
                <a:solidFill>
                  <a:srgbClr val="2B2B2B"/>
                </a:solidFill>
                <a:latin typeface="Times New Roman"/>
                <a:cs typeface="Times New Roman"/>
              </a:rPr>
              <a:t>w</a:t>
            </a:r>
            <a:r>
              <a:rPr sz="900" spc="-15" dirty="0">
                <a:solidFill>
                  <a:srgbClr val="5E5E5E"/>
                </a:solidFill>
                <a:latin typeface="Times New Roman"/>
                <a:cs typeface="Times New Roman"/>
              </a:rPr>
              <a:t>.</a:t>
            </a:r>
            <a:r>
              <a:rPr sz="900" dirty="0">
                <a:solidFill>
                  <a:srgbClr val="181818"/>
                </a:solidFill>
                <a:latin typeface="Times New Roman"/>
                <a:cs typeface="Times New Roman"/>
              </a:rPr>
              <a:t>m</a:t>
            </a:r>
            <a:r>
              <a:rPr sz="900" u="sng" spc="25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cken</a:t>
            </a:r>
            <a:r>
              <a:rPr sz="900" spc="55" dirty="0">
                <a:solidFill>
                  <a:srgbClr val="3B3B3B"/>
                </a:solidFill>
                <a:latin typeface="Times New Roman"/>
                <a:cs typeface="Times New Roman"/>
              </a:rPr>
              <a:t>z</a:t>
            </a:r>
            <a:r>
              <a:rPr sz="900" spc="-10" dirty="0">
                <a:solidFill>
                  <a:srgbClr val="181818"/>
                </a:solidFill>
                <a:latin typeface="Times New Roman"/>
                <a:cs typeface="Times New Roman"/>
              </a:rPr>
              <a:t>i</a:t>
            </a:r>
            <a:r>
              <a:rPr sz="900" spc="15" dirty="0">
                <a:solidFill>
                  <a:srgbClr val="4F4F4F"/>
                </a:solidFill>
                <a:latin typeface="Times New Roman"/>
                <a:cs typeface="Times New Roman"/>
              </a:rPr>
              <a:t>c</a:t>
            </a:r>
            <a:r>
              <a:rPr sz="900" dirty="0">
                <a:solidFill>
                  <a:srgbClr val="2B2B2B"/>
                </a:solidFill>
                <a:latin typeface="Times New Roman"/>
                <a:cs typeface="Times New Roman"/>
              </a:rPr>
              <a:t>bh</a:t>
            </a:r>
            <a:r>
              <a:rPr sz="900" spc="-7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4F4F4F"/>
                </a:solidFill>
                <a:latin typeface="Times New Roman"/>
                <a:cs typeface="Times New Roman"/>
              </a:rPr>
              <a:t>.c</a:t>
            </a:r>
            <a:r>
              <a:rPr sz="900" spc="10" dirty="0">
                <a:solidFill>
                  <a:srgbClr val="4F4F4F"/>
                </a:solidFill>
                <a:latin typeface="Times New Roman"/>
                <a:cs typeface="Times New Roman"/>
              </a:rPr>
              <a:t>o</a:t>
            </a:r>
            <a:r>
              <a:rPr sz="900" spc="70" dirty="0">
                <a:solidFill>
                  <a:srgbClr val="2B2B2B"/>
                </a:solidFill>
                <a:latin typeface="Times New Roman"/>
                <a:cs typeface="Times New Roman"/>
              </a:rPr>
              <a:t>m</a:t>
            </a:r>
            <a:r>
              <a:rPr sz="900" spc="-50" dirty="0">
                <a:solidFill>
                  <a:srgbClr val="727272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76464" y="9681736"/>
            <a:ext cx="2126615" cy="443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1594">
              <a:lnSpc>
                <a:spcPct val="100000"/>
              </a:lnSpc>
            </a:pPr>
            <a:r>
              <a:rPr sz="850" spc="55" dirty="0">
                <a:solidFill>
                  <a:srgbClr val="181818"/>
                </a:solidFill>
                <a:latin typeface="Times New Roman"/>
                <a:cs typeface="Times New Roman"/>
              </a:rPr>
              <a:t>P</a:t>
            </a:r>
            <a:r>
              <a:rPr sz="850" spc="25" dirty="0">
                <a:solidFill>
                  <a:srgbClr val="5E5E5E"/>
                </a:solidFill>
                <a:latin typeface="Times New Roman"/>
                <a:cs typeface="Times New Roman"/>
              </a:rPr>
              <a:t>.</a:t>
            </a:r>
            <a:r>
              <a:rPr sz="850" spc="5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B3B3B"/>
                </a:solidFill>
                <a:latin typeface="Times New Roman"/>
                <a:cs typeface="Times New Roman"/>
              </a:rPr>
              <a:t>3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0</a:t>
            </a:r>
            <a:r>
              <a:rPr sz="900" spc="95" dirty="0">
                <a:solidFill>
                  <a:srgbClr val="181818"/>
                </a:solidFill>
                <a:latin typeface="Times New Roman"/>
                <a:cs typeface="Times New Roman"/>
              </a:rPr>
              <a:t>.</a:t>
            </a:r>
            <a:r>
              <a:rPr sz="90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-7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3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0</a:t>
            </a:r>
            <a:r>
              <a:rPr sz="900" spc="-50" dirty="0">
                <a:solidFill>
                  <a:srgbClr val="5E5E5E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füO</a:t>
            </a:r>
            <a:r>
              <a:rPr sz="900" spc="-2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2B2B2B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B2B2B"/>
                </a:solidFill>
                <a:latin typeface="Times New Roman"/>
                <a:cs typeface="Times New Roman"/>
              </a:rPr>
              <a:t>Fone/</a:t>
            </a:r>
            <a:r>
              <a:rPr sz="900" spc="-35" dirty="0">
                <a:solidFill>
                  <a:srgbClr val="2B2B2B"/>
                </a:solidFill>
                <a:latin typeface="Times New Roman"/>
                <a:cs typeface="Times New Roman"/>
              </a:rPr>
              <a:t>F</a:t>
            </a:r>
            <a:r>
              <a:rPr sz="900" spc="5" dirty="0">
                <a:solidFill>
                  <a:srgbClr val="2B2B2B"/>
                </a:solidFill>
                <a:latin typeface="Times New Roman"/>
                <a:cs typeface="Times New Roman"/>
              </a:rPr>
              <a:t>ax</a:t>
            </a:r>
            <a:r>
              <a:rPr sz="900" spc="3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3B3B3B"/>
                </a:solidFill>
                <a:latin typeface="Times New Roman"/>
                <a:cs typeface="Times New Roman"/>
              </a:rPr>
              <a:t>(0</a:t>
            </a:r>
            <a:r>
              <a:rPr sz="900" spc="145" dirty="0">
                <a:solidFill>
                  <a:srgbClr val="3B3B3B"/>
                </a:solidFill>
                <a:latin typeface="Times New Roman"/>
                <a:cs typeface="Times New Roman"/>
              </a:rPr>
              <a:t>3</a:t>
            </a:r>
            <a:r>
              <a:rPr sz="900" spc="-135" dirty="0">
                <a:solidFill>
                  <a:srgbClr val="181818"/>
                </a:solidFill>
                <a:latin typeface="Times New Roman"/>
                <a:cs typeface="Times New Roman"/>
              </a:rPr>
              <a:t>1</a:t>
            </a:r>
            <a:r>
              <a:rPr sz="900" spc="45" dirty="0">
                <a:solidFill>
                  <a:srgbClr val="3B3B3B"/>
                </a:solidFill>
                <a:latin typeface="Times New Roman"/>
                <a:cs typeface="Times New Roman"/>
              </a:rPr>
              <a:t>)</a:t>
            </a:r>
            <a:r>
              <a:rPr sz="900" spc="3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3223-26</a:t>
            </a:r>
            <a:r>
              <a:rPr sz="900" spc="-6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181818"/>
                </a:solidFill>
                <a:latin typeface="Times New Roman"/>
                <a:cs typeface="Times New Roman"/>
              </a:rPr>
              <a:t>11</a:t>
            </a:r>
            <a:endParaRPr sz="900">
              <a:latin typeface="Times New Roman"/>
              <a:cs typeface="Times New Roman"/>
            </a:endParaRPr>
          </a:p>
          <a:p>
            <a:pPr marL="12700" marR="79375" indent="31115">
              <a:lnSpc>
                <a:spcPts val="1180"/>
              </a:lnSpc>
              <a:spcBef>
                <a:spcPts val="90"/>
              </a:spcBef>
            </a:pPr>
            <a:r>
              <a:rPr sz="900" spc="20" dirty="0">
                <a:solidFill>
                  <a:srgbClr val="2B2B2B"/>
                </a:solidFill>
                <a:latin typeface="Times New Roman"/>
                <a:cs typeface="Times New Roman"/>
              </a:rPr>
              <a:t>-</a:t>
            </a:r>
            <a:r>
              <a:rPr sz="900" spc="-5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181818"/>
                </a:solidFill>
                <a:latin typeface="Times New Roman"/>
                <a:cs typeface="Times New Roman"/>
              </a:rPr>
              <a:t>CEP</a:t>
            </a:r>
            <a:r>
              <a:rPr sz="900" spc="-1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B2B2B"/>
                </a:solidFill>
                <a:latin typeface="Times New Roman"/>
                <a:cs typeface="Times New Roman"/>
              </a:rPr>
              <a:t>3</a:t>
            </a:r>
            <a:r>
              <a:rPr sz="1000" spc="-35" dirty="0">
                <a:solidFill>
                  <a:srgbClr val="2B2B2B"/>
                </a:solidFill>
                <a:latin typeface="Times New Roman"/>
                <a:cs typeface="Times New Roman"/>
              </a:rPr>
              <a:t>0</a:t>
            </a:r>
            <a:r>
              <a:rPr sz="1000" spc="-45" dirty="0">
                <a:solidFill>
                  <a:srgbClr val="727272"/>
                </a:solidFill>
                <a:latin typeface="Times New Roman"/>
                <a:cs typeface="Times New Roman"/>
              </a:rPr>
              <a:t>.</a:t>
            </a:r>
            <a:r>
              <a:rPr sz="1000" spc="-15" dirty="0">
                <a:solidFill>
                  <a:srgbClr val="3B3B3B"/>
                </a:solidFill>
                <a:latin typeface="Times New Roman"/>
                <a:cs typeface="Times New Roman"/>
              </a:rPr>
              <a:t>33</a:t>
            </a:r>
            <a:r>
              <a:rPr sz="1000" spc="-20" dirty="0">
                <a:solidFill>
                  <a:srgbClr val="3B3B3B"/>
                </a:solidFill>
                <a:latin typeface="Times New Roman"/>
                <a:cs typeface="Times New Roman"/>
              </a:rPr>
              <a:t>0</a:t>
            </a:r>
            <a:r>
              <a:rPr sz="1000" spc="65" dirty="0">
                <a:solidFill>
                  <a:srgbClr val="5E5E5E"/>
                </a:solidFill>
                <a:latin typeface="Times New Roman"/>
                <a:cs typeface="Times New Roman"/>
              </a:rPr>
              <a:t>.</a:t>
            </a:r>
            <a:r>
              <a:rPr sz="1000" spc="-35" dirty="0">
                <a:solidFill>
                  <a:srgbClr val="181818"/>
                </a:solidFill>
                <a:latin typeface="Times New Roman"/>
                <a:cs typeface="Times New Roman"/>
              </a:rPr>
              <a:t>180</a:t>
            </a:r>
            <a:r>
              <a:rPr sz="1000" spc="-9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000" spc="30" dirty="0">
                <a:solidFill>
                  <a:srgbClr val="4F4F4F"/>
                </a:solidFill>
                <a:latin typeface="Times New Roman"/>
                <a:cs typeface="Times New Roman"/>
              </a:rPr>
              <a:t>-</a:t>
            </a:r>
            <a:r>
              <a:rPr sz="1000" spc="-125" dirty="0">
                <a:solidFill>
                  <a:srgbClr val="4F4F4F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181818"/>
                </a:solidFill>
                <a:latin typeface="Times New Roman"/>
                <a:cs typeface="Times New Roman"/>
              </a:rPr>
              <a:t>B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-10" dirty="0">
                <a:solidFill>
                  <a:srgbClr val="181818"/>
                </a:solidFill>
                <a:latin typeface="Times New Roman"/>
                <a:cs typeface="Times New Roman"/>
              </a:rPr>
              <a:t>l</a:t>
            </a:r>
            <a:r>
              <a:rPr sz="900" spc="110" dirty="0">
                <a:solidFill>
                  <a:srgbClr val="3B3B3B"/>
                </a:solidFill>
                <a:latin typeface="Times New Roman"/>
                <a:cs typeface="Times New Roman"/>
              </a:rPr>
              <a:t>o</a:t>
            </a:r>
            <a:r>
              <a:rPr sz="900" spc="-4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181818"/>
                </a:solidFill>
                <a:latin typeface="Times New Roman"/>
                <a:cs typeface="Times New Roman"/>
              </a:rPr>
              <a:t>H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181818"/>
                </a:solidFill>
                <a:latin typeface="Times New Roman"/>
                <a:cs typeface="Times New Roman"/>
              </a:rPr>
              <a:t>rizon</a:t>
            </a:r>
            <a:r>
              <a:rPr sz="900" spc="35" dirty="0">
                <a:solidFill>
                  <a:srgbClr val="181818"/>
                </a:solidFill>
                <a:latin typeface="Times New Roman"/>
                <a:cs typeface="Times New Roman"/>
              </a:rPr>
              <a:t>t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-3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370" dirty="0">
                <a:solidFill>
                  <a:srgbClr val="5E5E5E"/>
                </a:solidFill>
                <a:latin typeface="Times New Roman"/>
                <a:cs typeface="Times New Roman"/>
              </a:rPr>
              <a:t>-</a:t>
            </a:r>
            <a:r>
              <a:rPr sz="900" spc="50" dirty="0">
                <a:solidFill>
                  <a:srgbClr val="181818"/>
                </a:solidFill>
                <a:latin typeface="Times New Roman"/>
                <a:cs typeface="Times New Roman"/>
              </a:rPr>
              <a:t>MG</a:t>
            </a:r>
            <a:r>
              <a:rPr sz="900" spc="1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181818"/>
                </a:solidFill>
                <a:latin typeface="Times New Roman"/>
                <a:cs typeface="Times New Roman"/>
              </a:rPr>
              <a:t>Mail</a:t>
            </a:r>
            <a:r>
              <a:rPr sz="900" spc="-8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727272"/>
                </a:solidFill>
                <a:latin typeface="Times New Roman"/>
                <a:cs typeface="Times New Roman"/>
              </a:rPr>
              <a:t>:</a:t>
            </a:r>
            <a:r>
              <a:rPr sz="900" spc="-65" dirty="0">
                <a:solidFill>
                  <a:srgbClr val="727272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  <a:hlinkClick r:id="rId4"/>
              </a:rPr>
              <a:t>s</a:t>
            </a:r>
            <a:r>
              <a:rPr sz="900" spc="40" dirty="0">
                <a:solidFill>
                  <a:srgbClr val="181818"/>
                </a:solidFill>
                <a:latin typeface="Times New Roman"/>
                <a:cs typeface="Times New Roman"/>
                <a:hlinkClick r:id="rId4"/>
              </a:rPr>
              <a:t>p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  <a:hlinkClick r:id="rId4"/>
              </a:rPr>
              <a:t>o</a:t>
            </a:r>
            <a:r>
              <a:rPr sz="900" spc="20" dirty="0">
                <a:solidFill>
                  <a:srgbClr val="181818"/>
                </a:solidFill>
                <a:latin typeface="Times New Roman"/>
                <a:cs typeface="Times New Roman"/>
                <a:hlinkClick r:id="rId4"/>
              </a:rPr>
              <a:t>rt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  <a:hlinkClick r:id="rId4"/>
              </a:rPr>
              <a:t>es@</a:t>
            </a:r>
            <a:r>
              <a:rPr sz="900" spc="-150" dirty="0">
                <a:solidFill>
                  <a:srgbClr val="3B3B3B"/>
                </a:solidFill>
                <a:latin typeface="Times New Roman"/>
                <a:cs typeface="Times New Roman"/>
                <a:hlinkClick r:id="rId4"/>
              </a:rPr>
              <a:t> </a:t>
            </a:r>
            <a:r>
              <a:rPr sz="900" spc="30" dirty="0">
                <a:solidFill>
                  <a:srgbClr val="181818"/>
                </a:solidFill>
                <a:latin typeface="Times New Roman"/>
                <a:cs typeface="Times New Roman"/>
                <a:hlinkClick r:id="rId4"/>
              </a:rPr>
              <a:t>m</a:t>
            </a:r>
            <a:r>
              <a:rPr sz="900" spc="30" dirty="0">
                <a:solidFill>
                  <a:srgbClr val="3B3B3B"/>
                </a:solidFill>
                <a:latin typeface="Times New Roman"/>
                <a:cs typeface="Times New Roman"/>
                <a:hlinkClick r:id="rId4"/>
              </a:rPr>
              <a:t>ack</a:t>
            </a:r>
            <a:r>
              <a:rPr sz="900" spc="5" dirty="0">
                <a:solidFill>
                  <a:srgbClr val="3B3B3B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900" spc="10" dirty="0">
                <a:solidFill>
                  <a:srgbClr val="181818"/>
                </a:solidFill>
                <a:latin typeface="Times New Roman"/>
                <a:cs typeface="Times New Roman"/>
                <a:hlinkClick r:id="rId4"/>
              </a:rPr>
              <a:t>nz</a:t>
            </a:r>
            <a:r>
              <a:rPr sz="900" spc="65" dirty="0">
                <a:solidFill>
                  <a:srgbClr val="181818"/>
                </a:solidFill>
                <a:latin typeface="Times New Roman"/>
                <a:cs typeface="Times New Roman"/>
                <a:hlinkClick r:id="rId4"/>
              </a:rPr>
              <a:t>i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900" spc="15" dirty="0">
                <a:solidFill>
                  <a:srgbClr val="181818"/>
                </a:solidFill>
                <a:latin typeface="Times New Roman"/>
                <a:cs typeface="Times New Roman"/>
                <a:hlinkClick r:id="rId4"/>
              </a:rPr>
              <a:t>bh</a:t>
            </a:r>
            <a:r>
              <a:rPr sz="900" spc="-135" dirty="0">
                <a:solidFill>
                  <a:srgbClr val="181818"/>
                </a:solidFill>
                <a:latin typeface="Times New Roman"/>
                <a:cs typeface="Times New Roman"/>
                <a:hlinkClick r:id="rId4"/>
              </a:rPr>
              <a:t> </a:t>
            </a:r>
            <a:r>
              <a:rPr sz="900" spc="-20" dirty="0">
                <a:solidFill>
                  <a:srgbClr val="4F4F4F"/>
                </a:solidFill>
                <a:latin typeface="Times New Roman"/>
                <a:cs typeface="Times New Roman"/>
                <a:hlinkClick r:id="rId4"/>
              </a:rPr>
              <a:t>.</a:t>
            </a:r>
            <a:r>
              <a:rPr sz="900" spc="30" dirty="0">
                <a:solidFill>
                  <a:srgbClr val="2B2B2B"/>
                </a:solidFill>
                <a:latin typeface="Times New Roman"/>
                <a:cs typeface="Times New Roman"/>
                <a:hlinkClick r:id="rId4"/>
              </a:rPr>
              <a:t>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42841" y="9375242"/>
            <a:ext cx="184785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550" spc="535" dirty="0">
                <a:solidFill>
                  <a:srgbClr val="49497E"/>
                </a:solidFill>
                <a:latin typeface="Arial"/>
                <a:cs typeface="Arial"/>
              </a:rPr>
              <a:t>/</a:t>
            </a:r>
            <a:endParaRPr sz="25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304</Words>
  <Application>Microsoft Office PowerPoint</Application>
  <PresentationFormat>Benutzerdefiniert</PresentationFormat>
  <Paragraphs>45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2018-06-25T20:17:01Z</dcterms:created>
  <dcterms:modified xsi:type="dcterms:W3CDTF">2018-06-25T18:17:03Z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