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8111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mackenzie@jmackenziebh.com.br" TargetMode="External"/><Relationship Id="rId4" Type="http://schemas.openxmlformats.org/officeDocument/2006/relationships/hyperlink" Target="http://www.mackenziebh.com.b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ackenzie@mackenziebh.com.br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ackenziebh.com.br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ackenziebh.com.b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ackenziebh.com.br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mackenzie@mackenziebh.com.br" TargetMode="External"/><Relationship Id="rId4" Type="http://schemas.openxmlformats.org/officeDocument/2006/relationships/hyperlink" Target="http://www.mackenziebh.com.br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16736" y="560831"/>
            <a:ext cx="694944" cy="7802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45311" y="9607683"/>
            <a:ext cx="5078095" cy="0"/>
          </a:xfrm>
          <a:custGeom>
            <a:avLst/>
            <a:gdLst/>
            <a:ahLst/>
            <a:cxnLst/>
            <a:rect l="l" t="t" r="r" b="b"/>
            <a:pathLst>
              <a:path w="5078095">
                <a:moveTo>
                  <a:pt x="0" y="0"/>
                </a:moveTo>
                <a:lnTo>
                  <a:pt x="5077968" y="0"/>
                </a:lnTo>
              </a:path>
            </a:pathLst>
          </a:custGeom>
          <a:ln w="6045">
            <a:solidFill>
              <a:srgbClr val="676B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60169" y="5628744"/>
            <a:ext cx="5090160" cy="0"/>
          </a:xfrm>
          <a:custGeom>
            <a:avLst/>
            <a:gdLst/>
            <a:ahLst/>
            <a:cxnLst/>
            <a:rect l="l" t="t" r="r" b="b"/>
            <a:pathLst>
              <a:path w="5090160">
                <a:moveTo>
                  <a:pt x="0" y="0"/>
                </a:moveTo>
                <a:lnTo>
                  <a:pt x="5090058" y="0"/>
                </a:lnTo>
              </a:path>
            </a:pathLst>
          </a:custGeom>
          <a:ln w="60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583232" y="9757757"/>
            <a:ext cx="439674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20" dirty="0">
                <a:solidFill>
                  <a:srgbClr val="707275"/>
                </a:solidFill>
                <a:latin typeface="Times New Roman"/>
                <a:cs typeface="Times New Roman"/>
              </a:rPr>
              <a:t>Praça</a:t>
            </a:r>
            <a:r>
              <a:rPr sz="900" spc="2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707275"/>
                </a:solidFill>
                <a:latin typeface="Times New Roman"/>
                <a:cs typeface="Times New Roman"/>
              </a:rPr>
              <a:t>de</a:t>
            </a:r>
            <a:r>
              <a:rPr sz="900" spc="-3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838789"/>
                </a:solidFill>
                <a:latin typeface="Times New Roman"/>
                <a:cs typeface="Times New Roman"/>
              </a:rPr>
              <a:t>Esportes</a:t>
            </a:r>
            <a:r>
              <a:rPr sz="900" spc="55" dirty="0">
                <a:solidFill>
                  <a:srgbClr val="838789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595B5E"/>
                </a:solidFill>
                <a:latin typeface="Times New Roman"/>
                <a:cs typeface="Times New Roman"/>
              </a:rPr>
              <a:t>Rua</a:t>
            </a:r>
            <a:r>
              <a:rPr sz="900" spc="7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707275"/>
                </a:solidFill>
                <a:latin typeface="Times New Roman"/>
                <a:cs typeface="Times New Roman"/>
              </a:rPr>
              <a:t>Benvinda</a:t>
            </a:r>
            <a:r>
              <a:rPr sz="900" spc="4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de</a:t>
            </a:r>
            <a:r>
              <a:rPr sz="900" spc="-3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707275"/>
                </a:solidFill>
                <a:latin typeface="Times New Roman"/>
                <a:cs typeface="Times New Roman"/>
              </a:rPr>
              <a:t>Carvalho,</a:t>
            </a:r>
            <a:r>
              <a:rPr sz="900" spc="6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595B5E"/>
                </a:solidFill>
                <a:latin typeface="Times New Roman"/>
                <a:cs typeface="Times New Roman"/>
              </a:rPr>
              <a:t>Final</a:t>
            </a:r>
            <a:r>
              <a:rPr sz="90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10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07275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707275"/>
                </a:solidFill>
                <a:latin typeface="Times New Roman"/>
                <a:cs typeface="Times New Roman"/>
              </a:rPr>
              <a:t> CEP</a:t>
            </a:r>
            <a:r>
              <a:rPr sz="900" spc="-2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07275"/>
                </a:solidFill>
                <a:latin typeface="Times New Roman"/>
                <a:cs typeface="Times New Roman"/>
              </a:rPr>
              <a:t>0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.</a:t>
            </a:r>
            <a:r>
              <a:rPr sz="900" spc="30" dirty="0">
                <a:solidFill>
                  <a:srgbClr val="707275"/>
                </a:solidFill>
                <a:latin typeface="Times New Roman"/>
                <a:cs typeface="Times New Roman"/>
              </a:rPr>
              <a:t>3</a:t>
            </a:r>
            <a:r>
              <a:rPr sz="900" spc="-80" dirty="0">
                <a:solidFill>
                  <a:srgbClr val="707275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07275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707275"/>
                </a:solidFill>
                <a:latin typeface="Times New Roman"/>
                <a:cs typeface="Times New Roman"/>
              </a:rPr>
              <a:t>180</a:t>
            </a:r>
            <a:r>
              <a:rPr sz="900" spc="-6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838789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838789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595B5E"/>
                </a:solidFill>
                <a:latin typeface="Times New Roman"/>
                <a:cs typeface="Times New Roman"/>
              </a:rPr>
              <a:t>Belo</a:t>
            </a:r>
            <a:r>
              <a:rPr sz="900" spc="-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494B4F"/>
                </a:solidFill>
                <a:latin typeface="Times New Roman"/>
                <a:cs typeface="Times New Roman"/>
              </a:rPr>
              <a:t>H</a:t>
            </a:r>
            <a:r>
              <a:rPr sz="900" spc="-5" dirty="0">
                <a:solidFill>
                  <a:srgbClr val="707275"/>
                </a:solidFill>
                <a:latin typeface="Times New Roman"/>
                <a:cs typeface="Times New Roman"/>
              </a:rPr>
              <a:t>orizonte</a:t>
            </a:r>
            <a:r>
              <a:rPr sz="900" spc="-3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380" dirty="0">
                <a:solidFill>
                  <a:srgbClr val="838789"/>
                </a:solidFill>
                <a:latin typeface="Times New Roman"/>
                <a:cs typeface="Times New Roman"/>
              </a:rPr>
              <a:t>-</a:t>
            </a:r>
            <a:r>
              <a:rPr sz="900" spc="-100" dirty="0">
                <a:solidFill>
                  <a:srgbClr val="838789"/>
                </a:solidFill>
                <a:latin typeface="Times New Roman"/>
                <a:cs typeface="Times New Roman"/>
              </a:rPr>
              <a:t> </a:t>
            </a:r>
            <a:r>
              <a:rPr sz="900" spc="-60" dirty="0">
                <a:solidFill>
                  <a:srgbClr val="595B5E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6001" y="9891198"/>
            <a:ext cx="190436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35" dirty="0">
                <a:solidFill>
                  <a:srgbClr val="494B4F"/>
                </a:solidFill>
                <a:latin typeface="Times New Roman"/>
                <a:cs typeface="Times New Roman"/>
              </a:rPr>
              <a:t>H</a:t>
            </a:r>
            <a:r>
              <a:rPr sz="900" spc="10" dirty="0">
                <a:solidFill>
                  <a:srgbClr val="707275"/>
                </a:solidFill>
                <a:latin typeface="Times New Roman"/>
                <a:cs typeface="Times New Roman"/>
              </a:rPr>
              <a:t>ome</a:t>
            </a:r>
            <a:r>
              <a:rPr sz="900" spc="-1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494B4F"/>
                </a:solidFill>
                <a:latin typeface="Times New Roman"/>
                <a:cs typeface="Times New Roman"/>
              </a:rPr>
              <a:t>P</a:t>
            </a:r>
            <a:r>
              <a:rPr sz="900" dirty="0">
                <a:solidFill>
                  <a:srgbClr val="707275"/>
                </a:solidFill>
                <a:latin typeface="Times New Roman"/>
                <a:cs typeface="Times New Roman"/>
              </a:rPr>
              <a:t>age: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38789"/>
                </a:solidFill>
                <a:latin typeface="Times New Roman"/>
                <a:cs typeface="Times New Roman"/>
              </a:rPr>
              <a:t>W\vw.mackenziebh.</a:t>
            </a:r>
            <a:r>
              <a:rPr sz="900" spc="35" dirty="0">
                <a:solidFill>
                  <a:srgbClr val="838789"/>
                </a:solidFill>
                <a:latin typeface="Times New Roman"/>
                <a:cs typeface="Times New Roman"/>
              </a:rPr>
              <a:t>c</a:t>
            </a:r>
            <a:r>
              <a:rPr sz="900" spc="25" dirty="0">
                <a:solidFill>
                  <a:srgbClr val="838789"/>
                </a:solidFill>
                <a:latin typeface="Times New Roman"/>
                <a:cs typeface="Times New Roman"/>
              </a:rPr>
              <a:t>om.hr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50182" y="9891198"/>
            <a:ext cx="201231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0" dirty="0">
                <a:solidFill>
                  <a:srgbClr val="707275"/>
                </a:solidFill>
                <a:latin typeface="Times New Roman"/>
                <a:cs typeface="Times New Roman"/>
              </a:rPr>
              <a:t>E</a:t>
            </a:r>
            <a:r>
              <a:rPr sz="900" spc="-1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595B5E"/>
                </a:solidFill>
                <a:latin typeface="Times New Roman"/>
                <a:cs typeface="Times New Roman"/>
              </a:rPr>
              <a:t>Mail:</a:t>
            </a:r>
            <a:r>
              <a:rPr sz="900" spc="1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707275"/>
                </a:solidFill>
                <a:latin typeface="Times New Roman"/>
                <a:cs typeface="Times New Roman"/>
              </a:rPr>
              <a:t>mackeni"ic</a:t>
            </a:r>
            <a:r>
              <a:rPr sz="900" spc="-10" dirty="0">
                <a:solidFill>
                  <a:srgbClr val="707275"/>
                </a:solidFill>
                <a:latin typeface="Times New Roman"/>
                <a:cs typeface="Times New Roman"/>
              </a:rPr>
              <a:t>(</a:t>
            </a:r>
            <a:r>
              <a:rPr sz="900" spc="-20" dirty="0">
                <a:solidFill>
                  <a:srgbClr val="707275"/>
                </a:solidFill>
                <a:latin typeface="Times New Roman"/>
                <a:cs typeface="Times New Roman"/>
              </a:rPr>
              <a:t>á</a:t>
            </a:r>
            <a:r>
              <a:rPr sz="900" spc="6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707275"/>
                </a:solidFill>
                <a:latin typeface="Times New Roman"/>
                <a:cs typeface="Times New Roman"/>
              </a:rPr>
              <a:t>mackenziebh.com.br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6566" y="676781"/>
            <a:ext cx="1731010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10" dirty="0">
                <a:solidFill>
                  <a:srgbClr val="0A0C11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550" b="1" spc="10" dirty="0">
                <a:solidFill>
                  <a:srgbClr val="0A0C11"/>
                </a:solidFill>
                <a:latin typeface="Arial"/>
                <a:cs typeface="Arial"/>
              </a:rPr>
              <a:t>ESPORTE</a:t>
            </a:r>
            <a:r>
              <a:rPr sz="1550" b="1" spc="114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550" b="1" spc="-15" dirty="0">
                <a:solidFill>
                  <a:srgbClr val="0A0C11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0520" y="1529968"/>
            <a:ext cx="5125085" cy="4017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3500" algn="ctr">
              <a:lnSpc>
                <a:spcPct val="100000"/>
              </a:lnSpc>
            </a:pPr>
            <a:r>
              <a:rPr sz="1100" b="1" spc="70" dirty="0">
                <a:solidFill>
                  <a:srgbClr val="0A0C11"/>
                </a:solidFill>
                <a:latin typeface="Arial"/>
                <a:cs typeface="Arial"/>
              </a:rPr>
              <a:t>CONV</a:t>
            </a:r>
            <a:r>
              <a:rPr sz="1100" b="1" spc="-45" dirty="0">
                <a:solidFill>
                  <a:srgbClr val="0A0C11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A0C11"/>
                </a:solidFill>
                <a:latin typeface="Arial"/>
                <a:cs typeface="Arial"/>
              </a:rPr>
              <a:t>TE</a:t>
            </a:r>
            <a:r>
              <a:rPr sz="1100" b="1" spc="114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135" dirty="0">
                <a:solidFill>
                  <a:srgbClr val="0A0C11"/>
                </a:solidFill>
                <a:latin typeface="Arial"/>
                <a:cs typeface="Arial"/>
              </a:rPr>
              <a:t>Nº</a:t>
            </a:r>
            <a:r>
              <a:rPr sz="1100" b="1" spc="3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125" dirty="0">
                <a:solidFill>
                  <a:srgbClr val="0A0C11"/>
                </a:solidFill>
                <a:latin typeface="Arial"/>
                <a:cs typeface="Arial"/>
              </a:rPr>
              <a:t>004/</a:t>
            </a:r>
            <a:r>
              <a:rPr sz="1100" b="1" spc="-125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145" dirty="0">
                <a:solidFill>
                  <a:srgbClr val="0A0C11"/>
                </a:solidFill>
                <a:latin typeface="Arial"/>
                <a:cs typeface="Arial"/>
              </a:rPr>
              <a:t>20</a:t>
            </a:r>
            <a:r>
              <a:rPr sz="1100" b="1" spc="10" dirty="0">
                <a:solidFill>
                  <a:srgbClr val="0A0C11"/>
                </a:solidFill>
                <a:latin typeface="Arial"/>
                <a:cs typeface="Arial"/>
              </a:rPr>
              <a:t>1</a:t>
            </a:r>
            <a:r>
              <a:rPr sz="1100" b="1" spc="90" dirty="0">
                <a:solidFill>
                  <a:srgbClr val="0A0C11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5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A0C11"/>
                </a:solidFill>
                <a:latin typeface="Arial"/>
                <a:cs typeface="Arial"/>
              </a:rPr>
              <a:t>MACKENZ</a:t>
            </a:r>
            <a:r>
              <a:rPr sz="1100" b="1" spc="50" dirty="0">
                <a:solidFill>
                  <a:srgbClr val="0A0C11"/>
                </a:solidFill>
                <a:latin typeface="Arial"/>
                <a:cs typeface="Arial"/>
              </a:rPr>
              <a:t>I</a:t>
            </a:r>
            <a:r>
              <a:rPr sz="1100" b="1" spc="-60" dirty="0">
                <a:solidFill>
                  <a:srgbClr val="0A0C11"/>
                </a:solidFill>
                <a:latin typeface="Arial"/>
                <a:cs typeface="Arial"/>
              </a:rPr>
              <a:t>E</a:t>
            </a:r>
            <a:r>
              <a:rPr sz="1100" b="1" spc="1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A0C11"/>
                </a:solidFill>
                <a:latin typeface="Arial"/>
                <a:cs typeface="Arial"/>
              </a:rPr>
              <a:t>ES</a:t>
            </a:r>
            <a:r>
              <a:rPr sz="1100" b="1" spc="-100" dirty="0">
                <a:solidFill>
                  <a:srgbClr val="0A0C11"/>
                </a:solidFill>
                <a:latin typeface="Arial"/>
                <a:cs typeface="Arial"/>
              </a:rPr>
              <a:t>P</a:t>
            </a:r>
            <a:r>
              <a:rPr sz="1100" b="1" dirty="0">
                <a:solidFill>
                  <a:srgbClr val="0A0C11"/>
                </a:solidFill>
                <a:latin typeface="Arial"/>
                <a:cs typeface="Arial"/>
              </a:rPr>
              <a:t>ORTE</a:t>
            </a:r>
            <a:r>
              <a:rPr sz="1100" b="1" spc="35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A0C11"/>
                </a:solidFill>
                <a:latin typeface="Arial"/>
                <a:cs typeface="Arial"/>
              </a:rPr>
              <a:t>CLUB</a:t>
            </a:r>
            <a:r>
              <a:rPr sz="1100" b="1" spc="25" dirty="0">
                <a:solidFill>
                  <a:srgbClr val="0A0C11"/>
                </a:solidFill>
                <a:latin typeface="Arial"/>
                <a:cs typeface="Arial"/>
              </a:rPr>
              <a:t>E</a:t>
            </a:r>
            <a:r>
              <a:rPr sz="1100" b="1" spc="130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00" b="1" spc="-8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nscr</a:t>
            </a:r>
            <a:r>
              <a:rPr sz="1100" spc="-6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36383D"/>
                </a:solidFill>
                <a:latin typeface="Arial"/>
                <a:cs typeface="Arial"/>
              </a:rPr>
              <a:t>to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no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6383D"/>
                </a:solidFill>
                <a:latin typeface="Arial"/>
                <a:cs typeface="Arial"/>
              </a:rPr>
              <a:t>CNPJ</a:t>
            </a:r>
            <a:r>
              <a:rPr sz="110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7.</a:t>
            </a:r>
            <a:r>
              <a:rPr sz="1100" spc="-40" dirty="0">
                <a:solidFill>
                  <a:srgbClr val="36383D"/>
                </a:solidFill>
                <a:latin typeface="Arial"/>
                <a:cs typeface="Arial"/>
              </a:rPr>
              <a:t>4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99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.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252/000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-00,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com</a:t>
            </a:r>
            <a:endParaRPr sz="1100">
              <a:latin typeface="Arial"/>
              <a:cs typeface="Arial"/>
            </a:endParaRPr>
          </a:p>
          <a:p>
            <a:pPr marL="18415" marR="54610" indent="-6350" algn="just">
              <a:lnSpc>
                <a:spcPct val="104900"/>
              </a:lnSpc>
            </a:pP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sede </a:t>
            </a:r>
            <a:r>
              <a:rPr sz="110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na</a:t>
            </a:r>
            <a:r>
              <a:rPr sz="1100" spc="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Rua</a:t>
            </a:r>
            <a:r>
              <a:rPr sz="1100" spc="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Benv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nda</a:t>
            </a:r>
            <a:r>
              <a:rPr sz="1100" spc="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62A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Carva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ho,</a:t>
            </a:r>
            <a:r>
              <a:rPr sz="110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S.N.</a:t>
            </a:r>
            <a:r>
              <a:rPr sz="110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40" dirty="0">
                <a:solidFill>
                  <a:srgbClr val="23262A"/>
                </a:solidFill>
                <a:latin typeface="Arial"/>
                <a:cs typeface="Arial"/>
              </a:rPr>
              <a:t>-</a:t>
            </a:r>
            <a:r>
              <a:rPr sz="1100" spc="25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Ba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rro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Santo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Antônio,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6383D"/>
                </a:solidFill>
                <a:latin typeface="Arial"/>
                <a:cs typeface="Arial"/>
              </a:rPr>
              <a:t>CEP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30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.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330-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80,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Be</a:t>
            </a:r>
            <a:r>
              <a:rPr sz="1100" spc="-9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Horizonte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40" dirty="0">
                <a:solidFill>
                  <a:srgbClr val="23262A"/>
                </a:solidFill>
                <a:latin typeface="Arial"/>
                <a:cs typeface="Arial"/>
              </a:rPr>
              <a:t>-</a:t>
            </a:r>
            <a:r>
              <a:rPr sz="1100" spc="-7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6383D"/>
                </a:solidFill>
                <a:latin typeface="Arial"/>
                <a:cs typeface="Arial"/>
              </a:rPr>
              <a:t>MG,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através</a:t>
            </a:r>
            <a:r>
              <a:rPr sz="110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Com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ssão</a:t>
            </a:r>
            <a:r>
              <a:rPr sz="110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Lic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tações,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torna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púb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ico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 que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promoverá</a:t>
            </a:r>
            <a:r>
              <a:rPr sz="110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icitação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na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modalidade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CON</a:t>
            </a:r>
            <a:r>
              <a:rPr sz="1100" spc="-65" dirty="0">
                <a:solidFill>
                  <a:srgbClr val="36383D"/>
                </a:solidFill>
                <a:latin typeface="Arial"/>
                <a:cs typeface="Arial"/>
              </a:rPr>
              <a:t>V</a:t>
            </a:r>
            <a:r>
              <a:rPr sz="1100" spc="9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E,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b="1" spc="215" dirty="0">
                <a:solidFill>
                  <a:srgbClr val="0A0C11"/>
                </a:solidFill>
                <a:latin typeface="Arial"/>
                <a:cs typeface="Arial"/>
              </a:rPr>
              <a:t>T</a:t>
            </a:r>
            <a:r>
              <a:rPr sz="1100" b="1" spc="80" dirty="0">
                <a:solidFill>
                  <a:srgbClr val="0A0C11"/>
                </a:solidFill>
                <a:latin typeface="Arial"/>
                <a:cs typeface="Arial"/>
              </a:rPr>
              <a:t>I</a:t>
            </a:r>
            <a:r>
              <a:rPr sz="1100" b="1" spc="30" dirty="0">
                <a:solidFill>
                  <a:srgbClr val="0A0C11"/>
                </a:solidFill>
                <a:latin typeface="Arial"/>
                <a:cs typeface="Arial"/>
              </a:rPr>
              <a:t>PO</a:t>
            </a:r>
            <a:r>
              <a:rPr sz="1100" b="1" spc="-7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A0C11"/>
                </a:solidFill>
                <a:latin typeface="Arial"/>
                <a:cs typeface="Arial"/>
              </a:rPr>
              <a:t>MENOR</a:t>
            </a:r>
            <a:r>
              <a:rPr sz="1100" b="1" spc="1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A0C11"/>
                </a:solidFill>
                <a:latin typeface="Arial"/>
                <a:cs typeface="Arial"/>
              </a:rPr>
              <a:t>PRECO</a:t>
            </a:r>
            <a:r>
              <a:rPr sz="1100" b="1" spc="1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A0C11"/>
                </a:solidFill>
                <a:latin typeface="Arial"/>
                <a:cs typeface="Arial"/>
              </a:rPr>
              <a:t>POR</a:t>
            </a:r>
            <a:r>
              <a:rPr sz="1100" b="1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A0C11"/>
                </a:solidFill>
                <a:latin typeface="Arial"/>
                <a:cs typeface="Arial"/>
              </a:rPr>
              <a:t>LOT</a:t>
            </a:r>
            <a:r>
              <a:rPr sz="1100" b="1" spc="35" dirty="0">
                <a:solidFill>
                  <a:srgbClr val="0A0C11"/>
                </a:solidFill>
                <a:latin typeface="Arial"/>
                <a:cs typeface="Arial"/>
              </a:rPr>
              <a:t>E</a:t>
            </a:r>
            <a:r>
              <a:rPr sz="1100" b="1" spc="40" dirty="0">
                <a:solidFill>
                  <a:srgbClr val="494B4F"/>
                </a:solidFill>
                <a:latin typeface="Arial"/>
                <a:cs typeface="Arial"/>
              </a:rPr>
              <a:t>,</a:t>
            </a:r>
            <a:r>
              <a:rPr sz="1100" b="1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B4F"/>
                </a:solidFill>
                <a:latin typeface="Arial"/>
                <a:cs typeface="Arial"/>
              </a:rPr>
              <a:t>regida</a:t>
            </a:r>
            <a:r>
              <a:rPr sz="1100" spc="9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pe</a:t>
            </a:r>
            <a:r>
              <a:rPr sz="1100" spc="-7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Regulamento</a:t>
            </a:r>
            <a:r>
              <a:rPr sz="1100" spc="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Compras</a:t>
            </a:r>
            <a:r>
              <a:rPr sz="1100" spc="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Contra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ações</a:t>
            </a:r>
            <a:r>
              <a:rPr sz="1100" spc="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Confederação</a:t>
            </a:r>
            <a:endParaRPr sz="1100">
              <a:latin typeface="Arial"/>
              <a:cs typeface="Arial"/>
            </a:endParaRPr>
          </a:p>
          <a:p>
            <a:pPr marL="18415" marR="48895" indent="5715" algn="just">
              <a:lnSpc>
                <a:spcPct val="104900"/>
              </a:lnSpc>
              <a:spcBef>
                <a:spcPts val="45"/>
              </a:spcBef>
            </a:pP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Bras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ra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ubes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40" dirty="0">
                <a:solidFill>
                  <a:srgbClr val="36383D"/>
                </a:solidFill>
                <a:latin typeface="Arial"/>
                <a:cs typeface="Arial"/>
              </a:rPr>
              <a:t>-</a:t>
            </a:r>
            <a:r>
              <a:rPr sz="1100" spc="-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B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C,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nstrução</a:t>
            </a:r>
            <a:r>
              <a:rPr sz="1100" spc="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Normat</a:t>
            </a:r>
            <a:r>
              <a:rPr sz="1100" spc="-9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00" spc="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Nº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6383D"/>
                </a:solidFill>
                <a:latin typeface="Arial"/>
                <a:cs typeface="Arial"/>
              </a:rPr>
              <a:t>6,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07</a:t>
            </a:r>
            <a:r>
              <a:rPr sz="110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-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junho</a:t>
            </a:r>
            <a:r>
              <a:rPr sz="1100" spc="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6383D"/>
                </a:solidFill>
                <a:latin typeface="Arial"/>
                <a:cs typeface="Arial"/>
              </a:rPr>
              <a:t>20</a:t>
            </a:r>
            <a:r>
              <a:rPr sz="1100" spc="-130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4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nstr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u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ção</a:t>
            </a:r>
            <a:r>
              <a:rPr sz="1100" spc="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Normat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Nº</a:t>
            </a:r>
            <a:r>
              <a:rPr sz="1100" spc="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0,</a:t>
            </a:r>
            <a:r>
              <a:rPr sz="1100" spc="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30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outubro</a:t>
            </a:r>
            <a:r>
              <a:rPr sz="110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6383D"/>
                </a:solidFill>
                <a:latin typeface="Arial"/>
                <a:cs typeface="Arial"/>
              </a:rPr>
              <a:t>20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4,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todas</a:t>
            </a:r>
            <a:r>
              <a:rPr sz="1100" spc="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62A"/>
                </a:solidFill>
                <a:latin typeface="Arial"/>
                <a:cs typeface="Arial"/>
              </a:rPr>
              <a:t>dispon</a:t>
            </a:r>
            <a:r>
              <a:rPr sz="1100" spc="-60" dirty="0">
                <a:solidFill>
                  <a:srgbClr val="23262A"/>
                </a:solidFill>
                <a:latin typeface="Arial"/>
                <a:cs typeface="Arial"/>
              </a:rPr>
              <a:t>í</a:t>
            </a:r>
            <a:r>
              <a:rPr sz="1100" dirty="0">
                <a:solidFill>
                  <a:srgbClr val="23262A"/>
                </a:solidFill>
                <a:latin typeface="Arial"/>
                <a:cs typeface="Arial"/>
              </a:rPr>
              <a:t>veis</a:t>
            </a:r>
            <a:r>
              <a:rPr sz="1100" spc="145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3262A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te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B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707275"/>
                </a:solidFill>
                <a:latin typeface="Arial"/>
                <a:cs typeface="Arial"/>
              </a:rPr>
              <a:t>(</a:t>
            </a:r>
            <a:r>
              <a:rPr sz="1100" spc="45" dirty="0">
                <a:solidFill>
                  <a:srgbClr val="707275"/>
                </a:solidFill>
                <a:latin typeface="Arial"/>
                <a:cs typeface="Arial"/>
              </a:rPr>
              <a:t>http:</a:t>
            </a:r>
            <a:r>
              <a:rPr sz="1100" spc="-16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595B5E"/>
                </a:solidFill>
                <a:latin typeface="Arial"/>
                <a:cs typeface="Arial"/>
              </a:rPr>
              <a:t>://www.cbc-clubes</a:t>
            </a:r>
            <a:r>
              <a:rPr sz="1100" spc="90" dirty="0">
                <a:solidFill>
                  <a:srgbClr val="595B5E"/>
                </a:solidFill>
                <a:latin typeface="Arial"/>
                <a:cs typeface="Arial"/>
              </a:rPr>
              <a:t>.</a:t>
            </a:r>
            <a:r>
              <a:rPr sz="1100" spc="15" dirty="0">
                <a:solidFill>
                  <a:srgbClr val="595B5E"/>
                </a:solidFill>
                <a:latin typeface="Arial"/>
                <a:cs typeface="Arial"/>
              </a:rPr>
              <a:t>com.br</a:t>
            </a:r>
            <a:r>
              <a:rPr sz="1100" spc="-100" dirty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sz="1100" spc="-6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conforme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os</a:t>
            </a:r>
            <a:r>
              <a:rPr sz="1100" spc="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termos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cond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ções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 expressos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no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presente</a:t>
            </a:r>
            <a:r>
              <a:rPr sz="1100" spc="8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nstrumento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segundo</a:t>
            </a:r>
            <a:r>
              <a:rPr sz="110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62A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regras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condições</a:t>
            </a:r>
            <a:r>
              <a:rPr sz="1100" spc="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aba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xo:</a:t>
            </a:r>
            <a:endParaRPr sz="1100">
              <a:latin typeface="Arial"/>
              <a:cs typeface="Arial"/>
            </a:endParaRPr>
          </a:p>
          <a:p>
            <a:pPr marL="18415" marR="5080" indent="5715">
              <a:lnSpc>
                <a:spcPct val="106000"/>
              </a:lnSpc>
              <a:spcBef>
                <a:spcPts val="844"/>
              </a:spcBef>
            </a:pPr>
            <a:r>
              <a:rPr sz="1100" b="1" spc="-10" dirty="0">
                <a:solidFill>
                  <a:srgbClr val="0A0C11"/>
                </a:solidFill>
                <a:latin typeface="Arial"/>
                <a:cs typeface="Arial"/>
              </a:rPr>
              <a:t>OBJETO:</a:t>
            </a:r>
            <a:r>
              <a:rPr sz="1100" b="1" spc="9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Contratação</a:t>
            </a:r>
            <a:r>
              <a:rPr sz="1100" spc="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empresa</a:t>
            </a:r>
            <a:r>
              <a:rPr sz="1100" spc="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espec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alizada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 agenciamento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B4F"/>
                </a:solidFill>
                <a:latin typeface="Arial"/>
                <a:cs typeface="Arial"/>
              </a:rPr>
              <a:t>serv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ços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Hospedagem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B4F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6383D"/>
                </a:solidFill>
                <a:latin typeface="Arial"/>
                <a:cs typeface="Arial"/>
              </a:rPr>
              <a:t>Ho</a:t>
            </a:r>
            <a:r>
              <a:rPr sz="1100" spc="-11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é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B4F"/>
                </a:solidFill>
                <a:latin typeface="Arial"/>
                <a:cs typeface="Arial"/>
              </a:rPr>
              <a:t>(co</a:t>
            </a:r>
            <a:r>
              <a:rPr sz="1100" spc="75" dirty="0">
                <a:solidFill>
                  <a:srgbClr val="494B4F"/>
                </a:solidFill>
                <a:latin typeface="Arial"/>
                <a:cs typeface="Arial"/>
              </a:rPr>
              <a:t>m</a:t>
            </a:r>
            <a:r>
              <a:rPr sz="1100" spc="5" dirty="0">
                <a:solidFill>
                  <a:srgbClr val="23262A"/>
                </a:solidFill>
                <a:latin typeface="Arial"/>
                <a:cs typeface="Arial"/>
              </a:rPr>
              <a:t>preendendo</a:t>
            </a:r>
            <a:r>
              <a:rPr sz="110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reserva, </a:t>
            </a:r>
            <a:r>
              <a:rPr sz="110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marcação,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ssã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430" dirty="0">
                <a:solidFill>
                  <a:srgbClr val="36383D"/>
                </a:solidFill>
                <a:latin typeface="Arial"/>
                <a:cs typeface="Arial"/>
              </a:rPr>
              <a:t>,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remissão,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terações,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cance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amento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hospedagem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atletas 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6383D"/>
                </a:solidFill>
                <a:latin typeface="Arial"/>
                <a:cs typeface="Arial"/>
              </a:rPr>
              <a:t>com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issões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técnicas)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todo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-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23262A"/>
                </a:solidFill>
                <a:latin typeface="Arial"/>
                <a:cs typeface="Arial"/>
              </a:rPr>
              <a:t>terr</a:t>
            </a:r>
            <a:r>
              <a:rPr sz="1100" spc="-5" dirty="0">
                <a:solidFill>
                  <a:srgbClr val="23262A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3262A"/>
                </a:solidFill>
                <a:latin typeface="Arial"/>
                <a:cs typeface="Arial"/>
              </a:rPr>
              <a:t>tório</a:t>
            </a:r>
            <a:r>
              <a:rPr sz="1100" spc="45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62A"/>
                </a:solidFill>
                <a:latin typeface="Arial"/>
                <a:cs typeface="Arial"/>
              </a:rPr>
              <a:t>Nac</a:t>
            </a:r>
            <a:r>
              <a:rPr sz="1100" spc="-70" dirty="0">
                <a:solidFill>
                  <a:srgbClr val="23262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23262A"/>
                </a:solidFill>
                <a:latin typeface="Arial"/>
                <a:cs typeface="Arial"/>
              </a:rPr>
              <a:t>ona</a:t>
            </a:r>
            <a:r>
              <a:rPr sz="1100" spc="20" dirty="0">
                <a:solidFill>
                  <a:srgbClr val="23262A"/>
                </a:solidFill>
                <a:latin typeface="Arial"/>
                <a:cs typeface="Arial"/>
              </a:rPr>
              <a:t>l</a:t>
            </a:r>
            <a:r>
              <a:rPr sz="1100" spc="355" dirty="0">
                <a:solidFill>
                  <a:srgbClr val="23262A"/>
                </a:solidFill>
                <a:latin typeface="Arial"/>
                <a:cs typeface="Arial"/>
              </a:rPr>
              <a:t>;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prestação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B4F"/>
                </a:solidFill>
                <a:latin typeface="Arial"/>
                <a:cs typeface="Arial"/>
              </a:rPr>
              <a:t>serv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iços</a:t>
            </a:r>
            <a:r>
              <a:rPr sz="1100" spc="-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agenciamento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veículo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pQ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Van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com 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motorista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para</a:t>
            </a:r>
            <a:r>
              <a:rPr sz="110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traslado 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nterno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nas</a:t>
            </a:r>
            <a:r>
              <a:rPr sz="110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dades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sede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competições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onde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serão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realizados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jogos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locaçã</a:t>
            </a:r>
            <a:r>
              <a:rPr sz="1100" spc="-6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00" spc="114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fretamento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B4F"/>
                </a:solidFill>
                <a:latin typeface="Arial"/>
                <a:cs typeface="Arial"/>
              </a:rPr>
              <a:t>Ve</a:t>
            </a:r>
            <a:r>
              <a:rPr sz="1100" spc="-60" dirty="0">
                <a:solidFill>
                  <a:srgbClr val="494B4F"/>
                </a:solidFill>
                <a:latin typeface="Arial"/>
                <a:cs typeface="Arial"/>
              </a:rPr>
              <a:t>í</a:t>
            </a:r>
            <a:r>
              <a:rPr sz="1100" spc="5" dirty="0">
                <a:solidFill>
                  <a:srgbClr val="494B4F"/>
                </a:solidFill>
                <a:latin typeface="Arial"/>
                <a:cs typeface="Arial"/>
              </a:rPr>
              <a:t>culo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Micro-ô</a:t>
            </a:r>
            <a:r>
              <a:rPr sz="1100" spc="60" dirty="0">
                <a:solidFill>
                  <a:srgbClr val="36383D"/>
                </a:solidFill>
                <a:latin typeface="Arial"/>
                <a:cs typeface="Arial"/>
              </a:rPr>
              <a:t>n</a:t>
            </a:r>
            <a:r>
              <a:rPr sz="1100" spc="-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bus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para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transporte</a:t>
            </a:r>
            <a:r>
              <a:rPr sz="1100" spc="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municipa</a:t>
            </a:r>
            <a:r>
              <a:rPr sz="1100" spc="-8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355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94B4F"/>
                </a:solidFill>
                <a:latin typeface="Arial"/>
                <a:cs typeface="Arial"/>
              </a:rPr>
              <a:t>ntermunic</a:t>
            </a:r>
            <a:r>
              <a:rPr sz="1100" spc="6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B4F"/>
                </a:solidFill>
                <a:latin typeface="Arial"/>
                <a:cs typeface="Arial"/>
              </a:rPr>
              <a:t>pal</a:t>
            </a:r>
            <a:r>
              <a:rPr sz="1100" spc="-10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nterestadual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atendimento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PROJETO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MACKENZ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FORMANDO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-65" dirty="0">
                <a:solidFill>
                  <a:srgbClr val="36383D"/>
                </a:solidFill>
                <a:latin typeface="Arial"/>
                <a:cs typeface="Arial"/>
              </a:rPr>
              <a:t>LETAS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OL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Í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M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P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COS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N</a:t>
            </a:r>
            <a:r>
              <a:rPr sz="1100" spc="-30" dirty="0">
                <a:solidFill>
                  <a:srgbClr val="595B5E"/>
                </a:solidFill>
                <a:latin typeface="Arial"/>
                <a:cs typeface="Arial"/>
              </a:rPr>
              <a:t>.</a:t>
            </a:r>
            <a:r>
              <a:rPr sz="1200" spc="217" baseline="20833" dirty="0">
                <a:solidFill>
                  <a:srgbClr val="595B5E"/>
                </a:solidFill>
                <a:latin typeface="Times New Roman"/>
                <a:cs typeface="Times New Roman"/>
              </a:rPr>
              <a:t>0</a:t>
            </a:r>
            <a:endParaRPr sz="1200" baseline="20833">
              <a:latin typeface="Times New Roman"/>
              <a:cs typeface="Times New Roman"/>
            </a:endParaRPr>
          </a:p>
          <a:p>
            <a:pPr marL="30480" marR="40640" algn="just">
              <a:lnSpc>
                <a:spcPct val="103099"/>
              </a:lnSpc>
              <a:spcBef>
                <a:spcPts val="25"/>
              </a:spcBef>
            </a:pPr>
            <a:r>
              <a:rPr sz="1100" spc="2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14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30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spc="-1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conv</a:t>
            </a:r>
            <a:r>
              <a:rPr sz="1100" spc="60" dirty="0">
                <a:solidFill>
                  <a:srgbClr val="494B4F"/>
                </a:solidFill>
                <a:latin typeface="Arial"/>
                <a:cs typeface="Arial"/>
              </a:rPr>
              <a:t>ê</a:t>
            </a:r>
            <a:r>
              <a:rPr sz="1100" spc="70" dirty="0">
                <a:solidFill>
                  <a:srgbClr val="23262A"/>
                </a:solidFill>
                <a:latin typeface="Arial"/>
                <a:cs typeface="Arial"/>
              </a:rPr>
              <a:t>n</a:t>
            </a:r>
            <a:r>
              <a:rPr sz="1100" spc="-80" dirty="0">
                <a:solidFill>
                  <a:srgbClr val="23262A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23262A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firmado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entr</a:t>
            </a:r>
            <a:r>
              <a:rPr sz="1100" spc="-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100" dirty="0">
                <a:solidFill>
                  <a:srgbClr val="707275"/>
                </a:solidFill>
                <a:latin typeface="Arial"/>
                <a:cs typeface="Arial"/>
              </a:rPr>
              <a:t>,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62A"/>
                </a:solidFill>
                <a:latin typeface="Arial"/>
                <a:cs typeface="Arial"/>
              </a:rPr>
              <a:t>Brasilei</a:t>
            </a:r>
            <a:r>
              <a:rPr sz="1100" spc="10" dirty="0">
                <a:solidFill>
                  <a:srgbClr val="23262A"/>
                </a:solidFill>
                <a:latin typeface="Arial"/>
                <a:cs typeface="Arial"/>
              </a:rPr>
              <a:t>ra</a:t>
            </a:r>
            <a:r>
              <a:rPr sz="1100" spc="65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ubes</a:t>
            </a:r>
            <a:r>
              <a:rPr sz="110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Mackenzie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23262A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494B4F"/>
                </a:solidFill>
                <a:latin typeface="Arial"/>
                <a:cs typeface="Arial"/>
              </a:rPr>
              <a:t>sporte</a:t>
            </a:r>
            <a:r>
              <a:rPr sz="1100" spc="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ube,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conforme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-21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spc="355" dirty="0">
                <a:solidFill>
                  <a:srgbClr val="838789"/>
                </a:solidFill>
                <a:latin typeface="Arial"/>
                <a:cs typeface="Arial"/>
              </a:rPr>
              <a:t>'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Lotes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os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termos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condições</a:t>
            </a:r>
            <a:r>
              <a:rPr sz="110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estabelec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dos</a:t>
            </a:r>
            <a:r>
              <a:rPr sz="1100" spc="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neste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ed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tal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seus</a:t>
            </a:r>
            <a:r>
              <a:rPr sz="110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6383D"/>
                </a:solidFill>
                <a:latin typeface="Arial"/>
                <a:cs typeface="Arial"/>
              </a:rPr>
              <a:t>Anexo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spc="400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abaixo</a:t>
            </a:r>
            <a:r>
              <a:rPr sz="1100" spc="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relacionados: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44701" y="8080661"/>
            <a:ext cx="5103495" cy="1683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100" spc="-3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spc="-1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1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Contratações</a:t>
            </a:r>
            <a:r>
              <a:rPr sz="1100" spc="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se</a:t>
            </a:r>
            <a:r>
              <a:rPr sz="1100" spc="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darão</a:t>
            </a:r>
            <a:r>
              <a:rPr sz="110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por</a:t>
            </a:r>
            <a:r>
              <a:rPr sz="110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Lote,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 a</a:t>
            </a:r>
            <a:r>
              <a:rPr sz="110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saber:</a:t>
            </a:r>
            <a:endParaRPr sz="1100">
              <a:latin typeface="Arial"/>
              <a:cs typeface="Arial"/>
            </a:endParaRPr>
          </a:p>
          <a:p>
            <a:pPr marL="12700" marR="5080" indent="12065" algn="just">
              <a:lnSpc>
                <a:spcPct val="103400"/>
              </a:lnSpc>
              <a:spcBef>
                <a:spcPts val="625"/>
              </a:spcBef>
            </a:pPr>
            <a:r>
              <a:rPr sz="1100" b="1" spc="-110" dirty="0">
                <a:solidFill>
                  <a:srgbClr val="23262A"/>
                </a:solidFill>
                <a:latin typeface="Arial"/>
                <a:cs typeface="Arial"/>
              </a:rPr>
              <a:t>L</a:t>
            </a:r>
            <a:r>
              <a:rPr sz="1100" b="1" spc="-10" dirty="0">
                <a:solidFill>
                  <a:srgbClr val="0A0C11"/>
                </a:solidFill>
                <a:latin typeface="Arial"/>
                <a:cs typeface="Arial"/>
              </a:rPr>
              <a:t>O</a:t>
            </a:r>
            <a:r>
              <a:rPr sz="1100" b="1" spc="75" dirty="0">
                <a:solidFill>
                  <a:srgbClr val="23262A"/>
                </a:solidFill>
                <a:latin typeface="Arial"/>
                <a:cs typeface="Arial"/>
              </a:rPr>
              <a:t>T</a:t>
            </a:r>
            <a:r>
              <a:rPr sz="1100" b="1" spc="-60" dirty="0">
                <a:solidFill>
                  <a:srgbClr val="0A0C11"/>
                </a:solidFill>
                <a:latin typeface="Arial"/>
                <a:cs typeface="Arial"/>
              </a:rPr>
              <a:t>E</a:t>
            </a:r>
            <a:r>
              <a:rPr sz="1100" b="1" spc="105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250" spc="95" dirty="0">
                <a:solidFill>
                  <a:srgbClr val="23262A"/>
                </a:solidFill>
                <a:latin typeface="Times New Roman"/>
                <a:cs typeface="Times New Roman"/>
              </a:rPr>
              <a:t>I:</a:t>
            </a:r>
            <a:r>
              <a:rPr sz="1250" spc="50" dirty="0">
                <a:solidFill>
                  <a:srgbClr val="23262A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Contratação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espec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izada</a:t>
            </a:r>
            <a:r>
              <a:rPr sz="110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agenciamento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serviços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Hospedagem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Hoté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595B5E"/>
                </a:solidFill>
                <a:latin typeface="Arial"/>
                <a:cs typeface="Arial"/>
              </a:rPr>
              <a:t>(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compreendendo 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reserv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spc="30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marcaçã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30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spc="1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ssã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spc="305" dirty="0">
                <a:solidFill>
                  <a:srgbClr val="595B5E"/>
                </a:solidFill>
                <a:latin typeface="Arial"/>
                <a:cs typeface="Arial"/>
              </a:rPr>
              <a:t>, 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remissão,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7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36383D"/>
                </a:solidFill>
                <a:latin typeface="Arial"/>
                <a:cs typeface="Arial"/>
              </a:rPr>
              <a:t>eraçõe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spc="30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cance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494B4F"/>
                </a:solidFill>
                <a:latin typeface="Arial"/>
                <a:cs typeface="Arial"/>
              </a:rPr>
              <a:t>amento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hospedagem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atletas </a:t>
            </a:r>
            <a:r>
              <a:rPr sz="110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comissões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técn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ca</a:t>
            </a:r>
            <a:r>
              <a:rPr sz="1100" spc="-3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00" spc="105" dirty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sz="1100" spc="8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todo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terr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6383D"/>
                </a:solidFill>
                <a:latin typeface="Arial"/>
                <a:cs typeface="Arial"/>
              </a:rPr>
              <a:t>tório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Nac</a:t>
            </a:r>
            <a:r>
              <a:rPr sz="1100" spc="-7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ona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aten</a:t>
            </a:r>
            <a:r>
              <a:rPr sz="1100" spc="75" dirty="0">
                <a:solidFill>
                  <a:srgbClr val="36383D"/>
                </a:solidFill>
                <a:latin typeface="Arial"/>
                <a:cs typeface="Arial"/>
              </a:rPr>
              <a:t>d</a:t>
            </a:r>
            <a:r>
              <a:rPr sz="1100" spc="-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6383D"/>
                </a:solidFill>
                <a:latin typeface="Arial"/>
                <a:cs typeface="Arial"/>
              </a:rPr>
              <a:t>PROJETO</a:t>
            </a:r>
            <a:r>
              <a:rPr sz="1100" spc="-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6383D"/>
                </a:solidFill>
                <a:latin typeface="Arial"/>
                <a:cs typeface="Arial"/>
              </a:rPr>
              <a:t>MACKENZ</a:t>
            </a:r>
            <a:r>
              <a:rPr sz="1100" spc="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6383D"/>
                </a:solidFill>
                <a:latin typeface="Arial"/>
                <a:cs typeface="Arial"/>
              </a:rPr>
              <a:t>FORMANDO</a:t>
            </a:r>
            <a:r>
              <a:rPr sz="110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6383D"/>
                </a:solidFill>
                <a:latin typeface="Arial"/>
                <a:cs typeface="Arial"/>
              </a:rPr>
              <a:t>ATLETAS</a:t>
            </a:r>
            <a:r>
              <a:rPr sz="1100" spc="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OLÍMP</a:t>
            </a:r>
            <a:r>
              <a:rPr sz="1100" spc="-5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COS</a:t>
            </a:r>
            <a:r>
              <a:rPr sz="1100" spc="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5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430" dirty="0">
                <a:solidFill>
                  <a:srgbClr val="595B5E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 marL="24765" algn="just">
              <a:lnSpc>
                <a:spcPct val="100000"/>
              </a:lnSpc>
              <a:spcBef>
                <a:spcPts val="680"/>
              </a:spcBef>
            </a:pPr>
            <a:r>
              <a:rPr sz="1100" b="1" spc="-15" dirty="0">
                <a:solidFill>
                  <a:srgbClr val="0A0C11"/>
                </a:solidFill>
                <a:latin typeface="Arial"/>
                <a:cs typeface="Arial"/>
              </a:rPr>
              <a:t>LOTE</a:t>
            </a:r>
            <a:r>
              <a:rPr sz="1100" b="1" spc="75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250" spc="140" dirty="0">
                <a:solidFill>
                  <a:srgbClr val="0A0C11"/>
                </a:solidFill>
                <a:latin typeface="Times New Roman"/>
                <a:cs typeface="Times New Roman"/>
              </a:rPr>
              <a:t>I</a:t>
            </a:r>
            <a:r>
              <a:rPr sz="1250" spc="254" dirty="0">
                <a:solidFill>
                  <a:srgbClr val="0A0C11"/>
                </a:solidFill>
                <a:latin typeface="Times New Roman"/>
                <a:cs typeface="Times New Roman"/>
              </a:rPr>
              <a:t>I</a:t>
            </a:r>
            <a:r>
              <a:rPr sz="1250" spc="5" dirty="0">
                <a:solidFill>
                  <a:srgbClr val="36383D"/>
                </a:solidFill>
                <a:latin typeface="Times New Roman"/>
                <a:cs typeface="Times New Roman"/>
              </a:rPr>
              <a:t>:</a:t>
            </a:r>
            <a:r>
              <a:rPr sz="1250" spc="40" dirty="0">
                <a:solidFill>
                  <a:srgbClr val="36383D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Contratação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6383D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para</a:t>
            </a:r>
            <a:r>
              <a:rPr sz="110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agenc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amento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do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6383D"/>
                </a:solidFill>
                <a:latin typeface="Arial"/>
                <a:cs typeface="Arial"/>
              </a:rPr>
              <a:t>serviço </a:t>
            </a:r>
            <a:r>
              <a:rPr sz="110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6383D"/>
                </a:solidFill>
                <a:latin typeface="Arial"/>
                <a:cs typeface="Arial"/>
              </a:rPr>
              <a:t>tras</a:t>
            </a:r>
            <a:r>
              <a:rPr sz="1100" spc="-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6383D"/>
                </a:solidFill>
                <a:latin typeface="Arial"/>
                <a:cs typeface="Arial"/>
              </a:rPr>
              <a:t>ado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45"/>
              </a:spcBef>
            </a:pPr>
            <a:r>
              <a:rPr sz="900" spc="-15" dirty="0">
                <a:solidFill>
                  <a:srgbClr val="707275"/>
                </a:solidFill>
                <a:latin typeface="Times New Roman"/>
                <a:cs typeface="Times New Roman"/>
              </a:rPr>
              <a:t>Diretoria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 de</a:t>
            </a:r>
            <a:r>
              <a:rPr sz="900" spc="-3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707275"/>
                </a:solidFill>
                <a:latin typeface="Times New Roman"/>
                <a:cs typeface="Times New Roman"/>
              </a:rPr>
              <a:t>Administração</a:t>
            </a:r>
            <a:r>
              <a:rPr sz="900" spc="5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07275"/>
                </a:solidFill>
                <a:latin typeface="Times New Roman"/>
                <a:cs typeface="Times New Roman"/>
              </a:rPr>
              <a:t>-</a:t>
            </a:r>
            <a:r>
              <a:rPr sz="900" spc="3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494B4F"/>
                </a:solidFill>
                <a:latin typeface="Times New Roman"/>
                <a:cs typeface="Times New Roman"/>
              </a:rPr>
              <a:t>R</a:t>
            </a:r>
            <a:r>
              <a:rPr sz="900" spc="-30" dirty="0">
                <a:solidFill>
                  <a:srgbClr val="707275"/>
                </a:solidFill>
                <a:latin typeface="Times New Roman"/>
                <a:cs typeface="Times New Roman"/>
              </a:rPr>
              <a:t>ua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707275"/>
                </a:solidFill>
                <a:latin typeface="Times New Roman"/>
                <a:cs typeface="Times New Roman"/>
              </a:rPr>
              <a:t>Congonhas,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707275"/>
                </a:solidFill>
                <a:latin typeface="Times New Roman"/>
                <a:cs typeface="Times New Roman"/>
              </a:rPr>
              <a:t>450</a:t>
            </a:r>
            <a:r>
              <a:rPr sz="900" spc="4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170" dirty="0">
                <a:solidFill>
                  <a:srgbClr val="707275"/>
                </a:solidFill>
                <a:latin typeface="Times New Roman"/>
                <a:cs typeface="Times New Roman"/>
              </a:rPr>
              <a:t>·</a:t>
            </a:r>
            <a:r>
              <a:rPr sz="900" spc="5" dirty="0">
                <a:solidFill>
                  <a:srgbClr val="707275"/>
                </a:solidFill>
                <a:latin typeface="Times New Roman"/>
                <a:cs typeface="Times New Roman"/>
              </a:rPr>
              <a:t>C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E</a:t>
            </a:r>
            <a:r>
              <a:rPr sz="900" spc="70" dirty="0">
                <a:solidFill>
                  <a:srgbClr val="494B4F"/>
                </a:solidFill>
                <a:latin typeface="Times New Roman"/>
                <a:cs typeface="Times New Roman"/>
              </a:rPr>
              <a:t>P</a:t>
            </a:r>
            <a:r>
              <a:rPr sz="900" spc="-10" dirty="0">
                <a:solidFill>
                  <a:srgbClr val="707275"/>
                </a:solidFill>
                <a:latin typeface="Times New Roman"/>
                <a:cs typeface="Times New Roman"/>
              </a:rPr>
              <a:t>.</a:t>
            </a:r>
            <a:r>
              <a:rPr sz="900" spc="-6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30</a:t>
            </a:r>
            <a:r>
              <a:rPr sz="900" spc="-30" dirty="0">
                <a:solidFill>
                  <a:srgbClr val="707275"/>
                </a:solidFill>
                <a:latin typeface="Times New Roman"/>
                <a:cs typeface="Times New Roman"/>
              </a:rPr>
              <a:t>.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33</a:t>
            </a:r>
            <a:r>
              <a:rPr sz="900" spc="55" dirty="0">
                <a:solidFill>
                  <a:srgbClr val="707275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707275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707275"/>
                </a:solidFill>
                <a:latin typeface="Times New Roman"/>
                <a:cs typeface="Times New Roman"/>
              </a:rPr>
              <a:t>100</a:t>
            </a:r>
            <a:r>
              <a:rPr sz="900" spc="-11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838789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838789"/>
                </a:solidFill>
                <a:latin typeface="Times New Roman"/>
                <a:cs typeface="Times New Roman"/>
              </a:rPr>
              <a:t> </a:t>
            </a:r>
            <a:r>
              <a:rPr sz="900" spc="-75" dirty="0">
                <a:solidFill>
                  <a:srgbClr val="595B5E"/>
                </a:solidFill>
                <a:latin typeface="Times New Roman"/>
                <a:cs typeface="Times New Roman"/>
              </a:rPr>
              <a:t>F</a:t>
            </a:r>
            <a:r>
              <a:rPr sz="900" spc="10" dirty="0">
                <a:solidFill>
                  <a:srgbClr val="595B5E"/>
                </a:solidFill>
                <a:latin typeface="Times New Roman"/>
                <a:cs typeface="Times New Roman"/>
              </a:rPr>
              <a:t>one/</a:t>
            </a:r>
            <a:r>
              <a:rPr sz="900" spc="-70" dirty="0">
                <a:solidFill>
                  <a:srgbClr val="595B5E"/>
                </a:solidFill>
                <a:latin typeface="Times New Roman"/>
                <a:cs typeface="Times New Roman"/>
              </a:rPr>
              <a:t>F</a:t>
            </a:r>
            <a:r>
              <a:rPr sz="900" spc="-15" dirty="0">
                <a:solidFill>
                  <a:srgbClr val="595B5E"/>
                </a:solidFill>
                <a:latin typeface="Times New Roman"/>
                <a:cs typeface="Times New Roman"/>
              </a:rPr>
              <a:t>ax</a:t>
            </a:r>
            <a:r>
              <a:rPr sz="900" spc="3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838789"/>
                </a:solidFill>
                <a:latin typeface="Times New Roman"/>
                <a:cs typeface="Times New Roman"/>
              </a:rPr>
              <a:t>(03</a:t>
            </a:r>
            <a:r>
              <a:rPr sz="900" spc="-70" dirty="0">
                <a:solidFill>
                  <a:srgbClr val="595B5E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838789"/>
                </a:solidFill>
                <a:latin typeface="Times New Roman"/>
                <a:cs typeface="Times New Roman"/>
              </a:rPr>
              <a:t>)</a:t>
            </a:r>
            <a:r>
              <a:rPr sz="900" spc="-50" dirty="0">
                <a:solidFill>
                  <a:srgbClr val="83878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838789"/>
                </a:solidFill>
                <a:latin typeface="Times New Roman"/>
                <a:cs typeface="Times New Roman"/>
              </a:rPr>
              <a:t>3223-261</a:t>
            </a:r>
            <a:r>
              <a:rPr sz="900" spc="-105" dirty="0">
                <a:solidFill>
                  <a:srgbClr val="838789"/>
                </a:solidFill>
                <a:latin typeface="Times New Roman"/>
                <a:cs typeface="Times New Roman"/>
              </a:rPr>
              <a:t> </a:t>
            </a:r>
            <a:r>
              <a:rPr sz="900" spc="85" dirty="0">
                <a:solidFill>
                  <a:srgbClr val="494B4F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381328" y="5649982"/>
          <a:ext cx="5057140" cy="21564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3051"/>
                <a:gridCol w="4098645"/>
              </a:tblGrid>
              <a:tr h="366960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14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FAFAF"/>
                      </a:solidFill>
                      <a:prstDash val="solid"/>
                    </a:lnR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Termo</a:t>
                      </a:r>
                      <a:r>
                        <a:rPr sz="1100" spc="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6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Referência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6032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Especificação</a:t>
                      </a:r>
                      <a:r>
                        <a:rPr sz="1100" spc="6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1100" spc="3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Serv</a:t>
                      </a:r>
                      <a:r>
                        <a:rPr sz="1100" spc="-3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ços</a:t>
                      </a:r>
                      <a:r>
                        <a:rPr sz="1100" spc="6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(Lo</a:t>
                      </a:r>
                      <a:r>
                        <a:rPr sz="1100" spc="-9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1100" spc="1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I,</a:t>
                      </a:r>
                      <a:r>
                        <a:rPr sz="1050" spc="-13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4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spc="-40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FAFAF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</a:tr>
              <a:tr h="178931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14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6045">
                      <a:solidFill>
                        <a:srgbClr val="838383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6045">
                      <a:solidFill>
                        <a:srgbClr val="80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Carta</a:t>
                      </a:r>
                      <a:r>
                        <a:rPr sz="1100" spc="8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85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redenc</a:t>
                      </a:r>
                      <a:r>
                        <a:rPr sz="1100" spc="-5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amento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838383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6045">
                      <a:solidFill>
                        <a:srgbClr val="808383"/>
                      </a:solidFill>
                      <a:prstDash val="solid"/>
                    </a:lnB>
                  </a:tcPr>
                </a:tc>
              </a:tr>
              <a:tr h="178931">
                <a:tc>
                  <a:txBody>
                    <a:bodyPr/>
                    <a:lstStyle/>
                    <a:p>
                      <a:pPr marL="62865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14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spc="-33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6045">
                      <a:solidFill>
                        <a:srgbClr val="838383"/>
                      </a:solidFill>
                      <a:prstDash val="solid"/>
                    </a:lnR>
                    <a:lnT w="6045">
                      <a:solidFill>
                        <a:srgbClr val="808383"/>
                      </a:solidFill>
                      <a:prstDash val="solid"/>
                    </a:lnT>
                    <a:lnB w="1209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Declaração</a:t>
                      </a:r>
                      <a:r>
                        <a:rPr sz="1100" spc="5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15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Concordânc</a:t>
                      </a:r>
                      <a:r>
                        <a:rPr sz="1100" spc="2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838383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6045">
                      <a:solidFill>
                        <a:srgbClr val="808383"/>
                      </a:solidFill>
                      <a:prstDash val="solid"/>
                    </a:lnT>
                    <a:lnB w="12090">
                      <a:solidFill>
                        <a:srgbClr val="8C9090"/>
                      </a:solidFill>
                      <a:prstDash val="solid"/>
                    </a:lnB>
                  </a:tcPr>
                </a:tc>
              </a:tr>
              <a:tr h="181963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</a:t>
                      </a:r>
                      <a:r>
                        <a:rPr sz="1100" spc="-44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spc="-147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V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6045">
                      <a:solidFill>
                        <a:srgbClr val="838383"/>
                      </a:solidFill>
                      <a:prstDash val="solid"/>
                    </a:lnR>
                    <a:lnT w="12090">
                      <a:solidFill>
                        <a:srgbClr val="8C9090"/>
                      </a:solidFill>
                      <a:prstDash val="solid"/>
                    </a:lnT>
                    <a:lnB w="6045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Declaração</a:t>
                      </a:r>
                      <a:r>
                        <a:rPr sz="1100" spc="55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3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7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aboração  </a:t>
                      </a:r>
                      <a:r>
                        <a:rPr sz="1100" spc="-8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ndependente</a:t>
                      </a:r>
                      <a:r>
                        <a:rPr sz="1100" spc="11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Proposta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838383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8C9090"/>
                      </a:solidFill>
                      <a:prstDash val="solid"/>
                    </a:lnT>
                    <a:lnB w="6045">
                      <a:solidFill>
                        <a:srgbClr val="838787"/>
                      </a:solidFill>
                      <a:prstDash val="solid"/>
                    </a:lnB>
                  </a:tcPr>
                </a:tc>
              </a:tr>
              <a:tr h="172866">
                <a:tc>
                  <a:txBody>
                    <a:bodyPr/>
                    <a:lstStyle/>
                    <a:p>
                      <a:pPr marL="62865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9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V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6045">
                      <a:solidFill>
                        <a:srgbClr val="878C8C"/>
                      </a:solidFill>
                      <a:prstDash val="solid"/>
                    </a:lnT>
                    <a:lnB w="6045">
                      <a:solidFill>
                        <a:srgbClr val="ACB3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ts val="124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Conhe</a:t>
                      </a:r>
                      <a:r>
                        <a:rPr sz="1100" spc="7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spc="-1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mento</a:t>
                      </a:r>
                      <a:r>
                        <a:rPr sz="1100" spc="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Atendimento </a:t>
                      </a:r>
                      <a:r>
                        <a:rPr sz="1100" spc="-15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às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Condicões</a:t>
                      </a:r>
                      <a:r>
                        <a:rPr sz="1100" spc="8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1100" spc="6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Ed</a:t>
                      </a:r>
                      <a:r>
                        <a:rPr sz="1100" spc="-8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tal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6045">
                      <a:solidFill>
                        <a:srgbClr val="838787"/>
                      </a:solidFill>
                      <a:prstDash val="solid"/>
                    </a:lnT>
                    <a:lnB w="12090">
                      <a:solidFill>
                        <a:srgbClr val="909393"/>
                      </a:solidFill>
                      <a:prstDash val="solid"/>
                    </a:lnB>
                  </a:tcPr>
                </a:tc>
              </a:tr>
              <a:tr h="178930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9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VI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6045">
                      <a:solidFill>
                        <a:srgbClr val="ACB3AF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Mode</a:t>
                      </a:r>
                      <a:r>
                        <a:rPr sz="1100" spc="-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spc="5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1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Declaração</a:t>
                      </a:r>
                      <a:r>
                        <a:rPr sz="1100" spc="14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-35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Super</a:t>
                      </a:r>
                      <a:r>
                        <a:rPr sz="1100" spc="-1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sz="1100" spc="-5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ênc</a:t>
                      </a:r>
                      <a:r>
                        <a:rPr sz="1100" spc="-3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909393"/>
                      </a:solidFill>
                      <a:prstDash val="solid"/>
                    </a:lnT>
                    <a:lnB w="12090">
                      <a:solidFill>
                        <a:srgbClr val="879090"/>
                      </a:solidFill>
                      <a:prstDash val="solid"/>
                    </a:lnB>
                  </a:tcPr>
                </a:tc>
              </a:tr>
              <a:tr h="175898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9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VII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Declaracão</a:t>
                      </a:r>
                      <a:r>
                        <a:rPr sz="1100" spc="10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spc="-42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28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nexis</a:t>
                      </a:r>
                      <a:r>
                        <a:rPr sz="1100" spc="-8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ência</a:t>
                      </a:r>
                      <a:r>
                        <a:rPr sz="1100" spc="9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5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Empreoados</a:t>
                      </a:r>
                      <a:r>
                        <a:rPr sz="1100" spc="4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Menores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12090">
                      <a:solidFill>
                        <a:srgbClr val="A8A8A8"/>
                      </a:solidFill>
                      <a:prstDash val="solid"/>
                    </a:lnR>
                    <a:lnT w="12090">
                      <a:solidFill>
                        <a:srgbClr val="879090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</a:tr>
              <a:tr h="181963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9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spc="-5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12090">
                      <a:solidFill>
                        <a:srgbClr val="8C9093"/>
                      </a:solidFill>
                      <a:prstDash val="solid"/>
                    </a:lnT>
                    <a:lnB w="6045">
                      <a:solidFill>
                        <a:srgbClr val="8C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Declaração</a:t>
                      </a:r>
                      <a:r>
                        <a:rPr sz="1100" spc="5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11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9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croempresa</a:t>
                      </a:r>
                      <a:r>
                        <a:rPr sz="1100" spc="12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1100" spc="7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Empresa</a:t>
                      </a:r>
                      <a:r>
                        <a:rPr sz="1100" spc="8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Pequeno</a:t>
                      </a:r>
                      <a:r>
                        <a:rPr sz="1100" spc="14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Porte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12090">
                      <a:solidFill>
                        <a:srgbClr val="8C9093"/>
                      </a:solidFill>
                      <a:prstDash val="solid"/>
                    </a:lnT>
                    <a:lnB w="6045">
                      <a:solidFill>
                        <a:srgbClr val="878C8C"/>
                      </a:solidFill>
                      <a:prstDash val="solid"/>
                    </a:lnB>
                  </a:tcPr>
                </a:tc>
              </a:tr>
              <a:tr h="172866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</a:t>
                      </a:r>
                      <a:r>
                        <a:rPr sz="1100" spc="-44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spc="-147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6045">
                      <a:solidFill>
                        <a:srgbClr val="8C9393"/>
                      </a:solidFill>
                      <a:prstDash val="solid"/>
                    </a:lnT>
                    <a:lnB w="6045">
                      <a:solidFill>
                        <a:srgbClr val="83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Mode</a:t>
                      </a:r>
                      <a:r>
                        <a:rPr sz="1100" spc="-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o de</a:t>
                      </a:r>
                      <a:r>
                        <a:rPr sz="1100" spc="6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Proposta</a:t>
                      </a:r>
                      <a:r>
                        <a:rPr sz="1100" spc="9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Comercial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6045">
                      <a:solidFill>
                        <a:srgbClr val="878C8C"/>
                      </a:solidFill>
                      <a:prstDash val="solid"/>
                    </a:lnT>
                    <a:lnB w="6045">
                      <a:solidFill>
                        <a:srgbClr val="83878C"/>
                      </a:solidFill>
                      <a:prstDash val="solid"/>
                    </a:lnB>
                  </a:tcPr>
                </a:tc>
              </a:tr>
              <a:tr h="175897">
                <a:tc>
                  <a:txBody>
                    <a:bodyPr/>
                    <a:lstStyle/>
                    <a:p>
                      <a:pPr marL="62865">
                        <a:lnSpc>
                          <a:spcPts val="131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9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6045">
                      <a:solidFill>
                        <a:srgbClr val="83878C"/>
                      </a:solidFill>
                      <a:prstDash val="solid"/>
                    </a:lnT>
                    <a:lnB w="6045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265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Declaracão</a:t>
                      </a:r>
                      <a:r>
                        <a:rPr sz="1100" spc="5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spc="-37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28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nexistênc</a:t>
                      </a:r>
                      <a:r>
                        <a:rPr sz="1100" spc="1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spc="4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65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Parentesco.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6045">
                      <a:solidFill>
                        <a:srgbClr val="878787"/>
                      </a:solidFill>
                      <a:prstDash val="solid"/>
                    </a:lnR>
                    <a:lnT w="6045">
                      <a:solidFill>
                        <a:srgbClr val="83878C"/>
                      </a:solidFill>
                      <a:prstDash val="solid"/>
                    </a:lnT>
                    <a:lnB w="6045">
                      <a:solidFill>
                        <a:srgbClr val="909397"/>
                      </a:solidFill>
                      <a:prstDash val="solid"/>
                    </a:lnB>
                  </a:tcPr>
                </a:tc>
              </a:tr>
              <a:tr h="184997"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Anexo</a:t>
                      </a:r>
                      <a:r>
                        <a:rPr sz="1100" spc="8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XI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A8A8A8"/>
                      </a:solidFill>
                      <a:prstDash val="solid"/>
                    </a:lnL>
                    <a:lnR w="12090">
                      <a:solidFill>
                        <a:srgbClr val="A8ACAC"/>
                      </a:solidFill>
                      <a:prstDash val="solid"/>
                    </a:lnR>
                    <a:lnT w="6045">
                      <a:solidFill>
                        <a:srgbClr val="909397"/>
                      </a:solidFill>
                      <a:prstDash val="solid"/>
                    </a:lnT>
                    <a:lnB w="6045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Minuta</a:t>
                      </a:r>
                      <a:r>
                        <a:rPr sz="1100" spc="5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spc="15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83D"/>
                          </a:solidFill>
                          <a:latin typeface="Arial"/>
                          <a:cs typeface="Arial"/>
                        </a:rPr>
                        <a:t>Contrato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8ACAC"/>
                      </a:solidFill>
                      <a:prstDash val="solid"/>
                    </a:lnL>
                    <a:lnR w="6045">
                      <a:solidFill>
                        <a:srgbClr val="ACACAC"/>
                      </a:solidFill>
                      <a:prstDash val="solid"/>
                    </a:lnR>
                    <a:lnT w="6045">
                      <a:solidFill>
                        <a:srgbClr val="909397"/>
                      </a:solidFill>
                      <a:prstDash val="solid"/>
                    </a:lnT>
                    <a:lnB w="6045">
                      <a:solidFill>
                        <a:srgbClr val="878C9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41119" y="585216"/>
            <a:ext cx="694944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74373" y="9595713"/>
            <a:ext cx="5026025" cy="0"/>
          </a:xfrm>
          <a:custGeom>
            <a:avLst/>
            <a:gdLst/>
            <a:ahLst/>
            <a:cxnLst/>
            <a:rect l="l" t="t" r="r" b="b"/>
            <a:pathLst>
              <a:path w="5026025">
                <a:moveTo>
                  <a:pt x="0" y="0"/>
                </a:moveTo>
                <a:lnTo>
                  <a:pt x="5025701" y="0"/>
                </a:lnTo>
              </a:path>
            </a:pathLst>
          </a:custGeom>
          <a:ln w="11965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61565" y="8295978"/>
            <a:ext cx="1723389" cy="0"/>
          </a:xfrm>
          <a:custGeom>
            <a:avLst/>
            <a:gdLst/>
            <a:ahLst/>
            <a:cxnLst/>
            <a:rect l="l" t="t" r="r" b="b"/>
            <a:pathLst>
              <a:path w="1723389">
                <a:moveTo>
                  <a:pt x="0" y="0"/>
                </a:moveTo>
                <a:lnTo>
                  <a:pt x="1723097" y="0"/>
                </a:lnTo>
              </a:path>
            </a:pathLst>
          </a:custGeom>
          <a:ln w="59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96728" y="701772"/>
            <a:ext cx="1727200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C0E13"/>
                </a:solidFill>
                <a:latin typeface="Arial"/>
                <a:cs typeface="Arial"/>
              </a:rPr>
              <a:t>MACKENZ</a:t>
            </a:r>
            <a:r>
              <a:rPr sz="2200" b="1" spc="150" dirty="0">
                <a:solidFill>
                  <a:srgbClr val="0C0E13"/>
                </a:solidFill>
                <a:latin typeface="Arial"/>
                <a:cs typeface="Arial"/>
              </a:rPr>
              <a:t>I</a:t>
            </a:r>
            <a:r>
              <a:rPr sz="2200" b="1" spc="40" dirty="0">
                <a:solidFill>
                  <a:srgbClr val="0C0E13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550" b="1" spc="-10" dirty="0">
                <a:solidFill>
                  <a:srgbClr val="0C0E13"/>
                </a:solidFill>
                <a:latin typeface="Arial"/>
                <a:cs typeface="Arial"/>
              </a:rPr>
              <a:t>E</a:t>
            </a:r>
            <a:r>
              <a:rPr sz="1550" b="1" spc="40" dirty="0">
                <a:solidFill>
                  <a:srgbClr val="33363A"/>
                </a:solidFill>
                <a:latin typeface="Arial"/>
                <a:cs typeface="Arial"/>
              </a:rPr>
              <a:t>S</a:t>
            </a:r>
            <a:r>
              <a:rPr sz="1550" b="1" dirty="0">
                <a:solidFill>
                  <a:srgbClr val="0C0E13"/>
                </a:solidFill>
                <a:latin typeface="Arial"/>
                <a:cs typeface="Arial"/>
              </a:rPr>
              <a:t>PORTE</a:t>
            </a:r>
            <a:r>
              <a:rPr sz="1550" b="1" spc="70" dirty="0">
                <a:solidFill>
                  <a:srgbClr val="0C0E13"/>
                </a:solidFill>
                <a:latin typeface="Arial"/>
                <a:cs typeface="Arial"/>
              </a:rPr>
              <a:t> </a:t>
            </a:r>
            <a:r>
              <a:rPr sz="1550" b="1" spc="10" dirty="0">
                <a:solidFill>
                  <a:srgbClr val="0C0E13"/>
                </a:solidFill>
                <a:latin typeface="Arial"/>
                <a:cs typeface="Arial"/>
              </a:rPr>
              <a:t>C</a:t>
            </a:r>
            <a:r>
              <a:rPr sz="1550" b="1" spc="-30" dirty="0">
                <a:solidFill>
                  <a:srgbClr val="0C0E13"/>
                </a:solidFill>
                <a:latin typeface="Arial"/>
                <a:cs typeface="Arial"/>
              </a:rPr>
              <a:t>L</a:t>
            </a:r>
            <a:r>
              <a:rPr sz="1550" b="1" spc="-15" dirty="0">
                <a:solidFill>
                  <a:srgbClr val="0C0E13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42873" y="9616773"/>
            <a:ext cx="4494530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 marR="5080" indent="-60325">
              <a:lnSpc>
                <a:spcPts val="1000"/>
              </a:lnSpc>
            </a:pPr>
            <a:r>
              <a:rPr sz="850" spc="5" dirty="0">
                <a:solidFill>
                  <a:srgbClr val="747577"/>
                </a:solidFill>
                <a:latin typeface="Times New Roman"/>
                <a:cs typeface="Times New Roman"/>
              </a:rPr>
              <a:t>Diretoria</a:t>
            </a:r>
            <a:r>
              <a:rPr sz="850" spc="20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747577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06467"/>
                </a:solidFill>
                <a:latin typeface="Times New Roman"/>
                <a:cs typeface="Times New Roman"/>
              </a:rPr>
              <a:t>Administração</a:t>
            </a:r>
            <a:r>
              <a:rPr sz="850" spc="10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878C90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878C90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6494D"/>
                </a:solidFill>
                <a:latin typeface="Times New Roman"/>
                <a:cs typeface="Times New Roman"/>
              </a:rPr>
              <a:t>R</a:t>
            </a:r>
            <a:r>
              <a:rPr sz="850" spc="-15" dirty="0">
                <a:solidFill>
                  <a:srgbClr val="606467"/>
                </a:solidFill>
                <a:latin typeface="Times New Roman"/>
                <a:cs typeface="Times New Roman"/>
              </a:rPr>
              <a:t>ua</a:t>
            </a:r>
            <a:r>
              <a:rPr sz="850" spc="85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06467"/>
                </a:solidFill>
                <a:latin typeface="Times New Roman"/>
                <a:cs typeface="Times New Roman"/>
              </a:rPr>
              <a:t>Cong</a:t>
            </a:r>
            <a:r>
              <a:rPr sz="850" spc="-10" dirty="0">
                <a:solidFill>
                  <a:srgbClr val="606467"/>
                </a:solidFill>
                <a:latin typeface="Times New Roman"/>
                <a:cs typeface="Times New Roman"/>
              </a:rPr>
              <a:t>o</a:t>
            </a:r>
            <a:r>
              <a:rPr sz="850" spc="-5" dirty="0">
                <a:solidFill>
                  <a:srgbClr val="46494D"/>
                </a:solidFill>
                <a:latin typeface="Times New Roman"/>
                <a:cs typeface="Times New Roman"/>
              </a:rPr>
              <a:t>n</a:t>
            </a:r>
            <a:r>
              <a:rPr sz="850" spc="45" dirty="0">
                <a:solidFill>
                  <a:srgbClr val="46494D"/>
                </a:solidFill>
                <a:latin typeface="Times New Roman"/>
                <a:cs typeface="Times New Roman"/>
              </a:rPr>
              <a:t>h</a:t>
            </a:r>
            <a:r>
              <a:rPr sz="850" spc="20" dirty="0">
                <a:solidFill>
                  <a:srgbClr val="606467"/>
                </a:solidFill>
                <a:latin typeface="Times New Roman"/>
                <a:cs typeface="Times New Roman"/>
              </a:rPr>
              <a:t>a</a:t>
            </a:r>
            <a:r>
              <a:rPr sz="850" spc="10" dirty="0">
                <a:solidFill>
                  <a:srgbClr val="606467"/>
                </a:solidFill>
                <a:latin typeface="Times New Roman"/>
                <a:cs typeface="Times New Roman"/>
              </a:rPr>
              <a:t>s</a:t>
            </a:r>
            <a:r>
              <a:rPr sz="850" spc="105" dirty="0">
                <a:solidFill>
                  <a:srgbClr val="878C90"/>
                </a:solidFill>
                <a:latin typeface="Times New Roman"/>
                <a:cs typeface="Times New Roman"/>
              </a:rPr>
              <a:t>,</a:t>
            </a:r>
            <a:r>
              <a:rPr sz="850" spc="-110" dirty="0">
                <a:solidFill>
                  <a:srgbClr val="878C9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06467"/>
                </a:solidFill>
                <a:latin typeface="Times New Roman"/>
                <a:cs typeface="Times New Roman"/>
              </a:rPr>
              <a:t>450</a:t>
            </a:r>
            <a:r>
              <a:rPr sz="850" spc="5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6494D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46494D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606467"/>
                </a:solidFill>
                <a:latin typeface="Times New Roman"/>
                <a:cs typeface="Times New Roman"/>
              </a:rPr>
              <a:t>C</a:t>
            </a:r>
            <a:r>
              <a:rPr sz="850" spc="35" dirty="0">
                <a:solidFill>
                  <a:srgbClr val="33363A"/>
                </a:solidFill>
                <a:latin typeface="Times New Roman"/>
                <a:cs typeface="Times New Roman"/>
              </a:rPr>
              <a:t>E</a:t>
            </a:r>
            <a:r>
              <a:rPr sz="850" spc="-10" dirty="0">
                <a:solidFill>
                  <a:srgbClr val="606467"/>
                </a:solidFill>
                <a:latin typeface="Times New Roman"/>
                <a:cs typeface="Times New Roman"/>
              </a:rPr>
              <a:t>P.</a:t>
            </a:r>
            <a:r>
              <a:rPr sz="850" spc="1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47577"/>
                </a:solidFill>
                <a:latin typeface="Times New Roman"/>
                <a:cs typeface="Times New Roman"/>
              </a:rPr>
              <a:t>3</a:t>
            </a:r>
            <a:r>
              <a:rPr sz="850" spc="15" dirty="0">
                <a:solidFill>
                  <a:srgbClr val="747577"/>
                </a:solidFill>
                <a:latin typeface="Times New Roman"/>
                <a:cs typeface="Times New Roman"/>
              </a:rPr>
              <a:t>0</a:t>
            </a:r>
            <a:r>
              <a:rPr sz="850" spc="-25" dirty="0">
                <a:solidFill>
                  <a:srgbClr val="46494D"/>
                </a:solidFill>
                <a:latin typeface="Times New Roman"/>
                <a:cs typeface="Times New Roman"/>
              </a:rPr>
              <a:t>.</a:t>
            </a:r>
            <a:r>
              <a:rPr sz="850" spc="25" dirty="0">
                <a:solidFill>
                  <a:srgbClr val="747577"/>
                </a:solidFill>
                <a:latin typeface="Times New Roman"/>
                <a:cs typeface="Times New Roman"/>
              </a:rPr>
              <a:t>330</a:t>
            </a:r>
            <a:r>
              <a:rPr sz="850" spc="75" dirty="0">
                <a:solidFill>
                  <a:srgbClr val="747577"/>
                </a:solidFill>
                <a:latin typeface="Times New Roman"/>
                <a:cs typeface="Times New Roman"/>
              </a:rPr>
              <a:t>.</a:t>
            </a:r>
            <a:r>
              <a:rPr sz="850" spc="-55" dirty="0">
                <a:solidFill>
                  <a:srgbClr val="46494D"/>
                </a:solidFill>
                <a:latin typeface="Times New Roman"/>
                <a:cs typeface="Times New Roman"/>
              </a:rPr>
              <a:t>1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00</a:t>
            </a:r>
            <a:r>
              <a:rPr sz="850" spc="15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6494D"/>
                </a:solidFill>
                <a:latin typeface="Times New Roman"/>
                <a:cs typeface="Times New Roman"/>
              </a:rPr>
              <a:t>-</a:t>
            </a:r>
            <a:r>
              <a:rPr sz="850" spc="-50" dirty="0">
                <a:solidFill>
                  <a:srgbClr val="46494D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606467"/>
                </a:solidFill>
                <a:latin typeface="Times New Roman"/>
                <a:cs typeface="Times New Roman"/>
              </a:rPr>
              <a:t>F</a:t>
            </a:r>
            <a:r>
              <a:rPr sz="850" spc="90" dirty="0">
                <a:solidFill>
                  <a:srgbClr val="606467"/>
                </a:solidFill>
                <a:latin typeface="Times New Roman"/>
                <a:cs typeface="Times New Roman"/>
              </a:rPr>
              <a:t>o</a:t>
            </a:r>
            <a:r>
              <a:rPr sz="850" spc="-5" dirty="0">
                <a:solidFill>
                  <a:srgbClr val="4649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747577"/>
                </a:solidFill>
                <a:latin typeface="Times New Roman"/>
                <a:cs typeface="Times New Roman"/>
              </a:rPr>
              <a:t>e/Fax</a:t>
            </a:r>
            <a:r>
              <a:rPr sz="850" spc="55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606467"/>
                </a:solidFill>
                <a:latin typeface="Times New Roman"/>
                <a:cs typeface="Times New Roman"/>
              </a:rPr>
              <a:t>(03</a:t>
            </a:r>
            <a:r>
              <a:rPr sz="850" spc="-55" dirty="0">
                <a:solidFill>
                  <a:srgbClr val="46494D"/>
                </a:solidFill>
                <a:latin typeface="Times New Roman"/>
                <a:cs typeface="Times New Roman"/>
              </a:rPr>
              <a:t>1</a:t>
            </a:r>
            <a:r>
              <a:rPr sz="850" spc="55" dirty="0">
                <a:solidFill>
                  <a:srgbClr val="747577"/>
                </a:solidFill>
                <a:latin typeface="Times New Roman"/>
                <a:cs typeface="Times New Roman"/>
              </a:rPr>
              <a:t>)</a:t>
            </a:r>
            <a:r>
              <a:rPr sz="850" spc="10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322</a:t>
            </a:r>
            <a:r>
              <a:rPr sz="850" spc="40" dirty="0">
                <a:solidFill>
                  <a:srgbClr val="606467"/>
                </a:solidFill>
                <a:latin typeface="Times New Roman"/>
                <a:cs typeface="Times New Roman"/>
              </a:rPr>
              <a:t>3</a:t>
            </a:r>
            <a:r>
              <a:rPr sz="850" spc="-55" dirty="0">
                <a:solidFill>
                  <a:srgbClr val="46494D"/>
                </a:solidFill>
                <a:latin typeface="Times New Roman"/>
                <a:cs typeface="Times New Roman"/>
              </a:rPr>
              <a:t>-</a:t>
            </a:r>
            <a:r>
              <a:rPr sz="850" spc="30" dirty="0">
                <a:solidFill>
                  <a:srgbClr val="747577"/>
                </a:solidFill>
                <a:latin typeface="Times New Roman"/>
                <a:cs typeface="Times New Roman"/>
              </a:rPr>
              <a:t>2611</a:t>
            </a:r>
            <a:r>
              <a:rPr sz="850" spc="15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6494D"/>
                </a:solidFill>
                <a:latin typeface="Times New Roman"/>
                <a:cs typeface="Times New Roman"/>
              </a:rPr>
              <a:t>P</a:t>
            </a:r>
            <a:r>
              <a:rPr sz="850" spc="15" dirty="0">
                <a:solidFill>
                  <a:srgbClr val="46494D"/>
                </a:solidFill>
                <a:latin typeface="Times New Roman"/>
                <a:cs typeface="Times New Roman"/>
              </a:rPr>
              <a:t>r</a:t>
            </a:r>
            <a:r>
              <a:rPr sz="850" spc="15" dirty="0">
                <a:solidFill>
                  <a:srgbClr val="606467"/>
                </a:solidFill>
                <a:latin typeface="Times New Roman"/>
                <a:cs typeface="Times New Roman"/>
              </a:rPr>
              <a:t>aça</a:t>
            </a:r>
            <a:r>
              <a:rPr sz="850" spc="1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06467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47577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747577"/>
                </a:solidFill>
                <a:latin typeface="Times New Roman"/>
                <a:cs typeface="Times New Roman"/>
              </a:rPr>
              <a:t>s</a:t>
            </a:r>
            <a:r>
              <a:rPr sz="850" spc="-50" dirty="0">
                <a:solidFill>
                  <a:srgbClr val="46494D"/>
                </a:solidFill>
                <a:latin typeface="Times New Roman"/>
                <a:cs typeface="Times New Roman"/>
              </a:rPr>
              <a:t>p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ort</a:t>
            </a:r>
            <a:r>
              <a:rPr sz="850" spc="35" dirty="0">
                <a:solidFill>
                  <a:srgbClr val="606467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878C90"/>
                </a:solidFill>
                <a:latin typeface="Times New Roman"/>
                <a:cs typeface="Times New Roman"/>
              </a:rPr>
              <a:t>s</a:t>
            </a:r>
            <a:r>
              <a:rPr sz="850" spc="-5" dirty="0">
                <a:solidFill>
                  <a:srgbClr val="878C9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878C90"/>
                </a:solidFill>
                <a:latin typeface="Times New Roman"/>
                <a:cs typeface="Times New Roman"/>
              </a:rPr>
              <a:t>-</a:t>
            </a:r>
            <a:r>
              <a:rPr sz="850" spc="45" dirty="0">
                <a:solidFill>
                  <a:srgbClr val="878C90"/>
                </a:solidFill>
                <a:latin typeface="Times New Roman"/>
                <a:cs typeface="Times New Roman"/>
              </a:rPr>
              <a:t> </a:t>
            </a:r>
            <a:r>
              <a:rPr sz="850" spc="-35" dirty="0">
                <a:solidFill>
                  <a:srgbClr val="46494D"/>
                </a:solidFill>
                <a:latin typeface="Times New Roman"/>
                <a:cs typeface="Times New Roman"/>
              </a:rPr>
              <a:t>R</a:t>
            </a:r>
            <a:r>
              <a:rPr sz="850" spc="10" dirty="0">
                <a:solidFill>
                  <a:srgbClr val="46494D"/>
                </a:solidFill>
                <a:latin typeface="Times New Roman"/>
                <a:cs typeface="Times New Roman"/>
              </a:rPr>
              <a:t>u</a:t>
            </a:r>
            <a:r>
              <a:rPr sz="850" spc="-35" dirty="0">
                <a:solidFill>
                  <a:srgbClr val="606467"/>
                </a:solidFill>
                <a:latin typeface="Times New Roman"/>
                <a:cs typeface="Times New Roman"/>
              </a:rPr>
              <a:t>a</a:t>
            </a:r>
            <a:r>
              <a:rPr sz="850" spc="45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6494D"/>
                </a:solidFill>
                <a:latin typeface="Times New Roman"/>
                <a:cs typeface="Times New Roman"/>
              </a:rPr>
              <a:t>B</a:t>
            </a:r>
            <a:r>
              <a:rPr sz="850" spc="15" dirty="0">
                <a:solidFill>
                  <a:srgbClr val="747577"/>
                </a:solidFill>
                <a:latin typeface="Times New Roman"/>
                <a:cs typeface="Times New Roman"/>
              </a:rPr>
              <a:t>en</a:t>
            </a:r>
            <a:r>
              <a:rPr sz="850" spc="45" dirty="0">
                <a:solidFill>
                  <a:srgbClr val="747577"/>
                </a:solidFill>
                <a:latin typeface="Times New Roman"/>
                <a:cs typeface="Times New Roman"/>
              </a:rPr>
              <a:t>v</a:t>
            </a:r>
            <a:r>
              <a:rPr sz="850" spc="-5" dirty="0">
                <a:solidFill>
                  <a:srgbClr val="46494D"/>
                </a:solidFill>
                <a:latin typeface="Times New Roman"/>
                <a:cs typeface="Times New Roman"/>
              </a:rPr>
              <a:t>i</a:t>
            </a:r>
            <a:r>
              <a:rPr sz="850" spc="-15" dirty="0">
                <a:solidFill>
                  <a:srgbClr val="606467"/>
                </a:solidFill>
                <a:latin typeface="Times New Roman"/>
                <a:cs typeface="Times New Roman"/>
              </a:rPr>
              <a:t>nda</a:t>
            </a:r>
            <a:r>
              <a:rPr sz="850" spc="9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06467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47577"/>
                </a:solidFill>
                <a:latin typeface="Times New Roman"/>
                <a:cs typeface="Times New Roman"/>
              </a:rPr>
              <a:t>Carvalho,</a:t>
            </a:r>
            <a:r>
              <a:rPr sz="850" spc="50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-60" dirty="0">
                <a:solidFill>
                  <a:srgbClr val="46494D"/>
                </a:solidFill>
                <a:latin typeface="Times New Roman"/>
                <a:cs typeface="Times New Roman"/>
              </a:rPr>
              <a:t>F</a:t>
            </a:r>
            <a:r>
              <a:rPr sz="850" spc="45" dirty="0">
                <a:solidFill>
                  <a:srgbClr val="46494D"/>
                </a:solidFill>
                <a:latin typeface="Times New Roman"/>
                <a:cs typeface="Times New Roman"/>
              </a:rPr>
              <a:t>i</a:t>
            </a:r>
            <a:r>
              <a:rPr sz="850" spc="-5" dirty="0">
                <a:solidFill>
                  <a:srgbClr val="606467"/>
                </a:solidFill>
                <a:latin typeface="Times New Roman"/>
                <a:cs typeface="Times New Roman"/>
              </a:rPr>
              <a:t>n</a:t>
            </a:r>
            <a:r>
              <a:rPr sz="850" spc="15" dirty="0">
                <a:solidFill>
                  <a:srgbClr val="46494D"/>
                </a:solidFill>
                <a:latin typeface="Times New Roman"/>
                <a:cs typeface="Times New Roman"/>
              </a:rPr>
              <a:t>al</a:t>
            </a:r>
            <a:r>
              <a:rPr sz="850" spc="80" dirty="0">
                <a:solidFill>
                  <a:srgbClr val="46494D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47577"/>
                </a:solidFill>
                <a:latin typeface="Times New Roman"/>
                <a:cs typeface="Times New Roman"/>
              </a:rPr>
              <a:t>-</a:t>
            </a:r>
            <a:r>
              <a:rPr sz="850" spc="-50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47577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747577"/>
                </a:solidFill>
                <a:latin typeface="Times New Roman"/>
                <a:cs typeface="Times New Roman"/>
              </a:rPr>
              <a:t>E</a:t>
            </a:r>
            <a:r>
              <a:rPr sz="850" spc="35" dirty="0">
                <a:solidFill>
                  <a:srgbClr val="46494D"/>
                </a:solidFill>
                <a:latin typeface="Times New Roman"/>
                <a:cs typeface="Times New Roman"/>
              </a:rPr>
              <a:t>P</a:t>
            </a:r>
            <a:r>
              <a:rPr sz="850" spc="-20" dirty="0">
                <a:solidFill>
                  <a:srgbClr val="46494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06467"/>
                </a:solidFill>
                <a:latin typeface="Times New Roman"/>
                <a:cs typeface="Times New Roman"/>
              </a:rPr>
              <a:t>30</a:t>
            </a:r>
            <a:r>
              <a:rPr sz="850" spc="-20" dirty="0">
                <a:solidFill>
                  <a:srgbClr val="606467"/>
                </a:solidFill>
                <a:latin typeface="Times New Roman"/>
                <a:cs typeface="Times New Roman"/>
              </a:rPr>
              <a:t>.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330.1</a:t>
            </a:r>
            <a:r>
              <a:rPr sz="850" spc="-30" dirty="0">
                <a:solidFill>
                  <a:srgbClr val="606467"/>
                </a:solidFill>
                <a:latin typeface="Times New Roman"/>
                <a:cs typeface="Times New Roman"/>
              </a:rPr>
              <a:t>8</a:t>
            </a:r>
            <a:r>
              <a:rPr sz="850" spc="60" dirty="0">
                <a:solidFill>
                  <a:srgbClr val="46494D"/>
                </a:solidFill>
                <a:latin typeface="Times New Roman"/>
                <a:cs typeface="Times New Roman"/>
              </a:rPr>
              <a:t>0</a:t>
            </a:r>
            <a:r>
              <a:rPr sz="850" spc="5" dirty="0">
                <a:solidFill>
                  <a:srgbClr val="46494D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47577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06467"/>
                </a:solidFill>
                <a:latin typeface="Times New Roman"/>
                <a:cs typeface="Times New Roman"/>
              </a:rPr>
              <a:t>B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e</a:t>
            </a:r>
            <a:r>
              <a:rPr sz="850" spc="-10" dirty="0">
                <a:solidFill>
                  <a:srgbClr val="46494D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747577"/>
                </a:solidFill>
                <a:latin typeface="Times New Roman"/>
                <a:cs typeface="Times New Roman"/>
              </a:rPr>
              <a:t>o</a:t>
            </a:r>
            <a:r>
              <a:rPr sz="850" spc="-35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46494D"/>
                </a:solidFill>
                <a:latin typeface="Times New Roman"/>
                <a:cs typeface="Times New Roman"/>
              </a:rPr>
              <a:t>H</a:t>
            </a:r>
            <a:r>
              <a:rPr sz="850" spc="10" dirty="0">
                <a:solidFill>
                  <a:srgbClr val="606467"/>
                </a:solidFill>
                <a:latin typeface="Times New Roman"/>
                <a:cs typeface="Times New Roman"/>
              </a:rPr>
              <a:t>oriz</a:t>
            </a:r>
            <a:r>
              <a:rPr sz="850" spc="25" dirty="0">
                <a:solidFill>
                  <a:srgbClr val="606467"/>
                </a:solidFill>
                <a:latin typeface="Times New Roman"/>
                <a:cs typeface="Times New Roman"/>
              </a:rPr>
              <a:t>o</a:t>
            </a:r>
            <a:r>
              <a:rPr sz="850" spc="40" dirty="0">
                <a:solidFill>
                  <a:srgbClr val="46494D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606467"/>
                </a:solidFill>
                <a:latin typeface="Times New Roman"/>
                <a:cs typeface="Times New Roman"/>
              </a:rPr>
              <a:t>te</a:t>
            </a:r>
            <a:r>
              <a:rPr sz="850" spc="-5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390" dirty="0">
                <a:solidFill>
                  <a:srgbClr val="46494D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46494D"/>
                </a:solidFill>
                <a:latin typeface="Times New Roman"/>
                <a:cs typeface="Times New Roman"/>
              </a:rPr>
              <a:t> </a:t>
            </a:r>
            <a:r>
              <a:rPr sz="850" spc="-30" dirty="0">
                <a:solidFill>
                  <a:srgbClr val="606467"/>
                </a:solidFill>
                <a:latin typeface="Times New Roman"/>
                <a:cs typeface="Times New Roman"/>
              </a:rPr>
              <a:t>MG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10397" y="9875508"/>
            <a:ext cx="1890395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10" dirty="0">
                <a:solidFill>
                  <a:srgbClr val="46494D"/>
                </a:solidFill>
                <a:latin typeface="Arial"/>
                <a:cs typeface="Arial"/>
              </a:rPr>
              <a:t>H</a:t>
            </a:r>
            <a:r>
              <a:rPr sz="850" spc="-40" dirty="0">
                <a:solidFill>
                  <a:srgbClr val="747577"/>
                </a:solidFill>
                <a:latin typeface="Arial"/>
                <a:cs typeface="Arial"/>
              </a:rPr>
              <a:t>ome</a:t>
            </a:r>
            <a:r>
              <a:rPr sz="850" spc="15" dirty="0">
                <a:solidFill>
                  <a:srgbClr val="747577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46494D"/>
                </a:solidFill>
                <a:latin typeface="Times New Roman"/>
                <a:cs typeface="Times New Roman"/>
              </a:rPr>
              <a:t>P</a:t>
            </a:r>
            <a:r>
              <a:rPr sz="850" spc="15" dirty="0">
                <a:solidFill>
                  <a:srgbClr val="747577"/>
                </a:solidFill>
                <a:latin typeface="Times New Roman"/>
                <a:cs typeface="Times New Roman"/>
              </a:rPr>
              <a:t>age:</a:t>
            </a:r>
            <a:r>
              <a:rPr sz="850" spc="-15" dirty="0">
                <a:solidFill>
                  <a:srgbClr val="747577"/>
                </a:solidFill>
                <a:latin typeface="Times New Roman"/>
                <a:cs typeface="Times New Roman"/>
              </a:rPr>
              <a:t> </a:t>
            </a:r>
            <a:r>
              <a:rPr sz="850" spc="55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ww</a:t>
            </a:r>
            <a:r>
              <a:rPr sz="850" spc="120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w</a:t>
            </a:r>
            <a:r>
              <a:rPr sz="850" spc="-10" dirty="0">
                <a:solidFill>
                  <a:srgbClr val="758C6D"/>
                </a:solidFill>
                <a:latin typeface="Arial"/>
                <a:cs typeface="Arial"/>
                <a:hlinkClick r:id="rId4"/>
              </a:rPr>
              <a:t>.</a:t>
            </a:r>
            <a:r>
              <a:rPr sz="850" spc="-15" dirty="0">
                <a:solidFill>
                  <a:srgbClr val="758C6D"/>
                </a:solidFill>
                <a:latin typeface="Arial"/>
                <a:cs typeface="Arial"/>
                <a:hlinkClick r:id="rId4"/>
              </a:rPr>
              <a:t>m</a:t>
            </a:r>
            <a:r>
              <a:rPr sz="850" spc="-85" dirty="0">
                <a:solidFill>
                  <a:srgbClr val="758C6D"/>
                </a:solidFill>
                <a:latin typeface="Arial"/>
                <a:cs typeface="Arial"/>
                <a:hlinkClick r:id="rId4"/>
              </a:rPr>
              <a:t>a</a:t>
            </a:r>
            <a:r>
              <a:rPr sz="850" spc="5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ckenz</a:t>
            </a:r>
            <a:r>
              <a:rPr sz="850" spc="-10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i</a:t>
            </a:r>
            <a:r>
              <a:rPr sz="850" spc="-15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ebh</a:t>
            </a:r>
            <a:r>
              <a:rPr sz="850" spc="-30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.</a:t>
            </a:r>
            <a:r>
              <a:rPr sz="850" spc="15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co</a:t>
            </a:r>
            <a:r>
              <a:rPr sz="850" dirty="0">
                <a:solidFill>
                  <a:srgbClr val="878C90"/>
                </a:solidFill>
                <a:latin typeface="Arial"/>
                <a:cs typeface="Arial"/>
                <a:hlinkClick r:id="rId4"/>
              </a:rPr>
              <a:t>m</a:t>
            </a:r>
            <a:r>
              <a:rPr sz="850" spc="-10" dirty="0">
                <a:solidFill>
                  <a:srgbClr val="606467"/>
                </a:solidFill>
                <a:latin typeface="Arial"/>
                <a:cs typeface="Arial"/>
                <a:hlinkClick r:id="rId4"/>
              </a:rPr>
              <a:t>.</a:t>
            </a:r>
            <a:r>
              <a:rPr sz="850" spc="15" dirty="0">
                <a:solidFill>
                  <a:srgbClr val="606467"/>
                </a:solidFill>
                <a:latin typeface="Arial"/>
                <a:cs typeface="Arial"/>
                <a:hlinkClick r:id="rId4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52303" y="9875508"/>
            <a:ext cx="2016125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20" dirty="0">
                <a:solidFill>
                  <a:srgbClr val="606467"/>
                </a:solidFill>
                <a:latin typeface="Times New Roman"/>
                <a:cs typeface="Times New Roman"/>
              </a:rPr>
              <a:t>E</a:t>
            </a:r>
            <a:r>
              <a:rPr sz="850" spc="4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06467"/>
                </a:solidFill>
                <a:latin typeface="Times New Roman"/>
                <a:cs typeface="Times New Roman"/>
              </a:rPr>
              <a:t>Mail:</a:t>
            </a:r>
            <a:r>
              <a:rPr sz="850" spc="60" dirty="0">
                <a:solidFill>
                  <a:srgbClr val="606467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mackenz</a:t>
            </a:r>
            <a:r>
              <a:rPr sz="850" spc="5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i</a:t>
            </a:r>
            <a:r>
              <a:rPr sz="850" spc="-25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e@jmackenz</a:t>
            </a:r>
            <a:r>
              <a:rPr sz="850" spc="25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i</a:t>
            </a:r>
            <a:r>
              <a:rPr sz="850" spc="-15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ebh</a:t>
            </a:r>
            <a:r>
              <a:rPr sz="850" spc="-80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.</a:t>
            </a:r>
            <a:r>
              <a:rPr sz="850" spc="15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com</a:t>
            </a:r>
            <a:r>
              <a:rPr sz="850" spc="-30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.</a:t>
            </a:r>
            <a:r>
              <a:rPr sz="850" spc="35" dirty="0">
                <a:solidFill>
                  <a:srgbClr val="747577"/>
                </a:solidFill>
                <a:latin typeface="Arial"/>
                <a:cs typeface="Arial"/>
                <a:hlinkClick r:id="rId5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31759" y="1551670"/>
            <a:ext cx="5061585" cy="7640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1435" algn="just">
              <a:lnSpc>
                <a:spcPct val="101499"/>
              </a:lnSpc>
            </a:pP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nterno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50" spc="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ve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í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cu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po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Van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com</a:t>
            </a:r>
            <a:r>
              <a:rPr sz="1150" spc="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motorista,</a:t>
            </a:r>
            <a:r>
              <a:rPr sz="1150" spc="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des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ocamento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nterno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dentro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cidades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terr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tór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naciona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409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partic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pação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compet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ções,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atend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ao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3363A"/>
                </a:solidFill>
                <a:latin typeface="Arial"/>
                <a:cs typeface="Arial"/>
              </a:rPr>
              <a:t>PROJETO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MACKENZ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8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3363A"/>
                </a:solidFill>
                <a:latin typeface="Arial"/>
                <a:cs typeface="Arial"/>
              </a:rPr>
              <a:t>FORMANDO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ATLETAS</a:t>
            </a:r>
            <a:r>
              <a:rPr sz="115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OLÍMPI</a:t>
            </a:r>
            <a:r>
              <a:rPr sz="1150" spc="-135" dirty="0">
                <a:solidFill>
                  <a:srgbClr val="33363A"/>
                </a:solidFill>
                <a:latin typeface="Arial"/>
                <a:cs typeface="Arial"/>
              </a:rPr>
              <a:t>COS</a:t>
            </a:r>
            <a:r>
              <a:rPr sz="1150" spc="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4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9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285" dirty="0">
                <a:solidFill>
                  <a:srgbClr val="33363A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 marL="18415" marR="45085" indent="5715" algn="just">
              <a:lnSpc>
                <a:spcPts val="1380"/>
              </a:lnSpc>
              <a:spcBef>
                <a:spcPts val="800"/>
              </a:spcBef>
            </a:pPr>
            <a:r>
              <a:rPr sz="1250" b="1" spc="-185" dirty="0">
                <a:solidFill>
                  <a:srgbClr val="0C0E13"/>
                </a:solidFill>
                <a:latin typeface="Times New Roman"/>
                <a:cs typeface="Times New Roman"/>
              </a:rPr>
              <a:t>L</a:t>
            </a:r>
            <a:r>
              <a:rPr sz="1250" b="1" spc="-229" dirty="0">
                <a:solidFill>
                  <a:srgbClr val="0C0E13"/>
                </a:solidFill>
                <a:latin typeface="Times New Roman"/>
                <a:cs typeface="Times New Roman"/>
              </a:rPr>
              <a:t>O</a:t>
            </a:r>
            <a:r>
              <a:rPr sz="1250" b="1" spc="-95" dirty="0">
                <a:solidFill>
                  <a:srgbClr val="33363A"/>
                </a:solidFill>
                <a:latin typeface="Times New Roman"/>
                <a:cs typeface="Times New Roman"/>
              </a:rPr>
              <a:t>T</a:t>
            </a:r>
            <a:r>
              <a:rPr sz="1250" b="1" spc="-185" dirty="0">
                <a:solidFill>
                  <a:srgbClr val="0C0E13"/>
                </a:solidFill>
                <a:latin typeface="Times New Roman"/>
                <a:cs typeface="Times New Roman"/>
              </a:rPr>
              <a:t>E</a:t>
            </a:r>
            <a:r>
              <a:rPr sz="1250" b="1" spc="15" dirty="0">
                <a:solidFill>
                  <a:srgbClr val="0C0E13"/>
                </a:solidFill>
                <a:latin typeface="Times New Roman"/>
                <a:cs typeface="Times New Roman"/>
              </a:rPr>
              <a:t> </a:t>
            </a:r>
            <a:r>
              <a:rPr sz="1250" spc="135" dirty="0">
                <a:solidFill>
                  <a:srgbClr val="0C0E13"/>
                </a:solidFill>
                <a:latin typeface="Times New Roman"/>
                <a:cs typeface="Times New Roman"/>
              </a:rPr>
              <a:t>II</a:t>
            </a:r>
            <a:r>
              <a:rPr sz="1250" spc="215" dirty="0">
                <a:solidFill>
                  <a:srgbClr val="0C0E13"/>
                </a:solidFill>
                <a:latin typeface="Times New Roman"/>
                <a:cs typeface="Times New Roman"/>
              </a:rPr>
              <a:t>I</a:t>
            </a:r>
            <a:r>
              <a:rPr sz="1250" spc="120" dirty="0">
                <a:solidFill>
                  <a:srgbClr val="33363A"/>
                </a:solidFill>
                <a:latin typeface="Times New Roman"/>
                <a:cs typeface="Times New Roman"/>
              </a:rPr>
              <a:t>:</a:t>
            </a:r>
            <a:r>
              <a:rPr sz="1250" spc="-125" dirty="0">
                <a:solidFill>
                  <a:srgbClr val="33363A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Contratação</a:t>
            </a:r>
            <a:r>
              <a:rPr sz="1150" spc="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empresa</a:t>
            </a:r>
            <a:r>
              <a:rPr sz="1150" spc="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agenciamento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locação/fretamento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ve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í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cu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po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Micro-ôn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bus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motor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sta,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des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ocamento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dentro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 das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dades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erritório 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naciona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285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part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pação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em 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competições,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atend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ao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3363A"/>
                </a:solidFill>
                <a:latin typeface="Arial"/>
                <a:cs typeface="Arial"/>
              </a:rPr>
              <a:t>PROJETO</a:t>
            </a:r>
            <a:r>
              <a:rPr sz="1150" spc="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3363A"/>
                </a:solidFill>
                <a:latin typeface="Arial"/>
                <a:cs typeface="Arial"/>
              </a:rPr>
              <a:t>MACKENZ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8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FORMANDO</a:t>
            </a:r>
            <a:r>
              <a:rPr sz="115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ATLETAS</a:t>
            </a:r>
            <a:r>
              <a:rPr sz="1150" spc="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spc="-14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145" dirty="0">
                <a:solidFill>
                  <a:srgbClr val="33363A"/>
                </a:solidFill>
                <a:latin typeface="Arial"/>
                <a:cs typeface="Arial"/>
              </a:rPr>
              <a:t>Í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MPI</a:t>
            </a:r>
            <a:r>
              <a:rPr sz="1150" spc="-160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OS.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50" b="1" spc="80" dirty="0">
                <a:solidFill>
                  <a:srgbClr val="0C0E13"/>
                </a:solidFill>
                <a:latin typeface="Times New Roman"/>
                <a:cs typeface="Times New Roman"/>
              </a:rPr>
              <a:t>1</a:t>
            </a:r>
            <a:r>
              <a:rPr sz="1250" b="1" spc="40" dirty="0">
                <a:solidFill>
                  <a:srgbClr val="33363A"/>
                </a:solidFill>
                <a:latin typeface="Times New Roman"/>
                <a:cs typeface="Times New Roman"/>
              </a:rPr>
              <a:t>.</a:t>
            </a:r>
            <a:r>
              <a:rPr sz="1250" b="1" dirty="0">
                <a:solidFill>
                  <a:srgbClr val="33363A"/>
                </a:solidFill>
                <a:latin typeface="Times New Roman"/>
                <a:cs typeface="Times New Roman"/>
              </a:rPr>
              <a:t>      </a:t>
            </a:r>
            <a:r>
              <a:rPr sz="1250" b="1" spc="90" dirty="0">
                <a:solidFill>
                  <a:srgbClr val="33363A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C0E13"/>
                </a:solidFill>
                <a:latin typeface="Times New Roman"/>
                <a:cs typeface="Times New Roman"/>
              </a:rPr>
              <a:t>INFORMAÇÕES</a:t>
            </a:r>
            <a:endParaRPr sz="1250">
              <a:latin typeface="Times New Roman"/>
              <a:cs typeface="Times New Roman"/>
            </a:endParaRPr>
          </a:p>
          <a:p>
            <a:pPr marL="24130" marR="32384" indent="11430" algn="just">
              <a:lnSpc>
                <a:spcPct val="98100"/>
              </a:lnSpc>
              <a:spcBef>
                <a:spcPts val="760"/>
              </a:spcBef>
            </a:pP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1.1    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Este</a:t>
            </a:r>
            <a:r>
              <a:rPr sz="1150" spc="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Ed</a:t>
            </a:r>
            <a:r>
              <a:rPr sz="1150" spc="-1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3363A"/>
                </a:solidFill>
                <a:latin typeface="Arial"/>
                <a:cs typeface="Arial"/>
              </a:rPr>
              <a:t>tal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poderá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ret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rado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gratu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tamente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pel</a:t>
            </a:r>
            <a:r>
              <a:rPr sz="1150" spc="-64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-894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n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ernet,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na</a:t>
            </a:r>
            <a:r>
              <a:rPr sz="1150" spc="1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pág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na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eletrônica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do </a:t>
            </a:r>
            <a:r>
              <a:rPr sz="1150" spc="6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Mackenz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me</a:t>
            </a:r>
            <a:r>
              <a:rPr sz="1150" spc="-8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do </a:t>
            </a:r>
            <a:r>
              <a:rPr sz="1150" spc="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nk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46494D"/>
                </a:solidFill>
                <a:latin typeface="Arial"/>
                <a:cs typeface="Arial"/>
              </a:rPr>
              <a:t>h</a:t>
            </a:r>
            <a:r>
              <a:rPr sz="1150" spc="65" dirty="0">
                <a:solidFill>
                  <a:srgbClr val="606467"/>
                </a:solidFill>
                <a:latin typeface="Arial"/>
                <a:cs typeface="Arial"/>
              </a:rPr>
              <a:t>t</a:t>
            </a:r>
            <a:r>
              <a:rPr sz="1150" spc="-10" dirty="0">
                <a:solidFill>
                  <a:srgbClr val="606467"/>
                </a:solidFill>
                <a:latin typeface="Arial"/>
                <a:cs typeface="Arial"/>
              </a:rPr>
              <a:t>t</a:t>
            </a:r>
            <a:r>
              <a:rPr sz="1150" spc="-15" dirty="0">
                <a:solidFill>
                  <a:srgbClr val="606467"/>
                </a:solidFill>
                <a:latin typeface="Arial"/>
                <a:cs typeface="Arial"/>
              </a:rPr>
              <a:t>p://www.mackenzie</a:t>
            </a:r>
            <a:r>
              <a:rPr sz="1150" spc="-135" dirty="0">
                <a:solidFill>
                  <a:srgbClr val="606467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b</a:t>
            </a:r>
            <a:r>
              <a:rPr sz="1150" spc="15" dirty="0">
                <a:solidFill>
                  <a:srgbClr val="606467"/>
                </a:solidFill>
                <a:latin typeface="Arial"/>
                <a:cs typeface="Arial"/>
              </a:rPr>
              <a:t>h</a:t>
            </a:r>
            <a:r>
              <a:rPr sz="1150" spc="-40" dirty="0">
                <a:solidFill>
                  <a:srgbClr val="606467"/>
                </a:solidFill>
                <a:latin typeface="Arial"/>
                <a:cs typeface="Arial"/>
              </a:rPr>
              <a:t>.</a:t>
            </a:r>
            <a:r>
              <a:rPr sz="1150" spc="-25" dirty="0">
                <a:solidFill>
                  <a:srgbClr val="606467"/>
                </a:solidFill>
                <a:latin typeface="Arial"/>
                <a:cs typeface="Arial"/>
              </a:rPr>
              <a:t>com</a:t>
            </a:r>
            <a:r>
              <a:rPr sz="1150" spc="-5" dirty="0">
                <a:solidFill>
                  <a:srgbClr val="606467"/>
                </a:solidFill>
                <a:latin typeface="Arial"/>
                <a:cs typeface="Arial"/>
              </a:rPr>
              <a:t>.</a:t>
            </a:r>
            <a:r>
              <a:rPr sz="1150" spc="5" dirty="0">
                <a:solidFill>
                  <a:srgbClr val="606467"/>
                </a:solidFill>
                <a:latin typeface="Arial"/>
                <a:cs typeface="Arial"/>
              </a:rPr>
              <a:t>br</a:t>
            </a:r>
            <a:r>
              <a:rPr sz="1150" dirty="0">
                <a:solidFill>
                  <a:srgbClr val="606467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opção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"Esporte</a:t>
            </a:r>
            <a:r>
              <a:rPr sz="1150" spc="-65" dirty="0">
                <a:solidFill>
                  <a:srgbClr val="46494D"/>
                </a:solidFill>
                <a:latin typeface="Arial"/>
                <a:cs typeface="Arial"/>
              </a:rPr>
              <a:t>s</a:t>
            </a:r>
            <a:r>
              <a:rPr sz="1150" spc="90" dirty="0">
                <a:solidFill>
                  <a:srgbClr val="606467"/>
                </a:solidFill>
                <a:latin typeface="Arial"/>
                <a:cs typeface="Arial"/>
              </a:rPr>
              <a:t>/</a:t>
            </a:r>
            <a:r>
              <a:rPr sz="1150" spc="-220" dirty="0">
                <a:solidFill>
                  <a:srgbClr val="606467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Projetos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"</a:t>
            </a:r>
            <a:r>
              <a:rPr sz="1150" spc="60" dirty="0">
                <a:solidFill>
                  <a:srgbClr val="33363A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30480" marR="19050" indent="5715" algn="just">
              <a:lnSpc>
                <a:spcPct val="100899"/>
              </a:lnSpc>
              <a:spcBef>
                <a:spcPts val="745"/>
              </a:spcBef>
            </a:pP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1.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2</a:t>
            </a:r>
            <a:r>
              <a:rPr sz="1150" spc="60" dirty="0">
                <a:solidFill>
                  <a:srgbClr val="606467"/>
                </a:solidFill>
                <a:latin typeface="Arial"/>
                <a:cs typeface="Arial"/>
              </a:rPr>
              <a:t>.</a:t>
            </a:r>
            <a:r>
              <a:rPr sz="1150" dirty="0">
                <a:solidFill>
                  <a:srgbClr val="606467"/>
                </a:solidFill>
                <a:latin typeface="Arial"/>
                <a:cs typeface="Arial"/>
              </a:rPr>
              <a:t>   </a:t>
            </a:r>
            <a:r>
              <a:rPr sz="1150" spc="75" dirty="0">
                <a:solidFill>
                  <a:srgbClr val="606467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3363A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 </a:t>
            </a:r>
            <a:r>
              <a:rPr sz="1150" spc="-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46494D"/>
                </a:solidFill>
                <a:latin typeface="Arial"/>
                <a:cs typeface="Arial"/>
              </a:rPr>
              <a:t>nteressados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 </a:t>
            </a:r>
            <a:r>
              <a:rPr sz="1150" spc="1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poderão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 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so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icitar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 </a:t>
            </a:r>
            <a:r>
              <a:rPr sz="1150" spc="-8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esclarecimentos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 </a:t>
            </a:r>
            <a:r>
              <a:rPr sz="1150" spc="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ou   </a:t>
            </a:r>
            <a:r>
              <a:rPr sz="1150" spc="-15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formular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mpugnações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acerca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6494D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deste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ed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tal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ou </a:t>
            </a:r>
            <a:r>
              <a:rPr sz="1150" spc="-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interpretação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qua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quer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seus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dispos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tivos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escr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3363A"/>
                </a:solidFill>
                <a:latin typeface="Arial"/>
                <a:cs typeface="Arial"/>
              </a:rPr>
              <a:t>to,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até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02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46494D"/>
                </a:solidFill>
                <a:latin typeface="Arial"/>
                <a:cs typeface="Arial"/>
              </a:rPr>
              <a:t>(do</a:t>
            </a:r>
            <a:r>
              <a:rPr sz="1150" spc="-7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s)</a:t>
            </a:r>
            <a:r>
              <a:rPr sz="1150" spc="4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dias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úteis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anter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ores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à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data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46494D"/>
                </a:solidFill>
                <a:latin typeface="Arial"/>
                <a:cs typeface="Arial"/>
              </a:rPr>
              <a:t>n</a:t>
            </a:r>
            <a:r>
              <a:rPr sz="1150" spc="-135" dirty="0">
                <a:solidFill>
                  <a:srgbClr val="46494D"/>
                </a:solidFill>
                <a:latin typeface="Arial"/>
                <a:cs typeface="Arial"/>
              </a:rPr>
              <a:t>í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cio</a:t>
            </a:r>
            <a:r>
              <a:rPr sz="1150" spc="-1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Processo</a:t>
            </a:r>
            <a:r>
              <a:rPr sz="115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Lic</a:t>
            </a:r>
            <a:r>
              <a:rPr sz="1150" spc="-9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tatório,</a:t>
            </a:r>
            <a:r>
              <a:rPr sz="1150" spc="9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devendo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mpugnação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ser</a:t>
            </a:r>
            <a:r>
              <a:rPr sz="1150" spc="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protocolada,</a:t>
            </a:r>
            <a:r>
              <a:rPr sz="1150" spc="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das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08h00m</a:t>
            </a:r>
            <a:r>
              <a:rPr sz="1150" spc="4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46494D"/>
                </a:solidFill>
                <a:latin typeface="Arial"/>
                <a:cs typeface="Arial"/>
              </a:rPr>
              <a:t>n</a:t>
            </a:r>
            <a:r>
              <a:rPr sz="1150" spc="1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às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1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2h00m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nh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1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4h00min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às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1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8h00m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n,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Unidade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do </a:t>
            </a:r>
            <a:r>
              <a:rPr sz="1150" spc="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3363A"/>
                </a:solidFill>
                <a:latin typeface="Arial"/>
                <a:cs typeface="Arial"/>
              </a:rPr>
              <a:t>MACKENZ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0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3363A"/>
                </a:solidFill>
                <a:latin typeface="Arial"/>
                <a:cs typeface="Arial"/>
              </a:rPr>
              <a:t>ESPORT</a:t>
            </a:r>
            <a:r>
              <a:rPr sz="1150" spc="-8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3363A"/>
                </a:solidFill>
                <a:latin typeface="Arial"/>
                <a:cs typeface="Arial"/>
              </a:rPr>
              <a:t>CLUBE,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endereço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Rua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Congonhas,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n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.</a:t>
            </a:r>
            <a:r>
              <a:rPr sz="1200" spc="292" baseline="20833" dirty="0">
                <a:solidFill>
                  <a:srgbClr val="33363A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33363A"/>
                </a:solidFill>
                <a:latin typeface="Times New Roman"/>
                <a:cs typeface="Times New Roman"/>
              </a:rPr>
              <a:t>  </a:t>
            </a:r>
            <a:r>
              <a:rPr sz="1200" spc="37" baseline="20833" dirty="0">
                <a:solidFill>
                  <a:srgbClr val="33363A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450,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Ba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rro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Santo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Antôn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io,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46494D"/>
                </a:solidFill>
                <a:latin typeface="Arial"/>
                <a:cs typeface="Arial"/>
              </a:rPr>
              <a:t>CEP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30330-</a:t>
            </a:r>
            <a:r>
              <a:rPr sz="1150" spc="-90" dirty="0">
                <a:solidFill>
                  <a:srgbClr val="33363A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00,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46494D"/>
                </a:solidFill>
                <a:latin typeface="Arial"/>
                <a:cs typeface="Arial"/>
              </a:rPr>
              <a:t>em</a:t>
            </a:r>
            <a:r>
              <a:rPr sz="1150" spc="12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Belo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Horizon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360" dirty="0">
                <a:solidFill>
                  <a:srgbClr val="0C0E13"/>
                </a:solidFill>
                <a:latin typeface="Arial"/>
                <a:cs typeface="Arial"/>
              </a:rPr>
              <a:t>-</a:t>
            </a:r>
            <a:r>
              <a:rPr sz="1150" spc="-30" dirty="0">
                <a:solidFill>
                  <a:srgbClr val="0C0E13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MG.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150">
              <a:latin typeface="Times New Roman"/>
              <a:cs typeface="Times New Roman"/>
            </a:endParaRPr>
          </a:p>
          <a:p>
            <a:pPr marL="36195" marR="23495" lvl="1" indent="12065" algn="just">
              <a:lnSpc>
                <a:spcPct val="100000"/>
              </a:lnSpc>
              <a:buClr>
                <a:srgbClr val="46494D"/>
              </a:buClr>
              <a:buFont typeface="Arial"/>
              <a:buAutoNum type="arabicPeriod" startAt="3"/>
              <a:tabLst>
                <a:tab pos="473709" algn="l"/>
              </a:tabLst>
            </a:pP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Não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serão</a:t>
            </a:r>
            <a:r>
              <a:rPr sz="1150" spc="13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cons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derados</a:t>
            </a:r>
            <a:r>
              <a:rPr sz="1150" spc="15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esclarec</a:t>
            </a:r>
            <a:r>
              <a:rPr sz="1150" spc="4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mentos</a:t>
            </a:r>
            <a:r>
              <a:rPr sz="1150" spc="11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46494D"/>
                </a:solidFill>
                <a:latin typeface="Arial"/>
                <a:cs typeface="Arial"/>
              </a:rPr>
              <a:t>mpugnações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entregues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fax,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ou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fora</a:t>
            </a:r>
            <a:r>
              <a:rPr sz="115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loc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0C0E13"/>
                </a:solidFill>
                <a:latin typeface="Arial"/>
                <a:cs typeface="Arial"/>
              </a:rPr>
              <a:t>l</a:t>
            </a:r>
            <a:r>
              <a:rPr sz="1150" spc="380" dirty="0">
                <a:solidFill>
                  <a:srgbClr val="46494D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data</a:t>
            </a:r>
            <a:r>
              <a:rPr sz="115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hora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estab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0C0E13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ecidos</a:t>
            </a:r>
            <a:r>
              <a:rPr sz="115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neste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conv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te.</a:t>
            </a:r>
            <a:endParaRPr sz="115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2"/>
              </a:spcBef>
              <a:buClr>
                <a:srgbClr val="46494D"/>
              </a:buClr>
              <a:buFont typeface="Arial"/>
              <a:buAutoNum type="arabicPeriod" startAt="3"/>
            </a:pPr>
            <a:endParaRPr sz="1150">
              <a:latin typeface="Times New Roman"/>
              <a:cs typeface="Times New Roman"/>
            </a:endParaRPr>
          </a:p>
          <a:p>
            <a:pPr marL="42545" marR="19685" lvl="1" indent="5715" algn="just">
              <a:lnSpc>
                <a:spcPct val="100000"/>
              </a:lnSpc>
              <a:buClr>
                <a:srgbClr val="46494D"/>
              </a:buClr>
              <a:buFont typeface="Arial"/>
              <a:buAutoNum type="arabicPeriod" startAt="3"/>
              <a:tabLst>
                <a:tab pos="473709" algn="l"/>
              </a:tabLst>
            </a:pP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Caberá</a:t>
            </a:r>
            <a:r>
              <a:rPr sz="1150" spc="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Comi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ssão</a:t>
            </a:r>
            <a:r>
              <a:rPr sz="1150" spc="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Lic</a:t>
            </a:r>
            <a:r>
              <a:rPr sz="1150" spc="-9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tações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responder</a:t>
            </a:r>
            <a:r>
              <a:rPr sz="1150" spc="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5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mpugnações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pedidos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de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esclarecimento</a:t>
            </a:r>
            <a:r>
              <a:rPr sz="1150" spc="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deduz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dos</a:t>
            </a:r>
            <a:r>
              <a:rPr sz="115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pelos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potenc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ais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fornecedores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ant</a:t>
            </a:r>
            <a:r>
              <a:rPr sz="1150" spc="-130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65" dirty="0">
                <a:solidFill>
                  <a:srgbClr val="33363A"/>
                </a:solidFill>
                <a:latin typeface="Arial"/>
                <a:cs typeface="Arial"/>
              </a:rPr>
              <a:t>s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rea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ização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46494D"/>
                </a:solidFill>
                <a:latin typeface="Arial"/>
                <a:cs typeface="Arial"/>
              </a:rPr>
              <a:t>sessão,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encam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nhamento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cóp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resposta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todos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os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nteressados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qualquer</a:t>
            </a:r>
            <a:r>
              <a:rPr sz="115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das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formas</a:t>
            </a:r>
            <a:r>
              <a:rPr sz="1150" spc="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previstas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aci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ma</a:t>
            </a:r>
            <a:r>
              <a:rPr sz="1150" spc="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neste</a:t>
            </a:r>
            <a:r>
              <a:rPr sz="115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ed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tal.</a:t>
            </a:r>
            <a:endParaRPr sz="115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"/>
              </a:spcBef>
              <a:buClr>
                <a:srgbClr val="46494D"/>
              </a:buClr>
              <a:buFont typeface="Arial"/>
              <a:buAutoNum type="arabicPeriod" startAt="3"/>
            </a:pPr>
            <a:endParaRPr sz="1150">
              <a:latin typeface="Times New Roman"/>
              <a:cs typeface="Times New Roman"/>
            </a:endParaRPr>
          </a:p>
          <a:p>
            <a:pPr marL="48260" marR="7620" lvl="1" indent="5715" algn="just">
              <a:lnSpc>
                <a:spcPct val="100000"/>
              </a:lnSpc>
              <a:buClr>
                <a:srgbClr val="46494D"/>
              </a:buClr>
              <a:buFont typeface="Arial"/>
              <a:buAutoNum type="arabicPeriod" startAt="3"/>
              <a:tabLst>
                <a:tab pos="473709" algn="l"/>
              </a:tabLst>
            </a:pP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Caberá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46494D"/>
                </a:solidFill>
                <a:latin typeface="Arial"/>
                <a:cs typeface="Arial"/>
              </a:rPr>
              <a:t>Comissão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Lic</a:t>
            </a:r>
            <a:r>
              <a:rPr sz="1150" spc="-9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46494D"/>
                </a:solidFill>
                <a:latin typeface="Arial"/>
                <a:cs typeface="Arial"/>
              </a:rPr>
              <a:t>tações</a:t>
            </a:r>
            <a:r>
              <a:rPr sz="1150" spc="6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responderem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mpu</a:t>
            </a:r>
            <a:r>
              <a:rPr sz="1150" spc="-55" dirty="0">
                <a:solidFill>
                  <a:srgbClr val="46494D"/>
                </a:solidFill>
                <a:latin typeface="Arial"/>
                <a:cs typeface="Arial"/>
              </a:rPr>
              <a:t>g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nações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ped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dos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de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esclarec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deduzidos</a:t>
            </a:r>
            <a:r>
              <a:rPr sz="1150" spc="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pelos</a:t>
            </a:r>
            <a:r>
              <a:rPr sz="115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potenciais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fornecedores</a:t>
            </a:r>
            <a:r>
              <a:rPr sz="1150" spc="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antes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rea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ização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6494D"/>
                </a:solidFill>
                <a:latin typeface="Arial"/>
                <a:cs typeface="Arial"/>
              </a:rPr>
              <a:t>sessão,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encam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nhamento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cóp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ia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resposta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todos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os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nteressados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qualquer</a:t>
            </a:r>
            <a:r>
              <a:rPr sz="115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das</a:t>
            </a:r>
            <a:r>
              <a:rPr sz="115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formas</a:t>
            </a:r>
            <a:r>
              <a:rPr sz="1150" spc="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previstas</a:t>
            </a:r>
            <a:r>
              <a:rPr sz="115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acima</a:t>
            </a:r>
            <a:r>
              <a:rPr sz="115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nes</a:t>
            </a:r>
            <a:r>
              <a:rPr sz="1150" spc="-105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edital.</a:t>
            </a:r>
            <a:endParaRPr sz="115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9"/>
              </a:spcBef>
              <a:buClr>
                <a:srgbClr val="46494D"/>
              </a:buClr>
              <a:buFont typeface="Arial"/>
              <a:buAutoNum type="arabicPeriod" startAt="3"/>
            </a:pPr>
            <a:endParaRPr sz="1200">
              <a:latin typeface="Times New Roman"/>
              <a:cs typeface="Times New Roman"/>
            </a:endParaRPr>
          </a:p>
          <a:p>
            <a:pPr marL="48260" marR="5080" lvl="1" indent="12065" algn="just">
              <a:lnSpc>
                <a:spcPct val="98900"/>
              </a:lnSpc>
              <a:buClr>
                <a:srgbClr val="46494D"/>
              </a:buClr>
              <a:buFont typeface="Arial"/>
              <a:buAutoNum type="arabicPeriod" startAt="3"/>
              <a:tabLst>
                <a:tab pos="479425" algn="l"/>
              </a:tabLst>
            </a:pPr>
            <a:r>
              <a:rPr sz="1150" spc="-85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retificações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deste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ed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3363A"/>
                </a:solidFill>
                <a:latin typeface="Arial"/>
                <a:cs typeface="Arial"/>
              </a:rPr>
              <a:t>ta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285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nic</a:t>
            </a:r>
            <a:r>
              <a:rPr sz="1150" spc="-8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46494D"/>
                </a:solidFill>
                <a:latin typeface="Arial"/>
                <a:cs typeface="Arial"/>
              </a:rPr>
              <a:t>ativa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ofic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46494D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ou </a:t>
            </a:r>
            <a:r>
              <a:rPr sz="1150" spc="10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provocada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por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eventua</a:t>
            </a:r>
            <a:r>
              <a:rPr sz="1150" spc="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mpugnações,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6494D"/>
                </a:solidFill>
                <a:latin typeface="Arial"/>
                <a:cs typeface="Arial"/>
              </a:rPr>
              <a:t>serão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divulgadas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pági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eletrônica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Mackenzie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Esporte</a:t>
            </a:r>
            <a:r>
              <a:rPr sz="1150" spc="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ube</a:t>
            </a:r>
            <a:r>
              <a:rPr sz="115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606467"/>
                </a:solidFill>
                <a:latin typeface="Arial"/>
                <a:cs typeface="Arial"/>
              </a:rPr>
              <a:t>(</a:t>
            </a:r>
            <a:r>
              <a:rPr sz="1150" spc="-20" dirty="0">
                <a:solidFill>
                  <a:srgbClr val="46494D"/>
                </a:solidFill>
                <a:latin typeface="Arial"/>
                <a:cs typeface="Arial"/>
              </a:rPr>
              <a:t>w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w</a:t>
            </a:r>
            <a:r>
              <a:rPr sz="1150" spc="105" dirty="0">
                <a:solidFill>
                  <a:srgbClr val="606467"/>
                </a:solidFill>
                <a:latin typeface="Arial"/>
                <a:cs typeface="Arial"/>
              </a:rPr>
              <a:t>w</a:t>
            </a:r>
            <a:r>
              <a:rPr sz="1150" spc="-50" dirty="0">
                <a:solidFill>
                  <a:srgbClr val="33363A"/>
                </a:solidFill>
                <a:latin typeface="Arial"/>
                <a:cs typeface="Arial"/>
              </a:rPr>
              <a:t>.macken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z</a:t>
            </a:r>
            <a:r>
              <a:rPr sz="1150" spc="-25" dirty="0">
                <a:solidFill>
                  <a:srgbClr val="747577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ebh.</a:t>
            </a:r>
            <a:r>
              <a:rPr sz="1150" spc="-40" dirty="0">
                <a:solidFill>
                  <a:srgbClr val="46494D"/>
                </a:solidFill>
                <a:latin typeface="Arial"/>
                <a:cs typeface="Arial"/>
              </a:rPr>
              <a:t>co</a:t>
            </a:r>
            <a:r>
              <a:rPr sz="1150" spc="15" dirty="0">
                <a:solidFill>
                  <a:srgbClr val="46494D"/>
                </a:solidFill>
                <a:latin typeface="Arial"/>
                <a:cs typeface="Arial"/>
              </a:rPr>
              <a:t>m</a:t>
            </a:r>
            <a:r>
              <a:rPr sz="1150" spc="-40" dirty="0">
                <a:solidFill>
                  <a:srgbClr val="606467"/>
                </a:solidFill>
                <a:latin typeface="Arial"/>
                <a:cs typeface="Arial"/>
              </a:rPr>
              <a:t>.</a:t>
            </a:r>
            <a:r>
              <a:rPr sz="1150" spc="40" dirty="0">
                <a:solidFill>
                  <a:srgbClr val="46494D"/>
                </a:solidFill>
                <a:latin typeface="Arial"/>
                <a:cs typeface="Arial"/>
              </a:rPr>
              <a:t>br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)</a:t>
            </a:r>
            <a:r>
              <a:rPr sz="1150" spc="409" dirty="0">
                <a:solidFill>
                  <a:srgbClr val="46494D"/>
                </a:solidFill>
                <a:latin typeface="Arial"/>
                <a:cs typeface="Arial"/>
              </a:rPr>
              <a:t>,</a:t>
            </a:r>
            <a:r>
              <a:rPr sz="1150" spc="-204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reabr</a:t>
            </a:r>
            <a:r>
              <a:rPr sz="1150" spc="-20" dirty="0">
                <a:solidFill>
                  <a:srgbClr val="46494D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ndo-se</a:t>
            </a:r>
            <a:r>
              <a:rPr sz="1150" spc="15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46494D"/>
                </a:solidFill>
                <a:latin typeface="Arial"/>
                <a:cs typeface="Arial"/>
              </a:rPr>
              <a:t>o</a:t>
            </a:r>
            <a:r>
              <a:rPr sz="1150" spc="120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prazo</a:t>
            </a:r>
            <a:r>
              <a:rPr sz="115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n</a:t>
            </a:r>
            <a:r>
              <a:rPr sz="1150" spc="-9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cialmen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estabelec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d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spc="380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exceto</a:t>
            </a:r>
            <a:r>
              <a:rPr sz="115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quando,</a:t>
            </a:r>
            <a:r>
              <a:rPr sz="1150" spc="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nquest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33363A"/>
                </a:solidFill>
                <a:latin typeface="Arial"/>
                <a:cs typeface="Arial"/>
              </a:rPr>
              <a:t>onave</a:t>
            </a:r>
            <a:r>
              <a:rPr sz="1150" spc="2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mente,</a:t>
            </a:r>
            <a:r>
              <a:rPr sz="115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modificação</a:t>
            </a:r>
            <a:r>
              <a:rPr sz="1150" spc="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não</a:t>
            </a:r>
            <a:r>
              <a:rPr sz="1150" spc="-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alterar</a:t>
            </a:r>
            <a:r>
              <a:rPr sz="1150" spc="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6494D"/>
                </a:solidFill>
                <a:latin typeface="Arial"/>
                <a:cs typeface="Arial"/>
              </a:rPr>
              <a:t>formulação</a:t>
            </a:r>
            <a:r>
              <a:rPr sz="1150" spc="15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3363A"/>
                </a:solidFill>
                <a:latin typeface="Arial"/>
                <a:cs typeface="Arial"/>
              </a:rPr>
              <a:t>das</a:t>
            </a:r>
            <a:r>
              <a:rPr sz="115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3363A"/>
                </a:solidFill>
                <a:latin typeface="Arial"/>
                <a:cs typeface="Arial"/>
              </a:rPr>
              <a:t>proposta</a:t>
            </a:r>
            <a:r>
              <a:rPr sz="1150" spc="65" dirty="0">
                <a:solidFill>
                  <a:srgbClr val="33363A"/>
                </a:solidFill>
                <a:latin typeface="Arial"/>
                <a:cs typeface="Arial"/>
              </a:rPr>
              <a:t>s</a:t>
            </a:r>
            <a:r>
              <a:rPr sz="1150" spc="60" dirty="0">
                <a:solidFill>
                  <a:srgbClr val="606467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150">
              <a:latin typeface="Times New Roman"/>
              <a:cs typeface="Times New Roman"/>
            </a:endParaRPr>
          </a:p>
          <a:p>
            <a:pPr marL="66040" algn="just">
              <a:lnSpc>
                <a:spcPts val="1385"/>
              </a:lnSpc>
            </a:pPr>
            <a:r>
              <a:rPr sz="1200" spc="60" dirty="0">
                <a:solidFill>
                  <a:srgbClr val="33363A"/>
                </a:solidFill>
                <a:latin typeface="Times New Roman"/>
                <a:cs typeface="Times New Roman"/>
              </a:rPr>
              <a:t>1</a:t>
            </a:r>
            <a:r>
              <a:rPr sz="1200" spc="-65" dirty="0">
                <a:solidFill>
                  <a:srgbClr val="33363A"/>
                </a:solidFill>
                <a:latin typeface="Times New Roman"/>
                <a:cs typeface="Times New Roman"/>
              </a:rPr>
              <a:t>.</a:t>
            </a:r>
            <a:r>
              <a:rPr sz="1150" spc="25" dirty="0">
                <a:solidFill>
                  <a:srgbClr val="46494D"/>
                </a:solidFill>
                <a:latin typeface="Arial"/>
                <a:cs typeface="Arial"/>
              </a:rPr>
              <a:t>7</a:t>
            </a:r>
            <a:r>
              <a:rPr sz="1150" dirty="0">
                <a:solidFill>
                  <a:srgbClr val="46494D"/>
                </a:solidFill>
                <a:latin typeface="Arial"/>
                <a:cs typeface="Arial"/>
              </a:rPr>
              <a:t>     </a:t>
            </a:r>
            <a:r>
              <a:rPr sz="1150" spc="-13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5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todas</a:t>
            </a:r>
            <a:r>
              <a:rPr sz="1150" spc="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5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referências</a:t>
            </a:r>
            <a:r>
              <a:rPr sz="115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46494D"/>
                </a:solidFill>
                <a:latin typeface="Arial"/>
                <a:cs typeface="Arial"/>
              </a:rPr>
              <a:t>t</a:t>
            </a:r>
            <a:r>
              <a:rPr sz="1150" spc="-15" dirty="0">
                <a:solidFill>
                  <a:srgbClr val="46494D"/>
                </a:solidFill>
                <a:latin typeface="Arial"/>
                <a:cs typeface="Arial"/>
              </a:rPr>
              <a:t>empo</a:t>
            </a:r>
            <a:r>
              <a:rPr sz="1150" spc="15" dirty="0">
                <a:solidFill>
                  <a:srgbClr val="46494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3363A"/>
                </a:solidFill>
                <a:latin typeface="Arial"/>
                <a:cs typeface="Arial"/>
              </a:rPr>
              <a:t>será</a:t>
            </a:r>
            <a:r>
              <a:rPr sz="115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3363A"/>
                </a:solidFill>
                <a:latin typeface="Arial"/>
                <a:cs typeface="Arial"/>
              </a:rPr>
              <a:t>observado</a:t>
            </a:r>
            <a:r>
              <a:rPr sz="115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3363A"/>
                </a:solidFill>
                <a:latin typeface="Arial"/>
                <a:cs typeface="Arial"/>
              </a:rPr>
              <a:t>horário</a:t>
            </a:r>
            <a:r>
              <a:rPr sz="1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5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3363A"/>
                </a:solidFill>
                <a:latin typeface="Arial"/>
                <a:cs typeface="Arial"/>
              </a:rPr>
              <a:t>Brasíl</a:t>
            </a:r>
            <a:r>
              <a:rPr sz="1150" spc="-7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 marL="60325" algn="just">
              <a:lnSpc>
                <a:spcPts val="1385"/>
              </a:lnSpc>
            </a:pPr>
            <a:r>
              <a:rPr sz="1200" spc="-35" dirty="0">
                <a:solidFill>
                  <a:srgbClr val="46494D"/>
                </a:solidFill>
                <a:latin typeface="Times New Roman"/>
                <a:cs typeface="Times New Roman"/>
              </a:rPr>
              <a:t>(DF).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8927" y="609600"/>
            <a:ext cx="694944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28549" y="9640995"/>
            <a:ext cx="4977765" cy="0"/>
          </a:xfrm>
          <a:custGeom>
            <a:avLst/>
            <a:gdLst/>
            <a:ahLst/>
            <a:cxnLst/>
            <a:rect l="l" t="t" r="r" b="b"/>
            <a:pathLst>
              <a:path w="4977765">
                <a:moveTo>
                  <a:pt x="0" y="0"/>
                </a:moveTo>
                <a:lnTo>
                  <a:pt x="4977551" y="0"/>
                </a:lnTo>
              </a:path>
            </a:pathLst>
          </a:custGeom>
          <a:ln w="6011">
            <a:solidFill>
              <a:srgbClr val="6467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95729" y="728626"/>
            <a:ext cx="1736089" cy="549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F0F15"/>
                </a:solidFill>
                <a:latin typeface="Arial"/>
                <a:cs typeface="Arial"/>
              </a:rPr>
              <a:t>MACKENZ</a:t>
            </a:r>
            <a:r>
              <a:rPr sz="2200" b="1" spc="204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2200" b="1" spc="55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550" b="1" spc="10" dirty="0">
                <a:solidFill>
                  <a:srgbClr val="0F0F15"/>
                </a:solidFill>
                <a:latin typeface="Arial"/>
                <a:cs typeface="Arial"/>
              </a:rPr>
              <a:t>ESPORTE</a:t>
            </a:r>
            <a:r>
              <a:rPr sz="1550" b="1" spc="7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550" b="1" spc="20" dirty="0">
                <a:solidFill>
                  <a:srgbClr val="0F0F15"/>
                </a:solidFill>
                <a:latin typeface="Arial"/>
                <a:cs typeface="Arial"/>
              </a:rPr>
              <a:t>C</a:t>
            </a:r>
            <a:r>
              <a:rPr sz="1550" b="1" spc="-30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550" b="1" dirty="0">
                <a:solidFill>
                  <a:srgbClr val="0F0F15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2265" y="9656348"/>
            <a:ext cx="452437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 marR="5080" indent="-60325">
              <a:lnSpc>
                <a:spcPct val="102699"/>
              </a:lnSpc>
            </a:pPr>
            <a:r>
              <a:rPr sz="850" dirty="0">
                <a:solidFill>
                  <a:srgbClr val="6E7074"/>
                </a:solidFill>
                <a:latin typeface="Times New Roman"/>
                <a:cs typeface="Times New Roman"/>
              </a:rPr>
              <a:t>Diretoria</a:t>
            </a:r>
            <a:r>
              <a:rPr sz="850" spc="7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E7074"/>
                </a:solidFill>
                <a:latin typeface="Times New Roman"/>
                <a:cs typeface="Times New Roman"/>
              </a:rPr>
              <a:t>de</a:t>
            </a:r>
            <a:r>
              <a:rPr sz="850" spc="-7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7E8083"/>
                </a:solidFill>
                <a:latin typeface="Times New Roman"/>
                <a:cs typeface="Times New Roman"/>
              </a:rPr>
              <a:t>Admi</a:t>
            </a:r>
            <a:r>
              <a:rPr sz="850" spc="-105" dirty="0">
                <a:solidFill>
                  <a:srgbClr val="7E8083"/>
                </a:solidFill>
                <a:latin typeface="Times New Roman"/>
                <a:cs typeface="Times New Roman"/>
              </a:rPr>
              <a:t> </a:t>
            </a:r>
            <a:r>
              <a:rPr sz="850" spc="-30" dirty="0">
                <a:solidFill>
                  <a:srgbClr val="5E6064"/>
                </a:solidFill>
                <a:latin typeface="Times New Roman"/>
                <a:cs typeface="Times New Roman"/>
              </a:rPr>
              <a:t>n</a:t>
            </a:r>
            <a:r>
              <a:rPr sz="850" spc="65" dirty="0">
                <a:solidFill>
                  <a:srgbClr val="5E6064"/>
                </a:solidFill>
                <a:latin typeface="Times New Roman"/>
                <a:cs typeface="Times New Roman"/>
              </a:rPr>
              <a:t>i</a:t>
            </a:r>
            <a:r>
              <a:rPr sz="850" spc="5" dirty="0">
                <a:solidFill>
                  <a:srgbClr val="7E8083"/>
                </a:solidFill>
                <a:latin typeface="Times New Roman"/>
                <a:cs typeface="Times New Roman"/>
              </a:rPr>
              <a:t>stração</a:t>
            </a:r>
            <a:r>
              <a:rPr sz="850" spc="55" dirty="0">
                <a:solidFill>
                  <a:srgbClr val="7E8083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E7074"/>
                </a:solidFill>
                <a:latin typeface="Times New Roman"/>
                <a:cs typeface="Times New Roman"/>
              </a:rPr>
              <a:t>-</a:t>
            </a:r>
            <a:r>
              <a:rPr sz="850" spc="45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5E6064"/>
                </a:solidFill>
                <a:latin typeface="Times New Roman"/>
                <a:cs typeface="Times New Roman"/>
              </a:rPr>
              <a:t>Rua</a:t>
            </a:r>
            <a:r>
              <a:rPr sz="850" spc="80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E7074"/>
                </a:solidFill>
                <a:latin typeface="Times New Roman"/>
                <a:cs typeface="Times New Roman"/>
              </a:rPr>
              <a:t>Congonhas,</a:t>
            </a:r>
            <a:r>
              <a:rPr sz="850" spc="35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E7074"/>
                </a:solidFill>
                <a:latin typeface="Times New Roman"/>
                <a:cs typeface="Times New Roman"/>
              </a:rPr>
              <a:t>450</a:t>
            </a:r>
            <a:r>
              <a:rPr sz="850" spc="-1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6E7074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E7074"/>
                </a:solidFill>
                <a:latin typeface="Times New Roman"/>
                <a:cs typeface="Times New Roman"/>
              </a:rPr>
              <a:t>CEP.</a:t>
            </a:r>
            <a:r>
              <a:rPr sz="850" spc="1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E7074"/>
                </a:solidFill>
                <a:latin typeface="Times New Roman"/>
                <a:cs typeface="Times New Roman"/>
              </a:rPr>
              <a:t>30</a:t>
            </a:r>
            <a:r>
              <a:rPr sz="850" spc="-60" dirty="0">
                <a:solidFill>
                  <a:srgbClr val="6E7074"/>
                </a:solidFill>
                <a:latin typeface="Times New Roman"/>
                <a:cs typeface="Times New Roman"/>
              </a:rPr>
              <a:t>.</a:t>
            </a:r>
            <a:r>
              <a:rPr sz="850" spc="80" dirty="0">
                <a:solidFill>
                  <a:srgbClr val="6E7074"/>
                </a:solidFill>
                <a:latin typeface="Times New Roman"/>
                <a:cs typeface="Times New Roman"/>
              </a:rPr>
              <a:t>3</a:t>
            </a:r>
            <a:r>
              <a:rPr sz="850" spc="-35" dirty="0">
                <a:solidFill>
                  <a:srgbClr val="6E7074"/>
                </a:solidFill>
                <a:latin typeface="Times New Roman"/>
                <a:cs typeface="Times New Roman"/>
              </a:rPr>
              <a:t>3</a:t>
            </a:r>
            <a:r>
              <a:rPr sz="850" spc="80" dirty="0">
                <a:solidFill>
                  <a:srgbClr val="6E7074"/>
                </a:solidFill>
                <a:latin typeface="Times New Roman"/>
                <a:cs typeface="Times New Roman"/>
              </a:rPr>
              <a:t>0</a:t>
            </a:r>
            <a:r>
              <a:rPr sz="850" spc="-10" dirty="0">
                <a:solidFill>
                  <a:srgbClr val="6E7074"/>
                </a:solidFill>
                <a:latin typeface="Times New Roman"/>
                <a:cs typeface="Times New Roman"/>
              </a:rPr>
              <a:t>.</a:t>
            </a:r>
            <a:r>
              <a:rPr sz="850" spc="40" dirty="0">
                <a:solidFill>
                  <a:srgbClr val="6E7074"/>
                </a:solidFill>
                <a:latin typeface="Times New Roman"/>
                <a:cs typeface="Times New Roman"/>
              </a:rPr>
              <a:t>100</a:t>
            </a:r>
            <a:r>
              <a:rPr sz="850" spc="-55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7E8083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7E8083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E6064"/>
                </a:solidFill>
                <a:latin typeface="Times New Roman"/>
                <a:cs typeface="Times New Roman"/>
              </a:rPr>
              <a:t>F</a:t>
            </a:r>
            <a:r>
              <a:rPr sz="850" spc="25" dirty="0">
                <a:solidFill>
                  <a:srgbClr val="5E6064"/>
                </a:solidFill>
                <a:latin typeface="Times New Roman"/>
                <a:cs typeface="Times New Roman"/>
              </a:rPr>
              <a:t>on</a:t>
            </a:r>
            <a:r>
              <a:rPr sz="850" spc="-15" dirty="0">
                <a:solidFill>
                  <a:srgbClr val="5E6064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7E8083"/>
                </a:solidFill>
                <a:latin typeface="Times New Roman"/>
                <a:cs typeface="Times New Roman"/>
              </a:rPr>
              <a:t>/Fax</a:t>
            </a:r>
            <a:r>
              <a:rPr sz="850" spc="90" dirty="0">
                <a:solidFill>
                  <a:srgbClr val="7E8083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E8083"/>
                </a:solidFill>
                <a:latin typeface="Times New Roman"/>
                <a:cs typeface="Times New Roman"/>
              </a:rPr>
              <a:t>(03</a:t>
            </a:r>
            <a:r>
              <a:rPr sz="850" spc="-50" dirty="0">
                <a:solidFill>
                  <a:srgbClr val="5E6064"/>
                </a:solidFill>
                <a:latin typeface="Times New Roman"/>
                <a:cs typeface="Times New Roman"/>
              </a:rPr>
              <a:t>1</a:t>
            </a:r>
            <a:r>
              <a:rPr sz="850" spc="114" dirty="0">
                <a:solidFill>
                  <a:srgbClr val="7E8083"/>
                </a:solidFill>
                <a:latin typeface="Times New Roman"/>
                <a:cs typeface="Times New Roman"/>
              </a:rPr>
              <a:t>)</a:t>
            </a:r>
            <a:r>
              <a:rPr sz="850" spc="-50" dirty="0">
                <a:solidFill>
                  <a:srgbClr val="7E8083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E7074"/>
                </a:solidFill>
                <a:latin typeface="Times New Roman"/>
                <a:cs typeface="Times New Roman"/>
              </a:rPr>
              <a:t>3</a:t>
            </a:r>
            <a:r>
              <a:rPr sz="850" spc="20" dirty="0">
                <a:solidFill>
                  <a:srgbClr val="6E7074"/>
                </a:solidFill>
                <a:latin typeface="Times New Roman"/>
                <a:cs typeface="Times New Roman"/>
              </a:rPr>
              <a:t>223-26</a:t>
            </a:r>
            <a:r>
              <a:rPr sz="850" spc="95" dirty="0">
                <a:solidFill>
                  <a:srgbClr val="6E7074"/>
                </a:solidFill>
                <a:latin typeface="Times New Roman"/>
                <a:cs typeface="Times New Roman"/>
              </a:rPr>
              <a:t>1</a:t>
            </a:r>
            <a:r>
              <a:rPr sz="850" spc="110" dirty="0">
                <a:solidFill>
                  <a:srgbClr val="6E7074"/>
                </a:solidFill>
                <a:latin typeface="Times New Roman"/>
                <a:cs typeface="Times New Roman"/>
              </a:rPr>
              <a:t>1</a:t>
            </a:r>
            <a:r>
              <a:rPr sz="850" spc="55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E7074"/>
                </a:solidFill>
                <a:latin typeface="Times New Roman"/>
                <a:cs typeface="Times New Roman"/>
              </a:rPr>
              <a:t>Praça</a:t>
            </a:r>
            <a:r>
              <a:rPr sz="85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E6064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E7074"/>
                </a:solidFill>
                <a:latin typeface="Times New Roman"/>
                <a:cs typeface="Times New Roman"/>
              </a:rPr>
              <a:t>Esportes</a:t>
            </a:r>
            <a:r>
              <a:rPr sz="850" spc="85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33363A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33363A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44649"/>
                </a:solidFill>
                <a:latin typeface="Times New Roman"/>
                <a:cs typeface="Times New Roman"/>
              </a:rPr>
              <a:t>R</a:t>
            </a:r>
            <a:r>
              <a:rPr sz="850" spc="-10" dirty="0">
                <a:solidFill>
                  <a:srgbClr val="5E6064"/>
                </a:solidFill>
                <a:latin typeface="Times New Roman"/>
                <a:cs typeface="Times New Roman"/>
              </a:rPr>
              <a:t>ua</a:t>
            </a:r>
            <a:r>
              <a:rPr sz="850" spc="80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E6064"/>
                </a:solidFill>
                <a:latin typeface="Times New Roman"/>
                <a:cs typeface="Times New Roman"/>
              </a:rPr>
              <a:t>Benvinda</a:t>
            </a:r>
            <a:r>
              <a:rPr sz="850" spc="65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E6064"/>
                </a:solidFill>
                <a:latin typeface="Times New Roman"/>
                <a:cs typeface="Times New Roman"/>
              </a:rPr>
              <a:t>de</a:t>
            </a:r>
            <a:r>
              <a:rPr sz="850" spc="-25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E7074"/>
                </a:solidFill>
                <a:latin typeface="Times New Roman"/>
                <a:cs typeface="Times New Roman"/>
              </a:rPr>
              <a:t>Carv</a:t>
            </a:r>
            <a:r>
              <a:rPr sz="850" spc="60" dirty="0">
                <a:solidFill>
                  <a:srgbClr val="6E7074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44649"/>
                </a:solidFill>
                <a:latin typeface="Times New Roman"/>
                <a:cs typeface="Times New Roman"/>
              </a:rPr>
              <a:t>l</a:t>
            </a:r>
            <a:r>
              <a:rPr sz="850" spc="30" dirty="0">
                <a:solidFill>
                  <a:srgbClr val="444649"/>
                </a:solidFill>
                <a:latin typeface="Times New Roman"/>
                <a:cs typeface="Times New Roman"/>
              </a:rPr>
              <a:t>h</a:t>
            </a:r>
            <a:r>
              <a:rPr sz="850" spc="20" dirty="0">
                <a:solidFill>
                  <a:srgbClr val="5E6064"/>
                </a:solidFill>
                <a:latin typeface="Times New Roman"/>
                <a:cs typeface="Times New Roman"/>
              </a:rPr>
              <a:t>o,</a:t>
            </a:r>
            <a:r>
              <a:rPr sz="850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44649"/>
                </a:solidFill>
                <a:latin typeface="Times New Roman"/>
                <a:cs typeface="Times New Roman"/>
              </a:rPr>
              <a:t>F</a:t>
            </a:r>
            <a:r>
              <a:rPr sz="850" spc="15" dirty="0">
                <a:solidFill>
                  <a:srgbClr val="5E6064"/>
                </a:solidFill>
                <a:latin typeface="Times New Roman"/>
                <a:cs typeface="Times New Roman"/>
              </a:rPr>
              <a:t>in</a:t>
            </a:r>
            <a:r>
              <a:rPr sz="850" spc="50" dirty="0">
                <a:solidFill>
                  <a:srgbClr val="5E6064"/>
                </a:solidFill>
                <a:latin typeface="Times New Roman"/>
                <a:cs typeface="Times New Roman"/>
              </a:rPr>
              <a:t>a</a:t>
            </a:r>
            <a:r>
              <a:rPr sz="850" spc="-70" dirty="0">
                <a:solidFill>
                  <a:srgbClr val="444649"/>
                </a:solidFill>
                <a:latin typeface="Times New Roman"/>
                <a:cs typeface="Times New Roman"/>
              </a:rPr>
              <a:t>l</a:t>
            </a:r>
            <a:r>
              <a:rPr sz="850" spc="90" dirty="0">
                <a:solidFill>
                  <a:srgbClr val="444649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E8083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7E8083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5E6064"/>
                </a:solidFill>
                <a:latin typeface="Times New Roman"/>
                <a:cs typeface="Times New Roman"/>
              </a:rPr>
              <a:t>C</a:t>
            </a:r>
            <a:r>
              <a:rPr sz="850" spc="-5" dirty="0">
                <a:solidFill>
                  <a:srgbClr val="5E6064"/>
                </a:solidFill>
                <a:latin typeface="Times New Roman"/>
                <a:cs typeface="Times New Roman"/>
              </a:rPr>
              <a:t>E</a:t>
            </a:r>
            <a:r>
              <a:rPr sz="850" spc="35" dirty="0">
                <a:solidFill>
                  <a:srgbClr val="444649"/>
                </a:solidFill>
                <a:latin typeface="Times New Roman"/>
                <a:cs typeface="Times New Roman"/>
              </a:rPr>
              <a:t>P</a:t>
            </a:r>
            <a:r>
              <a:rPr sz="850" spc="-15" dirty="0">
                <a:solidFill>
                  <a:srgbClr val="444649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5E6064"/>
                </a:solidFill>
                <a:latin typeface="Times New Roman"/>
                <a:cs typeface="Times New Roman"/>
              </a:rPr>
              <a:t>30</a:t>
            </a:r>
            <a:r>
              <a:rPr sz="850" spc="15" dirty="0">
                <a:solidFill>
                  <a:srgbClr val="5E6064"/>
                </a:solidFill>
                <a:latin typeface="Times New Roman"/>
                <a:cs typeface="Times New Roman"/>
              </a:rPr>
              <a:t>.</a:t>
            </a:r>
            <a:r>
              <a:rPr sz="850" spc="50" dirty="0">
                <a:solidFill>
                  <a:srgbClr val="7E8083"/>
                </a:solidFill>
                <a:latin typeface="Times New Roman"/>
                <a:cs typeface="Times New Roman"/>
              </a:rPr>
              <a:t>3</a:t>
            </a:r>
            <a:r>
              <a:rPr sz="850" spc="-50" dirty="0">
                <a:solidFill>
                  <a:srgbClr val="7E8083"/>
                </a:solidFill>
                <a:latin typeface="Times New Roman"/>
                <a:cs typeface="Times New Roman"/>
              </a:rPr>
              <a:t>3</a:t>
            </a:r>
            <a:r>
              <a:rPr sz="850" spc="90" dirty="0">
                <a:solidFill>
                  <a:srgbClr val="7E8083"/>
                </a:solidFill>
                <a:latin typeface="Times New Roman"/>
                <a:cs typeface="Times New Roman"/>
              </a:rPr>
              <a:t>0</a:t>
            </a:r>
            <a:r>
              <a:rPr sz="850" spc="20" dirty="0">
                <a:solidFill>
                  <a:srgbClr val="5E6064"/>
                </a:solidFill>
                <a:latin typeface="Times New Roman"/>
                <a:cs typeface="Times New Roman"/>
              </a:rPr>
              <a:t>.1</a:t>
            </a:r>
            <a:r>
              <a:rPr sz="850" spc="-75" dirty="0">
                <a:solidFill>
                  <a:srgbClr val="5E6064"/>
                </a:solidFill>
                <a:latin typeface="Times New Roman"/>
                <a:cs typeface="Times New Roman"/>
              </a:rPr>
              <a:t>8</a:t>
            </a:r>
            <a:r>
              <a:rPr sz="850" spc="114" dirty="0">
                <a:solidFill>
                  <a:srgbClr val="5E6064"/>
                </a:solidFill>
                <a:latin typeface="Times New Roman"/>
                <a:cs typeface="Times New Roman"/>
              </a:rPr>
              <a:t>0</a:t>
            </a:r>
            <a:r>
              <a:rPr sz="850" spc="-50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44649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44464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444649"/>
                </a:solidFill>
                <a:latin typeface="Times New Roman"/>
                <a:cs typeface="Times New Roman"/>
              </a:rPr>
              <a:t>B</a:t>
            </a:r>
            <a:r>
              <a:rPr sz="850" spc="10" dirty="0">
                <a:solidFill>
                  <a:srgbClr val="6E7074"/>
                </a:solidFill>
                <a:latin typeface="Times New Roman"/>
                <a:cs typeface="Times New Roman"/>
              </a:rPr>
              <a:t>elo</a:t>
            </a:r>
            <a:r>
              <a:rPr sz="850" spc="7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-50" dirty="0">
                <a:solidFill>
                  <a:srgbClr val="444649"/>
                </a:solidFill>
                <a:latin typeface="Times New Roman"/>
                <a:cs typeface="Times New Roman"/>
              </a:rPr>
              <a:t>H</a:t>
            </a:r>
            <a:r>
              <a:rPr sz="850" spc="35" dirty="0">
                <a:solidFill>
                  <a:srgbClr val="6E7074"/>
                </a:solidFill>
                <a:latin typeface="Times New Roman"/>
                <a:cs typeface="Times New Roman"/>
              </a:rPr>
              <a:t>o</a:t>
            </a:r>
            <a:r>
              <a:rPr sz="850" spc="55" dirty="0">
                <a:solidFill>
                  <a:srgbClr val="6E7074"/>
                </a:solidFill>
                <a:latin typeface="Times New Roman"/>
                <a:cs typeface="Times New Roman"/>
              </a:rPr>
              <a:t>r</a:t>
            </a:r>
            <a:r>
              <a:rPr sz="850" spc="-55" dirty="0">
                <a:solidFill>
                  <a:srgbClr val="444649"/>
                </a:solidFill>
                <a:latin typeface="Times New Roman"/>
                <a:cs typeface="Times New Roman"/>
              </a:rPr>
              <a:t>i</a:t>
            </a:r>
            <a:r>
              <a:rPr sz="850" spc="35" dirty="0">
                <a:solidFill>
                  <a:srgbClr val="5E6064"/>
                </a:solidFill>
                <a:latin typeface="Times New Roman"/>
                <a:cs typeface="Times New Roman"/>
              </a:rPr>
              <a:t>z</a:t>
            </a:r>
            <a:r>
              <a:rPr sz="850" spc="45" dirty="0">
                <a:solidFill>
                  <a:srgbClr val="5E6064"/>
                </a:solidFill>
                <a:latin typeface="Times New Roman"/>
                <a:cs typeface="Times New Roman"/>
              </a:rPr>
              <a:t>o</a:t>
            </a:r>
            <a:r>
              <a:rPr sz="850" spc="-5" dirty="0">
                <a:solidFill>
                  <a:srgbClr val="444649"/>
                </a:solidFill>
                <a:latin typeface="Times New Roman"/>
                <a:cs typeface="Times New Roman"/>
              </a:rPr>
              <a:t>n</a:t>
            </a:r>
            <a:r>
              <a:rPr sz="850" spc="5" dirty="0">
                <a:solidFill>
                  <a:srgbClr val="5E6064"/>
                </a:solidFill>
                <a:latin typeface="Times New Roman"/>
                <a:cs typeface="Times New Roman"/>
              </a:rPr>
              <a:t>te</a:t>
            </a:r>
            <a:r>
              <a:rPr sz="850" spc="-45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395" dirty="0">
                <a:solidFill>
                  <a:srgbClr val="5E6064"/>
                </a:solidFill>
                <a:latin typeface="Times New Roman"/>
                <a:cs typeface="Times New Roman"/>
              </a:rPr>
              <a:t>-</a:t>
            </a:r>
            <a:r>
              <a:rPr sz="850" spc="-135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444649"/>
                </a:solidFill>
                <a:latin typeface="Times New Roman"/>
                <a:cs typeface="Times New Roman"/>
              </a:rPr>
              <a:t>M</a:t>
            </a:r>
            <a:r>
              <a:rPr sz="850" spc="5" dirty="0">
                <a:solidFill>
                  <a:srgbClr val="5E6064"/>
                </a:solidFill>
                <a:latin typeface="Times New Roman"/>
                <a:cs typeface="Times New Roman"/>
              </a:rPr>
              <a:t>O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94576" y="9927913"/>
            <a:ext cx="1901189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dirty="0">
                <a:solidFill>
                  <a:srgbClr val="444649"/>
                </a:solidFill>
                <a:latin typeface="Times New Roman"/>
                <a:cs typeface="Times New Roman"/>
              </a:rPr>
              <a:t>H</a:t>
            </a:r>
            <a:r>
              <a:rPr sz="850" spc="90" dirty="0">
                <a:solidFill>
                  <a:srgbClr val="5E6064"/>
                </a:solidFill>
                <a:latin typeface="Times New Roman"/>
                <a:cs typeface="Times New Roman"/>
              </a:rPr>
              <a:t>o</a:t>
            </a:r>
            <a:r>
              <a:rPr sz="850" spc="-10" dirty="0">
                <a:solidFill>
                  <a:srgbClr val="444649"/>
                </a:solidFill>
                <a:latin typeface="Times New Roman"/>
                <a:cs typeface="Times New Roman"/>
              </a:rPr>
              <a:t>m</a:t>
            </a:r>
            <a:r>
              <a:rPr sz="850" spc="55" dirty="0">
                <a:solidFill>
                  <a:srgbClr val="6E7074"/>
                </a:solidFill>
                <a:latin typeface="Times New Roman"/>
                <a:cs typeface="Times New Roman"/>
              </a:rPr>
              <a:t>e</a:t>
            </a:r>
            <a:r>
              <a:rPr sz="850" spc="-35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44649"/>
                </a:solidFill>
                <a:latin typeface="Times New Roman"/>
                <a:cs typeface="Times New Roman"/>
              </a:rPr>
              <a:t>P</a:t>
            </a:r>
            <a:r>
              <a:rPr sz="850" spc="15" dirty="0">
                <a:solidFill>
                  <a:srgbClr val="6E7074"/>
                </a:solidFill>
                <a:latin typeface="Times New Roman"/>
                <a:cs typeface="Times New Roman"/>
              </a:rPr>
              <a:t>agc:</a:t>
            </a:r>
            <a:r>
              <a:rPr sz="850" spc="40" dirty="0">
                <a:solidFill>
                  <a:srgbClr val="6E7074"/>
                </a:solidFill>
                <a:latin typeface="Times New Roman"/>
                <a:cs typeface="Times New Roman"/>
              </a:rPr>
              <a:t> </a:t>
            </a:r>
            <a:r>
              <a:rPr sz="850" spc="45" dirty="0">
                <a:solidFill>
                  <a:srgbClr val="7E8083"/>
                </a:solidFill>
                <a:latin typeface="Arial"/>
                <a:cs typeface="Arial"/>
              </a:rPr>
              <a:t>www</a:t>
            </a:r>
            <a:r>
              <a:rPr sz="850" spc="70" dirty="0">
                <a:solidFill>
                  <a:srgbClr val="7E8083"/>
                </a:solidFill>
                <a:latin typeface="Arial"/>
                <a:cs typeface="Arial"/>
              </a:rPr>
              <a:t>.</a:t>
            </a:r>
            <a:r>
              <a:rPr sz="850" spc="-50" dirty="0">
                <a:solidFill>
                  <a:srgbClr val="5E6064"/>
                </a:solidFill>
                <a:latin typeface="Arial"/>
                <a:cs typeface="Arial"/>
              </a:rPr>
              <a:t>m</a:t>
            </a:r>
            <a:r>
              <a:rPr sz="850" spc="-20" dirty="0">
                <a:solidFill>
                  <a:srgbClr val="7E8083"/>
                </a:solidFill>
                <a:latin typeface="Arial"/>
                <a:cs typeface="Arial"/>
              </a:rPr>
              <a:t>acken</a:t>
            </a:r>
            <a:r>
              <a:rPr sz="850" spc="-80" dirty="0">
                <a:solidFill>
                  <a:srgbClr val="7E8083"/>
                </a:solidFill>
                <a:latin typeface="Arial"/>
                <a:cs typeface="Arial"/>
              </a:rPr>
              <a:t>z</a:t>
            </a:r>
            <a:r>
              <a:rPr sz="850" spc="-75" dirty="0">
                <a:solidFill>
                  <a:srgbClr val="5E6064"/>
                </a:solidFill>
                <a:latin typeface="Arial"/>
                <a:cs typeface="Arial"/>
              </a:rPr>
              <a:t>i</a:t>
            </a:r>
            <a:r>
              <a:rPr sz="850" spc="-25" dirty="0">
                <a:solidFill>
                  <a:srgbClr val="5E6064"/>
                </a:solidFill>
                <a:latin typeface="Arial"/>
                <a:cs typeface="Arial"/>
              </a:rPr>
              <a:t>eb</a:t>
            </a:r>
            <a:r>
              <a:rPr sz="850" spc="40" dirty="0">
                <a:solidFill>
                  <a:srgbClr val="444649"/>
                </a:solidFill>
                <a:latin typeface="Arial"/>
                <a:cs typeface="Arial"/>
              </a:rPr>
              <a:t>h</a:t>
            </a:r>
            <a:r>
              <a:rPr sz="850" dirty="0">
                <a:solidFill>
                  <a:srgbClr val="7E8083"/>
                </a:solidFill>
                <a:latin typeface="Arial"/>
                <a:cs typeface="Arial"/>
              </a:rPr>
              <a:t>.com</a:t>
            </a:r>
            <a:r>
              <a:rPr sz="850" spc="-65" dirty="0">
                <a:solidFill>
                  <a:srgbClr val="7E8083"/>
                </a:solidFill>
                <a:latin typeface="Arial"/>
                <a:cs typeface="Arial"/>
              </a:rPr>
              <a:t>.</a:t>
            </a:r>
            <a:r>
              <a:rPr sz="850" dirty="0">
                <a:solidFill>
                  <a:srgbClr val="7E8083"/>
                </a:solidFill>
                <a:latin typeface="Arial"/>
                <a:cs typeface="Arial"/>
              </a:rPr>
              <a:t>h</a:t>
            </a:r>
            <a:r>
              <a:rPr sz="850" spc="45" dirty="0">
                <a:solidFill>
                  <a:srgbClr val="5E6064"/>
                </a:solidFill>
                <a:latin typeface="Arial"/>
                <a:cs typeface="Arial"/>
              </a:rPr>
              <a:t>r</a:t>
            </a:r>
            <a:endParaRPr sz="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52717" y="9927913"/>
            <a:ext cx="2011680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65" dirty="0">
                <a:solidFill>
                  <a:srgbClr val="6E7074"/>
                </a:solidFill>
                <a:latin typeface="Arial"/>
                <a:cs typeface="Arial"/>
              </a:rPr>
              <a:t>E</a:t>
            </a:r>
            <a:r>
              <a:rPr sz="850" spc="-7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444649"/>
                </a:solidFill>
                <a:latin typeface="Times New Roman"/>
                <a:cs typeface="Times New Roman"/>
              </a:rPr>
              <a:t>M</a:t>
            </a:r>
            <a:r>
              <a:rPr sz="850" spc="35" dirty="0">
                <a:solidFill>
                  <a:srgbClr val="6E7074"/>
                </a:solidFill>
                <a:latin typeface="Times New Roman"/>
                <a:cs typeface="Times New Roman"/>
              </a:rPr>
              <a:t>a</a:t>
            </a:r>
            <a:r>
              <a:rPr sz="850" spc="-40" dirty="0">
                <a:solidFill>
                  <a:srgbClr val="444649"/>
                </a:solidFill>
                <a:latin typeface="Times New Roman"/>
                <a:cs typeface="Times New Roman"/>
              </a:rPr>
              <a:t>il</a:t>
            </a:r>
            <a:r>
              <a:rPr sz="850" spc="-100" dirty="0">
                <a:solidFill>
                  <a:srgbClr val="444649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E6064"/>
                </a:solidFill>
                <a:latin typeface="Times New Roman"/>
                <a:cs typeface="Times New Roman"/>
              </a:rPr>
              <a:t>:</a:t>
            </a:r>
            <a:r>
              <a:rPr sz="850" spc="-25" dirty="0">
                <a:solidFill>
                  <a:srgbClr val="5E6064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5E6064"/>
                </a:solidFill>
                <a:latin typeface="Arial"/>
                <a:cs typeface="Arial"/>
                <a:hlinkClick r:id="rId4"/>
              </a:rPr>
              <a:t>mac</a:t>
            </a:r>
            <a:r>
              <a:rPr sz="850" spc="15" dirty="0">
                <a:solidFill>
                  <a:srgbClr val="5E6064"/>
                </a:solidFill>
                <a:latin typeface="Arial"/>
                <a:cs typeface="Arial"/>
                <a:hlinkClick r:id="rId4"/>
              </a:rPr>
              <a:t>k</a:t>
            </a:r>
            <a:r>
              <a:rPr sz="850" spc="15" dirty="0">
                <a:solidFill>
                  <a:srgbClr val="7E8083"/>
                </a:solidFill>
                <a:latin typeface="Arial"/>
                <a:cs typeface="Arial"/>
                <a:hlinkClick r:id="rId4"/>
              </a:rPr>
              <a:t>enz</a:t>
            </a:r>
            <a:r>
              <a:rPr sz="850" spc="-55" dirty="0">
                <a:solidFill>
                  <a:srgbClr val="7E8083"/>
                </a:solidFill>
                <a:latin typeface="Arial"/>
                <a:cs typeface="Arial"/>
                <a:hlinkClick r:id="rId4"/>
              </a:rPr>
              <a:t>i</a:t>
            </a:r>
            <a:r>
              <a:rPr sz="850" spc="-10" dirty="0">
                <a:solidFill>
                  <a:srgbClr val="7E8083"/>
                </a:solidFill>
                <a:latin typeface="Arial"/>
                <a:cs typeface="Arial"/>
                <a:hlinkClick r:id="rId4"/>
              </a:rPr>
              <a:t>e@mackenz</a:t>
            </a:r>
            <a:r>
              <a:rPr sz="850" spc="35" dirty="0">
                <a:solidFill>
                  <a:srgbClr val="7E8083"/>
                </a:solidFill>
                <a:latin typeface="Arial"/>
                <a:cs typeface="Arial"/>
                <a:hlinkClick r:id="rId4"/>
              </a:rPr>
              <a:t>i</a:t>
            </a:r>
            <a:r>
              <a:rPr sz="850" spc="-25" dirty="0">
                <a:solidFill>
                  <a:srgbClr val="7E8083"/>
                </a:solidFill>
                <a:latin typeface="Arial"/>
                <a:cs typeface="Arial"/>
                <a:hlinkClick r:id="rId4"/>
              </a:rPr>
              <a:t>eb</a:t>
            </a:r>
            <a:r>
              <a:rPr sz="850" spc="50" dirty="0">
                <a:solidFill>
                  <a:srgbClr val="5E6064"/>
                </a:solidFill>
                <a:latin typeface="Arial"/>
                <a:cs typeface="Arial"/>
                <a:hlinkClick r:id="rId4"/>
              </a:rPr>
              <a:t>h</a:t>
            </a:r>
            <a:r>
              <a:rPr sz="850" spc="-60" dirty="0">
                <a:solidFill>
                  <a:srgbClr val="5E6064"/>
                </a:solidFill>
                <a:latin typeface="Arial"/>
                <a:cs typeface="Arial"/>
                <a:hlinkClick r:id="rId4"/>
              </a:rPr>
              <a:t>.</a:t>
            </a:r>
            <a:r>
              <a:rPr sz="850" dirty="0">
                <a:solidFill>
                  <a:srgbClr val="5E6064"/>
                </a:solidFill>
                <a:latin typeface="Arial"/>
                <a:cs typeface="Arial"/>
                <a:hlinkClick r:id="rId4"/>
              </a:rPr>
              <a:t>com.br</a:t>
            </a:r>
            <a:endParaRPr sz="8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5676" y="1557332"/>
            <a:ext cx="5078730" cy="8026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1275" indent="5715" algn="just">
              <a:lnSpc>
                <a:spcPct val="100899"/>
              </a:lnSpc>
            </a:pPr>
            <a:r>
              <a:rPr sz="1200" b="1" spc="85" dirty="0">
                <a:solidFill>
                  <a:srgbClr val="0F0F15"/>
                </a:solidFill>
                <a:latin typeface="Arial"/>
                <a:cs typeface="Arial"/>
              </a:rPr>
              <a:t>1</a:t>
            </a:r>
            <a:r>
              <a:rPr sz="1200" b="1" spc="-55" dirty="0">
                <a:solidFill>
                  <a:srgbClr val="33363A"/>
                </a:solidFill>
                <a:latin typeface="Arial"/>
                <a:cs typeface="Arial"/>
              </a:rPr>
              <a:t>.</a:t>
            </a:r>
            <a:r>
              <a:rPr sz="1200" b="1" spc="100" dirty="0">
                <a:solidFill>
                  <a:srgbClr val="0F0F15"/>
                </a:solidFill>
                <a:latin typeface="Arial"/>
                <a:cs typeface="Arial"/>
              </a:rPr>
              <a:t>8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   </a:t>
            </a:r>
            <a:r>
              <a:rPr sz="1200" b="1" spc="-1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Os</a:t>
            </a:r>
            <a:r>
              <a:rPr sz="1200" b="1" spc="1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-8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citant</a:t>
            </a:r>
            <a:r>
              <a:rPr sz="1200" b="1" spc="-60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r>
              <a:rPr sz="1200" b="1" spc="80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4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nteressados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deverão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efetuar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consu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55" dirty="0">
                <a:solidFill>
                  <a:srgbClr val="0F0F15"/>
                </a:solidFill>
                <a:latin typeface="Arial"/>
                <a:cs typeface="Arial"/>
              </a:rPr>
              <a:t>ta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diária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9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ao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site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do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14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Mackenzie,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7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ind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cado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acima,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para</a:t>
            </a:r>
            <a:r>
              <a:rPr sz="1200" b="1" spc="1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verificação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n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clusão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1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anexo</a:t>
            </a:r>
            <a:r>
              <a:rPr sz="1200" b="1" spc="-95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spc="280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200" b="1" spc="-1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esclarec</a:t>
            </a:r>
            <a:r>
              <a:rPr sz="1200" b="1" spc="7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mentos</a:t>
            </a:r>
            <a:r>
              <a:rPr sz="1200" b="1" spc="-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65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r>
              <a:rPr sz="1200" b="1" spc="145" dirty="0">
                <a:solidFill>
                  <a:srgbClr val="0F0F15"/>
                </a:solidFill>
                <a:latin typeface="Arial"/>
                <a:cs typeface="Arial"/>
              </a:rPr>
              <a:t>/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ou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F0F15"/>
                </a:solidFill>
                <a:latin typeface="Arial"/>
                <a:cs typeface="Arial"/>
              </a:rPr>
              <a:t>ret</a:t>
            </a:r>
            <a:r>
              <a:rPr sz="1200" b="1" spc="-7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ficações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deste</a:t>
            </a:r>
            <a:r>
              <a:rPr sz="1200" b="1" spc="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ed</a:t>
            </a:r>
            <a:r>
              <a:rPr sz="1200" b="1" spc="-4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0F0F15"/>
                </a:solidFill>
                <a:latin typeface="Arial"/>
                <a:cs typeface="Arial"/>
              </a:rPr>
              <a:t>tal.</a:t>
            </a:r>
            <a:endParaRPr sz="1200">
              <a:latin typeface="Arial"/>
              <a:cs typeface="Arial"/>
            </a:endParaRPr>
          </a:p>
          <a:p>
            <a:pPr marL="18415" marR="36195" lvl="1" indent="5715" algn="just">
              <a:lnSpc>
                <a:spcPct val="91800"/>
              </a:lnSpc>
              <a:spcBef>
                <a:spcPts val="775"/>
              </a:spcBef>
              <a:buClr>
                <a:srgbClr val="0F0F15"/>
              </a:buClr>
              <a:buSzPct val="92307"/>
              <a:buFont typeface="Arial"/>
              <a:buAutoNum type="arabicPeriod" startAt="10"/>
              <a:tabLst>
                <a:tab pos="457834" algn="l"/>
              </a:tabLst>
            </a:pPr>
            <a:r>
              <a:rPr sz="1300" b="1" spc="-265" dirty="0">
                <a:solidFill>
                  <a:srgbClr val="0F0F15"/>
                </a:solidFill>
                <a:latin typeface="Times New Roman"/>
                <a:cs typeface="Times New Roman"/>
              </a:rPr>
              <a:t>É</a:t>
            </a:r>
            <a:r>
              <a:rPr sz="1300" b="1" spc="145" dirty="0">
                <a:solidFill>
                  <a:srgbClr val="0F0F15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spc="7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exclusiva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responsabilidade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do</a:t>
            </a:r>
            <a:r>
              <a:rPr sz="1200" b="1" spc="7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interessado</a:t>
            </a:r>
            <a:r>
              <a:rPr sz="1200" b="1" spc="1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10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consu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30" dirty="0">
                <a:solidFill>
                  <a:srgbClr val="0F0F15"/>
                </a:solidFill>
                <a:latin typeface="Arial"/>
                <a:cs typeface="Arial"/>
              </a:rPr>
              <a:t>ta</a:t>
            </a:r>
            <a:r>
              <a:rPr sz="1200" b="1" spc="14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aos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anexo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spc="280" dirty="0">
                <a:solidFill>
                  <a:srgbClr val="0F0F15"/>
                </a:solidFill>
                <a:latin typeface="Arial"/>
                <a:cs typeface="Arial"/>
              </a:rPr>
              <a:t>,</a:t>
            </a:r>
            <a:r>
              <a:rPr sz="1200" b="1" spc="-14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esc</a:t>
            </a:r>
            <a:r>
              <a:rPr sz="1200" b="1" spc="-45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are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c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imentos</a:t>
            </a:r>
            <a:r>
              <a:rPr sz="1200" b="1" spc="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0" dirty="0">
                <a:solidFill>
                  <a:srgbClr val="0F0F15"/>
                </a:solidFill>
                <a:latin typeface="Arial"/>
                <a:cs typeface="Arial"/>
              </a:rPr>
              <a:t>e/</a:t>
            </a:r>
            <a:r>
              <a:rPr sz="1200" b="1" spc="-2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ou</a:t>
            </a:r>
            <a:r>
              <a:rPr sz="1200" b="1" spc="8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retificações</a:t>
            </a:r>
            <a:r>
              <a:rPr sz="1200" b="1" spc="11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deste</a:t>
            </a:r>
            <a:r>
              <a:rPr sz="1200" b="1" spc="11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ed</a:t>
            </a:r>
            <a:r>
              <a:rPr sz="1200" b="1" spc="-4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30" dirty="0">
                <a:solidFill>
                  <a:srgbClr val="0F0F15"/>
                </a:solidFill>
                <a:latin typeface="Arial"/>
                <a:cs typeface="Arial"/>
              </a:rPr>
              <a:t>ta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280" dirty="0">
                <a:solidFill>
                  <a:srgbClr val="0F0F15"/>
                </a:solidFill>
                <a:latin typeface="Arial"/>
                <a:cs typeface="Arial"/>
              </a:rPr>
              <a:t>,</a:t>
            </a:r>
            <a:r>
              <a:rPr sz="1200" b="1" spc="-10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não</a:t>
            </a:r>
            <a:r>
              <a:rPr sz="1200" b="1" spc="4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cabendo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qua</a:t>
            </a:r>
            <a:r>
              <a:rPr sz="1200" b="1" spc="-55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quer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4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33363A"/>
                </a:solidFill>
                <a:latin typeface="Arial"/>
                <a:cs typeface="Arial"/>
              </a:rPr>
              <a:t>r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esponsabilidade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300" b="1" spc="35" dirty="0">
                <a:solidFill>
                  <a:srgbClr val="0F0F15"/>
                </a:solidFill>
                <a:latin typeface="Times New Roman"/>
                <a:cs typeface="Times New Roman"/>
              </a:rPr>
              <a:t>à</a:t>
            </a:r>
            <a:r>
              <a:rPr sz="1300" b="1" dirty="0">
                <a:solidFill>
                  <a:srgbClr val="0F0F15"/>
                </a:solidFill>
                <a:latin typeface="Times New Roman"/>
                <a:cs typeface="Times New Roman"/>
              </a:rPr>
              <a:t> </a:t>
            </a:r>
            <a:r>
              <a:rPr sz="1300" b="1" spc="-160" dirty="0">
                <a:solidFill>
                  <a:srgbClr val="0F0F15"/>
                </a:solidFill>
                <a:latin typeface="Times New Roman"/>
                <a:cs typeface="Times New Roman"/>
              </a:rPr>
              <a:t> </a:t>
            </a:r>
            <a:r>
              <a:rPr sz="1200" b="1" spc="-60" dirty="0">
                <a:solidFill>
                  <a:srgbClr val="0F0F15"/>
                </a:solidFill>
                <a:latin typeface="Arial"/>
                <a:cs typeface="Arial"/>
              </a:rPr>
              <a:t>Comissão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spc="1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Licitações</a:t>
            </a:r>
            <a:r>
              <a:rPr sz="1200" b="1" spc="10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0F15"/>
                </a:solidFill>
                <a:latin typeface="Arial"/>
                <a:cs typeface="Arial"/>
              </a:rPr>
              <a:t>caso</a:t>
            </a:r>
            <a:r>
              <a:rPr sz="1200" b="1" spc="9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0F0F15"/>
                </a:solidFill>
                <a:latin typeface="Arial"/>
                <a:cs typeface="Arial"/>
              </a:rPr>
              <a:t>o</a:t>
            </a:r>
            <a:r>
              <a:rPr sz="1200" b="1" spc="9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li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citante deixe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 de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faz</a:t>
            </a:r>
            <a:r>
              <a:rPr sz="1200" b="1" spc="40" dirty="0">
                <a:solidFill>
                  <a:srgbClr val="0F0F15"/>
                </a:solidFill>
                <a:latin typeface="Arial"/>
                <a:cs typeface="Arial"/>
              </a:rPr>
              <a:t>ê</a:t>
            </a:r>
            <a:r>
              <a:rPr sz="1200" b="1" spc="120" dirty="0">
                <a:solidFill>
                  <a:srgbClr val="33363A"/>
                </a:solidFill>
                <a:latin typeface="Arial"/>
                <a:cs typeface="Arial"/>
              </a:rPr>
              <a:t>-</a:t>
            </a:r>
            <a:r>
              <a:rPr sz="1200" b="1" spc="-55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15" dirty="0">
                <a:solidFill>
                  <a:srgbClr val="0F0F15"/>
                </a:solidFill>
                <a:latin typeface="Arial"/>
                <a:cs typeface="Arial"/>
              </a:rPr>
              <a:t>o.</a:t>
            </a:r>
            <a:endParaRPr sz="1200">
              <a:latin typeface="Arial"/>
              <a:cs typeface="Arial"/>
            </a:endParaRPr>
          </a:p>
          <a:p>
            <a:pPr marL="24130" marR="24765" lvl="1" indent="6350" algn="just">
              <a:lnSpc>
                <a:spcPct val="95900"/>
              </a:lnSpc>
              <a:spcBef>
                <a:spcPts val="760"/>
              </a:spcBef>
              <a:buClr>
                <a:srgbClr val="0F0F15"/>
              </a:buClr>
              <a:buFont typeface="Arial"/>
              <a:buAutoNum type="arabicPeriod" startAt="10"/>
              <a:tabLst>
                <a:tab pos="452120" algn="l"/>
              </a:tabLst>
            </a:pPr>
            <a:r>
              <a:rPr sz="1200" b="1" spc="-80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nclusão</a:t>
            </a:r>
            <a:r>
              <a:rPr sz="1200" b="1" spc="9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spc="7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anexo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spc="190" dirty="0">
                <a:solidFill>
                  <a:srgbClr val="0F0F15"/>
                </a:solidFill>
                <a:latin typeface="Arial"/>
                <a:cs typeface="Arial"/>
              </a:rPr>
              <a:t>,</a:t>
            </a:r>
            <a:r>
              <a:rPr sz="1200" b="1" spc="-5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esclare</a:t>
            </a:r>
            <a:r>
              <a:rPr sz="1200" b="1" spc="40" dirty="0">
                <a:solidFill>
                  <a:srgbClr val="0F0F15"/>
                </a:solidFill>
                <a:latin typeface="Arial"/>
                <a:cs typeface="Arial"/>
              </a:rPr>
              <a:t>c</a:t>
            </a:r>
            <a:r>
              <a:rPr sz="1200" b="1" spc="-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mentos</a:t>
            </a:r>
            <a:r>
              <a:rPr sz="1200" b="1" spc="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F0F15"/>
                </a:solidFill>
                <a:latin typeface="Arial"/>
                <a:cs typeface="Arial"/>
              </a:rPr>
              <a:t>e/ou</a:t>
            </a:r>
            <a:r>
              <a:rPr sz="1200" b="1" spc="14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retificações</a:t>
            </a:r>
            <a:r>
              <a:rPr sz="1200" b="1" spc="1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deste e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d</a:t>
            </a:r>
            <a:r>
              <a:rPr sz="1200" b="1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200" b="1" spc="30" dirty="0">
                <a:solidFill>
                  <a:srgbClr val="0F0F15"/>
                </a:solidFill>
                <a:latin typeface="Arial"/>
                <a:cs typeface="Arial"/>
              </a:rPr>
              <a:t>ta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280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200" b="1" spc="-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pela</a:t>
            </a:r>
            <a:r>
              <a:rPr sz="1200" b="1" spc="15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0F15"/>
                </a:solidFill>
                <a:latin typeface="Arial"/>
                <a:cs typeface="Arial"/>
              </a:rPr>
              <a:t>Comissão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spc="1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F0F15"/>
                </a:solidFill>
                <a:latin typeface="Arial"/>
                <a:cs typeface="Arial"/>
              </a:rPr>
              <a:t>Lic</a:t>
            </a:r>
            <a:r>
              <a:rPr sz="1200" b="1" spc="-10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tações</a:t>
            </a:r>
            <a:r>
              <a:rPr sz="1200" b="1" spc="280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200" b="1" spc="-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poderá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4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0F15"/>
                </a:solidFill>
                <a:latin typeface="Arial"/>
                <a:cs typeface="Arial"/>
              </a:rPr>
              <a:t>ser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realizada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em</a:t>
            </a:r>
            <a:r>
              <a:rPr sz="1200" b="1" spc="15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F0F15"/>
                </a:solidFill>
                <a:latin typeface="Arial"/>
                <a:cs typeface="Arial"/>
              </a:rPr>
              <a:t>até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24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33363A"/>
                </a:solidFill>
                <a:latin typeface="Arial"/>
                <a:cs typeface="Arial"/>
              </a:rPr>
              <a:t>(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vinte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9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r>
              <a:rPr sz="1200" b="1" spc="15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F0F15"/>
                </a:solidFill>
                <a:latin typeface="Arial"/>
                <a:cs typeface="Arial"/>
              </a:rPr>
              <a:t>quatro)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horas</a:t>
            </a:r>
            <a:r>
              <a:rPr sz="1200" b="1" spc="11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antes </a:t>
            </a:r>
            <a:r>
              <a:rPr sz="1200" b="1" spc="-14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da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F0F15"/>
                </a:solidFill>
                <a:latin typeface="Arial"/>
                <a:cs typeface="Arial"/>
              </a:rPr>
              <a:t>data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1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horário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programado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para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20" dirty="0">
                <a:solidFill>
                  <a:srgbClr val="0F0F15"/>
                </a:solidFill>
                <a:latin typeface="Arial"/>
                <a:cs typeface="Arial"/>
              </a:rPr>
              <a:t> e</a:t>
            </a:r>
            <a:r>
              <a:rPr sz="1200" b="1" spc="-75" dirty="0">
                <a:solidFill>
                  <a:srgbClr val="0F0F15"/>
                </a:solidFill>
                <a:latin typeface="Arial"/>
                <a:cs typeface="Arial"/>
              </a:rPr>
              <a:t>n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trega</a:t>
            </a:r>
            <a:r>
              <a:rPr sz="1200" b="1" spc="8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dos</a:t>
            </a:r>
            <a:r>
              <a:rPr sz="1200" b="1" spc="-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enve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opes.</a:t>
            </a:r>
            <a:r>
              <a:rPr sz="1200" b="1" spc="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5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nobservância</a:t>
            </a:r>
            <a:r>
              <a:rPr sz="1200" b="1" spc="15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deste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F0F15"/>
                </a:solidFill>
                <a:latin typeface="Arial"/>
                <a:cs typeface="Arial"/>
              </a:rPr>
              <a:t>dispos</a:t>
            </a:r>
            <a:r>
              <a:rPr sz="1200" b="1" spc="-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95" dirty="0">
                <a:solidFill>
                  <a:srgbClr val="0F0F15"/>
                </a:solidFill>
                <a:latin typeface="Arial"/>
                <a:cs typeface="Arial"/>
              </a:rPr>
              <a:t>t</a:t>
            </a:r>
            <a:r>
              <a:rPr sz="1200" b="1" spc="1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vo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 deso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b</a:t>
            </a:r>
            <a:r>
              <a:rPr sz="1200" b="1" spc="5" dirty="0">
                <a:solidFill>
                  <a:srgbClr val="33363A"/>
                </a:solidFill>
                <a:latin typeface="Arial"/>
                <a:cs typeface="Arial"/>
              </a:rPr>
              <a:t>r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ga 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F0F15"/>
                </a:solidFill>
                <a:latin typeface="Arial"/>
                <a:cs typeface="Arial"/>
              </a:rPr>
              <a:t>Comissão</a:t>
            </a:r>
            <a:r>
              <a:rPr sz="1200" b="1" spc="-9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15"/>
                </a:solidFill>
                <a:latin typeface="Arial"/>
                <a:cs typeface="Arial"/>
              </a:rPr>
              <a:t>de</a:t>
            </a:r>
            <a:r>
              <a:rPr sz="1200" b="1" spc="-7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Licitações</a:t>
            </a:r>
            <a:r>
              <a:rPr sz="1200" b="1" spc="-8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-7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0F15"/>
                </a:solidFill>
                <a:latin typeface="Arial"/>
                <a:cs typeface="Arial"/>
              </a:rPr>
              <a:t>encam</a:t>
            </a:r>
            <a:r>
              <a:rPr sz="1200" b="1" spc="5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nhar</a:t>
            </a:r>
            <a:r>
              <a:rPr sz="1200" b="1" spc="-12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os</a:t>
            </a:r>
            <a:r>
              <a:rPr sz="1200" b="1" spc="-13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anexo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spc="225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esclarecimentos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65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r>
              <a:rPr sz="1200" b="1" spc="145" dirty="0">
                <a:solidFill>
                  <a:srgbClr val="0F0F15"/>
                </a:solidFill>
                <a:latin typeface="Arial"/>
                <a:cs typeface="Arial"/>
              </a:rPr>
              <a:t>/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ou 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ret</a:t>
            </a:r>
            <a:r>
              <a:rPr sz="1200" b="1" spc="-7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40" dirty="0">
                <a:solidFill>
                  <a:srgbClr val="0F0F15"/>
                </a:solidFill>
                <a:latin typeface="Arial"/>
                <a:cs typeface="Arial"/>
              </a:rPr>
              <a:t>ficações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diretamente</a:t>
            </a:r>
            <a:r>
              <a:rPr sz="1200" b="1" spc="16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aos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200" b="1" spc="-9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citante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spc="190" dirty="0">
                <a:solidFill>
                  <a:srgbClr val="0F0F15"/>
                </a:solidFill>
                <a:latin typeface="Arial"/>
                <a:cs typeface="Arial"/>
              </a:rPr>
              <a:t>,</a:t>
            </a:r>
            <a:r>
              <a:rPr sz="1200" b="1" spc="-5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0F15"/>
                </a:solidFill>
                <a:latin typeface="Arial"/>
                <a:cs typeface="Arial"/>
              </a:rPr>
              <a:t>seja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15"/>
                </a:solidFill>
                <a:latin typeface="Arial"/>
                <a:cs typeface="Arial"/>
              </a:rPr>
              <a:t>v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10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F0F15"/>
                </a:solidFill>
                <a:latin typeface="Arial"/>
                <a:cs typeface="Arial"/>
              </a:rPr>
              <a:t>fa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x</a:t>
            </a:r>
            <a:r>
              <a:rPr sz="1200" b="1" spc="190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200" b="1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0F15"/>
                </a:solidFill>
                <a:latin typeface="Arial"/>
                <a:cs typeface="Arial"/>
              </a:rPr>
              <a:t>s</a:t>
            </a:r>
            <a:r>
              <a:rPr sz="1200" b="1" spc="-130" dirty="0">
                <a:solidFill>
                  <a:srgbClr val="0F0F15"/>
                </a:solidFill>
                <a:latin typeface="Arial"/>
                <a:cs typeface="Arial"/>
              </a:rPr>
              <a:t>e</a:t>
            </a:r>
            <a:r>
              <a:rPr sz="1200" b="1" spc="135" dirty="0">
                <a:solidFill>
                  <a:srgbClr val="33363A"/>
                </a:solidFill>
                <a:latin typeface="Arial"/>
                <a:cs typeface="Arial"/>
              </a:rPr>
              <a:t>j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spc="10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0F0F15"/>
                </a:solidFill>
                <a:latin typeface="Arial"/>
                <a:cs typeface="Arial"/>
              </a:rPr>
              <a:t>v</a:t>
            </a:r>
            <a:r>
              <a:rPr sz="1200" b="1" spc="4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15"/>
                </a:solidFill>
                <a:latin typeface="Arial"/>
                <a:cs typeface="Arial"/>
              </a:rPr>
              <a:t>a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200" b="1" spc="-10" dirty="0">
                <a:solidFill>
                  <a:srgbClr val="0F0F15"/>
                </a:solidFill>
                <a:latin typeface="Arial"/>
                <a:cs typeface="Arial"/>
              </a:rPr>
              <a:t>orreio</a:t>
            </a:r>
            <a:r>
              <a:rPr sz="1200" b="1" spc="-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15"/>
                </a:solidFill>
                <a:latin typeface="Arial"/>
                <a:cs typeface="Arial"/>
              </a:rPr>
              <a:t>eletrôn</a:t>
            </a:r>
            <a:r>
              <a:rPr sz="1200" b="1" spc="2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200" b="1" spc="-15" dirty="0">
                <a:solidFill>
                  <a:srgbClr val="0F0F15"/>
                </a:solidFill>
                <a:latin typeface="Arial"/>
                <a:cs typeface="Arial"/>
              </a:rPr>
              <a:t>co.</a:t>
            </a:r>
            <a:endParaRPr sz="1200">
              <a:latin typeface="Arial"/>
              <a:cs typeface="Arial"/>
            </a:endParaRPr>
          </a:p>
          <a:p>
            <a:pPr marL="469265" indent="-426720" algn="just">
              <a:lnSpc>
                <a:spcPct val="100000"/>
              </a:lnSpc>
              <a:spcBef>
                <a:spcPts val="700"/>
              </a:spcBef>
              <a:buClr>
                <a:srgbClr val="0F0F15"/>
              </a:buClr>
              <a:buFont typeface="Times New Roman"/>
              <a:buAutoNum type="arabicPeriod" startAt="2"/>
              <a:tabLst>
                <a:tab pos="469900" algn="l"/>
              </a:tabLst>
            </a:pPr>
            <a:r>
              <a:rPr sz="1250" b="1" spc="-95" dirty="0">
                <a:solidFill>
                  <a:srgbClr val="0F0F15"/>
                </a:solidFill>
                <a:latin typeface="Times New Roman"/>
                <a:cs typeface="Times New Roman"/>
              </a:rPr>
              <a:t>CONDIÇÕES</a:t>
            </a:r>
            <a:r>
              <a:rPr sz="1250" b="1" dirty="0">
                <a:solidFill>
                  <a:srgbClr val="0F0F15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F0F15"/>
                </a:solidFill>
                <a:latin typeface="Times New Roman"/>
                <a:cs typeface="Times New Roman"/>
              </a:rPr>
              <a:t> </a:t>
            </a:r>
            <a:r>
              <a:rPr sz="1250" b="1" spc="-160" dirty="0">
                <a:solidFill>
                  <a:srgbClr val="0F0F15"/>
                </a:solidFill>
                <a:latin typeface="Times New Roman"/>
                <a:cs typeface="Times New Roman"/>
              </a:rPr>
              <a:t>DE</a:t>
            </a:r>
            <a:r>
              <a:rPr sz="1250" b="1" spc="140" dirty="0">
                <a:solidFill>
                  <a:srgbClr val="0F0F15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F0F15"/>
                </a:solidFill>
                <a:latin typeface="Times New Roman"/>
                <a:cs typeface="Times New Roman"/>
              </a:rPr>
              <a:t>PARTICIPAÇÃO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  <a:buClr>
                <a:srgbClr val="0F0F15"/>
              </a:buClr>
              <a:buFont typeface="Times New Roman"/>
              <a:buAutoNum type="arabicPeriod" startAt="2"/>
            </a:pPr>
            <a:endParaRPr sz="1200">
              <a:latin typeface="Times New Roman"/>
              <a:cs typeface="Times New Roman"/>
            </a:endParaRPr>
          </a:p>
          <a:p>
            <a:pPr marL="36195" marR="19685" lvl="1" algn="just">
              <a:lnSpc>
                <a:spcPct val="104600"/>
              </a:lnSpc>
              <a:buClr>
                <a:srgbClr val="444649"/>
              </a:buClr>
              <a:buFont typeface="Arial"/>
              <a:buAutoNum type="arabicPeriod"/>
              <a:tabLst>
                <a:tab pos="475615" algn="l"/>
              </a:tabLst>
            </a:pPr>
            <a:r>
              <a:rPr sz="1100" spc="-25" dirty="0">
                <a:solidFill>
                  <a:srgbClr val="444649"/>
                </a:solidFill>
                <a:latin typeface="Arial"/>
                <a:cs typeface="Arial"/>
              </a:rPr>
              <a:t>Poderão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44649"/>
                </a:solidFill>
                <a:latin typeface="Arial"/>
                <a:cs typeface="Arial"/>
              </a:rPr>
              <a:t>part</a:t>
            </a:r>
            <a:r>
              <a:rPr sz="1100" spc="-5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44649"/>
                </a:solidFill>
                <a:latin typeface="Arial"/>
                <a:cs typeface="Arial"/>
              </a:rPr>
              <a:t>c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par</a:t>
            </a:r>
            <a:r>
              <a:rPr sz="1100" spc="14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Processo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Selet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vo</a:t>
            </a:r>
            <a:r>
              <a:rPr sz="1100" spc="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qualquer </a:t>
            </a:r>
            <a:r>
              <a:rPr sz="1100" spc="-6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pessoa</a:t>
            </a:r>
            <a:r>
              <a:rPr sz="110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jurídica </a:t>
            </a:r>
            <a:r>
              <a:rPr sz="1100" spc="-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ramo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nteressada,</a:t>
            </a:r>
            <a:r>
              <a:rPr sz="1100" spc="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regularmente </a:t>
            </a:r>
            <a:r>
              <a:rPr sz="1100" spc="-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estabelec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00" spc="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no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Brasil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que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satisfaça</a:t>
            </a:r>
            <a:r>
              <a:rPr sz="1100" spc="12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todas</a:t>
            </a:r>
            <a:r>
              <a:rPr sz="110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44649"/>
                </a:solidFill>
                <a:latin typeface="Arial"/>
                <a:cs typeface="Arial"/>
              </a:rPr>
              <a:t>ex</a:t>
            </a:r>
            <a:r>
              <a:rPr sz="1100" spc="-40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gências,</a:t>
            </a:r>
            <a:r>
              <a:rPr sz="1100" spc="4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44649"/>
                </a:solidFill>
                <a:latin typeface="Arial"/>
                <a:cs typeface="Arial"/>
              </a:rPr>
              <a:t>especificações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normas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contidas</a:t>
            </a:r>
            <a:r>
              <a:rPr sz="1100" spc="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neste</a:t>
            </a:r>
            <a:r>
              <a:rPr sz="110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Ed</a:t>
            </a:r>
            <a:r>
              <a:rPr sz="1100" spc="-10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tal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 e</a:t>
            </a:r>
            <a:r>
              <a:rPr sz="110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44649"/>
                </a:solidFill>
                <a:latin typeface="Arial"/>
                <a:cs typeface="Arial"/>
              </a:rPr>
              <a:t>seus</a:t>
            </a:r>
            <a:r>
              <a:rPr sz="1100" spc="4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Anexos.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9"/>
              </a:spcBef>
              <a:buClr>
                <a:srgbClr val="444649"/>
              </a:buClr>
              <a:buFont typeface="Arial"/>
              <a:buAutoNum type="arabicPeriod"/>
            </a:pPr>
            <a:endParaRPr sz="1100">
              <a:latin typeface="Times New Roman"/>
              <a:cs typeface="Times New Roman"/>
            </a:endParaRPr>
          </a:p>
          <a:p>
            <a:pPr marL="36195" marR="23495" lvl="1" indent="6350" algn="just">
              <a:lnSpc>
                <a:spcPct val="100000"/>
              </a:lnSpc>
              <a:buClr>
                <a:srgbClr val="444649"/>
              </a:buClr>
              <a:buSzPct val="91666"/>
              <a:buFont typeface="Arial"/>
              <a:buAutoNum type="arabicPeriod"/>
              <a:tabLst>
                <a:tab pos="475615" algn="l"/>
              </a:tabLst>
            </a:pPr>
            <a:r>
              <a:rPr sz="1200" spc="-114" dirty="0">
                <a:solidFill>
                  <a:srgbClr val="444649"/>
                </a:solidFill>
                <a:latin typeface="Arial"/>
                <a:cs typeface="Arial"/>
              </a:rPr>
              <a:t>É</a:t>
            </a:r>
            <a:r>
              <a:rPr sz="1200" spc="-8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vedada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00" spc="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part</a:t>
            </a:r>
            <a:r>
              <a:rPr sz="110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pação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empresa</a:t>
            </a:r>
            <a:r>
              <a:rPr sz="1100" spc="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forma</a:t>
            </a:r>
            <a:r>
              <a:rPr sz="1100" spc="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649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consórc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os</a:t>
            </a:r>
            <a:r>
              <a:rPr sz="1100" spc="7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ou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649"/>
                </a:solidFill>
                <a:latin typeface="Arial"/>
                <a:cs typeface="Arial"/>
              </a:rPr>
              <a:t>grupos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empresas.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8"/>
              </a:spcBef>
              <a:buClr>
                <a:srgbClr val="444649"/>
              </a:buClr>
              <a:buFont typeface="Arial"/>
              <a:buAutoNum type="arabicPeriod"/>
            </a:pPr>
            <a:endParaRPr sz="1250">
              <a:latin typeface="Times New Roman"/>
              <a:cs typeface="Times New Roman"/>
            </a:endParaRPr>
          </a:p>
          <a:p>
            <a:pPr marL="36195" marR="12065" lvl="1" indent="6350" algn="just">
              <a:lnSpc>
                <a:spcPct val="103899"/>
              </a:lnSpc>
              <a:buClr>
                <a:srgbClr val="444649"/>
              </a:buClr>
              <a:buFont typeface="Arial"/>
              <a:buAutoNum type="arabicPeriod"/>
              <a:tabLst>
                <a:tab pos="475615" algn="l"/>
              </a:tabLst>
            </a:pP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Não</a:t>
            </a:r>
            <a:r>
              <a:rPr sz="1100" spc="13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part</a:t>
            </a:r>
            <a:r>
              <a:rPr sz="110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par</a:t>
            </a:r>
            <a:r>
              <a:rPr sz="110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desta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ic</a:t>
            </a:r>
            <a:r>
              <a:rPr sz="1100" spc="-8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tação</a:t>
            </a:r>
            <a:r>
              <a:rPr sz="1100" spc="1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44649"/>
                </a:solidFill>
                <a:latin typeface="Arial"/>
                <a:cs typeface="Arial"/>
              </a:rPr>
              <a:t>a</a:t>
            </a:r>
            <a:r>
              <a:rPr sz="1100" spc="13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pessoa</a:t>
            </a:r>
            <a:r>
              <a:rPr sz="110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44649"/>
                </a:solidFill>
                <a:latin typeface="Arial"/>
                <a:cs typeface="Arial"/>
              </a:rPr>
              <a:t>jur</a:t>
            </a:r>
            <a:r>
              <a:rPr sz="1100" spc="35" dirty="0">
                <a:solidFill>
                  <a:srgbClr val="444649"/>
                </a:solidFill>
                <a:latin typeface="Arial"/>
                <a:cs typeface="Arial"/>
              </a:rPr>
              <a:t>í</a:t>
            </a:r>
            <a:r>
              <a:rPr sz="1100" spc="70" dirty="0">
                <a:solidFill>
                  <a:srgbClr val="444649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444649"/>
                </a:solidFill>
                <a:latin typeface="Arial"/>
                <a:cs typeface="Arial"/>
              </a:rPr>
              <a:t>ca</a:t>
            </a:r>
            <a:r>
              <a:rPr sz="1100" spc="15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que</a:t>
            </a:r>
            <a:r>
              <a:rPr sz="1100" spc="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est</a:t>
            </a:r>
            <a:r>
              <a:rPr sz="1100" spc="-4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ver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sob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44649"/>
                </a:solidFill>
                <a:latin typeface="Arial"/>
                <a:cs typeface="Arial"/>
              </a:rPr>
              <a:t>reg</a:t>
            </a:r>
            <a:r>
              <a:rPr sz="1100" spc="-2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44649"/>
                </a:solidFill>
                <a:latin typeface="Arial"/>
                <a:cs typeface="Arial"/>
              </a:rPr>
              <a:t>me</a:t>
            </a:r>
            <a:r>
              <a:rPr sz="1100" spc="7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falênc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444649"/>
                </a:solidFill>
                <a:latin typeface="Arial"/>
                <a:cs typeface="Arial"/>
              </a:rPr>
              <a:t>a,</a:t>
            </a:r>
            <a:r>
              <a:rPr sz="1100" spc="8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recuperação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judic</a:t>
            </a:r>
            <a:r>
              <a:rPr sz="1100" spc="7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00" spc="105" dirty="0">
                <a:solidFill>
                  <a:srgbClr val="0F0F15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ou</a:t>
            </a:r>
            <a:r>
              <a:rPr sz="110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extrajudicia</a:t>
            </a:r>
            <a:r>
              <a:rPr sz="1100" spc="8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00" spc="-2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concordata,</a:t>
            </a:r>
            <a:r>
              <a:rPr sz="1100" spc="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concurso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credore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s</a:t>
            </a:r>
            <a:r>
              <a:rPr sz="1100" spc="495" dirty="0">
                <a:solidFill>
                  <a:srgbClr val="444649"/>
                </a:solidFill>
                <a:latin typeface="Arial"/>
                <a:cs typeface="Arial"/>
              </a:rPr>
              <a:t>,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disso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ução,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liqu</a:t>
            </a:r>
            <a:r>
              <a:rPr sz="1100" spc="-6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daçã</a:t>
            </a:r>
            <a:r>
              <a:rPr sz="1100" spc="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00" spc="305" dirty="0">
                <a:solidFill>
                  <a:srgbClr val="5E6064"/>
                </a:solidFill>
                <a:latin typeface="Arial"/>
                <a:cs typeface="Arial"/>
              </a:rPr>
              <a:t>,</a:t>
            </a:r>
            <a:r>
              <a:rPr sz="1100" spc="-165" dirty="0">
                <a:solidFill>
                  <a:srgbClr val="5E606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esteja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suspensa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ic</a:t>
            </a:r>
            <a:r>
              <a:rPr sz="1100" spc="-8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tar,</a:t>
            </a:r>
            <a:r>
              <a:rPr sz="1100" spc="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que</a:t>
            </a:r>
            <a:r>
              <a:rPr sz="1100" spc="10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tenha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444649"/>
                </a:solidFill>
                <a:latin typeface="Arial"/>
                <a:cs typeface="Arial"/>
              </a:rPr>
              <a:t>s</a:t>
            </a:r>
            <a:r>
              <a:rPr sz="1100" spc="-4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declarada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nidônea  </a:t>
            </a:r>
            <a:r>
              <a:rPr sz="1100" spc="-14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pela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Adm</a:t>
            </a:r>
            <a:r>
              <a:rPr sz="1100" spc="70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444649"/>
                </a:solidFill>
                <a:latin typeface="Arial"/>
                <a:cs typeface="Arial"/>
              </a:rPr>
              <a:t>nistração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Públic</a:t>
            </a:r>
            <a:r>
              <a:rPr sz="1100" spc="0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00" spc="305" dirty="0">
                <a:solidFill>
                  <a:srgbClr val="5E6064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5E6064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5E6064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44649"/>
                </a:solidFill>
                <a:latin typeface="Arial"/>
                <a:cs typeface="Arial"/>
              </a:rPr>
              <a:t>es</a:t>
            </a:r>
            <a:r>
              <a:rPr sz="1100" spc="-65" dirty="0">
                <a:solidFill>
                  <a:srgbClr val="444649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444649"/>
                </a:solidFill>
                <a:latin typeface="Arial"/>
                <a:cs typeface="Arial"/>
              </a:rPr>
              <a:t>eja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mpe</a:t>
            </a:r>
            <a:r>
              <a:rPr sz="1100" spc="-50" dirty="0">
                <a:solidFill>
                  <a:srgbClr val="33363A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lega</a:t>
            </a:r>
            <a:r>
              <a:rPr sz="1100" spc="-5" dirty="0">
                <a:solidFill>
                  <a:srgbClr val="444649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444649"/>
                </a:solidFill>
                <a:latin typeface="Arial"/>
                <a:cs typeface="Arial"/>
              </a:rPr>
              <a:t>men</a:t>
            </a:r>
            <a:r>
              <a:rPr sz="1100" spc="-70" dirty="0">
                <a:solidFill>
                  <a:srgbClr val="444649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444649"/>
                </a:solidFill>
                <a:latin typeface="Arial"/>
                <a:cs typeface="Arial"/>
              </a:rPr>
              <a:t>e,</a:t>
            </a:r>
            <a:r>
              <a:rPr sz="1100" spc="-6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444649"/>
                </a:solidFill>
                <a:latin typeface="Arial"/>
                <a:cs typeface="Arial"/>
              </a:rPr>
              <a:t>e</a:t>
            </a:r>
            <a:r>
              <a:rPr sz="1100" spc="114" dirty="0">
                <a:solidFill>
                  <a:srgbClr val="5E6064"/>
                </a:solidFill>
                <a:latin typeface="Arial"/>
                <a:cs typeface="Arial"/>
              </a:rPr>
              <a:t>/</a:t>
            </a:r>
            <a:r>
              <a:rPr sz="1100" spc="30" dirty="0">
                <a:solidFill>
                  <a:srgbClr val="444649"/>
                </a:solidFill>
                <a:latin typeface="Arial"/>
                <a:cs typeface="Arial"/>
              </a:rPr>
              <a:t>ou</a:t>
            </a:r>
            <a:r>
              <a:rPr sz="1100" spc="-3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que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tenha</a:t>
            </a:r>
            <a:r>
              <a:rPr sz="1100" spc="10" dirty="0">
                <a:solidFill>
                  <a:srgbClr val="444649"/>
                </a:solidFill>
                <a:latin typeface="Arial"/>
                <a:cs typeface="Arial"/>
              </a:rPr>
              <a:t> s</a:t>
            </a:r>
            <a:r>
              <a:rPr sz="1100" spc="-5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444649"/>
                </a:solidFill>
                <a:latin typeface="Arial"/>
                <a:cs typeface="Arial"/>
              </a:rPr>
              <a:t>do</a:t>
            </a:r>
            <a:r>
              <a:rPr sz="1100" spc="-3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apenada</a:t>
            </a:r>
            <a:r>
              <a:rPr sz="110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649"/>
                </a:solidFill>
                <a:latin typeface="Arial"/>
                <a:cs typeface="Arial"/>
              </a:rPr>
              <a:t>com</a:t>
            </a:r>
            <a:r>
              <a:rPr sz="1100" spc="-6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00" spc="-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mpedi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mento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para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part</a:t>
            </a:r>
            <a:r>
              <a:rPr sz="110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cipação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0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processos</a:t>
            </a:r>
            <a:r>
              <a:rPr sz="110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se</a:t>
            </a:r>
            <a:r>
              <a:rPr sz="1100" spc="-50" dirty="0">
                <a:solidFill>
                  <a:srgbClr val="444649"/>
                </a:solidFill>
                <a:latin typeface="Arial"/>
                <a:cs typeface="Arial"/>
              </a:rPr>
              <a:t>l</a:t>
            </a:r>
            <a:r>
              <a:rPr sz="1100" spc="45" dirty="0">
                <a:solidFill>
                  <a:srgbClr val="444649"/>
                </a:solidFill>
                <a:latin typeface="Arial"/>
                <a:cs typeface="Arial"/>
              </a:rPr>
              <a:t>et</a:t>
            </a:r>
            <a:r>
              <a:rPr sz="1100" spc="-40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vos</a:t>
            </a:r>
            <a:r>
              <a:rPr sz="1100" spc="9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realizados</a:t>
            </a:r>
            <a:r>
              <a:rPr sz="1100" spc="8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pe</a:t>
            </a:r>
            <a:r>
              <a:rPr sz="1100" spc="-8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00" spc="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Macken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z</a:t>
            </a:r>
            <a:r>
              <a:rPr sz="1100" spc="-15" dirty="0">
                <a:solidFill>
                  <a:srgbClr val="0F0F15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Esporte</a:t>
            </a:r>
            <a:r>
              <a:rPr sz="110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3363A"/>
                </a:solidFill>
                <a:latin typeface="Arial"/>
                <a:cs typeface="Arial"/>
              </a:rPr>
              <a:t>C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ube.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444649"/>
              </a:buClr>
              <a:buFont typeface="Arial"/>
              <a:buAutoNum type="arabicPeriod"/>
            </a:pPr>
            <a:endParaRPr sz="1200">
              <a:latin typeface="Times New Roman"/>
              <a:cs typeface="Times New Roman"/>
            </a:endParaRPr>
          </a:p>
          <a:p>
            <a:pPr marL="42545" marR="5080" lvl="1" indent="5715" algn="just">
              <a:lnSpc>
                <a:spcPct val="102800"/>
              </a:lnSpc>
              <a:buClr>
                <a:srgbClr val="444649"/>
              </a:buClr>
              <a:buFont typeface="Arial"/>
              <a:buAutoNum type="arabicPeriod"/>
              <a:tabLst>
                <a:tab pos="481965" algn="l"/>
              </a:tabLst>
            </a:pP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Poderão</a:t>
            </a:r>
            <a:r>
              <a:rPr sz="1100" spc="7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partici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par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certame</a:t>
            </a:r>
            <a:r>
              <a:rPr sz="1100" spc="1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00" spc="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pessoas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44649"/>
                </a:solidFill>
                <a:latin typeface="Arial"/>
                <a:cs typeface="Arial"/>
              </a:rPr>
              <a:t>jur</a:t>
            </a:r>
            <a:r>
              <a:rPr sz="1100" spc="35" dirty="0">
                <a:solidFill>
                  <a:srgbClr val="444649"/>
                </a:solidFill>
                <a:latin typeface="Arial"/>
                <a:cs typeface="Arial"/>
              </a:rPr>
              <a:t>í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dicas</a:t>
            </a:r>
            <a:r>
              <a:rPr sz="1100" spc="9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que</a:t>
            </a:r>
            <a:r>
              <a:rPr sz="110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atuem</a:t>
            </a:r>
            <a:r>
              <a:rPr sz="1100" spc="12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em</a:t>
            </a:r>
            <a:r>
              <a:rPr sz="1100" spc="1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44649"/>
                </a:solidFill>
                <a:latin typeface="Arial"/>
                <a:cs typeface="Arial"/>
              </a:rPr>
              <a:t>ramo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444649"/>
                </a:solidFill>
                <a:latin typeface="Arial"/>
                <a:cs typeface="Arial"/>
              </a:rPr>
              <a:t>at</a:t>
            </a:r>
            <a:r>
              <a:rPr sz="1100" spc="-40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444649"/>
                </a:solidFill>
                <a:latin typeface="Arial"/>
                <a:cs typeface="Arial"/>
              </a:rPr>
              <a:t>v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dade</a:t>
            </a:r>
            <a:r>
              <a:rPr sz="1100" spc="13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compat</a:t>
            </a:r>
            <a:r>
              <a:rPr sz="1100" spc="-60" dirty="0">
                <a:solidFill>
                  <a:srgbClr val="444649"/>
                </a:solidFill>
                <a:latin typeface="Arial"/>
                <a:cs typeface="Arial"/>
              </a:rPr>
              <a:t>í</a:t>
            </a:r>
            <a:r>
              <a:rPr sz="1100" spc="5" dirty="0">
                <a:solidFill>
                  <a:srgbClr val="444649"/>
                </a:solidFill>
                <a:latin typeface="Arial"/>
                <a:cs typeface="Arial"/>
              </a:rPr>
              <a:t>vel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com</a:t>
            </a:r>
            <a:r>
              <a:rPr sz="1100" spc="14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3363A"/>
                </a:solidFill>
                <a:latin typeface="Arial"/>
                <a:cs typeface="Arial"/>
              </a:rPr>
              <a:t>o</a:t>
            </a:r>
            <a:r>
              <a:rPr sz="110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lic</a:t>
            </a:r>
            <a:r>
              <a:rPr sz="1100" spc="-8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tado,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regularm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F15"/>
                </a:solidFill>
                <a:latin typeface="Arial"/>
                <a:cs typeface="Arial"/>
              </a:rPr>
              <a:t>n</a:t>
            </a:r>
            <a:r>
              <a:rPr sz="1100" spc="65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e</a:t>
            </a:r>
            <a:r>
              <a:rPr sz="1100" spc="1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estabel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ecidas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no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3363A"/>
                </a:solidFill>
                <a:latin typeface="Arial"/>
                <a:cs typeface="Arial"/>
              </a:rPr>
              <a:t>Paí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s</a:t>
            </a:r>
            <a:r>
              <a:rPr sz="1100" spc="75" dirty="0">
                <a:solidFill>
                  <a:srgbClr val="5E6064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200">
              <a:latin typeface="Times New Roman"/>
              <a:cs typeface="Times New Roman"/>
            </a:endParaRPr>
          </a:p>
          <a:p>
            <a:pPr marL="42545" marR="12065" lvl="1" indent="5715" algn="just">
              <a:lnSpc>
                <a:spcPct val="104600"/>
              </a:lnSpc>
              <a:buClr>
                <a:srgbClr val="444649"/>
              </a:buClr>
              <a:buFont typeface="Arial"/>
              <a:buAutoNum type="arabicPeriod" startAt="3"/>
              <a:tabLst>
                <a:tab pos="481965" algn="l"/>
              </a:tabLst>
            </a:pP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Não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serão</a:t>
            </a:r>
            <a:r>
              <a:rPr sz="1100" spc="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adm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das</a:t>
            </a:r>
            <a:r>
              <a:rPr sz="110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no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Processo</a:t>
            </a:r>
            <a:r>
              <a:rPr sz="110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Prestação</a:t>
            </a:r>
            <a:r>
              <a:rPr sz="110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Serv</a:t>
            </a:r>
            <a:r>
              <a:rPr sz="1100" spc="-3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ços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empresas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punida</a:t>
            </a:r>
            <a:r>
              <a:rPr sz="1100" spc="-55" dirty="0">
                <a:solidFill>
                  <a:srgbClr val="33363A"/>
                </a:solidFill>
                <a:latin typeface="Arial"/>
                <a:cs typeface="Arial"/>
              </a:rPr>
              <a:t>s</a:t>
            </a:r>
            <a:r>
              <a:rPr sz="1100" spc="430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00" spc="-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âmb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 Adm</a:t>
            </a:r>
            <a:r>
              <a:rPr sz="1100" spc="70" dirty="0">
                <a:solidFill>
                  <a:srgbClr val="33363A"/>
                </a:solidFill>
                <a:latin typeface="Arial"/>
                <a:cs typeface="Arial"/>
              </a:rPr>
              <a:t>in</a:t>
            </a:r>
            <a:r>
              <a:rPr sz="1100" spc="-8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stração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75" dirty="0">
                <a:solidFill>
                  <a:srgbClr val="0F0F15"/>
                </a:solidFill>
                <a:latin typeface="Arial"/>
                <a:cs typeface="Arial"/>
              </a:rPr>
              <a:t>P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ública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Estadual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Federal</a:t>
            </a:r>
            <a:r>
              <a:rPr sz="1100" spc="305" dirty="0">
                <a:solidFill>
                  <a:srgbClr val="33363A"/>
                </a:solidFill>
                <a:latin typeface="Arial"/>
                <a:cs typeface="Arial"/>
              </a:rPr>
              <a:t>,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649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as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sanções</a:t>
            </a:r>
            <a:r>
              <a:rPr sz="1100" spc="12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prescr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tas</a:t>
            </a:r>
            <a:r>
              <a:rPr sz="1100" spc="9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nos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44649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444649"/>
                </a:solidFill>
                <a:latin typeface="Arial"/>
                <a:cs typeface="Arial"/>
              </a:rPr>
              <a:t>ncisos</a:t>
            </a:r>
            <a:r>
              <a:rPr sz="1100" spc="6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7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490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540" dirty="0">
                <a:solidFill>
                  <a:srgbClr val="444649"/>
                </a:solidFill>
                <a:latin typeface="Arial"/>
                <a:cs typeface="Arial"/>
              </a:rPr>
              <a:t>e</a:t>
            </a:r>
            <a:r>
              <a:rPr sz="1100" spc="-80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85" dirty="0">
                <a:solidFill>
                  <a:srgbClr val="33363A"/>
                </a:solidFill>
                <a:latin typeface="Arial"/>
                <a:cs typeface="Arial"/>
              </a:rPr>
              <a:t>V</a:t>
            </a:r>
            <a:r>
              <a:rPr sz="1100" spc="7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ar</a:t>
            </a:r>
            <a:r>
              <a:rPr sz="1100" spc="80" dirty="0">
                <a:solidFill>
                  <a:srgbClr val="33363A"/>
                </a:solidFill>
                <a:latin typeface="Arial"/>
                <a:cs typeface="Arial"/>
              </a:rPr>
              <a:t>t</a:t>
            </a:r>
            <a:r>
              <a:rPr sz="1100" spc="75" dirty="0">
                <a:solidFill>
                  <a:srgbClr val="0F0F15"/>
                </a:solidFill>
                <a:latin typeface="Arial"/>
                <a:cs typeface="Arial"/>
              </a:rPr>
              <a:t>.</a:t>
            </a:r>
            <a:r>
              <a:rPr sz="1100" spc="-80" dirty="0">
                <a:solidFill>
                  <a:srgbClr val="0F0F1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44649"/>
                </a:solidFill>
                <a:latin typeface="Arial"/>
                <a:cs typeface="Arial"/>
              </a:rPr>
              <a:t>87</a:t>
            </a:r>
            <a:r>
              <a:rPr sz="1100" spc="4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00" spc="114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44649"/>
                </a:solidFill>
                <a:latin typeface="Arial"/>
                <a:cs typeface="Arial"/>
              </a:rPr>
              <a:t>Lei</a:t>
            </a:r>
            <a:r>
              <a:rPr sz="1100" spc="4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n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.</a:t>
            </a:r>
            <a:r>
              <a:rPr sz="1200" spc="209" baseline="20833" dirty="0">
                <a:solidFill>
                  <a:srgbClr val="33363A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33363A"/>
                </a:solidFill>
                <a:latin typeface="Times New Roman"/>
                <a:cs typeface="Times New Roman"/>
              </a:rPr>
              <a:t> </a:t>
            </a:r>
            <a:r>
              <a:rPr sz="1200" spc="-142" baseline="20833" dirty="0">
                <a:solidFill>
                  <a:srgbClr val="33363A"/>
                </a:solidFill>
                <a:latin typeface="Times New Roman"/>
                <a:cs typeface="Times New Roman"/>
              </a:rPr>
              <a:t> </a:t>
            </a:r>
            <a:r>
              <a:rPr sz="1100" spc="85" dirty="0">
                <a:solidFill>
                  <a:srgbClr val="444649"/>
                </a:solidFill>
                <a:latin typeface="Arial"/>
                <a:cs typeface="Arial"/>
              </a:rPr>
              <a:t>8</a:t>
            </a:r>
            <a:r>
              <a:rPr sz="1100" spc="-30" dirty="0">
                <a:solidFill>
                  <a:srgbClr val="5E6064"/>
                </a:solidFill>
                <a:latin typeface="Arial"/>
                <a:cs typeface="Arial"/>
              </a:rPr>
              <a:t>.</a:t>
            </a:r>
            <a:r>
              <a:rPr sz="1100" spc="20" dirty="0">
                <a:solidFill>
                  <a:srgbClr val="444649"/>
                </a:solidFill>
                <a:latin typeface="Arial"/>
                <a:cs typeface="Arial"/>
              </a:rPr>
              <a:t>66</a:t>
            </a:r>
            <a:r>
              <a:rPr sz="1100" spc="-90" dirty="0">
                <a:solidFill>
                  <a:srgbClr val="444649"/>
                </a:solidFill>
                <a:latin typeface="Arial"/>
                <a:cs typeface="Arial"/>
              </a:rPr>
              <a:t>6</a:t>
            </a:r>
            <a:r>
              <a:rPr sz="1100" spc="210" dirty="0">
                <a:solidFill>
                  <a:srgbClr val="5E6064"/>
                </a:solidFill>
                <a:latin typeface="Arial"/>
                <a:cs typeface="Arial"/>
              </a:rPr>
              <a:t>/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93.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Clr>
                <a:srgbClr val="444649"/>
              </a:buClr>
              <a:buFont typeface="Arial"/>
              <a:buAutoNum type="arabicPeriod" startAt="3"/>
            </a:pPr>
            <a:endParaRPr sz="1200">
              <a:latin typeface="Times New Roman"/>
              <a:cs typeface="Times New Roman"/>
            </a:endParaRPr>
          </a:p>
          <a:p>
            <a:pPr marL="36195" marR="6985" lvl="1" indent="12065" algn="just">
              <a:lnSpc>
                <a:spcPct val="102800"/>
              </a:lnSpc>
              <a:buClr>
                <a:srgbClr val="444649"/>
              </a:buClr>
              <a:buFont typeface="Arial"/>
              <a:buAutoNum type="arabicPeriod" startAt="3"/>
              <a:tabLst>
                <a:tab pos="481965" algn="l"/>
              </a:tabLst>
            </a:pP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Não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será</a:t>
            </a:r>
            <a:r>
              <a:rPr sz="1100" spc="13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perm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tida</a:t>
            </a:r>
            <a:r>
              <a:rPr sz="110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a</a:t>
            </a:r>
            <a:r>
              <a:rPr sz="1100" spc="9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part</a:t>
            </a:r>
            <a:r>
              <a:rPr sz="1100" spc="-5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cipação</a:t>
            </a:r>
            <a:r>
              <a:rPr sz="1100" spc="14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no</a:t>
            </a:r>
            <a:r>
              <a:rPr sz="1100" spc="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3363A"/>
                </a:solidFill>
                <a:latin typeface="Arial"/>
                <a:cs typeface="Arial"/>
              </a:rPr>
              <a:t>Processo</a:t>
            </a:r>
            <a:r>
              <a:rPr sz="110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Aquisição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mais</a:t>
            </a:r>
            <a:r>
              <a:rPr sz="1100" spc="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 uma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sob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444649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controle </a:t>
            </a:r>
            <a:r>
              <a:rPr sz="1100" spc="7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um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mesmo 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grupo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649"/>
                </a:solidFill>
                <a:latin typeface="Arial"/>
                <a:cs typeface="Arial"/>
              </a:rPr>
              <a:t>pessoas,</a:t>
            </a:r>
            <a:r>
              <a:rPr sz="1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fís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3363A"/>
                </a:solidFill>
                <a:latin typeface="Arial"/>
                <a:cs typeface="Arial"/>
              </a:rPr>
              <a:t>cas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 </a:t>
            </a:r>
            <a:r>
              <a:rPr sz="1100" spc="30" dirty="0">
                <a:solidFill>
                  <a:srgbClr val="33363A"/>
                </a:solidFill>
                <a:latin typeface="Arial"/>
                <a:cs typeface="Arial"/>
              </a:rPr>
              <a:t>ou</a:t>
            </a:r>
            <a:r>
              <a:rPr sz="1100" spc="1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44649"/>
                </a:solidFill>
                <a:latin typeface="Arial"/>
                <a:cs typeface="Arial"/>
              </a:rPr>
              <a:t>jurídicas.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9"/>
              </a:spcBef>
              <a:buClr>
                <a:srgbClr val="444649"/>
              </a:buClr>
              <a:buFont typeface="Arial"/>
              <a:buAutoNum type="arabicPeriod" startAt="3"/>
            </a:pPr>
            <a:endParaRPr sz="1250">
              <a:latin typeface="Times New Roman"/>
              <a:cs typeface="Times New Roman"/>
            </a:endParaRPr>
          </a:p>
          <a:p>
            <a:pPr marL="48260" marR="15240" lvl="1" indent="6350" algn="just">
              <a:lnSpc>
                <a:spcPct val="101000"/>
              </a:lnSpc>
              <a:buClr>
                <a:srgbClr val="444649"/>
              </a:buClr>
              <a:buFont typeface="Arial"/>
              <a:buAutoNum type="arabicPeriod" startAt="3"/>
              <a:tabLst>
                <a:tab pos="481965" algn="l"/>
              </a:tabLst>
            </a:pPr>
            <a:r>
              <a:rPr sz="1100" spc="-40" dirty="0">
                <a:solidFill>
                  <a:srgbClr val="33363A"/>
                </a:solidFill>
                <a:latin typeface="Arial"/>
                <a:cs typeface="Arial"/>
              </a:rPr>
              <a:t>Os</a:t>
            </a:r>
            <a:r>
              <a:rPr sz="1100" spc="-4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fornecedores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arcarão</a:t>
            </a:r>
            <a:r>
              <a:rPr sz="1100" spc="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649"/>
                </a:solidFill>
                <a:latin typeface="Arial"/>
                <a:cs typeface="Arial"/>
              </a:rPr>
              <a:t>com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3363A"/>
                </a:solidFill>
                <a:latin typeface="Arial"/>
                <a:cs typeface="Arial"/>
              </a:rPr>
              <a:t>todos</a:t>
            </a:r>
            <a:r>
              <a:rPr sz="110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os</a:t>
            </a:r>
            <a:r>
              <a:rPr sz="1100" spc="-2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custos</a:t>
            </a:r>
            <a:r>
              <a:rPr sz="1100" spc="50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decorrentes</a:t>
            </a:r>
            <a:r>
              <a:rPr sz="1100" spc="8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da</a:t>
            </a:r>
            <a:r>
              <a:rPr sz="1100" spc="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3363A"/>
                </a:solidFill>
                <a:latin typeface="Arial"/>
                <a:cs typeface="Arial"/>
              </a:rPr>
              <a:t>elaboração</a:t>
            </a:r>
            <a:r>
              <a:rPr sz="1100" spc="-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44649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649"/>
                </a:solidFill>
                <a:latin typeface="Arial"/>
                <a:cs typeface="Arial"/>
              </a:rPr>
              <a:t>apresentação</a:t>
            </a:r>
            <a:r>
              <a:rPr sz="1100" spc="10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3363A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44649"/>
                </a:solidFill>
                <a:latin typeface="Arial"/>
                <a:cs typeface="Arial"/>
              </a:rPr>
              <a:t>suas</a:t>
            </a:r>
            <a:r>
              <a:rPr sz="1100" spc="9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3363A"/>
                </a:solidFill>
                <a:latin typeface="Arial"/>
                <a:cs typeface="Arial"/>
              </a:rPr>
              <a:t>propostas</a:t>
            </a:r>
            <a:r>
              <a:rPr sz="1100" spc="-165" dirty="0">
                <a:solidFill>
                  <a:srgbClr val="33363A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F0F15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41119" y="609600"/>
            <a:ext cx="682751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59416" y="9627081"/>
            <a:ext cx="5043805" cy="0"/>
          </a:xfrm>
          <a:custGeom>
            <a:avLst/>
            <a:gdLst/>
            <a:ahLst/>
            <a:cxnLst/>
            <a:rect l="l" t="t" r="r" b="b"/>
            <a:pathLst>
              <a:path w="5043805">
                <a:moveTo>
                  <a:pt x="0" y="0"/>
                </a:moveTo>
                <a:lnTo>
                  <a:pt x="5043664" y="0"/>
                </a:lnTo>
              </a:path>
            </a:pathLst>
          </a:custGeom>
          <a:ln w="11994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96231" y="727533"/>
            <a:ext cx="1732280" cy="549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F1116"/>
                </a:solidFill>
                <a:latin typeface="Arial"/>
                <a:cs typeface="Arial"/>
              </a:rPr>
              <a:t>MACKENZ</a:t>
            </a:r>
            <a:r>
              <a:rPr sz="2200" b="1" spc="18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2200" b="1" spc="5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550" b="1" dirty="0">
                <a:solidFill>
                  <a:srgbClr val="0F1116"/>
                </a:solidFill>
                <a:latin typeface="Arial"/>
                <a:cs typeface="Arial"/>
              </a:rPr>
              <a:t>ESPORTE</a:t>
            </a:r>
            <a:r>
              <a:rPr sz="155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550" b="1" spc="-35" dirty="0">
                <a:solidFill>
                  <a:srgbClr val="0F1116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28585" y="9645325"/>
            <a:ext cx="4496435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ts val="1000"/>
              </a:lnSpc>
            </a:pPr>
            <a:r>
              <a:rPr sz="850" spc="5" dirty="0">
                <a:solidFill>
                  <a:srgbClr val="5B5D60"/>
                </a:solidFill>
                <a:latin typeface="Times New Roman"/>
                <a:cs typeface="Times New Roman"/>
              </a:rPr>
              <a:t>Diretoria</a:t>
            </a:r>
            <a:r>
              <a:rPr sz="850" spc="3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65" dirty="0">
                <a:solidFill>
                  <a:srgbClr val="727477"/>
                </a:solidFill>
                <a:latin typeface="Times New Roman"/>
                <a:cs typeface="Times New Roman"/>
              </a:rPr>
              <a:t>de</a:t>
            </a:r>
            <a:r>
              <a:rPr sz="850" spc="-7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Administração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10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850" spc="4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5B5D60"/>
                </a:solidFill>
                <a:latin typeface="Times New Roman"/>
                <a:cs typeface="Times New Roman"/>
              </a:rPr>
              <a:t>Rua</a:t>
            </a:r>
            <a:r>
              <a:rPr sz="850" spc="8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Congonhas,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450</a:t>
            </a:r>
            <a:r>
              <a:rPr sz="850" spc="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8C8A8E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8C8A8E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CEP.</a:t>
            </a: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30.3</a:t>
            </a:r>
            <a:r>
              <a:rPr sz="850" spc="-55" dirty="0">
                <a:solidFill>
                  <a:srgbClr val="727477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.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100</a:t>
            </a:r>
            <a:r>
              <a:rPr sz="850" spc="-4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27477"/>
                </a:solidFill>
                <a:latin typeface="Times New Roman"/>
                <a:cs typeface="Times New Roman"/>
              </a:rPr>
              <a:t>F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one/</a:t>
            </a:r>
            <a:r>
              <a:rPr sz="850" spc="-45" dirty="0">
                <a:solidFill>
                  <a:srgbClr val="727477"/>
                </a:solidFill>
                <a:latin typeface="Times New Roman"/>
                <a:cs typeface="Times New Roman"/>
              </a:rPr>
              <a:t>F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ax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27477"/>
                </a:solidFill>
                <a:latin typeface="Times New Roman"/>
                <a:cs typeface="Times New Roman"/>
              </a:rPr>
              <a:t>(031)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727477"/>
                </a:solidFill>
                <a:latin typeface="Times New Roman"/>
                <a:cs typeface="Times New Roman"/>
              </a:rPr>
              <a:t>3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223-2611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B5D60"/>
                </a:solidFill>
                <a:latin typeface="Times New Roman"/>
                <a:cs typeface="Times New Roman"/>
              </a:rPr>
              <a:t>Praça</a:t>
            </a:r>
            <a:r>
              <a:rPr sz="850" spc="55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B5D60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Esportes</a:t>
            </a:r>
            <a:r>
              <a:rPr sz="850" spc="8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B5D60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494B4F"/>
                </a:solidFill>
                <a:latin typeface="Times New Roman"/>
                <a:cs typeface="Times New Roman"/>
              </a:rPr>
              <a:t>Rua</a:t>
            </a:r>
            <a:r>
              <a:rPr sz="850" spc="7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B5D60"/>
                </a:solidFill>
                <a:latin typeface="Times New Roman"/>
                <a:cs typeface="Times New Roman"/>
              </a:rPr>
              <a:t>Benvinda</a:t>
            </a:r>
            <a:r>
              <a:rPr sz="85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-95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5B5D60"/>
                </a:solidFill>
                <a:latin typeface="Times New Roman"/>
                <a:cs typeface="Times New Roman"/>
              </a:rPr>
              <a:t>de</a:t>
            </a:r>
            <a:r>
              <a:rPr sz="850" spc="3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C</a:t>
            </a:r>
            <a:r>
              <a:rPr sz="850" spc="30" dirty="0">
                <a:solidFill>
                  <a:srgbClr val="727477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494B4F"/>
                </a:solidFill>
                <a:latin typeface="Times New Roman"/>
                <a:cs typeface="Times New Roman"/>
              </a:rPr>
              <a:t>rvalh</a:t>
            </a:r>
            <a:r>
              <a:rPr sz="850" spc="50" dirty="0">
                <a:solidFill>
                  <a:srgbClr val="494B4F"/>
                </a:solidFill>
                <a:latin typeface="Times New Roman"/>
                <a:cs typeface="Times New Roman"/>
              </a:rPr>
              <a:t>o</a:t>
            </a:r>
            <a:r>
              <a:rPr sz="850" spc="105" dirty="0">
                <a:solidFill>
                  <a:srgbClr val="8C8A8E"/>
                </a:solidFill>
                <a:latin typeface="Times New Roman"/>
                <a:cs typeface="Times New Roman"/>
              </a:rPr>
              <a:t>,</a:t>
            </a:r>
            <a:r>
              <a:rPr sz="850" spc="-60" dirty="0">
                <a:solidFill>
                  <a:srgbClr val="8C8A8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B5D60"/>
                </a:solidFill>
                <a:latin typeface="Times New Roman"/>
                <a:cs typeface="Times New Roman"/>
              </a:rPr>
              <a:t>Fin</a:t>
            </a:r>
            <a:r>
              <a:rPr sz="850" spc="50" dirty="0">
                <a:solidFill>
                  <a:srgbClr val="5B5D60"/>
                </a:solidFill>
                <a:latin typeface="Times New Roman"/>
                <a:cs typeface="Times New Roman"/>
              </a:rPr>
              <a:t>a</a:t>
            </a:r>
            <a:r>
              <a:rPr sz="850" spc="-75" dirty="0">
                <a:solidFill>
                  <a:srgbClr val="383B3F"/>
                </a:solidFill>
                <a:latin typeface="Times New Roman"/>
                <a:cs typeface="Times New Roman"/>
              </a:rPr>
              <a:t>l</a:t>
            </a:r>
            <a:r>
              <a:rPr sz="85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850" spc="-75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spc="-5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B5D60"/>
                </a:solidFill>
                <a:latin typeface="Times New Roman"/>
                <a:cs typeface="Times New Roman"/>
              </a:rPr>
              <a:t>CEP</a:t>
            </a:r>
            <a:r>
              <a:rPr sz="850" spc="4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3</a:t>
            </a:r>
            <a:r>
              <a:rPr sz="850" spc="65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850" spc="-30" dirty="0">
                <a:solidFill>
                  <a:srgbClr val="494B4F"/>
                </a:solidFill>
                <a:latin typeface="Times New Roman"/>
                <a:cs typeface="Times New Roman"/>
              </a:rPr>
              <a:t>.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33</a:t>
            </a:r>
            <a:r>
              <a:rPr sz="850" spc="65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850" spc="20" dirty="0">
                <a:solidFill>
                  <a:srgbClr val="494B4F"/>
                </a:solidFill>
                <a:latin typeface="Times New Roman"/>
                <a:cs typeface="Times New Roman"/>
              </a:rPr>
              <a:t>.1</a:t>
            </a:r>
            <a:r>
              <a:rPr sz="850" spc="-75" dirty="0">
                <a:solidFill>
                  <a:srgbClr val="494B4F"/>
                </a:solidFill>
                <a:latin typeface="Times New Roman"/>
                <a:cs typeface="Times New Roman"/>
              </a:rPr>
              <a:t>8</a:t>
            </a:r>
            <a:r>
              <a:rPr sz="850" spc="60" dirty="0">
                <a:solidFill>
                  <a:srgbClr val="494B4F"/>
                </a:solidFill>
                <a:latin typeface="Times New Roman"/>
                <a:cs typeface="Times New Roman"/>
              </a:rPr>
              <a:t>0</a:t>
            </a:r>
            <a:r>
              <a:rPr sz="850" spc="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383B3F"/>
                </a:solidFill>
                <a:latin typeface="Times New Roman"/>
                <a:cs typeface="Times New Roman"/>
              </a:rPr>
              <a:t>B</a:t>
            </a:r>
            <a:r>
              <a:rPr sz="850" spc="40" dirty="0">
                <a:solidFill>
                  <a:srgbClr val="5B5D60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5B5D60"/>
                </a:solidFill>
                <a:latin typeface="Times New Roman"/>
                <a:cs typeface="Times New Roman"/>
              </a:rPr>
              <a:t>o</a:t>
            </a:r>
            <a:r>
              <a:rPr sz="850" spc="1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494B4F"/>
                </a:solidFill>
                <a:latin typeface="Times New Roman"/>
                <a:cs typeface="Times New Roman"/>
              </a:rPr>
              <a:t>H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oriz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494B4F"/>
                </a:solidFill>
                <a:latin typeface="Times New Roman"/>
                <a:cs typeface="Times New Roman"/>
              </a:rPr>
              <a:t>nte</a:t>
            </a:r>
            <a:r>
              <a:rPr sz="850" spc="1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395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383B3F"/>
                </a:solidFill>
                <a:latin typeface="Times New Roman"/>
                <a:cs typeface="Times New Roman"/>
              </a:rPr>
              <a:t>M</a:t>
            </a:r>
            <a:r>
              <a:rPr sz="850" spc="5" dirty="0">
                <a:solidFill>
                  <a:srgbClr val="5B5D60"/>
                </a:solidFill>
                <a:latin typeface="Times New Roman"/>
                <a:cs typeface="Times New Roman"/>
              </a:rPr>
              <a:t>O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96507" y="9905107"/>
            <a:ext cx="1882139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H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ome</a:t>
            </a:r>
            <a:r>
              <a:rPr sz="850" spc="-1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B5D60"/>
                </a:solidFill>
                <a:latin typeface="Times New Roman"/>
                <a:cs typeface="Times New Roman"/>
              </a:rPr>
              <a:t>Page:</a:t>
            </a:r>
            <a:r>
              <a:rPr sz="850" spc="6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w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\vw.mac</a:t>
            </a:r>
            <a:r>
              <a:rPr sz="850" spc="85" dirty="0">
                <a:solidFill>
                  <a:srgbClr val="727477"/>
                </a:solidFill>
                <a:latin typeface="Times New Roman"/>
                <a:cs typeface="Times New Roman"/>
              </a:rPr>
              <a:t>k</a:t>
            </a:r>
            <a:r>
              <a:rPr sz="850" spc="90" dirty="0">
                <a:solidFill>
                  <a:srgbClr val="8C8A8E"/>
                </a:solidFill>
                <a:latin typeface="Times New Roman"/>
                <a:cs typeface="Times New Roman"/>
              </a:rPr>
              <a:t>e</a:t>
            </a:r>
            <a:r>
              <a:rPr sz="850" spc="25" dirty="0">
                <a:solidFill>
                  <a:srgbClr val="727477"/>
                </a:solidFill>
                <a:latin typeface="Times New Roman"/>
                <a:cs typeface="Times New Roman"/>
              </a:rPr>
              <a:t>nziebh.</a:t>
            </a:r>
            <a:r>
              <a:rPr sz="850" spc="65" dirty="0">
                <a:solidFill>
                  <a:srgbClr val="8C8A8E"/>
                </a:solidFill>
                <a:latin typeface="Times New Roman"/>
                <a:cs typeface="Times New Roman"/>
              </a:rPr>
              <a:t>co</a:t>
            </a:r>
            <a:r>
              <a:rPr sz="850" spc="50" dirty="0">
                <a:solidFill>
                  <a:srgbClr val="727477"/>
                </a:solidFill>
                <a:latin typeface="Times New Roman"/>
                <a:cs typeface="Times New Roman"/>
              </a:rPr>
              <a:t>m</a:t>
            </a:r>
            <a:r>
              <a:rPr sz="850" spc="5" dirty="0">
                <a:solidFill>
                  <a:srgbClr val="727477"/>
                </a:solidFill>
                <a:latin typeface="Times New Roman"/>
                <a:cs typeface="Times New Roman"/>
              </a:rPr>
              <a:t>.</a:t>
            </a:r>
            <a:r>
              <a:rPr sz="850" spc="-15" dirty="0">
                <a:solidFill>
                  <a:srgbClr val="727477"/>
                </a:solidFill>
                <a:latin typeface="Times New Roman"/>
                <a:cs typeface="Times New Roman"/>
              </a:rPr>
              <a:t>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49511" y="9905107"/>
            <a:ext cx="200850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25" dirty="0">
                <a:solidFill>
                  <a:srgbClr val="5B5D60"/>
                </a:solidFill>
                <a:latin typeface="Times New Roman"/>
                <a:cs typeface="Times New Roman"/>
              </a:rPr>
              <a:t>E</a:t>
            </a:r>
            <a:r>
              <a:rPr sz="850" spc="-10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B5D60"/>
                </a:solidFill>
                <a:latin typeface="Times New Roman"/>
                <a:cs typeface="Times New Roman"/>
              </a:rPr>
              <a:t>Mail:</a:t>
            </a:r>
            <a:r>
              <a:rPr sz="850" spc="65" dirty="0">
                <a:solidFill>
                  <a:srgbClr val="5B5D6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mac</a:t>
            </a:r>
            <a:r>
              <a:rPr sz="850" spc="50" dirty="0">
                <a:solidFill>
                  <a:srgbClr val="727477"/>
                </a:solidFill>
                <a:latin typeface="Times New Roman"/>
                <a:cs typeface="Times New Roman"/>
              </a:rPr>
              <a:t>k</a:t>
            </a:r>
            <a:r>
              <a:rPr sz="850" spc="85" dirty="0">
                <a:solidFill>
                  <a:srgbClr val="8C8A8E"/>
                </a:solidFill>
                <a:latin typeface="Times New Roman"/>
                <a:cs typeface="Times New Roman"/>
              </a:rPr>
              <a:t>e</a:t>
            </a:r>
            <a:r>
              <a:rPr sz="850" spc="10" dirty="0">
                <a:solidFill>
                  <a:srgbClr val="727477"/>
                </a:solidFill>
                <a:latin typeface="Times New Roman"/>
                <a:cs typeface="Times New Roman"/>
              </a:rPr>
              <a:t>nzí</a:t>
            </a:r>
            <a:r>
              <a:rPr sz="850" spc="50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850" spc="-90" dirty="0">
                <a:solidFill>
                  <a:srgbClr val="8C8A8E"/>
                </a:solidFill>
                <a:latin typeface="Times New Roman"/>
                <a:cs typeface="Times New Roman"/>
              </a:rPr>
              <a:t>@</a:t>
            </a:r>
            <a:r>
              <a:rPr sz="850" spc="-20" dirty="0">
                <a:solidFill>
                  <a:srgbClr val="8C8A8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27477"/>
                </a:solidFill>
                <a:latin typeface="Times New Roman"/>
                <a:cs typeface="Times New Roman"/>
              </a:rPr>
              <a:t>macken7</a:t>
            </a:r>
            <a:r>
              <a:rPr sz="850" spc="100" dirty="0">
                <a:solidFill>
                  <a:srgbClr val="727477"/>
                </a:solidFill>
                <a:latin typeface="Times New Roman"/>
                <a:cs typeface="Times New Roman"/>
              </a:rPr>
              <a:t>i</a:t>
            </a:r>
            <a:r>
              <a:rPr sz="850" spc="40" dirty="0">
                <a:solidFill>
                  <a:srgbClr val="8C8A8E"/>
                </a:solidFill>
                <a:latin typeface="Times New Roman"/>
                <a:cs typeface="Times New Roman"/>
              </a:rPr>
              <a:t>e</a:t>
            </a:r>
            <a:r>
              <a:rPr sz="850" spc="35" dirty="0">
                <a:solidFill>
                  <a:srgbClr val="727477"/>
                </a:solidFill>
                <a:latin typeface="Times New Roman"/>
                <a:cs typeface="Times New Roman"/>
              </a:rPr>
              <a:t>bh.</a:t>
            </a:r>
            <a:r>
              <a:rPr sz="850" spc="-5" dirty="0">
                <a:solidFill>
                  <a:srgbClr val="727477"/>
                </a:solidFill>
                <a:latin typeface="Times New Roman"/>
                <a:cs typeface="Times New Roman"/>
              </a:rPr>
              <a:t>c</a:t>
            </a:r>
            <a:r>
              <a:rPr sz="850" spc="40" dirty="0">
                <a:solidFill>
                  <a:srgbClr val="727477"/>
                </a:solidFill>
                <a:latin typeface="Times New Roman"/>
                <a:cs typeface="Times New Roman"/>
              </a:rPr>
              <a:t>om.br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34722" y="1742704"/>
            <a:ext cx="16002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25" dirty="0">
                <a:solidFill>
                  <a:srgbClr val="26282B"/>
                </a:solidFill>
                <a:latin typeface="Arial"/>
                <a:cs typeface="Arial"/>
              </a:rPr>
              <a:t>3.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60525" y="1742704"/>
            <a:ext cx="139446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70" dirty="0">
                <a:solidFill>
                  <a:srgbClr val="26282B"/>
                </a:solidFill>
                <a:latin typeface="Arial"/>
                <a:cs typeface="Arial"/>
              </a:rPr>
              <a:t>CREDENC</a:t>
            </a:r>
            <a:r>
              <a:rPr sz="1200" b="1" spc="-60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1200" b="1" spc="-80" dirty="0">
                <a:solidFill>
                  <a:srgbClr val="26282B"/>
                </a:solidFill>
                <a:latin typeface="Arial"/>
                <a:cs typeface="Arial"/>
              </a:rPr>
              <a:t>AMENTO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34722" y="2104297"/>
            <a:ext cx="26670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3.1.</a:t>
            </a:r>
            <a:endParaRPr sz="11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66521" y="2079572"/>
            <a:ext cx="45878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65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5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fornecedor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ou</a:t>
            </a:r>
            <a:r>
              <a:rPr sz="1150" spc="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seu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representante</a:t>
            </a:r>
            <a:r>
              <a:rPr sz="115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egal</a:t>
            </a:r>
            <a:r>
              <a:rPr sz="1150" spc="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deverá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credenciar-se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83B3F"/>
                </a:solidFill>
                <a:latin typeface="Arial"/>
                <a:cs typeface="Arial"/>
              </a:rPr>
              <a:t>junto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400" spc="-75" dirty="0">
                <a:solidFill>
                  <a:srgbClr val="383B3F"/>
                </a:solidFill>
                <a:latin typeface="Times New Roman"/>
                <a:cs typeface="Times New Roman"/>
              </a:rPr>
              <a:t>à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28725" y="2279499"/>
            <a:ext cx="5069205" cy="6829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 algn="just">
              <a:lnSpc>
                <a:spcPct val="100000"/>
              </a:lnSpc>
            </a:pPr>
            <a:r>
              <a:rPr sz="1150" spc="-60" dirty="0">
                <a:solidFill>
                  <a:srgbClr val="383B3F"/>
                </a:solidFill>
                <a:latin typeface="Arial"/>
                <a:cs typeface="Arial"/>
              </a:rPr>
              <a:t>Comissão </a:t>
            </a:r>
            <a:r>
              <a:rPr sz="115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Licitações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5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Mackenz</a:t>
            </a:r>
            <a:r>
              <a:rPr sz="1150" spc="-5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e,</a:t>
            </a:r>
            <a:r>
              <a:rPr sz="1150" spc="114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no</a:t>
            </a:r>
            <a:r>
              <a:rPr sz="115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m</a:t>
            </a:r>
            <a:r>
              <a:rPr sz="1150" spc="-95" dirty="0">
                <a:solidFill>
                  <a:srgbClr val="383B3F"/>
                </a:solidFill>
                <a:latin typeface="Arial"/>
                <a:cs typeface="Arial"/>
              </a:rPr>
              <a:t>í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nimo</a:t>
            </a:r>
            <a:r>
              <a:rPr sz="115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20</a:t>
            </a:r>
            <a:r>
              <a:rPr sz="115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494B4F"/>
                </a:solidFill>
                <a:latin typeface="Arial"/>
                <a:cs typeface="Arial"/>
              </a:rPr>
              <a:t>(v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494B4F"/>
                </a:solidFill>
                <a:latin typeface="Arial"/>
                <a:cs typeface="Arial"/>
              </a:rPr>
              <a:t>nte)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383B3F"/>
                </a:solidFill>
                <a:latin typeface="Arial"/>
                <a:cs typeface="Arial"/>
              </a:rPr>
              <a:t>m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nutos</a:t>
            </a:r>
            <a:r>
              <a:rPr sz="1150" spc="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antecedênc</a:t>
            </a:r>
            <a:r>
              <a:rPr sz="1150" spc="4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50" spc="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no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83B3F"/>
                </a:solidFill>
                <a:latin typeface="Arial"/>
                <a:cs typeface="Arial"/>
              </a:rPr>
              <a:t>d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a,</a:t>
            </a:r>
            <a:r>
              <a:rPr sz="1150" spc="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local</a:t>
            </a:r>
            <a:r>
              <a:rPr sz="115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50" spc="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horár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50" spc="-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já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previsto</a:t>
            </a:r>
            <a:r>
              <a:rPr sz="1150" spc="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para</a:t>
            </a:r>
            <a:r>
              <a:rPr sz="115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6282B"/>
                </a:solidFill>
                <a:latin typeface="Arial"/>
                <a:cs typeface="Arial"/>
              </a:rPr>
              <a:t>abert</a:t>
            </a:r>
            <a:r>
              <a:rPr sz="1150" spc="-35" dirty="0">
                <a:solidFill>
                  <a:srgbClr val="26282B"/>
                </a:solidFill>
                <a:latin typeface="Arial"/>
                <a:cs typeface="Arial"/>
              </a:rPr>
              <a:t>u</a:t>
            </a:r>
            <a:r>
              <a:rPr sz="1150" spc="15" dirty="0">
                <a:solidFill>
                  <a:srgbClr val="26282B"/>
                </a:solidFill>
                <a:latin typeface="Arial"/>
                <a:cs typeface="Arial"/>
              </a:rPr>
              <a:t>ra</a:t>
            </a:r>
            <a:r>
              <a:rPr sz="11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enve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opes</a:t>
            </a:r>
            <a:r>
              <a:rPr sz="1150" spc="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da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Documentação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Proposta,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mun</a:t>
            </a:r>
            <a:r>
              <a:rPr sz="1150" spc="-6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Carta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Credenciamento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(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conforme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modelo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Anexo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27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85" dirty="0">
                <a:solidFill>
                  <a:srgbClr val="5B5D60"/>
                </a:solidFill>
                <a:latin typeface="Arial"/>
                <a:cs typeface="Arial"/>
              </a:rPr>
              <a:t>)</a:t>
            </a:r>
            <a:r>
              <a:rPr sz="1150" spc="70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1150" spc="4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documento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credencial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 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documento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dent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oficial</a:t>
            </a:r>
            <a:r>
              <a:rPr sz="1150" spc="290" dirty="0">
                <a:solidFill>
                  <a:srgbClr val="383B3F"/>
                </a:solidFill>
                <a:latin typeface="Arial"/>
                <a:cs typeface="Arial"/>
              </a:rPr>
              <a:t>, 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juntamente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co</a:t>
            </a:r>
            <a:r>
              <a:rPr sz="1150" spc="55" dirty="0">
                <a:solidFill>
                  <a:srgbClr val="383B3F"/>
                </a:solidFill>
                <a:latin typeface="Arial"/>
                <a:cs typeface="Arial"/>
              </a:rPr>
              <a:t>m</a:t>
            </a:r>
            <a:r>
              <a:rPr sz="1150" spc="195" dirty="0">
                <a:solidFill>
                  <a:srgbClr val="5B5D60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50">
              <a:latin typeface="Times New Roman"/>
              <a:cs typeface="Times New Roman"/>
            </a:endParaRPr>
          </a:p>
          <a:p>
            <a:pPr marL="450215" marR="30480" lvl="2" algn="just">
              <a:lnSpc>
                <a:spcPct val="100000"/>
              </a:lnSpc>
              <a:buClr>
                <a:srgbClr val="494B4F"/>
              </a:buClr>
              <a:buFont typeface="Arial"/>
              <a:buAutoNum type="arabicPeriod"/>
              <a:tabLst>
                <a:tab pos="912494" algn="l"/>
              </a:tabLst>
            </a:pP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Dec</a:t>
            </a:r>
            <a:r>
              <a:rPr sz="1150" spc="-8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aração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Concordância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6282B"/>
                </a:solidFill>
                <a:latin typeface="Arial"/>
                <a:cs typeface="Arial"/>
              </a:rPr>
              <a:t>E</a:t>
            </a:r>
            <a:r>
              <a:rPr sz="1150" spc="-140" dirty="0">
                <a:solidFill>
                  <a:srgbClr val="26282B"/>
                </a:solidFill>
                <a:latin typeface="Arial"/>
                <a:cs typeface="Arial"/>
              </a:rPr>
              <a:t>d</a:t>
            </a:r>
            <a:r>
              <a:rPr sz="1150" spc="-2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26282B"/>
                </a:solidFill>
                <a:latin typeface="Arial"/>
                <a:cs typeface="Arial"/>
              </a:rPr>
              <a:t>ta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l</a:t>
            </a:r>
            <a:r>
              <a:rPr sz="1150" spc="409" dirty="0">
                <a:solidFill>
                  <a:srgbClr val="494B4F"/>
                </a:solidFill>
                <a:latin typeface="Arial"/>
                <a:cs typeface="Arial"/>
              </a:rPr>
              <a:t>,</a:t>
            </a:r>
            <a:r>
              <a:rPr sz="1150" spc="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conforme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modelo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 constante</a:t>
            </a:r>
            <a:r>
              <a:rPr sz="115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50" spc="-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6282B"/>
                </a:solidFill>
                <a:latin typeface="Arial"/>
                <a:cs typeface="Arial"/>
              </a:rPr>
              <a:t>An</a:t>
            </a:r>
            <a:r>
              <a:rPr sz="1150" spc="-70" dirty="0">
                <a:solidFill>
                  <a:srgbClr val="26282B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x</a:t>
            </a:r>
            <a:r>
              <a:rPr sz="1150" spc="-305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50" spc="-550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1150" spc="23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1150" spc="385" dirty="0">
                <a:solidFill>
                  <a:srgbClr val="26282B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26282B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presente</a:t>
            </a:r>
            <a:r>
              <a:rPr sz="115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6282B"/>
                </a:solidFill>
                <a:latin typeface="Arial"/>
                <a:cs typeface="Arial"/>
              </a:rPr>
              <a:t>Edital.</a:t>
            </a:r>
            <a:endParaRPr sz="115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9"/>
              </a:spcBef>
              <a:buClr>
                <a:srgbClr val="494B4F"/>
              </a:buClr>
              <a:buFont typeface="Arial"/>
              <a:buAutoNum type="arabicPeriod"/>
            </a:pPr>
            <a:endParaRPr sz="1150">
              <a:latin typeface="Times New Roman"/>
              <a:cs typeface="Times New Roman"/>
            </a:endParaRPr>
          </a:p>
          <a:p>
            <a:pPr marL="455930" marR="37465" lvl="2" indent="-5715" algn="just">
              <a:lnSpc>
                <a:spcPct val="100000"/>
              </a:lnSpc>
              <a:buClr>
                <a:srgbClr val="494B4F"/>
              </a:buClr>
              <a:buFont typeface="Arial"/>
              <a:buAutoNum type="arabicPeriod"/>
              <a:tabLst>
                <a:tab pos="888365" algn="l"/>
              </a:tabLst>
            </a:pP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Declaração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26282B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laboraçã</a:t>
            </a:r>
            <a:r>
              <a:rPr sz="1150" spc="-15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50" spc="-55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ndependente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Proposta,</a:t>
            </a:r>
            <a:r>
              <a:rPr sz="1150" spc="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conforme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modelo</a:t>
            </a:r>
            <a:r>
              <a:rPr sz="115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constante</a:t>
            </a:r>
            <a:r>
              <a:rPr sz="115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Ane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xo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V,</a:t>
            </a:r>
            <a:r>
              <a:rPr sz="115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6282B"/>
                </a:solidFill>
                <a:latin typeface="Arial"/>
                <a:cs typeface="Arial"/>
              </a:rPr>
              <a:t>do</a:t>
            </a:r>
            <a:r>
              <a:rPr sz="1150" spc="4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presente</a:t>
            </a:r>
            <a:r>
              <a:rPr sz="1150" spc="6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6282B"/>
                </a:solidFill>
                <a:latin typeface="Arial"/>
                <a:cs typeface="Arial"/>
              </a:rPr>
              <a:t>Ed</a:t>
            </a:r>
            <a:r>
              <a:rPr sz="1150" spc="-110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6282B"/>
                </a:solidFill>
                <a:latin typeface="Arial"/>
                <a:cs typeface="Arial"/>
              </a:rPr>
              <a:t>tal.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36195" marR="19050" algn="just">
              <a:lnSpc>
                <a:spcPct val="95400"/>
              </a:lnSpc>
            </a:pPr>
            <a:r>
              <a:rPr sz="1200" b="1" spc="30" dirty="0">
                <a:solidFill>
                  <a:srgbClr val="0F1116"/>
                </a:solidFill>
                <a:latin typeface="Arial"/>
                <a:cs typeface="Arial"/>
              </a:rPr>
              <a:t>3.2    </a:t>
            </a: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50" b="1" spc="-170" dirty="0">
                <a:solidFill>
                  <a:srgbClr val="26282B"/>
                </a:solidFill>
                <a:latin typeface="Arial"/>
                <a:cs typeface="Arial"/>
              </a:rPr>
              <a:t>É</a:t>
            </a:r>
            <a:r>
              <a:rPr sz="1250" b="1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250" b="1" spc="-14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recomendável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spc="1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todo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qua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quer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interessado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14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qu</a:t>
            </a:r>
            <a:r>
              <a:rPr sz="1200" b="1" spc="-6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275" dirty="0">
                <a:solidFill>
                  <a:srgbClr val="383B3F"/>
                </a:solidFill>
                <a:latin typeface="Arial"/>
                <a:cs typeface="Arial"/>
              </a:rPr>
              <a:t>,</a:t>
            </a:r>
            <a:r>
              <a:rPr sz="1200" b="1" spc="-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antes</a:t>
            </a:r>
            <a:r>
              <a:rPr sz="1200" b="1" spc="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requerer</a:t>
            </a:r>
            <a:r>
              <a:rPr sz="120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200" b="1" spc="-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26282B"/>
                </a:solidFill>
                <a:latin typeface="Arial"/>
                <a:cs typeface="Arial"/>
              </a:rPr>
              <a:t>credenciamento</a:t>
            </a:r>
            <a:r>
              <a:rPr sz="1200" b="1" spc="14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para</a:t>
            </a:r>
            <a:r>
              <a:rPr sz="120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1116"/>
                </a:solidFill>
                <a:latin typeface="Arial"/>
                <a:cs typeface="Arial"/>
              </a:rPr>
              <a:t>par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pação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neste</a:t>
            </a:r>
            <a:r>
              <a:rPr sz="1200" b="1" spc="-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Conv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45" dirty="0">
                <a:solidFill>
                  <a:srgbClr val="0F1116"/>
                </a:solidFill>
                <a:latin typeface="Arial"/>
                <a:cs typeface="Arial"/>
              </a:rPr>
              <a:t>te,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ver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fique 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se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preenche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todos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os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requis</a:t>
            </a:r>
            <a:r>
              <a:rPr sz="1200" b="1" spc="-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tos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ex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gidos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pelo</a:t>
            </a:r>
            <a:r>
              <a:rPr sz="1200" b="1" spc="1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ed</a:t>
            </a:r>
            <a:r>
              <a:rPr sz="1200" b="1" spc="-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30" dirty="0">
                <a:solidFill>
                  <a:srgbClr val="0F1116"/>
                </a:solidFill>
                <a:latin typeface="Arial"/>
                <a:cs typeface="Arial"/>
              </a:rPr>
              <a:t>ta</a:t>
            </a:r>
            <a:r>
              <a:rPr sz="1200" b="1" spc="25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190" dirty="0">
                <a:solidFill>
                  <a:srgbClr val="0F1116"/>
                </a:solidFill>
                <a:latin typeface="Arial"/>
                <a:cs typeface="Arial"/>
              </a:rPr>
              <a:t>,</a:t>
            </a:r>
            <a:r>
              <a:rPr sz="1200" b="1" spc="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modo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que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1116"/>
                </a:solidFill>
                <a:latin typeface="Arial"/>
                <a:cs typeface="Arial"/>
              </a:rPr>
              <a:t>possa</a:t>
            </a:r>
            <a:r>
              <a:rPr sz="1200" b="1" spc="7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entregar</a:t>
            </a:r>
            <a:r>
              <a:rPr sz="1200" b="1" spc="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tempest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vamente</a:t>
            </a:r>
            <a:r>
              <a:rPr sz="1200" b="1" spc="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ao</a:t>
            </a:r>
            <a:r>
              <a:rPr sz="1200" b="1" spc="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Mackenzie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Esporte</a:t>
            </a:r>
            <a:r>
              <a:rPr sz="1200" b="1" spc="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Clube</a:t>
            </a:r>
            <a:r>
              <a:rPr sz="120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toda</a:t>
            </a:r>
            <a:r>
              <a:rPr sz="1200" b="1" spc="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documentação</a:t>
            </a:r>
            <a:r>
              <a:rPr sz="1200" b="1" spc="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ne</a:t>
            </a: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7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-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stada</a:t>
            </a:r>
            <a:r>
              <a:rPr sz="120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no</a:t>
            </a: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35" dirty="0">
                <a:solidFill>
                  <a:srgbClr val="0F1116"/>
                </a:solidFill>
                <a:latin typeface="Arial"/>
                <a:cs typeface="Arial"/>
              </a:rPr>
              <a:t>tem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60" dirty="0">
                <a:solidFill>
                  <a:srgbClr val="0F1116"/>
                </a:solidFill>
                <a:latin typeface="Arial"/>
                <a:cs typeface="Arial"/>
              </a:rPr>
              <a:t>7,</a:t>
            </a:r>
            <a:r>
              <a:rPr sz="1200" b="1" spc="-1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como</a:t>
            </a:r>
            <a:r>
              <a:rPr sz="1200" b="1" spc="-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essencial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para</a:t>
            </a:r>
            <a:r>
              <a:rPr sz="1200" b="1" spc="-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demonstrar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1116"/>
                </a:solidFill>
                <a:latin typeface="Arial"/>
                <a:cs typeface="Arial"/>
              </a:rPr>
              <a:t>sua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hab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tação.</a:t>
            </a:r>
            <a:r>
              <a:rPr sz="120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Tal</a:t>
            </a:r>
            <a:r>
              <a:rPr sz="1200" b="1" spc="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med</a:t>
            </a:r>
            <a:r>
              <a:rPr sz="1200" b="1" spc="-6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da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objet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va</a:t>
            </a:r>
            <a:r>
              <a:rPr sz="1200" b="1" spc="1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garant</a:t>
            </a:r>
            <a:r>
              <a:rPr sz="1200" b="1" spc="25" dirty="0">
                <a:solidFill>
                  <a:srgbClr val="0F1116"/>
                </a:solidFill>
                <a:latin typeface="Arial"/>
                <a:cs typeface="Arial"/>
              </a:rPr>
              <a:t>ir</a:t>
            </a:r>
            <a:r>
              <a:rPr sz="1200" b="1" spc="7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200" b="1" spc="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F1116"/>
                </a:solidFill>
                <a:latin typeface="Arial"/>
                <a:cs typeface="Arial"/>
              </a:rPr>
              <a:t>sucesso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do</a:t>
            </a:r>
            <a:r>
              <a:rPr sz="120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proce</a:t>
            </a:r>
            <a:r>
              <a:rPr sz="1200" b="1" spc="-140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200" b="1" spc="-50" dirty="0">
                <a:solidFill>
                  <a:srgbClr val="0F1116"/>
                </a:solidFill>
                <a:latin typeface="Arial"/>
                <a:cs typeface="Arial"/>
              </a:rPr>
              <a:t>so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se</a:t>
            </a:r>
            <a:r>
              <a:rPr sz="1200" b="1" spc="-5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etivo</a:t>
            </a:r>
            <a:r>
              <a:rPr sz="1200" b="1" spc="70" dirty="0">
                <a:solidFill>
                  <a:srgbClr val="0F1116"/>
                </a:solidFill>
                <a:latin typeface="Arial"/>
                <a:cs typeface="Arial"/>
              </a:rPr>
              <a:t> e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spc="1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part</a:t>
            </a:r>
            <a:r>
              <a:rPr sz="1200" b="1" spc="-7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pação</a:t>
            </a:r>
            <a:r>
              <a:rPr sz="1200" b="1" spc="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sua</a:t>
            </a:r>
            <a:r>
              <a:rPr sz="1200" b="1" spc="1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empresa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em</a:t>
            </a:r>
            <a:r>
              <a:rPr sz="1200" b="1" spc="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procedimen</a:t>
            </a:r>
            <a:r>
              <a:rPr sz="1200" b="1" spc="1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os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spc="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serem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futuramente</a:t>
            </a:r>
            <a:r>
              <a:rPr sz="1200" b="1" spc="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realizados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pe</a:t>
            </a:r>
            <a:r>
              <a:rPr sz="1200" b="1" spc="-85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Mackenz</a:t>
            </a:r>
            <a:r>
              <a:rPr sz="1200" b="1" spc="-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Esporte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ub</a:t>
            </a:r>
            <a:r>
              <a:rPr sz="1200" b="1" spc="-9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320" dirty="0">
                <a:solidFill>
                  <a:srgbClr val="0F1116"/>
                </a:solidFill>
                <a:latin typeface="Arial"/>
                <a:cs typeface="Arial"/>
              </a:rPr>
              <a:t>,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tendo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1116"/>
                </a:solidFill>
                <a:latin typeface="Arial"/>
                <a:cs typeface="Arial"/>
              </a:rPr>
              <a:t>em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vista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as</a:t>
            </a:r>
            <a:r>
              <a:rPr sz="1200" b="1" spc="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pena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dades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mpostas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aos</a:t>
            </a:r>
            <a:r>
              <a:rPr sz="1200" b="1" spc="1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qu</a:t>
            </a:r>
            <a:r>
              <a:rPr sz="1200" b="1" spc="-6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190" dirty="0">
                <a:solidFill>
                  <a:srgbClr val="0F1116"/>
                </a:solidFill>
                <a:latin typeface="Arial"/>
                <a:cs typeface="Arial"/>
              </a:rPr>
              <a:t>,</a:t>
            </a:r>
            <a:r>
              <a:rPr sz="1200" b="1" spc="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por</a:t>
            </a:r>
            <a:r>
              <a:rPr sz="1200" b="1" spc="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quaisquer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modo</a:t>
            </a:r>
            <a:r>
              <a:rPr sz="1200" b="1" spc="-80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200" b="1" spc="190" dirty="0">
                <a:solidFill>
                  <a:srgbClr val="0F1116"/>
                </a:solidFill>
                <a:latin typeface="Arial"/>
                <a:cs typeface="Arial"/>
              </a:rPr>
              <a:t>,</a:t>
            </a:r>
            <a:r>
              <a:rPr sz="1200" b="1" spc="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1116"/>
                </a:solidFill>
                <a:latin typeface="Arial"/>
                <a:cs typeface="Arial"/>
              </a:rPr>
              <a:t>for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j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arem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part</a:t>
            </a:r>
            <a:r>
              <a:rPr sz="1200" b="1" spc="-7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200" b="1" spc="-1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pação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no</a:t>
            </a: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certame.</a:t>
            </a:r>
            <a:endParaRPr sz="1200">
              <a:latin typeface="Arial"/>
              <a:cs typeface="Arial"/>
            </a:endParaRPr>
          </a:p>
          <a:p>
            <a:pPr marL="467995" marR="18415" algn="just">
              <a:lnSpc>
                <a:spcPct val="111000"/>
              </a:lnSpc>
              <a:spcBef>
                <a:spcPts val="980"/>
              </a:spcBef>
            </a:pPr>
            <a:r>
              <a:rPr sz="1200" b="1" spc="30" dirty="0">
                <a:solidFill>
                  <a:srgbClr val="0F1116"/>
                </a:solidFill>
                <a:latin typeface="Arial"/>
                <a:cs typeface="Arial"/>
              </a:rPr>
              <a:t>3.2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.</a:t>
            </a:r>
            <a:r>
              <a:rPr sz="1200" b="1" spc="320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200" b="1" spc="-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Para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credenciamento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junto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0F1116"/>
                </a:solidFill>
                <a:latin typeface="Times New Roman"/>
                <a:cs typeface="Times New Roman"/>
              </a:rPr>
              <a:t>à</a:t>
            </a:r>
            <a:r>
              <a:rPr sz="1400" b="1" dirty="0">
                <a:solidFill>
                  <a:srgbClr val="0F1116"/>
                </a:solidFill>
                <a:latin typeface="Times New Roman"/>
                <a:cs typeface="Times New Roman"/>
              </a:rPr>
              <a:t> 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Comissão</a:t>
            </a:r>
            <a:r>
              <a:rPr sz="120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200" b="1" spc="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Licitaçõe</a:t>
            </a:r>
            <a:r>
              <a:rPr sz="1200" b="1" spc="-95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200" b="1" spc="275" dirty="0">
                <a:solidFill>
                  <a:srgbClr val="0F1116"/>
                </a:solidFill>
                <a:latin typeface="Arial"/>
                <a:cs typeface="Arial"/>
              </a:rPr>
              <a:t>,</a:t>
            </a:r>
            <a:r>
              <a:rPr sz="1200" b="1" spc="-1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o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representante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deverá</a:t>
            </a:r>
            <a:r>
              <a:rPr sz="1200" b="1" spc="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apresentar: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000">
              <a:latin typeface="Times New Roman"/>
              <a:cs typeface="Times New Roman"/>
            </a:endParaRPr>
          </a:p>
          <a:p>
            <a:pPr marL="467995" marR="27940" indent="-5715" algn="just">
              <a:lnSpc>
                <a:spcPts val="1330"/>
              </a:lnSpc>
              <a:buClr>
                <a:srgbClr val="494B4F"/>
              </a:buClr>
              <a:buFont typeface="Arial"/>
              <a:buAutoNum type="alphaLcParenR"/>
              <a:tabLst>
                <a:tab pos="654685" algn="l"/>
              </a:tabLst>
            </a:pP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Contrato</a:t>
            </a:r>
            <a:r>
              <a:rPr sz="1150" spc="1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soc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50" spc="290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1150" spc="-13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quando</a:t>
            </a:r>
            <a:r>
              <a:rPr sz="1150" spc="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pessoa</a:t>
            </a:r>
            <a:r>
              <a:rPr sz="115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credenciada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83B3F"/>
                </a:solidFill>
                <a:latin typeface="Arial"/>
                <a:cs typeface="Arial"/>
              </a:rPr>
              <a:t>for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sócia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empresa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Fornecedor</a:t>
            </a:r>
            <a:r>
              <a:rPr sz="1150" spc="6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50" spc="195" dirty="0">
                <a:solidFill>
                  <a:srgbClr val="5B5D60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494B4F"/>
              </a:buClr>
              <a:buFont typeface="Arial"/>
              <a:buAutoNum type="alphaLcParenR"/>
            </a:pPr>
            <a:endParaRPr sz="1150">
              <a:latin typeface="Times New Roman"/>
              <a:cs typeface="Times New Roman"/>
            </a:endParaRPr>
          </a:p>
          <a:p>
            <a:pPr marL="467995" marR="12700" algn="just">
              <a:lnSpc>
                <a:spcPct val="100000"/>
              </a:lnSpc>
              <a:buClr>
                <a:srgbClr val="494B4F"/>
              </a:buClr>
              <a:buFont typeface="Arial"/>
              <a:buAutoNum type="alphaLcParenR"/>
              <a:tabLst>
                <a:tab pos="636905" algn="l"/>
              </a:tabLst>
            </a:pP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Procuração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ou</a:t>
            </a:r>
            <a:r>
              <a:rPr sz="1150" spc="-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declaração</a:t>
            </a:r>
            <a:r>
              <a:rPr sz="1150" spc="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5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fornecedor</a:t>
            </a:r>
            <a:r>
              <a:rPr sz="1150" spc="-1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290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autenti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cada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5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cartór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50" spc="290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com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poderes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pessoa</a:t>
            </a:r>
            <a:r>
              <a:rPr sz="115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credenc</a:t>
            </a:r>
            <a:r>
              <a:rPr sz="1150" spc="1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ada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83B3F"/>
                </a:solidFill>
                <a:latin typeface="Arial"/>
                <a:cs typeface="Arial"/>
              </a:rPr>
              <a:t>possa</a:t>
            </a:r>
            <a:r>
              <a:rPr sz="115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falar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seu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nome</a:t>
            </a:r>
            <a:r>
              <a:rPr sz="1150" spc="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5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qualquer</a:t>
            </a:r>
            <a:r>
              <a:rPr sz="115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fase</a:t>
            </a:r>
            <a:r>
              <a:rPr sz="115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6282B"/>
                </a:solidFill>
                <a:latin typeface="Arial"/>
                <a:cs typeface="Arial"/>
              </a:rPr>
              <a:t>d</a:t>
            </a:r>
            <a:r>
              <a:rPr sz="1150" spc="-10" dirty="0">
                <a:solidFill>
                  <a:srgbClr val="26282B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ste</a:t>
            </a:r>
            <a:r>
              <a:rPr sz="1150" spc="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6282B"/>
                </a:solidFill>
                <a:latin typeface="Arial"/>
                <a:cs typeface="Arial"/>
              </a:rPr>
              <a:t>Processo</a:t>
            </a:r>
            <a:r>
              <a:rPr sz="11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6282B"/>
                </a:solidFill>
                <a:latin typeface="Arial"/>
                <a:cs typeface="Arial"/>
              </a:rPr>
              <a:t>Aquisição</a:t>
            </a:r>
            <a:r>
              <a:rPr sz="1150" spc="-1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494B4F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494B4F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467995" marR="15240" algn="just">
              <a:lnSpc>
                <a:spcPts val="1380"/>
              </a:lnSpc>
              <a:buClr>
                <a:srgbClr val="494B4F"/>
              </a:buClr>
              <a:buFont typeface="Arial"/>
              <a:buAutoNum type="alphaLcParenR"/>
              <a:tabLst>
                <a:tab pos="642620" algn="l"/>
              </a:tabLst>
            </a:pPr>
            <a:r>
              <a:rPr sz="1150" spc="-55" dirty="0">
                <a:solidFill>
                  <a:srgbClr val="383B3F"/>
                </a:solidFill>
                <a:latin typeface="Arial"/>
                <a:cs typeface="Arial"/>
              </a:rPr>
              <a:t>Cons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dera-se</a:t>
            </a:r>
            <a:r>
              <a:rPr sz="1150" spc="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como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representante</a:t>
            </a:r>
            <a:r>
              <a:rPr sz="115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6282B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26282B"/>
                </a:solidFill>
                <a:latin typeface="Arial"/>
                <a:cs typeface="Arial"/>
              </a:rPr>
              <a:t>eg</a:t>
            </a:r>
            <a:r>
              <a:rPr sz="1150" spc="-5" dirty="0">
                <a:solidFill>
                  <a:srgbClr val="26282B"/>
                </a:solidFill>
                <a:latin typeface="Arial"/>
                <a:cs typeface="Arial"/>
              </a:rPr>
              <a:t>a</a:t>
            </a:r>
            <a:r>
              <a:rPr sz="1150" spc="9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qua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383B3F"/>
                </a:solidFill>
                <a:latin typeface="Arial"/>
                <a:cs typeface="Arial"/>
              </a:rPr>
              <a:t>quer</a:t>
            </a:r>
            <a:r>
              <a:rPr sz="1150" spc="114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pessoa</a:t>
            </a:r>
            <a:r>
              <a:rPr sz="115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credenc</a:t>
            </a:r>
            <a:r>
              <a:rPr sz="1150" spc="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ada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 pelo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50" spc="9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fornecedor,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 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mediante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  </a:t>
            </a:r>
            <a:r>
              <a:rPr sz="1150" spc="-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83B3F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  </a:t>
            </a:r>
            <a:r>
              <a:rPr sz="115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procuração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 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 ou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  </a:t>
            </a:r>
            <a:r>
              <a:rPr sz="115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documento</a:t>
            </a:r>
            <a:r>
              <a:rPr sz="1150" spc="-1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equ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valente,</a:t>
            </a:r>
            <a:r>
              <a:rPr sz="1150" spc="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para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falar</a:t>
            </a:r>
            <a:r>
              <a:rPr sz="1150" spc="1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50" spc="1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eu</a:t>
            </a:r>
            <a:r>
              <a:rPr sz="1150" spc="10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nome</a:t>
            </a:r>
            <a:r>
              <a:rPr sz="1150" spc="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durante</a:t>
            </a:r>
            <a:r>
              <a:rPr sz="115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50" spc="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reunião</a:t>
            </a:r>
            <a:r>
              <a:rPr sz="115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abertura</a:t>
            </a:r>
            <a:r>
              <a:rPr sz="1150" spc="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dos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 enve</a:t>
            </a:r>
            <a:r>
              <a:rPr sz="1150" spc="-3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83B3F"/>
                </a:solidFill>
                <a:latin typeface="Arial"/>
                <a:cs typeface="Arial"/>
              </a:rPr>
              <a:t>ope</a:t>
            </a:r>
            <a:r>
              <a:rPr sz="1150" spc="-60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50" spc="385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1150" spc="-50" dirty="0">
                <a:solidFill>
                  <a:srgbClr val="494B4F"/>
                </a:solidFill>
                <a:latin typeface="Arial"/>
                <a:cs typeface="Arial"/>
              </a:rPr>
              <a:t>seja</a:t>
            </a:r>
            <a:r>
              <a:rPr sz="1150" spc="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83B3F"/>
                </a:solidFill>
                <a:latin typeface="Arial"/>
                <a:cs typeface="Arial"/>
              </a:rPr>
              <a:t>referente</a:t>
            </a:r>
            <a:r>
              <a:rPr sz="1150" spc="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383B3F"/>
                </a:solidFill>
                <a:latin typeface="Times New Roman"/>
                <a:cs typeface="Times New Roman"/>
              </a:rPr>
              <a:t>à</a:t>
            </a:r>
            <a:r>
              <a:rPr sz="1300" spc="11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383B3F"/>
                </a:solidFill>
                <a:latin typeface="Arial"/>
                <a:cs typeface="Arial"/>
              </a:rPr>
              <a:t>Documentação</a:t>
            </a:r>
            <a:r>
              <a:rPr sz="115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ou</a:t>
            </a:r>
            <a:r>
              <a:rPr sz="1150" spc="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383B3F"/>
                </a:solidFill>
                <a:latin typeface="Times New Roman"/>
                <a:cs typeface="Times New Roman"/>
              </a:rPr>
              <a:t>à</a:t>
            </a:r>
            <a:r>
              <a:rPr sz="1300" spc="11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383B3F"/>
                </a:solidFill>
                <a:latin typeface="Arial"/>
                <a:cs typeface="Arial"/>
              </a:rPr>
              <a:t>Proposta.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494B4F"/>
              </a:buClr>
              <a:buFont typeface="Arial"/>
              <a:buAutoNum type="alphaLcParenR"/>
            </a:pPr>
            <a:endParaRPr sz="1150">
              <a:latin typeface="Times New Roman"/>
              <a:cs typeface="Times New Roman"/>
            </a:endParaRPr>
          </a:p>
          <a:p>
            <a:pPr marL="648335" indent="-180340" algn="just">
              <a:lnSpc>
                <a:spcPct val="100000"/>
              </a:lnSpc>
              <a:buClr>
                <a:srgbClr val="494B4F"/>
              </a:buClr>
              <a:buFont typeface="Arial"/>
              <a:buAutoNum type="alphaLcParenR"/>
              <a:tabLst>
                <a:tab pos="648970" algn="l"/>
              </a:tabLst>
            </a:pPr>
            <a:r>
              <a:rPr sz="1150" spc="-80" dirty="0">
                <a:solidFill>
                  <a:srgbClr val="383B3F"/>
                </a:solidFill>
                <a:latin typeface="Arial"/>
                <a:cs typeface="Arial"/>
              </a:rPr>
              <a:t>Cada</a:t>
            </a:r>
            <a:r>
              <a:rPr sz="1150" spc="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credenc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ado</a:t>
            </a:r>
            <a:r>
              <a:rPr sz="1150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poderá</a:t>
            </a:r>
            <a:r>
              <a:rPr sz="1150" spc="5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6282B"/>
                </a:solidFill>
                <a:latin typeface="Arial"/>
                <a:cs typeface="Arial"/>
              </a:rPr>
              <a:t>representar</a:t>
            </a:r>
            <a:r>
              <a:rPr sz="1150" spc="12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83B3F"/>
                </a:solidFill>
                <a:latin typeface="Arial"/>
                <a:cs typeface="Arial"/>
              </a:rPr>
              <a:t>apenas</a:t>
            </a:r>
            <a:r>
              <a:rPr sz="115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um</a:t>
            </a:r>
            <a:r>
              <a:rPr sz="11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83B3F"/>
                </a:solidFill>
                <a:latin typeface="Arial"/>
                <a:cs typeface="Arial"/>
              </a:rPr>
              <a:t>fornecedor</a:t>
            </a:r>
            <a:r>
              <a:rPr sz="1150" spc="-1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195" dirty="0">
                <a:solidFill>
                  <a:srgbClr val="5B5D60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8927" y="585216"/>
            <a:ext cx="707135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56425" y="9601744"/>
            <a:ext cx="5031740" cy="0"/>
          </a:xfrm>
          <a:custGeom>
            <a:avLst/>
            <a:gdLst/>
            <a:ahLst/>
            <a:cxnLst/>
            <a:rect l="l" t="t" r="r" b="b"/>
            <a:pathLst>
              <a:path w="5031740">
                <a:moveTo>
                  <a:pt x="0" y="0"/>
                </a:moveTo>
                <a:lnTo>
                  <a:pt x="5031683" y="0"/>
                </a:lnTo>
              </a:path>
            </a:pathLst>
          </a:custGeom>
          <a:ln w="11965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530907" y="9622804"/>
            <a:ext cx="4479925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 marR="5080" indent="-60325">
              <a:lnSpc>
                <a:spcPts val="1000"/>
              </a:lnSpc>
            </a:pPr>
            <a:r>
              <a:rPr sz="850" dirty="0">
                <a:solidFill>
                  <a:srgbClr val="66676B"/>
                </a:solidFill>
                <a:latin typeface="Times New Roman"/>
                <a:cs typeface="Times New Roman"/>
              </a:rPr>
              <a:t>Diretoria</a:t>
            </a:r>
            <a:r>
              <a:rPr sz="850" spc="5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6676B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6676B"/>
                </a:solidFill>
                <a:latin typeface="Times New Roman"/>
                <a:cs typeface="Times New Roman"/>
              </a:rPr>
              <a:t>Administração </a:t>
            </a:r>
            <a:r>
              <a:rPr sz="850" spc="-6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87898E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87898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25659"/>
                </a:solidFill>
                <a:latin typeface="Times New Roman"/>
                <a:cs typeface="Times New Roman"/>
              </a:rPr>
              <a:t>Rua</a:t>
            </a:r>
            <a:r>
              <a:rPr sz="850" spc="35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6676B"/>
                </a:solidFill>
                <a:latin typeface="Times New Roman"/>
                <a:cs typeface="Times New Roman"/>
              </a:rPr>
              <a:t>Congonha</a:t>
            </a:r>
            <a:r>
              <a:rPr sz="850" spc="85" dirty="0">
                <a:solidFill>
                  <a:srgbClr val="66676B"/>
                </a:solidFill>
                <a:latin typeface="Times New Roman"/>
                <a:cs typeface="Times New Roman"/>
              </a:rPr>
              <a:t>s</a:t>
            </a:r>
            <a:r>
              <a:rPr sz="850" spc="105" dirty="0">
                <a:solidFill>
                  <a:srgbClr val="87898E"/>
                </a:solidFill>
                <a:latin typeface="Times New Roman"/>
                <a:cs typeface="Times New Roman"/>
              </a:rPr>
              <a:t>,</a:t>
            </a:r>
            <a:r>
              <a:rPr sz="850" spc="-110" dirty="0">
                <a:solidFill>
                  <a:srgbClr val="87898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6676B"/>
                </a:solidFill>
                <a:latin typeface="Times New Roman"/>
                <a:cs typeface="Times New Roman"/>
              </a:rPr>
              <a:t>450</a:t>
            </a:r>
            <a:r>
              <a:rPr sz="850" spc="5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3B3D42"/>
                </a:solidFill>
                <a:latin typeface="Times New Roman"/>
                <a:cs typeface="Times New Roman"/>
              </a:rPr>
              <a:t>-</a:t>
            </a:r>
            <a:r>
              <a:rPr sz="850" spc="-50" dirty="0">
                <a:solidFill>
                  <a:srgbClr val="3B3D42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525659"/>
                </a:solidFill>
                <a:latin typeface="Times New Roman"/>
                <a:cs typeface="Times New Roman"/>
              </a:rPr>
              <a:t>CEP.</a:t>
            </a:r>
            <a:r>
              <a:rPr sz="850" spc="-35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50" dirty="0">
                <a:solidFill>
                  <a:srgbClr val="77797E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77797E"/>
                </a:solidFill>
                <a:latin typeface="Times New Roman"/>
                <a:cs typeface="Times New Roman"/>
              </a:rPr>
              <a:t>0</a:t>
            </a:r>
            <a:r>
              <a:rPr sz="850" spc="-25" dirty="0">
                <a:solidFill>
                  <a:srgbClr val="525659"/>
                </a:solidFill>
                <a:latin typeface="Times New Roman"/>
                <a:cs typeface="Times New Roman"/>
              </a:rPr>
              <a:t>.</a:t>
            </a:r>
            <a:r>
              <a:rPr sz="850" spc="25" dirty="0">
                <a:solidFill>
                  <a:srgbClr val="525659"/>
                </a:solidFill>
                <a:latin typeface="Times New Roman"/>
                <a:cs typeface="Times New Roman"/>
              </a:rPr>
              <a:t>330</a:t>
            </a:r>
            <a:r>
              <a:rPr sz="850" spc="35" dirty="0">
                <a:solidFill>
                  <a:srgbClr val="525659"/>
                </a:solidFill>
                <a:latin typeface="Times New Roman"/>
                <a:cs typeface="Times New Roman"/>
              </a:rPr>
              <a:t>.100</a:t>
            </a:r>
            <a:r>
              <a:rPr sz="850" spc="-50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3B3D42"/>
                </a:solidFill>
                <a:latin typeface="Times New Roman"/>
                <a:cs typeface="Times New Roman"/>
              </a:rPr>
              <a:t>-</a:t>
            </a:r>
            <a:r>
              <a:rPr sz="850" spc="-50" dirty="0">
                <a:solidFill>
                  <a:srgbClr val="3B3D42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66676B"/>
                </a:solidFill>
                <a:latin typeface="Times New Roman"/>
                <a:cs typeface="Times New Roman"/>
              </a:rPr>
              <a:t>Fone/Fax</a:t>
            </a:r>
            <a:r>
              <a:rPr sz="85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-105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66676B"/>
                </a:solidFill>
                <a:latin typeface="Times New Roman"/>
                <a:cs typeface="Times New Roman"/>
              </a:rPr>
              <a:t>(0</a:t>
            </a:r>
            <a:r>
              <a:rPr sz="850" spc="-20" dirty="0">
                <a:solidFill>
                  <a:srgbClr val="66676B"/>
                </a:solidFill>
                <a:latin typeface="Times New Roman"/>
                <a:cs typeface="Times New Roman"/>
              </a:rPr>
              <a:t>3</a:t>
            </a:r>
            <a:r>
              <a:rPr sz="850" spc="70" dirty="0">
                <a:solidFill>
                  <a:srgbClr val="66676B"/>
                </a:solidFill>
                <a:latin typeface="Times New Roman"/>
                <a:cs typeface="Times New Roman"/>
              </a:rPr>
              <a:t>1)</a:t>
            </a:r>
            <a:r>
              <a:rPr sz="850" spc="-8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6676B"/>
                </a:solidFill>
                <a:latin typeface="Times New Roman"/>
                <a:cs typeface="Times New Roman"/>
              </a:rPr>
              <a:t>3223-2611</a:t>
            </a:r>
            <a:r>
              <a:rPr sz="850" spc="5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6676B"/>
                </a:solidFill>
                <a:latin typeface="Times New Roman"/>
                <a:cs typeface="Times New Roman"/>
              </a:rPr>
              <a:t>Praça</a:t>
            </a:r>
            <a:r>
              <a:rPr sz="850" spc="5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6676B"/>
                </a:solidFill>
                <a:latin typeface="Times New Roman"/>
                <a:cs typeface="Times New Roman"/>
              </a:rPr>
              <a:t>de</a:t>
            </a:r>
            <a:r>
              <a:rPr sz="850" spc="25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77797E"/>
                </a:solidFill>
                <a:latin typeface="Times New Roman"/>
                <a:cs typeface="Times New Roman"/>
              </a:rPr>
              <a:t>Esportes</a:t>
            </a:r>
            <a:r>
              <a:rPr sz="850" spc="70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7797E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25659"/>
                </a:solidFill>
                <a:latin typeface="Times New Roman"/>
                <a:cs typeface="Times New Roman"/>
              </a:rPr>
              <a:t>Rua</a:t>
            </a:r>
            <a:r>
              <a:rPr sz="850" spc="35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25659"/>
                </a:solidFill>
                <a:latin typeface="Times New Roman"/>
                <a:cs typeface="Times New Roman"/>
              </a:rPr>
              <a:t>Benvinda</a:t>
            </a:r>
            <a:r>
              <a:rPr sz="850" spc="60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6676B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6676B"/>
                </a:solidFill>
                <a:latin typeface="Times New Roman"/>
                <a:cs typeface="Times New Roman"/>
              </a:rPr>
              <a:t>Carvalh</a:t>
            </a:r>
            <a:r>
              <a:rPr sz="850" spc="70" dirty="0">
                <a:solidFill>
                  <a:srgbClr val="66676B"/>
                </a:solidFill>
                <a:latin typeface="Times New Roman"/>
                <a:cs typeface="Times New Roman"/>
              </a:rPr>
              <a:t>o</a:t>
            </a:r>
            <a:r>
              <a:rPr sz="850" spc="105" dirty="0">
                <a:solidFill>
                  <a:srgbClr val="87898E"/>
                </a:solidFill>
                <a:latin typeface="Times New Roman"/>
                <a:cs typeface="Times New Roman"/>
              </a:rPr>
              <a:t>,</a:t>
            </a:r>
            <a:r>
              <a:rPr sz="850" spc="-65" dirty="0">
                <a:solidFill>
                  <a:srgbClr val="87898E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25659"/>
                </a:solidFill>
                <a:latin typeface="Times New Roman"/>
                <a:cs typeface="Times New Roman"/>
              </a:rPr>
              <a:t>Final</a:t>
            </a:r>
            <a:r>
              <a:rPr sz="850" spc="65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80" dirty="0">
                <a:solidFill>
                  <a:srgbClr val="77797E"/>
                </a:solidFill>
                <a:latin typeface="Times New Roman"/>
                <a:cs typeface="Times New Roman"/>
              </a:rPr>
              <a:t>-</a:t>
            </a:r>
            <a:r>
              <a:rPr sz="850" spc="-60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77797E"/>
                </a:solidFill>
                <a:latin typeface="Times New Roman"/>
                <a:cs typeface="Times New Roman"/>
              </a:rPr>
              <a:t>C</a:t>
            </a:r>
            <a:r>
              <a:rPr sz="850" dirty="0">
                <a:solidFill>
                  <a:srgbClr val="77797E"/>
                </a:solidFill>
                <a:latin typeface="Times New Roman"/>
                <a:cs typeface="Times New Roman"/>
              </a:rPr>
              <a:t>E</a:t>
            </a:r>
            <a:r>
              <a:rPr sz="850" spc="35" dirty="0">
                <a:solidFill>
                  <a:srgbClr val="525659"/>
                </a:solidFill>
                <a:latin typeface="Times New Roman"/>
                <a:cs typeface="Times New Roman"/>
              </a:rPr>
              <a:t>P</a:t>
            </a:r>
            <a:r>
              <a:rPr sz="850" spc="-20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6676B"/>
                </a:solidFill>
                <a:latin typeface="Times New Roman"/>
                <a:cs typeface="Times New Roman"/>
              </a:rPr>
              <a:t>3</a:t>
            </a:r>
            <a:r>
              <a:rPr sz="850" spc="80" dirty="0">
                <a:solidFill>
                  <a:srgbClr val="66676B"/>
                </a:solidFill>
                <a:latin typeface="Times New Roman"/>
                <a:cs typeface="Times New Roman"/>
              </a:rPr>
              <a:t>0</a:t>
            </a:r>
            <a:r>
              <a:rPr sz="850" spc="-15" dirty="0">
                <a:solidFill>
                  <a:srgbClr val="66676B"/>
                </a:solidFill>
                <a:latin typeface="Times New Roman"/>
                <a:cs typeface="Times New Roman"/>
              </a:rPr>
              <a:t>.</a:t>
            </a:r>
            <a:r>
              <a:rPr sz="850" spc="25" dirty="0">
                <a:solidFill>
                  <a:srgbClr val="66676B"/>
                </a:solidFill>
                <a:latin typeface="Times New Roman"/>
                <a:cs typeface="Times New Roman"/>
              </a:rPr>
              <a:t>330</a:t>
            </a:r>
            <a:r>
              <a:rPr sz="850" spc="35" dirty="0">
                <a:solidFill>
                  <a:srgbClr val="66676B"/>
                </a:solidFill>
                <a:latin typeface="Times New Roman"/>
                <a:cs typeface="Times New Roman"/>
              </a:rPr>
              <a:t>.</a:t>
            </a:r>
            <a:r>
              <a:rPr sz="850" spc="-50" dirty="0">
                <a:solidFill>
                  <a:srgbClr val="66676B"/>
                </a:solidFill>
                <a:latin typeface="Times New Roman"/>
                <a:cs typeface="Times New Roman"/>
              </a:rPr>
              <a:t>1</a:t>
            </a:r>
            <a:r>
              <a:rPr sz="850" spc="40" dirty="0">
                <a:solidFill>
                  <a:srgbClr val="66676B"/>
                </a:solidFill>
                <a:latin typeface="Times New Roman"/>
                <a:cs typeface="Times New Roman"/>
              </a:rPr>
              <a:t>8</a:t>
            </a:r>
            <a:r>
              <a:rPr sz="850" spc="60" dirty="0">
                <a:solidFill>
                  <a:srgbClr val="66676B"/>
                </a:solidFill>
                <a:latin typeface="Times New Roman"/>
                <a:cs typeface="Times New Roman"/>
              </a:rPr>
              <a:t>0</a:t>
            </a:r>
            <a:r>
              <a:rPr sz="850" spc="5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6676B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25659"/>
                </a:solidFill>
                <a:latin typeface="Times New Roman"/>
                <a:cs typeface="Times New Roman"/>
              </a:rPr>
              <a:t>B</a:t>
            </a:r>
            <a:r>
              <a:rPr sz="850" spc="40" dirty="0">
                <a:solidFill>
                  <a:srgbClr val="77797E"/>
                </a:solidFill>
                <a:latin typeface="Times New Roman"/>
                <a:cs typeface="Times New Roman"/>
              </a:rPr>
              <a:t>e</a:t>
            </a:r>
            <a:r>
              <a:rPr sz="850" spc="15" dirty="0">
                <a:solidFill>
                  <a:srgbClr val="525659"/>
                </a:solidFill>
                <a:latin typeface="Times New Roman"/>
                <a:cs typeface="Times New Roman"/>
              </a:rPr>
              <a:t>lo</a:t>
            </a:r>
            <a:r>
              <a:rPr sz="850" spc="-25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525659"/>
                </a:solidFill>
                <a:latin typeface="Times New Roman"/>
                <a:cs typeface="Times New Roman"/>
              </a:rPr>
              <a:t>Hor</a:t>
            </a:r>
            <a:r>
              <a:rPr sz="850" spc="80" dirty="0">
                <a:solidFill>
                  <a:srgbClr val="525659"/>
                </a:solidFill>
                <a:latin typeface="Times New Roman"/>
                <a:cs typeface="Times New Roman"/>
              </a:rPr>
              <a:t>i</a:t>
            </a:r>
            <a:r>
              <a:rPr sz="850" spc="5" dirty="0">
                <a:solidFill>
                  <a:srgbClr val="77797E"/>
                </a:solidFill>
                <a:latin typeface="Times New Roman"/>
                <a:cs typeface="Times New Roman"/>
              </a:rPr>
              <a:t>zonte</a:t>
            </a:r>
            <a:r>
              <a:rPr sz="850" spc="10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390" dirty="0">
                <a:solidFill>
                  <a:srgbClr val="87898E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87898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25659"/>
                </a:solidFill>
                <a:latin typeface="Times New Roman"/>
                <a:cs typeface="Times New Roman"/>
              </a:rPr>
              <a:t>MG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92449" y="9882148"/>
            <a:ext cx="186372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40" dirty="0">
                <a:solidFill>
                  <a:srgbClr val="525659"/>
                </a:solidFill>
                <a:latin typeface="Times New Roman"/>
                <a:cs typeface="Times New Roman"/>
              </a:rPr>
              <a:t>H</a:t>
            </a:r>
            <a:r>
              <a:rPr sz="850" spc="15" dirty="0">
                <a:solidFill>
                  <a:srgbClr val="77797E"/>
                </a:solidFill>
                <a:latin typeface="Times New Roman"/>
                <a:cs typeface="Times New Roman"/>
              </a:rPr>
              <a:t>ome</a:t>
            </a:r>
            <a:r>
              <a:rPr sz="850" spc="-5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6676B"/>
                </a:solidFill>
                <a:latin typeface="Times New Roman"/>
                <a:cs typeface="Times New Roman"/>
              </a:rPr>
              <a:t>Page:</a:t>
            </a:r>
            <a:r>
              <a:rPr sz="850" spc="20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77797E"/>
                </a:solidFill>
                <a:latin typeface="Times New Roman"/>
                <a:cs typeface="Times New Roman"/>
                <a:hlinkClick r:id="rId4"/>
              </a:rPr>
              <a:t>www.mackenziebh.com.br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40337" y="9882148"/>
            <a:ext cx="200977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70" dirty="0">
                <a:solidFill>
                  <a:srgbClr val="66676B"/>
                </a:solidFill>
                <a:latin typeface="Times New Roman"/>
                <a:cs typeface="Times New Roman"/>
              </a:rPr>
              <a:t>E</a:t>
            </a:r>
            <a:r>
              <a:rPr sz="850" spc="-55" dirty="0">
                <a:solidFill>
                  <a:srgbClr val="66676B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25659"/>
                </a:solidFill>
                <a:latin typeface="Times New Roman"/>
                <a:cs typeface="Times New Roman"/>
              </a:rPr>
              <a:t>Mai</a:t>
            </a:r>
            <a:r>
              <a:rPr sz="850" spc="90" dirty="0">
                <a:solidFill>
                  <a:srgbClr val="525659"/>
                </a:solidFill>
                <a:latin typeface="Times New Roman"/>
                <a:cs typeface="Times New Roman"/>
              </a:rPr>
              <a:t>l</a:t>
            </a:r>
            <a:r>
              <a:rPr sz="850" spc="114" dirty="0">
                <a:solidFill>
                  <a:srgbClr val="77797E"/>
                </a:solidFill>
                <a:latin typeface="Times New Roman"/>
                <a:cs typeface="Times New Roman"/>
              </a:rPr>
              <a:t>:</a:t>
            </a:r>
            <a:r>
              <a:rPr sz="850" spc="-100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7797E"/>
                </a:solidFill>
                <a:latin typeface="Times New Roman"/>
                <a:cs typeface="Times New Roman"/>
              </a:rPr>
              <a:t>macken</a:t>
            </a:r>
            <a:r>
              <a:rPr sz="850" spc="60" dirty="0">
                <a:solidFill>
                  <a:srgbClr val="77797E"/>
                </a:solidFill>
                <a:latin typeface="Times New Roman"/>
                <a:cs typeface="Times New Roman"/>
              </a:rPr>
              <a:t>1</a:t>
            </a:r>
            <a:r>
              <a:rPr sz="850" spc="25" dirty="0">
                <a:solidFill>
                  <a:srgbClr val="77797E"/>
                </a:solidFill>
                <a:latin typeface="Times New Roman"/>
                <a:cs typeface="Times New Roman"/>
              </a:rPr>
              <a:t>ie@mackcnziebh</a:t>
            </a:r>
            <a:r>
              <a:rPr sz="850" spc="-120" dirty="0">
                <a:solidFill>
                  <a:srgbClr val="77797E"/>
                </a:solidFill>
                <a:latin typeface="Times New Roman"/>
                <a:cs typeface="Times New Roman"/>
              </a:rPr>
              <a:t> </a:t>
            </a:r>
            <a:r>
              <a:rPr sz="850" spc="-90" dirty="0">
                <a:solidFill>
                  <a:srgbClr val="9C9E9E"/>
                </a:solidFill>
                <a:latin typeface="Times New Roman"/>
                <a:cs typeface="Times New Roman"/>
              </a:rPr>
              <a:t>.</a:t>
            </a:r>
            <a:r>
              <a:rPr sz="850" spc="40" dirty="0">
                <a:solidFill>
                  <a:srgbClr val="77797E"/>
                </a:solidFill>
                <a:latin typeface="Times New Roman"/>
                <a:cs typeface="Times New Roman"/>
              </a:rPr>
              <a:t>com.br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90746" y="707803"/>
            <a:ext cx="1721485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F1116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550" b="1" dirty="0">
                <a:solidFill>
                  <a:srgbClr val="0F1116"/>
                </a:solidFill>
                <a:latin typeface="Arial"/>
                <a:cs typeface="Arial"/>
              </a:rPr>
              <a:t>ESPORTE</a:t>
            </a:r>
            <a:r>
              <a:rPr sz="1550" b="1" spc="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550" b="1" spc="10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550" b="1" spc="-3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550" b="1" spc="-15" dirty="0">
                <a:solidFill>
                  <a:srgbClr val="0F1116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25776" y="1556816"/>
            <a:ext cx="5050155" cy="5424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9209" lvl="1" algn="just">
              <a:lnSpc>
                <a:spcPct val="104299"/>
              </a:lnSpc>
              <a:buClr>
                <a:srgbClr val="3B3D42"/>
              </a:buClr>
              <a:buFont typeface="Arial"/>
              <a:buAutoNum type="arabicPeriod" startAt="3"/>
              <a:tabLst>
                <a:tab pos="437515" algn="l"/>
              </a:tabLst>
            </a:pPr>
            <a:r>
              <a:rPr sz="1100" spc="-55" dirty="0">
                <a:solidFill>
                  <a:srgbClr val="3B3D42"/>
                </a:solidFill>
                <a:latin typeface="Arial"/>
                <a:cs typeface="Arial"/>
              </a:rPr>
              <a:t>A</a:t>
            </a:r>
            <a:r>
              <a:rPr sz="1100" spc="8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B3D42"/>
                </a:solidFill>
                <a:latin typeface="Arial"/>
                <a:cs typeface="Arial"/>
              </a:rPr>
              <a:t>fa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ta</a:t>
            </a:r>
            <a:r>
              <a:rPr sz="1100" spc="114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credenc</a:t>
            </a:r>
            <a:r>
              <a:rPr sz="1100" spc="2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amento</a:t>
            </a:r>
            <a:r>
              <a:rPr sz="1100" spc="9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A2D31"/>
                </a:solidFill>
                <a:latin typeface="Arial"/>
                <a:cs typeface="Arial"/>
              </a:rPr>
              <a:t>não</a:t>
            </a:r>
            <a:r>
              <a:rPr sz="1100" spc="8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nabilitará</a:t>
            </a:r>
            <a:r>
              <a:rPr sz="1100" spc="9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fornecedor, </a:t>
            </a:r>
            <a:r>
              <a:rPr sz="1100" spc="-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mas</a:t>
            </a:r>
            <a:r>
              <a:rPr sz="1100" spc="1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impedirá</a:t>
            </a:r>
            <a:r>
              <a:rPr sz="1100" spc="9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seu</a:t>
            </a:r>
            <a:r>
              <a:rPr sz="1100" spc="9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representante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D31"/>
                </a:solidFill>
                <a:latin typeface="Arial"/>
                <a:cs typeface="Arial"/>
              </a:rPr>
              <a:t>se</a:t>
            </a:r>
            <a:r>
              <a:rPr sz="1100" spc="6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manifest</a:t>
            </a:r>
            <a:r>
              <a:rPr sz="1100" spc="114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0F1116"/>
                </a:solidFill>
                <a:latin typeface="Arial"/>
                <a:cs typeface="Arial"/>
              </a:rPr>
              <a:t>r</a:t>
            </a:r>
            <a:r>
              <a:rPr sz="1100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e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responder</a:t>
            </a:r>
            <a:r>
              <a:rPr sz="1100" spc="114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em</a:t>
            </a:r>
            <a:r>
              <a:rPr sz="1100" spc="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seu</a:t>
            </a:r>
            <a:r>
              <a:rPr sz="1100" spc="9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nome.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Clr>
                <a:srgbClr val="3B3D42"/>
              </a:buClr>
              <a:buFont typeface="Arial"/>
              <a:buAutoNum type="arabicPeriod" startAt="3"/>
            </a:pPr>
            <a:endParaRPr sz="1200">
              <a:latin typeface="Times New Roman"/>
              <a:cs typeface="Times New Roman"/>
            </a:endParaRPr>
          </a:p>
          <a:p>
            <a:pPr marL="18415" marR="31750" lvl="1" algn="just">
              <a:lnSpc>
                <a:spcPct val="104299"/>
              </a:lnSpc>
              <a:buClr>
                <a:srgbClr val="3B3D42"/>
              </a:buClr>
              <a:buFont typeface="Arial"/>
              <a:buAutoNum type="arabicPeriod" startAt="3"/>
              <a:tabLst>
                <a:tab pos="443865" algn="l"/>
              </a:tabLst>
            </a:pPr>
            <a:r>
              <a:rPr sz="1100" spc="25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-6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Conv</a:t>
            </a:r>
            <a:r>
              <a:rPr sz="1100" spc="-3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te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B3D42"/>
                </a:solidFill>
                <a:latin typeface="Arial"/>
                <a:cs typeface="Arial"/>
              </a:rPr>
              <a:t>se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dest</a:t>
            </a:r>
            <a:r>
              <a:rPr sz="1100" spc="3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na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se</a:t>
            </a:r>
            <a:r>
              <a:rPr sz="1100" spc="-40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ecionar</a:t>
            </a:r>
            <a:r>
              <a:rPr sz="1100" spc="8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100" spc="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proposta</a:t>
            </a:r>
            <a:r>
              <a:rPr sz="1100" spc="7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ma</a:t>
            </a:r>
            <a:r>
              <a:rPr sz="1100" spc="-6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vantajosa,</a:t>
            </a:r>
            <a:r>
              <a:rPr sz="1100" spc="9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que</a:t>
            </a:r>
            <a:r>
              <a:rPr sz="1100" spc="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ofertar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menor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preço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no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serv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ço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transação</a:t>
            </a:r>
            <a:r>
              <a:rPr sz="1100" spc="9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reserva</a:t>
            </a:r>
            <a:r>
              <a:rPr sz="1100" spc="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hospedage</a:t>
            </a:r>
            <a:r>
              <a:rPr sz="1100" spc="0" dirty="0">
                <a:solidFill>
                  <a:srgbClr val="2A2D31"/>
                </a:solidFill>
                <a:latin typeface="Arial"/>
                <a:cs typeface="Arial"/>
              </a:rPr>
              <a:t>m</a:t>
            </a:r>
            <a:r>
              <a:rPr sz="1100" spc="445" dirty="0">
                <a:solidFill>
                  <a:srgbClr val="525659"/>
                </a:solidFill>
                <a:latin typeface="Arial"/>
                <a:cs typeface="Arial"/>
              </a:rPr>
              <a:t>,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menor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taxa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operação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por</a:t>
            </a:r>
            <a:r>
              <a:rPr sz="1100" spc="8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traslado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525659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525659"/>
                </a:solidFill>
                <a:latin typeface="Arial"/>
                <a:cs typeface="Arial"/>
              </a:rPr>
              <a:t>nter</a:t>
            </a:r>
            <a:r>
              <a:rPr sz="1100" spc="10" dirty="0">
                <a:solidFill>
                  <a:srgbClr val="525659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1100" spc="9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em</a:t>
            </a:r>
            <a:r>
              <a:rPr sz="1100" spc="8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ve</a:t>
            </a:r>
            <a:r>
              <a:rPr sz="1100" spc="-60" dirty="0">
                <a:solidFill>
                  <a:srgbClr val="3B3D42"/>
                </a:solidFill>
                <a:latin typeface="Arial"/>
                <a:cs typeface="Arial"/>
              </a:rPr>
              <a:t>í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culo</a:t>
            </a:r>
            <a:r>
              <a:rPr sz="1100" spc="7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B3D42"/>
                </a:solidFill>
                <a:latin typeface="Arial"/>
                <a:cs typeface="Arial"/>
              </a:rPr>
              <a:t>t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3B3D42"/>
                </a:solidFill>
                <a:latin typeface="Arial"/>
                <a:cs typeface="Arial"/>
              </a:rPr>
              <a:t>po</a:t>
            </a:r>
            <a:r>
              <a:rPr sz="1100" spc="-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Van,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100" spc="1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menor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preço</a:t>
            </a:r>
            <a:r>
              <a:rPr sz="1100" spc="9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B3D42"/>
                </a:solidFill>
                <a:latin typeface="Arial"/>
                <a:cs typeface="Arial"/>
              </a:rPr>
              <a:t>por</a:t>
            </a:r>
            <a:r>
              <a:rPr sz="1100" spc="1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B3D42"/>
                </a:solidFill>
                <a:latin typeface="Arial"/>
                <a:cs typeface="Arial"/>
              </a:rPr>
              <a:t>Km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rodado</a:t>
            </a:r>
            <a:r>
              <a:rPr sz="1100" spc="8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para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ocação/fretamento </a:t>
            </a:r>
            <a:r>
              <a:rPr sz="1100" spc="-10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Micro</a:t>
            </a:r>
            <a:r>
              <a:rPr sz="1100" spc="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ônibus.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Clr>
                <a:srgbClr val="3B3D42"/>
              </a:buClr>
              <a:buFont typeface="Arial"/>
              <a:buAutoNum type="arabicPeriod" startAt="3"/>
            </a:pPr>
            <a:endParaRPr sz="1150">
              <a:latin typeface="Times New Roman"/>
              <a:cs typeface="Times New Roman"/>
            </a:endParaRPr>
          </a:p>
          <a:p>
            <a:pPr marL="18415" marR="22860" lvl="1" indent="5715" algn="just">
              <a:lnSpc>
                <a:spcPct val="104299"/>
              </a:lnSpc>
              <a:buClr>
                <a:srgbClr val="3B3D42"/>
              </a:buClr>
              <a:buFont typeface="Arial"/>
              <a:buAutoNum type="arabicPeriod" startAt="3"/>
              <a:tabLst>
                <a:tab pos="449580" algn="l"/>
              </a:tabLst>
            </a:pP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Atendidos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todos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os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requ</a:t>
            </a:r>
            <a:r>
              <a:rPr sz="1100" spc="-6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tos,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será</a:t>
            </a:r>
            <a:r>
              <a:rPr sz="1100" spc="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cons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derada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vencedora</a:t>
            </a:r>
            <a:r>
              <a:rPr sz="1100" spc="1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part</a:t>
            </a:r>
            <a:r>
              <a:rPr sz="1100" spc="-5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c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pante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que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oferecer: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50">
              <a:latin typeface="Times New Roman"/>
              <a:cs typeface="Times New Roman"/>
            </a:endParaRPr>
          </a:p>
          <a:p>
            <a:pPr marL="18415" marR="25400" indent="11430" algn="just">
              <a:lnSpc>
                <a:spcPct val="101699"/>
              </a:lnSpc>
            </a:pP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LOTE</a:t>
            </a:r>
            <a:r>
              <a:rPr sz="120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6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55" dirty="0">
                <a:solidFill>
                  <a:srgbClr val="3B3D42"/>
                </a:solidFill>
                <a:latin typeface="Arial"/>
                <a:cs typeface="Arial"/>
              </a:rPr>
              <a:t>-</a:t>
            </a:r>
            <a:r>
              <a:rPr sz="1200" b="1" spc="15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menor</a:t>
            </a:r>
            <a:r>
              <a:rPr sz="1200" b="1" spc="114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F1116"/>
                </a:solidFill>
                <a:latin typeface="Arial"/>
                <a:cs typeface="Arial"/>
              </a:rPr>
              <a:t>taxa</a:t>
            </a:r>
            <a:r>
              <a:rPr sz="1200" b="1" spc="1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20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transação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por</a:t>
            </a:r>
            <a:r>
              <a:rPr sz="1200" b="1" spc="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acomodação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hospedagem,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tendo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como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base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tarifas </a:t>
            </a:r>
            <a:r>
              <a:rPr sz="1100" spc="15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B3D42"/>
                </a:solidFill>
                <a:latin typeface="Arial"/>
                <a:cs typeface="Arial"/>
              </a:rPr>
              <a:t>NET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(sem </a:t>
            </a:r>
            <a:r>
              <a:rPr sz="1100" spc="5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taxa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adm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3B3D42"/>
                </a:solidFill>
                <a:latin typeface="Arial"/>
                <a:cs typeface="Arial"/>
              </a:rPr>
              <a:t>n</a:t>
            </a:r>
            <a:r>
              <a:rPr sz="1100" spc="-8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stração) </a:t>
            </a:r>
            <a:r>
              <a:rPr sz="1100" spc="8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hoté</a:t>
            </a:r>
            <a:r>
              <a:rPr sz="1100" spc="-5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s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eventua</a:t>
            </a:r>
            <a:r>
              <a:rPr sz="1100" spc="4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mente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cotados;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-100" dirty="0">
                <a:solidFill>
                  <a:srgbClr val="0F1116"/>
                </a:solidFill>
                <a:latin typeface="Arial"/>
                <a:cs typeface="Arial"/>
              </a:rPr>
              <a:t>LOTE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34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40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3B3D42"/>
                </a:solidFill>
                <a:latin typeface="Arial"/>
                <a:cs typeface="Arial"/>
              </a:rPr>
              <a:t>-</a:t>
            </a:r>
            <a:r>
              <a:rPr sz="1200" b="1" spc="-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men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200" b="1" spc="10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200" b="1" spc="-11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F1116"/>
                </a:solidFill>
                <a:latin typeface="Arial"/>
                <a:cs typeface="Arial"/>
              </a:rPr>
              <a:t>taxa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200" b="1" spc="-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operação</a:t>
            </a:r>
            <a:r>
              <a:rPr sz="1200" b="1" spc="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por</a:t>
            </a:r>
            <a:r>
              <a:rPr sz="1100" spc="-6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tras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ado</a:t>
            </a:r>
            <a:r>
              <a:rPr sz="1100" spc="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nterno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em</a:t>
            </a:r>
            <a:r>
              <a:rPr sz="1100" spc="-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ve</a:t>
            </a:r>
            <a:r>
              <a:rPr sz="1100" spc="-60" dirty="0">
                <a:solidFill>
                  <a:srgbClr val="3B3D42"/>
                </a:solidFill>
                <a:latin typeface="Arial"/>
                <a:cs typeface="Arial"/>
              </a:rPr>
              <a:t>í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cu</a:t>
            </a:r>
            <a:r>
              <a:rPr sz="1100" spc="-4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75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-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A2D31"/>
                </a:solidFill>
                <a:latin typeface="Arial"/>
                <a:cs typeface="Arial"/>
              </a:rPr>
              <a:t>po</a:t>
            </a:r>
            <a:r>
              <a:rPr sz="1100" spc="-7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Van;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0955" algn="just">
              <a:lnSpc>
                <a:spcPct val="101800"/>
              </a:lnSpc>
            </a:pPr>
            <a:r>
              <a:rPr sz="1200" b="1" spc="-80" dirty="0">
                <a:solidFill>
                  <a:srgbClr val="0F1116"/>
                </a:solidFill>
                <a:latin typeface="Arial"/>
                <a:cs typeface="Arial"/>
              </a:rPr>
              <a:t>LOTE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50" spc="120" dirty="0">
                <a:solidFill>
                  <a:srgbClr val="0F1116"/>
                </a:solidFill>
                <a:latin typeface="Times New Roman"/>
                <a:cs typeface="Times New Roman"/>
              </a:rPr>
              <a:t>III</a:t>
            </a:r>
            <a:r>
              <a:rPr sz="1250" spc="100" dirty="0">
                <a:solidFill>
                  <a:srgbClr val="0F1116"/>
                </a:solidFill>
                <a:latin typeface="Times New Roman"/>
                <a:cs typeface="Times New Roman"/>
              </a:rPr>
              <a:t> </a:t>
            </a:r>
            <a:r>
              <a:rPr sz="1250" spc="5" dirty="0">
                <a:solidFill>
                  <a:srgbClr val="525659"/>
                </a:solidFill>
                <a:latin typeface="Times New Roman"/>
                <a:cs typeface="Times New Roman"/>
              </a:rPr>
              <a:t>-</a:t>
            </a:r>
            <a:r>
              <a:rPr sz="1250" spc="15" dirty="0">
                <a:solidFill>
                  <a:srgbClr val="525659"/>
                </a:solidFill>
                <a:latin typeface="Times New Roman"/>
                <a:cs typeface="Times New Roman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menor</a:t>
            </a:r>
            <a:r>
              <a:rPr sz="120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1116"/>
                </a:solidFill>
                <a:latin typeface="Arial"/>
                <a:cs typeface="Arial"/>
              </a:rPr>
              <a:t>preço</a:t>
            </a:r>
            <a:r>
              <a:rPr sz="1200" b="1" spc="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por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Km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rodado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para</a:t>
            </a:r>
            <a:r>
              <a:rPr sz="1100" spc="8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ocaçã</a:t>
            </a:r>
            <a:r>
              <a:rPr sz="1100" spc="-70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1100" spc="160" dirty="0">
                <a:solidFill>
                  <a:srgbClr val="66676B"/>
                </a:solidFill>
                <a:latin typeface="Arial"/>
                <a:cs typeface="Arial"/>
              </a:rPr>
              <a:t>/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fretamento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M</a:t>
            </a:r>
            <a:r>
              <a:rPr sz="1100" spc="-9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cro­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ôn</a:t>
            </a:r>
            <a:r>
              <a:rPr sz="1100" spc="-4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bus;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36195" marR="12700" indent="430530">
              <a:lnSpc>
                <a:spcPct val="107900"/>
              </a:lnSpc>
            </a:pP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3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.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5.1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Os</a:t>
            </a:r>
            <a:r>
              <a:rPr sz="1100" spc="1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525659"/>
                </a:solidFill>
                <a:latin typeface="Arial"/>
                <a:cs typeface="Arial"/>
              </a:rPr>
              <a:t>ic</a:t>
            </a:r>
            <a:r>
              <a:rPr sz="1100" spc="-90" dirty="0">
                <a:solidFill>
                  <a:srgbClr val="52565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525659"/>
                </a:solidFill>
                <a:latin typeface="Arial"/>
                <a:cs typeface="Arial"/>
              </a:rPr>
              <a:t>tantes </a:t>
            </a:r>
            <a:r>
              <a:rPr sz="1100" spc="-105" dirty="0">
                <a:solidFill>
                  <a:srgbClr val="52565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2A2D31"/>
                </a:solidFill>
                <a:latin typeface="Arial"/>
                <a:cs typeface="Arial"/>
              </a:rPr>
              <a:t>nteressados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poderão</a:t>
            </a:r>
            <a:r>
              <a:rPr sz="1100" spc="1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apresentar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proposta </a:t>
            </a:r>
            <a:r>
              <a:rPr sz="1100" spc="-1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para</a:t>
            </a:r>
            <a:r>
              <a:rPr sz="1100" spc="1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um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ou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mais</a:t>
            </a:r>
            <a:r>
              <a:rPr sz="1100" spc="5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Lote</a:t>
            </a:r>
            <a:r>
              <a:rPr sz="1100" spc="50" dirty="0">
                <a:solidFill>
                  <a:srgbClr val="3B3D42"/>
                </a:solidFill>
                <a:latin typeface="Arial"/>
                <a:cs typeface="Arial"/>
              </a:rPr>
              <a:t>s</a:t>
            </a:r>
            <a:r>
              <a:rPr sz="1100" spc="75" dirty="0">
                <a:solidFill>
                  <a:srgbClr val="3F1F2F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65" dirty="0">
                <a:solidFill>
                  <a:srgbClr val="2A2D31"/>
                </a:solidFill>
                <a:latin typeface="Arial"/>
                <a:cs typeface="Arial"/>
              </a:rPr>
              <a:t>4.      </a:t>
            </a:r>
            <a:r>
              <a:rPr sz="1200" b="1" spc="1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1116"/>
                </a:solidFill>
                <a:latin typeface="Arial"/>
                <a:cs typeface="Arial"/>
              </a:rPr>
              <a:t>DA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F1116"/>
                </a:solidFill>
                <a:latin typeface="Arial"/>
                <a:cs typeface="Arial"/>
              </a:rPr>
              <a:t>DOTAÇÃO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F1116"/>
                </a:solidFill>
                <a:latin typeface="Arial"/>
                <a:cs typeface="Arial"/>
              </a:rPr>
              <a:t>ORÇAMENTÁR</a:t>
            </a:r>
            <a:r>
              <a:rPr sz="1200" b="1" spc="5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200" b="1" spc="-13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36195" marR="5080" algn="just">
              <a:lnSpc>
                <a:spcPts val="1380"/>
              </a:lnSpc>
            </a:pPr>
            <a:r>
              <a:rPr sz="1100" spc="90" dirty="0">
                <a:solidFill>
                  <a:srgbClr val="3B3D42"/>
                </a:solidFill>
                <a:latin typeface="Arial"/>
                <a:cs typeface="Arial"/>
              </a:rPr>
              <a:t>4</a:t>
            </a:r>
            <a:r>
              <a:rPr sz="1100" spc="20" dirty="0">
                <a:solidFill>
                  <a:srgbClr val="66676B"/>
                </a:solidFill>
                <a:latin typeface="Arial"/>
                <a:cs typeface="Arial"/>
              </a:rPr>
              <a:t>.</a:t>
            </a:r>
            <a:r>
              <a:rPr sz="1100" spc="365" dirty="0">
                <a:solidFill>
                  <a:srgbClr val="2A2D31"/>
                </a:solidFill>
                <a:latin typeface="Arial"/>
                <a:cs typeface="Arial"/>
              </a:rPr>
              <a:t>1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   </a:t>
            </a:r>
            <a:r>
              <a:rPr sz="1100" spc="-15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B3D42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B3D42"/>
                </a:solidFill>
                <a:latin typeface="Arial"/>
                <a:cs typeface="Arial"/>
              </a:rPr>
              <a:t>despesa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com</a:t>
            </a:r>
            <a:r>
              <a:rPr sz="1100" spc="8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a</a:t>
            </a:r>
            <a:r>
              <a:rPr sz="1100" spc="1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execução</a:t>
            </a:r>
            <a:r>
              <a:rPr sz="1100" spc="1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B3D42"/>
                </a:solidFill>
                <a:latin typeface="Arial"/>
                <a:cs typeface="Arial"/>
              </a:rPr>
              <a:t>do</a:t>
            </a:r>
            <a:r>
              <a:rPr sz="1100" spc="5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objeto</a:t>
            </a:r>
            <a:r>
              <a:rPr sz="1100" spc="1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B3D42"/>
                </a:solidFill>
                <a:latin typeface="Arial"/>
                <a:cs typeface="Arial"/>
              </a:rPr>
              <a:t>Processo</a:t>
            </a:r>
            <a:r>
              <a:rPr sz="1100" spc="1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Contratação</a:t>
            </a:r>
            <a:r>
              <a:rPr sz="1100" spc="1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3B3D42"/>
                </a:solidFill>
                <a:latin typeface="Arial"/>
                <a:cs typeface="Arial"/>
              </a:rPr>
              <a:t>é</a:t>
            </a:r>
            <a:r>
              <a:rPr sz="1250" spc="-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es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t</a:t>
            </a:r>
            <a:r>
              <a:rPr sz="1100" spc="35" dirty="0">
                <a:solidFill>
                  <a:srgbClr val="66676B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mada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F1116"/>
                </a:solidFill>
                <a:latin typeface="Arial"/>
                <a:cs typeface="Arial"/>
              </a:rPr>
              <a:t>R</a:t>
            </a:r>
            <a:r>
              <a:rPr sz="1200" b="1" spc="85" dirty="0">
                <a:solidFill>
                  <a:srgbClr val="2A2D31"/>
                </a:solidFill>
                <a:latin typeface="Arial"/>
                <a:cs typeface="Arial"/>
              </a:rPr>
              <a:t>$</a:t>
            </a:r>
            <a:r>
              <a:rPr sz="1200" b="1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200" b="1" spc="-15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200" b="1" spc="110" dirty="0">
                <a:solidFill>
                  <a:srgbClr val="0F1116"/>
                </a:solidFill>
                <a:latin typeface="Arial"/>
                <a:cs typeface="Arial"/>
              </a:rPr>
              <a:t>2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200" b="1" spc="40" dirty="0">
                <a:solidFill>
                  <a:srgbClr val="0F1116"/>
                </a:solidFill>
                <a:latin typeface="Arial"/>
                <a:cs typeface="Arial"/>
              </a:rPr>
              <a:t>7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.</a:t>
            </a:r>
            <a:r>
              <a:rPr sz="1200" b="1" spc="45" dirty="0">
                <a:solidFill>
                  <a:srgbClr val="0F1116"/>
                </a:solidFill>
                <a:latin typeface="Arial"/>
                <a:cs typeface="Arial"/>
              </a:rPr>
              <a:t>66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r>
              <a:rPr sz="1200" b="1" spc="85" dirty="0">
                <a:solidFill>
                  <a:srgbClr val="2A2D31"/>
                </a:solidFill>
                <a:latin typeface="Arial"/>
                <a:cs typeface="Arial"/>
              </a:rPr>
              <a:t>,</a:t>
            </a:r>
            <a:r>
              <a:rPr sz="1200" b="1" spc="125" dirty="0">
                <a:solidFill>
                  <a:srgbClr val="0F1116"/>
                </a:solidFill>
                <a:latin typeface="Arial"/>
                <a:cs typeface="Arial"/>
              </a:rPr>
              <a:t>71</a:t>
            </a:r>
            <a:r>
              <a:rPr sz="1200" b="1" spc="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(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duzentos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F1116"/>
                </a:solidFill>
                <a:latin typeface="Arial"/>
                <a:cs typeface="Arial"/>
              </a:rPr>
              <a:t>dezessete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mil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seiscentos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1116"/>
                </a:solidFill>
                <a:latin typeface="Arial"/>
                <a:cs typeface="Arial"/>
              </a:rPr>
              <a:t>se</a:t>
            </a:r>
            <a:r>
              <a:rPr sz="1200" b="1" spc="-45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200" b="1" spc="-105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enta </a:t>
            </a:r>
            <a:r>
              <a:rPr sz="120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200" b="1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200" b="1" spc="3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is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1116"/>
                </a:solidFill>
                <a:latin typeface="Arial"/>
                <a:cs typeface="Arial"/>
              </a:rPr>
              <a:t>re</a:t>
            </a:r>
            <a:r>
              <a:rPr sz="1200" b="1" spc="4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spc="-6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seten</a:t>
            </a:r>
            <a:r>
              <a:rPr sz="1200" b="1" spc="-2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200" b="1" spc="7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1116"/>
                </a:solidFill>
                <a:latin typeface="Arial"/>
                <a:cs typeface="Arial"/>
              </a:rPr>
              <a:t>um</a:t>
            </a:r>
            <a:r>
              <a:rPr sz="12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1116"/>
                </a:solidFill>
                <a:latin typeface="Arial"/>
                <a:cs typeface="Arial"/>
              </a:rPr>
              <a:t>centavos</a:t>
            </a:r>
            <a:r>
              <a:rPr sz="1200" b="1" spc="55" dirty="0">
                <a:solidFill>
                  <a:srgbClr val="0F1116"/>
                </a:solidFill>
                <a:latin typeface="Arial"/>
                <a:cs typeface="Arial"/>
              </a:rPr>
              <a:t>)</a:t>
            </a:r>
            <a:r>
              <a:rPr sz="1200" b="1" spc="185" dirty="0">
                <a:solidFill>
                  <a:srgbClr val="525659"/>
                </a:solidFill>
                <a:latin typeface="Arial"/>
                <a:cs typeface="Arial"/>
              </a:rPr>
              <a:t>,</a:t>
            </a:r>
            <a:r>
              <a:rPr sz="1200" b="1" spc="130" dirty="0">
                <a:solidFill>
                  <a:srgbClr val="52565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525659"/>
                </a:solidFill>
                <a:latin typeface="Arial"/>
                <a:cs typeface="Arial"/>
              </a:rPr>
              <a:t>conforme </a:t>
            </a:r>
            <a:r>
              <a:rPr sz="1100" spc="80" dirty="0">
                <a:solidFill>
                  <a:srgbClr val="52565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aba</a:t>
            </a:r>
            <a:r>
              <a:rPr sz="1100" spc="-3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x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1100" spc="300" dirty="0">
                <a:solidFill>
                  <a:srgbClr val="525659"/>
                </a:solidFill>
                <a:latin typeface="Arial"/>
                <a:cs typeface="Arial"/>
              </a:rPr>
              <a:t>,</a:t>
            </a:r>
            <a:r>
              <a:rPr sz="1100" spc="25" dirty="0">
                <a:solidFill>
                  <a:srgbClr val="52565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ocorrerão</a:t>
            </a:r>
            <a:r>
              <a:rPr sz="1100" spc="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3B3D42"/>
                </a:solidFill>
                <a:latin typeface="Times New Roman"/>
                <a:cs typeface="Times New Roman"/>
              </a:rPr>
              <a:t>à</a:t>
            </a:r>
            <a:r>
              <a:rPr sz="1400" spc="-60" dirty="0">
                <a:solidFill>
                  <a:srgbClr val="3B3D42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conta</a:t>
            </a:r>
            <a:r>
              <a:rPr sz="1100" spc="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dos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D31"/>
                </a:solidFill>
                <a:latin typeface="Arial"/>
                <a:cs typeface="Arial"/>
              </a:rPr>
              <a:t>recursos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orçamentários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A2D31"/>
                </a:solidFill>
                <a:latin typeface="Arial"/>
                <a:cs typeface="Arial"/>
              </a:rPr>
              <a:t>referentes</a:t>
            </a:r>
            <a:r>
              <a:rPr sz="1100" spc="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ao</a:t>
            </a:r>
            <a:r>
              <a:rPr sz="1100" spc="-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convênio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celebrado</a:t>
            </a:r>
            <a:endParaRPr sz="1100">
              <a:latin typeface="Arial"/>
              <a:cs typeface="Arial"/>
            </a:endParaRPr>
          </a:p>
          <a:p>
            <a:pPr marL="42545" indent="-6350" algn="just">
              <a:lnSpc>
                <a:spcPts val="1275"/>
              </a:lnSpc>
            </a:pP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entre </a:t>
            </a:r>
            <a:r>
              <a:rPr sz="1100" spc="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B3D42"/>
                </a:solidFill>
                <a:latin typeface="Arial"/>
                <a:cs typeface="Arial"/>
              </a:rPr>
              <a:t>Bras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ra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Clubes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Mackenz</a:t>
            </a:r>
            <a:r>
              <a:rPr sz="1100" spc="-4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Esporte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B3D42"/>
                </a:solidFill>
                <a:latin typeface="Arial"/>
                <a:cs typeface="Arial"/>
              </a:rPr>
              <a:t>C</a:t>
            </a:r>
            <a:r>
              <a:rPr sz="1100" spc="-3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ube,</a:t>
            </a:r>
            <a:endParaRPr sz="1100">
              <a:latin typeface="Arial"/>
              <a:cs typeface="Arial"/>
            </a:endParaRPr>
          </a:p>
          <a:p>
            <a:pPr marL="42545" algn="just">
              <a:lnSpc>
                <a:spcPct val="100000"/>
              </a:lnSpc>
              <a:spcBef>
                <a:spcPts val="55"/>
              </a:spcBef>
            </a:pP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referente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ao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B3D42"/>
                </a:solidFill>
                <a:latin typeface="Arial"/>
                <a:cs typeface="Arial"/>
              </a:rPr>
              <a:t>PROJETO</a:t>
            </a:r>
            <a:r>
              <a:rPr sz="1100" spc="1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B3D42"/>
                </a:solidFill>
                <a:latin typeface="Arial"/>
                <a:cs typeface="Arial"/>
              </a:rPr>
              <a:t>MACKENZ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B3D42"/>
                </a:solidFill>
                <a:latin typeface="Arial"/>
                <a:cs typeface="Arial"/>
              </a:rPr>
              <a:t>FORMANDO</a:t>
            </a:r>
            <a:r>
              <a:rPr sz="1100" spc="7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B3D42"/>
                </a:solidFill>
                <a:latin typeface="Arial"/>
                <a:cs typeface="Arial"/>
              </a:rPr>
              <a:t>ATLETAS</a:t>
            </a:r>
            <a:r>
              <a:rPr sz="1100" spc="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-8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160" dirty="0">
                <a:solidFill>
                  <a:srgbClr val="3B3D42"/>
                </a:solidFill>
                <a:latin typeface="Arial"/>
                <a:cs typeface="Arial"/>
              </a:rPr>
              <a:t>Í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MP</a:t>
            </a:r>
            <a:r>
              <a:rPr sz="1100" spc="-11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100" dirty="0">
                <a:solidFill>
                  <a:srgbClr val="3B3D42"/>
                </a:solidFill>
                <a:latin typeface="Arial"/>
                <a:cs typeface="Arial"/>
              </a:rPr>
              <a:t>COS</a:t>
            </a:r>
            <a:r>
              <a:rPr sz="1100" spc="7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B3D42"/>
                </a:solidFill>
                <a:latin typeface="Arial"/>
                <a:cs typeface="Arial"/>
              </a:rPr>
              <a:t>N</a:t>
            </a:r>
            <a:r>
              <a:rPr sz="1100" spc="-65" dirty="0">
                <a:solidFill>
                  <a:srgbClr val="3B3D42"/>
                </a:solidFill>
                <a:latin typeface="Arial"/>
                <a:cs typeface="Arial"/>
              </a:rPr>
              <a:t>.</a:t>
            </a:r>
            <a:r>
              <a:rPr sz="1200" spc="292" baseline="20833" dirty="0">
                <a:solidFill>
                  <a:srgbClr val="3B3D42"/>
                </a:solidFill>
                <a:latin typeface="Times New Roman"/>
                <a:cs typeface="Times New Roman"/>
              </a:rPr>
              <a:t>0</a:t>
            </a:r>
            <a:r>
              <a:rPr sz="1200" spc="142" baseline="20833" dirty="0">
                <a:solidFill>
                  <a:srgbClr val="3B3D42"/>
                </a:solidFill>
                <a:latin typeface="Times New Roman"/>
                <a:cs typeface="Times New Roman"/>
              </a:rPr>
              <a:t> </a:t>
            </a:r>
            <a:r>
              <a:rPr sz="1100" spc="28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75" dirty="0">
                <a:solidFill>
                  <a:srgbClr val="3B3D4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61673" y="8366093"/>
            <a:ext cx="2235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4.2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24074" y="8341333"/>
            <a:ext cx="4453890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30" dirty="0">
                <a:solidFill>
                  <a:srgbClr val="2A2D31"/>
                </a:solidFill>
                <a:latin typeface="Arial"/>
                <a:cs typeface="Arial"/>
              </a:rPr>
              <a:t>O </a:t>
            </a:r>
            <a:r>
              <a:rPr sz="1100" spc="-8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valor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d</a:t>
            </a:r>
            <a:r>
              <a:rPr sz="1100" spc="-5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sposto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A2D31"/>
                </a:solidFill>
                <a:latin typeface="Arial"/>
                <a:cs typeface="Arial"/>
              </a:rPr>
              <a:t>ac</a:t>
            </a:r>
            <a:r>
              <a:rPr sz="1100" spc="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ma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350" spc="45" dirty="0">
                <a:solidFill>
                  <a:srgbClr val="3B3D42"/>
                </a:solidFill>
                <a:latin typeface="Times New Roman"/>
                <a:cs typeface="Times New Roman"/>
              </a:rPr>
              <a:t>é</a:t>
            </a:r>
            <a:r>
              <a:rPr sz="1350" dirty="0">
                <a:solidFill>
                  <a:srgbClr val="3B3D42"/>
                </a:solidFill>
                <a:latin typeface="Times New Roman"/>
                <a:cs typeface="Times New Roman"/>
              </a:rPr>
              <a:t> </a:t>
            </a:r>
            <a:r>
              <a:rPr sz="1350" spc="-150" dirty="0">
                <a:solidFill>
                  <a:srgbClr val="3B3D42"/>
                </a:solidFill>
                <a:latin typeface="Times New Roman"/>
                <a:cs typeface="Times New Roman"/>
              </a:rPr>
              <a:t> 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apenas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uma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est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mativa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custo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D31"/>
                </a:solidFill>
                <a:latin typeface="Arial"/>
                <a:cs typeface="Arial"/>
              </a:rPr>
              <a:t>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61673" y="8541000"/>
            <a:ext cx="5027295" cy="690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4299"/>
              </a:lnSpc>
            </a:pP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hospedagens</a:t>
            </a:r>
            <a:r>
              <a:rPr sz="1100" spc="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com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os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B3D42"/>
                </a:solidFill>
                <a:latin typeface="Arial"/>
                <a:cs typeface="Arial"/>
              </a:rPr>
              <a:t>transportes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A2D31"/>
                </a:solidFill>
                <a:latin typeface="Arial"/>
                <a:cs typeface="Arial"/>
              </a:rPr>
              <a:t>durante</a:t>
            </a:r>
            <a:r>
              <a:rPr sz="1100" spc="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prazo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B3D42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prestação</a:t>
            </a:r>
            <a:r>
              <a:rPr sz="1100" spc="9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serviço,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B3D42"/>
                </a:solidFill>
                <a:latin typeface="Arial"/>
                <a:cs typeface="Arial"/>
              </a:rPr>
              <a:t>e,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portanto,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A2D31"/>
                </a:solidFill>
                <a:latin typeface="Arial"/>
                <a:cs typeface="Arial"/>
              </a:rPr>
              <a:t>não</a:t>
            </a:r>
            <a:r>
              <a:rPr sz="1100" spc="1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B3D42"/>
                </a:solidFill>
                <a:latin typeface="Arial"/>
                <a:cs typeface="Arial"/>
              </a:rPr>
              <a:t>representa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qua</a:t>
            </a:r>
            <a:r>
              <a:rPr sz="1100" spc="-30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2A2D31"/>
                </a:solidFill>
                <a:latin typeface="Arial"/>
                <a:cs typeface="Arial"/>
              </a:rPr>
              <a:t>quer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A2D31"/>
                </a:solidFill>
                <a:latin typeface="Arial"/>
                <a:cs typeface="Arial"/>
              </a:rPr>
              <a:t>garant</a:t>
            </a:r>
            <a:r>
              <a:rPr sz="1100" spc="-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100" spc="1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B3D42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A2D31"/>
                </a:solidFill>
                <a:latin typeface="Arial"/>
                <a:cs typeface="Arial"/>
              </a:rPr>
              <a:t>repasse</a:t>
            </a:r>
            <a:r>
              <a:rPr sz="1100" spc="1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ic</a:t>
            </a:r>
            <a:r>
              <a:rPr sz="1100" spc="-90" dirty="0">
                <a:solidFill>
                  <a:srgbClr val="3B3D42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B3D42"/>
                </a:solidFill>
                <a:latin typeface="Arial"/>
                <a:cs typeface="Arial"/>
              </a:rPr>
              <a:t>ta</a:t>
            </a:r>
            <a:r>
              <a:rPr sz="1100" spc="-35" dirty="0">
                <a:solidFill>
                  <a:srgbClr val="3B3D42"/>
                </a:solidFill>
                <a:latin typeface="Arial"/>
                <a:cs typeface="Arial"/>
              </a:rPr>
              <a:t>n</a:t>
            </a:r>
            <a:r>
              <a:rPr sz="1100" spc="55" dirty="0">
                <a:solidFill>
                  <a:srgbClr val="3B3D42"/>
                </a:solidFill>
                <a:latin typeface="Arial"/>
                <a:cs typeface="Arial"/>
              </a:rPr>
              <a:t>te</a:t>
            </a:r>
            <a:r>
              <a:rPr sz="1100" spc="11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vencedor, 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uma</a:t>
            </a:r>
            <a:r>
              <a:rPr sz="1100" spc="5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B3D42"/>
                </a:solidFill>
                <a:latin typeface="Arial"/>
                <a:cs typeface="Arial"/>
              </a:rPr>
              <a:t>vez</a:t>
            </a:r>
            <a:r>
              <a:rPr sz="1100" spc="2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que</a:t>
            </a:r>
            <a:r>
              <a:rPr sz="1100" spc="7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B3D42"/>
                </a:solidFill>
                <a:latin typeface="Arial"/>
                <a:cs typeface="Arial"/>
              </a:rPr>
              <a:t>os</a:t>
            </a:r>
            <a:r>
              <a:rPr sz="1100" spc="6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pagamentos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se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A2D31"/>
                </a:solidFill>
                <a:latin typeface="Arial"/>
                <a:cs typeface="Arial"/>
              </a:rPr>
              <a:t>darão</a:t>
            </a:r>
            <a:r>
              <a:rPr sz="1100" spc="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por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D31"/>
                </a:solidFill>
                <a:latin typeface="Arial"/>
                <a:cs typeface="Arial"/>
              </a:rPr>
              <a:t>aqu</a:t>
            </a:r>
            <a:r>
              <a:rPr sz="1100" spc="-3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2A2D31"/>
                </a:solidFill>
                <a:latin typeface="Arial"/>
                <a:cs typeface="Arial"/>
              </a:rPr>
              <a:t>sições</a:t>
            </a:r>
            <a:r>
              <a:rPr sz="1100" spc="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B3D42"/>
                </a:solidFill>
                <a:latin typeface="Arial"/>
                <a:cs typeface="Arial"/>
              </a:rPr>
              <a:t>efetivamente</a:t>
            </a:r>
            <a:r>
              <a:rPr sz="1100" spc="120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525659"/>
                </a:solidFill>
                <a:latin typeface="Arial"/>
                <a:cs typeface="Arial"/>
              </a:rPr>
              <a:t>so</a:t>
            </a:r>
            <a:r>
              <a:rPr sz="1100" spc="5" dirty="0">
                <a:solidFill>
                  <a:srgbClr val="525659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525659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525659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2A2D31"/>
                </a:solidFill>
                <a:latin typeface="Arial"/>
                <a:cs typeface="Arial"/>
              </a:rPr>
              <a:t>tadas</a:t>
            </a:r>
            <a:r>
              <a:rPr sz="1100" spc="7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B3D42"/>
                </a:solidFill>
                <a:latin typeface="Arial"/>
                <a:cs typeface="Arial"/>
              </a:rPr>
              <a:t>realizadas</a:t>
            </a:r>
            <a:r>
              <a:rPr sz="1100" spc="10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B3D42"/>
                </a:solidFill>
                <a:latin typeface="Arial"/>
                <a:cs typeface="Arial"/>
              </a:rPr>
              <a:t>pe</a:t>
            </a:r>
            <a:r>
              <a:rPr sz="1100" spc="-85" dirty="0">
                <a:solidFill>
                  <a:srgbClr val="3B3D42"/>
                </a:solidFill>
                <a:latin typeface="Arial"/>
                <a:cs typeface="Arial"/>
              </a:rPr>
              <a:t>l</a:t>
            </a:r>
            <a:r>
              <a:rPr sz="1100" spc="75" dirty="0">
                <a:solidFill>
                  <a:srgbClr val="3B3D42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B3D42"/>
                </a:solidFill>
                <a:latin typeface="Arial"/>
                <a:cs typeface="Arial"/>
              </a:rPr>
              <a:t>Mackenzie</a:t>
            </a:r>
            <a:r>
              <a:rPr sz="1100" spc="-165" dirty="0">
                <a:solidFill>
                  <a:srgbClr val="3B3D42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66676B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726088" y="7147051"/>
          <a:ext cx="4083685" cy="1028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04727"/>
                <a:gridCol w="1860704"/>
              </a:tblGrid>
              <a:tr h="183953">
                <a:tc>
                  <a:txBody>
                    <a:bodyPr/>
                    <a:lstStyle/>
                    <a:p>
                      <a:pPr marL="553085">
                        <a:lnSpc>
                          <a:spcPct val="100000"/>
                        </a:lnSpc>
                      </a:pPr>
                      <a:r>
                        <a:rPr sz="1200" b="1" spc="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="1" spc="-140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1200" b="1" spc="-5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200" b="1" spc="-2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servico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3A8A3"/>
                      </a:solidFill>
                      <a:prstDash val="solid"/>
                    </a:lnL>
                    <a:lnR w="11965">
                      <a:solidFill>
                        <a:srgbClr val="A0A3A3"/>
                      </a:solidFill>
                      <a:prstDash val="solid"/>
                    </a:lnR>
                    <a:lnT w="5982">
                      <a:solidFill>
                        <a:srgbClr val="A0A3A3"/>
                      </a:solidFill>
                      <a:prstDash val="solid"/>
                    </a:lnT>
                    <a:lnB w="5982">
                      <a:solidFill>
                        <a:srgbClr val="97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1415"/>
                        </a:lnSpc>
                      </a:pP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1200" b="1" spc="130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b="1" spc="-15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timado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0A3A3"/>
                      </a:solidFill>
                      <a:prstDash val="solid"/>
                    </a:lnL>
                    <a:lnR w="11965">
                      <a:solidFill>
                        <a:srgbClr val="A8A8A8"/>
                      </a:solidFill>
                      <a:prstDash val="solid"/>
                    </a:lnR>
                    <a:lnT w="5982">
                      <a:solidFill>
                        <a:srgbClr val="A0A3A3"/>
                      </a:solidFill>
                      <a:prstDash val="solid"/>
                    </a:lnT>
                    <a:lnB w="5982">
                      <a:solidFill>
                        <a:srgbClr val="979C9C"/>
                      </a:solidFill>
                      <a:prstDash val="solid"/>
                    </a:lnB>
                  </a:tcPr>
                </a:tc>
              </a:tr>
              <a:tr h="205061">
                <a:tc>
                  <a:txBody>
                    <a:bodyPr/>
                    <a:lstStyle/>
                    <a:p>
                      <a:pPr marL="69088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Hospedagem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3A8A3"/>
                      </a:solidFill>
                      <a:prstDash val="solid"/>
                    </a:lnL>
                    <a:lnR w="11965">
                      <a:solidFill>
                        <a:srgbClr val="A0A3A3"/>
                      </a:solidFill>
                      <a:prstDash val="solid"/>
                    </a:lnR>
                    <a:lnT w="5982">
                      <a:solidFill>
                        <a:srgbClr val="979C9C"/>
                      </a:solidFill>
                      <a:prstDash val="solid"/>
                    </a:lnT>
                    <a:lnB w="5982">
                      <a:solidFill>
                        <a:srgbClr val="A3A3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609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100" spc="5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365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41.885</a:t>
                      </a:r>
                      <a:r>
                        <a:rPr sz="1100" spc="6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0A3A3"/>
                      </a:solidFill>
                      <a:prstDash val="solid"/>
                    </a:lnL>
                    <a:lnR w="11965">
                      <a:solidFill>
                        <a:srgbClr val="A8A8A8"/>
                      </a:solidFill>
                      <a:prstDash val="solid"/>
                    </a:lnR>
                    <a:lnT w="5982">
                      <a:solidFill>
                        <a:srgbClr val="979C9C"/>
                      </a:solidFill>
                      <a:prstDash val="solid"/>
                    </a:lnT>
                    <a:lnB w="5982">
                      <a:solidFill>
                        <a:srgbClr val="A3A3A3"/>
                      </a:solidFill>
                      <a:prstDash val="solid"/>
                    </a:lnB>
                  </a:tcPr>
                </a:tc>
              </a:tr>
              <a:tr h="259344">
                <a:tc>
                  <a:txBody>
                    <a:bodyPr/>
                    <a:lstStyle/>
                    <a:p>
                      <a:pPr marL="60706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1100" spc="125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Van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3A8A3"/>
                      </a:solidFill>
                      <a:prstDash val="solid"/>
                    </a:lnL>
                    <a:lnR w="11965">
                      <a:solidFill>
                        <a:srgbClr val="A0A3A3"/>
                      </a:solidFill>
                      <a:prstDash val="solid"/>
                    </a:lnR>
                    <a:lnT w="5982">
                      <a:solidFill>
                        <a:srgbClr val="A3A3A3"/>
                      </a:solidFill>
                      <a:prstDash val="solid"/>
                    </a:lnT>
                    <a:lnB w="11965">
                      <a:solidFill>
                        <a:srgbClr val="ACAF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284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100" spc="5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31.549</a:t>
                      </a:r>
                      <a:r>
                        <a:rPr sz="1100" spc="15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98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0A3A3"/>
                      </a:solidFill>
                      <a:prstDash val="solid"/>
                    </a:lnL>
                    <a:lnR w="11965">
                      <a:solidFill>
                        <a:srgbClr val="A8A8A8"/>
                      </a:solidFill>
                      <a:prstDash val="solid"/>
                    </a:lnR>
                    <a:lnT w="5982">
                      <a:solidFill>
                        <a:srgbClr val="A3A3A3"/>
                      </a:solidFill>
                      <a:prstDash val="solid"/>
                    </a:lnT>
                    <a:lnB w="11965">
                      <a:solidFill>
                        <a:srgbClr val="ACAFB3"/>
                      </a:solidFill>
                      <a:prstDash val="solid"/>
                    </a:lnB>
                  </a:tcPr>
                </a:tc>
              </a:tr>
              <a:tr h="177921">
                <a:tc>
                  <a:txBody>
                    <a:bodyPr/>
                    <a:lstStyle/>
                    <a:p>
                      <a:pPr marL="32575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Tra</a:t>
                      </a:r>
                      <a:r>
                        <a:rPr sz="1100" spc="-20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dirty="0">
                          <a:solidFill>
                            <a:srgbClr val="525659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1100" spc="-15" dirty="0">
                          <a:solidFill>
                            <a:srgbClr val="5256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orte</a:t>
                      </a:r>
                      <a:r>
                        <a:rPr sz="1100" spc="6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9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cro</a:t>
                      </a:r>
                      <a:r>
                        <a:rPr sz="1100" spc="2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Ôn</a:t>
                      </a:r>
                      <a:r>
                        <a:rPr sz="1100" spc="-5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bus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1965">
                      <a:solidFill>
                        <a:srgbClr val="A0A3A3"/>
                      </a:solidFill>
                      <a:prstDash val="solid"/>
                    </a:lnR>
                    <a:lnT w="11965">
                      <a:solidFill>
                        <a:srgbClr val="ACAFB3"/>
                      </a:solidFill>
                      <a:prstDash val="solid"/>
                    </a:lnT>
                    <a:lnB w="5982">
                      <a:solidFill>
                        <a:srgbClr val="A0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100" spc="15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44.231,33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0A3A3"/>
                      </a:solidFill>
                      <a:prstDash val="solid"/>
                    </a:lnL>
                    <a:lnR w="11965">
                      <a:solidFill>
                        <a:srgbClr val="A8A8A8"/>
                      </a:solidFill>
                      <a:prstDash val="solid"/>
                    </a:lnR>
                    <a:lnT w="11965">
                      <a:solidFill>
                        <a:srgbClr val="ACAFB3"/>
                      </a:solidFill>
                      <a:prstDash val="solid"/>
                    </a:lnT>
                    <a:lnB w="5982">
                      <a:solidFill>
                        <a:srgbClr val="A0A0A3"/>
                      </a:solidFill>
                      <a:prstDash val="solid"/>
                    </a:lnB>
                  </a:tcPr>
                </a:tc>
              </a:tr>
              <a:tr h="196015">
                <a:tc>
                  <a:txBody>
                    <a:bodyPr/>
                    <a:lstStyle/>
                    <a:p>
                      <a:pPr marL="738505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200" b="1" spc="3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(R$)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1965">
                      <a:solidFill>
                        <a:srgbClr val="A0A3A3"/>
                      </a:solidFill>
                      <a:prstDash val="solid"/>
                    </a:lnR>
                    <a:lnT w="5982">
                      <a:solidFill>
                        <a:srgbClr val="A0A0A3"/>
                      </a:solidFill>
                      <a:prstDash val="solid"/>
                    </a:lnT>
                    <a:lnB w="5982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0065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200" b="1" spc="-9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200" b="1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7.66</a:t>
                      </a:r>
                      <a:r>
                        <a:rPr sz="1200" b="1" spc="-5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200" b="1" spc="-190" dirty="0">
                          <a:solidFill>
                            <a:srgbClr val="3B3D4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200" b="1" spc="35" dirty="0">
                          <a:solidFill>
                            <a:srgbClr val="0F111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200" b="1" dirty="0">
                          <a:solidFill>
                            <a:srgbClr val="2A2D3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65">
                      <a:solidFill>
                        <a:srgbClr val="A0A3A3"/>
                      </a:solidFill>
                      <a:prstDash val="solid"/>
                    </a:lnL>
                    <a:lnR w="11965">
                      <a:solidFill>
                        <a:srgbClr val="A8A8A8"/>
                      </a:solidFill>
                      <a:prstDash val="solid"/>
                    </a:lnR>
                    <a:lnT w="5982">
                      <a:solidFill>
                        <a:srgbClr val="A0A0A3"/>
                      </a:solidFill>
                      <a:prstDash val="solid"/>
                    </a:lnT>
                    <a:lnB w="5982">
                      <a:solidFill>
                        <a:srgbClr val="878C8C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4544" y="609600"/>
            <a:ext cx="707136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54391" y="9651323"/>
            <a:ext cx="5066030" cy="0"/>
          </a:xfrm>
          <a:custGeom>
            <a:avLst/>
            <a:gdLst/>
            <a:ahLst/>
            <a:cxnLst/>
            <a:rect l="l" t="t" r="r" b="b"/>
            <a:pathLst>
              <a:path w="5066030">
                <a:moveTo>
                  <a:pt x="0" y="0"/>
                </a:moveTo>
                <a:lnTo>
                  <a:pt x="5065809" y="0"/>
                </a:lnTo>
              </a:path>
            </a:pathLst>
          </a:custGeom>
          <a:ln w="6030">
            <a:solidFill>
              <a:srgbClr val="6064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85006" y="725125"/>
            <a:ext cx="1743710" cy="550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ts val="2675"/>
              </a:lnSpc>
            </a:pPr>
            <a:r>
              <a:rPr sz="2250" spc="15" dirty="0">
                <a:solidFill>
                  <a:srgbClr val="0E0F15"/>
                </a:solidFill>
                <a:latin typeface="Arial"/>
                <a:cs typeface="Arial"/>
              </a:rPr>
              <a:t>MACKE</a:t>
            </a:r>
            <a:r>
              <a:rPr sz="2250" spc="-15" dirty="0">
                <a:solidFill>
                  <a:srgbClr val="0E0F15"/>
                </a:solidFill>
                <a:latin typeface="Arial"/>
                <a:cs typeface="Arial"/>
              </a:rPr>
              <a:t>N</a:t>
            </a:r>
            <a:r>
              <a:rPr sz="2250" spc="125" dirty="0">
                <a:solidFill>
                  <a:srgbClr val="0E0F15"/>
                </a:solidFill>
                <a:latin typeface="Arial"/>
                <a:cs typeface="Arial"/>
              </a:rPr>
              <a:t>Z</a:t>
            </a:r>
            <a:r>
              <a:rPr sz="2250" spc="3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225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endParaRPr sz="2250">
              <a:latin typeface="Arial"/>
              <a:cs typeface="Arial"/>
            </a:endParaRPr>
          </a:p>
          <a:p>
            <a:pPr marL="12700">
              <a:lnSpc>
                <a:spcPts val="1895"/>
              </a:lnSpc>
            </a:pPr>
            <a:r>
              <a:rPr sz="1600" spc="-15" dirty="0">
                <a:solidFill>
                  <a:srgbClr val="0E0F15"/>
                </a:solidFill>
                <a:latin typeface="Arial"/>
                <a:cs typeface="Arial"/>
              </a:rPr>
              <a:t>ESPORTE</a:t>
            </a:r>
            <a:r>
              <a:rPr sz="1600" spc="-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600" spc="55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600" spc="-20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600" dirty="0">
                <a:solidFill>
                  <a:srgbClr val="0E0F15"/>
                </a:solidFill>
                <a:latin typeface="Arial"/>
                <a:cs typeface="Arial"/>
              </a:rPr>
              <a:t>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25135" y="9661762"/>
            <a:ext cx="4544695" cy="273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 marR="5080" indent="-60325">
              <a:lnSpc>
                <a:spcPts val="1050"/>
              </a:lnSpc>
            </a:pPr>
            <a:r>
              <a:rPr sz="900" spc="-15" dirty="0">
                <a:solidFill>
                  <a:srgbClr val="64676B"/>
                </a:solidFill>
                <a:latin typeface="Times New Roman"/>
                <a:cs typeface="Times New Roman"/>
              </a:rPr>
              <a:t>Diretoria</a:t>
            </a:r>
            <a:r>
              <a:rPr sz="900" spc="6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97B7E"/>
                </a:solidFill>
                <a:latin typeface="Times New Roman"/>
                <a:cs typeface="Times New Roman"/>
              </a:rPr>
              <a:t>de</a:t>
            </a:r>
            <a:r>
              <a:rPr sz="900" spc="-3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797B7E"/>
                </a:solidFill>
                <a:latin typeface="Times New Roman"/>
                <a:cs typeface="Times New Roman"/>
              </a:rPr>
              <a:t>Administração</a:t>
            </a:r>
            <a:r>
              <a:rPr sz="90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8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97B7E"/>
                </a:solidFill>
                <a:latin typeface="Times New Roman"/>
                <a:cs typeface="Times New Roman"/>
              </a:rPr>
              <a:t>-</a:t>
            </a:r>
            <a:r>
              <a:rPr sz="900" spc="3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64676B"/>
                </a:solidFill>
                <a:latin typeface="Times New Roman"/>
                <a:cs typeface="Times New Roman"/>
              </a:rPr>
              <a:t>Rua</a:t>
            </a:r>
            <a:r>
              <a:rPr sz="900" spc="2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797B7E"/>
                </a:solidFill>
                <a:latin typeface="Times New Roman"/>
                <a:cs typeface="Times New Roman"/>
              </a:rPr>
              <a:t>Coogonhas,</a:t>
            </a:r>
            <a:r>
              <a:rPr sz="900" spc="-3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64676B"/>
                </a:solidFill>
                <a:latin typeface="Times New Roman"/>
                <a:cs typeface="Times New Roman"/>
              </a:rPr>
              <a:t>4</a:t>
            </a:r>
            <a:r>
              <a:rPr sz="900" spc="-35" dirty="0">
                <a:solidFill>
                  <a:srgbClr val="64676B"/>
                </a:solidFill>
                <a:latin typeface="Times New Roman"/>
                <a:cs typeface="Times New Roman"/>
              </a:rPr>
              <a:t>5</a:t>
            </a:r>
            <a:r>
              <a:rPr sz="900" spc="90" dirty="0">
                <a:solidFill>
                  <a:srgbClr val="64676B"/>
                </a:solidFill>
                <a:latin typeface="Times New Roman"/>
                <a:cs typeface="Times New Roman"/>
              </a:rPr>
              <a:t>0</a:t>
            </a:r>
            <a:r>
              <a:rPr sz="900" spc="-6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64676B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64676B"/>
                </a:solidFill>
                <a:latin typeface="Times New Roman"/>
                <a:cs typeface="Times New Roman"/>
              </a:rPr>
              <a:t>CEP.</a:t>
            </a:r>
            <a:r>
              <a:rPr sz="900" spc="-1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97B7E"/>
                </a:solidFill>
                <a:latin typeface="Times New Roman"/>
                <a:cs typeface="Times New Roman"/>
              </a:rPr>
              <a:t>0</a:t>
            </a:r>
            <a:r>
              <a:rPr sz="900" spc="-75" dirty="0">
                <a:solidFill>
                  <a:srgbClr val="797B7E"/>
                </a:solidFill>
                <a:latin typeface="Times New Roman"/>
                <a:cs typeface="Times New Roman"/>
              </a:rPr>
              <a:t>.</a:t>
            </a:r>
            <a:r>
              <a:rPr sz="900" spc="50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-60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97B7E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797B7E"/>
                </a:solidFill>
                <a:latin typeface="Times New Roman"/>
                <a:cs typeface="Times New Roman"/>
              </a:rPr>
              <a:t>.</a:t>
            </a:r>
            <a:r>
              <a:rPr sz="900" spc="-120" dirty="0">
                <a:solidFill>
                  <a:srgbClr val="797B7E"/>
                </a:solidFill>
                <a:latin typeface="Times New Roman"/>
                <a:cs typeface="Times New Roman"/>
              </a:rPr>
              <a:t>1</a:t>
            </a:r>
            <a:r>
              <a:rPr sz="900" spc="50" dirty="0">
                <a:solidFill>
                  <a:srgbClr val="797B7E"/>
                </a:solidFill>
                <a:latin typeface="Times New Roman"/>
                <a:cs typeface="Times New Roman"/>
              </a:rPr>
              <a:t>00</a:t>
            </a:r>
            <a:r>
              <a:rPr sz="900" spc="-5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97B7E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64676B"/>
                </a:solidFill>
                <a:latin typeface="Times New Roman"/>
                <a:cs typeface="Times New Roman"/>
              </a:rPr>
              <a:t>Fone/Fax</a:t>
            </a:r>
            <a:r>
              <a:rPr sz="900" spc="8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797B7E"/>
                </a:solidFill>
                <a:latin typeface="Times New Roman"/>
                <a:cs typeface="Times New Roman"/>
              </a:rPr>
              <a:t>(</a:t>
            </a:r>
            <a:r>
              <a:rPr sz="900" spc="-70" dirty="0">
                <a:solidFill>
                  <a:srgbClr val="797B7E"/>
                </a:solidFill>
                <a:latin typeface="Times New Roman"/>
                <a:cs typeface="Times New Roman"/>
              </a:rPr>
              <a:t>0</a:t>
            </a:r>
            <a:r>
              <a:rPr sz="900" spc="70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-75" dirty="0">
                <a:solidFill>
                  <a:srgbClr val="797B7E"/>
                </a:solidFill>
                <a:latin typeface="Times New Roman"/>
                <a:cs typeface="Times New Roman"/>
              </a:rPr>
              <a:t>1</a:t>
            </a:r>
            <a:r>
              <a:rPr sz="900" spc="100" dirty="0">
                <a:solidFill>
                  <a:srgbClr val="797B7E"/>
                </a:solidFill>
                <a:latin typeface="Times New Roman"/>
                <a:cs typeface="Times New Roman"/>
              </a:rPr>
              <a:t>)</a:t>
            </a:r>
            <a:r>
              <a:rPr sz="900" spc="-6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dirty="0">
                <a:solidFill>
                  <a:srgbClr val="797B7E"/>
                </a:solidFill>
                <a:latin typeface="Times New Roman"/>
                <a:cs typeface="Times New Roman"/>
              </a:rPr>
              <a:t>223-2</a:t>
            </a:r>
            <a:r>
              <a:rPr sz="900" spc="35" dirty="0">
                <a:solidFill>
                  <a:srgbClr val="797B7E"/>
                </a:solidFill>
                <a:latin typeface="Times New Roman"/>
                <a:cs typeface="Times New Roman"/>
              </a:rPr>
              <a:t>6</a:t>
            </a:r>
            <a:r>
              <a:rPr sz="900" spc="20" dirty="0">
                <a:solidFill>
                  <a:srgbClr val="494D4F"/>
                </a:solidFill>
                <a:latin typeface="Times New Roman"/>
                <a:cs typeface="Times New Roman"/>
              </a:rPr>
              <a:t>1</a:t>
            </a:r>
            <a:r>
              <a:rPr sz="900" spc="85" dirty="0">
                <a:solidFill>
                  <a:srgbClr val="64676B"/>
                </a:solidFill>
                <a:latin typeface="Times New Roman"/>
                <a:cs typeface="Times New Roman"/>
              </a:rPr>
              <a:t>1</a:t>
            </a:r>
            <a:r>
              <a:rPr sz="900" spc="4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64676B"/>
                </a:solidFill>
                <a:latin typeface="Times New Roman"/>
                <a:cs typeface="Times New Roman"/>
              </a:rPr>
              <a:t>Praça</a:t>
            </a:r>
            <a:r>
              <a:rPr sz="900" spc="3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97B7E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797B7E"/>
                </a:solidFill>
                <a:latin typeface="Times New Roman"/>
                <a:cs typeface="Times New Roman"/>
              </a:rPr>
              <a:t>Espones</a:t>
            </a:r>
            <a:r>
              <a:rPr sz="900" spc="7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494D4F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494D4F"/>
                </a:solidFill>
                <a:latin typeface="Times New Roman"/>
                <a:cs typeface="Times New Roman"/>
              </a:rPr>
              <a:t>R</a:t>
            </a:r>
            <a:r>
              <a:rPr sz="900" spc="-35" dirty="0">
                <a:solidFill>
                  <a:srgbClr val="64676B"/>
                </a:solidFill>
                <a:latin typeface="Times New Roman"/>
                <a:cs typeface="Times New Roman"/>
              </a:rPr>
              <a:t>ua</a:t>
            </a:r>
            <a:r>
              <a:rPr sz="900" spc="7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64676B"/>
                </a:solidFill>
                <a:latin typeface="Times New Roman"/>
                <a:cs typeface="Times New Roman"/>
              </a:rPr>
              <a:t>Benvinda</a:t>
            </a:r>
            <a:r>
              <a:rPr sz="900" spc="7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64676B"/>
                </a:solidFill>
                <a:latin typeface="Times New Roman"/>
                <a:cs typeface="Times New Roman"/>
              </a:rPr>
              <a:t>de</a:t>
            </a:r>
            <a:r>
              <a:rPr sz="900" spc="-3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797B7E"/>
                </a:solidFill>
                <a:latin typeface="Times New Roman"/>
                <a:cs typeface="Times New Roman"/>
              </a:rPr>
              <a:t>Carvalho,</a:t>
            </a:r>
            <a:r>
              <a:rPr sz="900" spc="40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64676B"/>
                </a:solidFill>
                <a:latin typeface="Times New Roman"/>
                <a:cs typeface="Times New Roman"/>
              </a:rPr>
              <a:t>Final</a:t>
            </a:r>
            <a:r>
              <a:rPr sz="900" spc="10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97B7E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797B7E"/>
                </a:solidFill>
                <a:latin typeface="Times New Roman"/>
                <a:cs typeface="Times New Roman"/>
              </a:rPr>
              <a:t> CEP</a:t>
            </a:r>
            <a:r>
              <a:rPr sz="900" spc="-2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97B7E"/>
                </a:solidFill>
                <a:latin typeface="Times New Roman"/>
                <a:cs typeface="Times New Roman"/>
              </a:rPr>
              <a:t>0</a:t>
            </a:r>
            <a:r>
              <a:rPr sz="900" spc="-30" dirty="0">
                <a:solidFill>
                  <a:srgbClr val="797B7E"/>
                </a:solidFill>
                <a:latin typeface="Times New Roman"/>
                <a:cs typeface="Times New Roman"/>
              </a:rPr>
              <a:t>.</a:t>
            </a:r>
            <a:r>
              <a:rPr sz="900" spc="25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-75" dirty="0">
                <a:solidFill>
                  <a:srgbClr val="797B7E"/>
                </a:solidFill>
                <a:latin typeface="Times New Roman"/>
                <a:cs typeface="Times New Roman"/>
              </a:rPr>
              <a:t>3</a:t>
            </a:r>
            <a:r>
              <a:rPr sz="900" spc="5" dirty="0">
                <a:solidFill>
                  <a:srgbClr val="797B7E"/>
                </a:solidFill>
                <a:latin typeface="Times New Roman"/>
                <a:cs typeface="Times New Roman"/>
              </a:rPr>
              <a:t>0.180</a:t>
            </a:r>
            <a:r>
              <a:rPr sz="900" spc="-1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909193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909193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494D4F"/>
                </a:solidFill>
                <a:latin typeface="Times New Roman"/>
                <a:cs typeface="Times New Roman"/>
              </a:rPr>
              <a:t>B</a:t>
            </a:r>
            <a:r>
              <a:rPr sz="900" spc="-10" dirty="0">
                <a:solidFill>
                  <a:srgbClr val="797B7E"/>
                </a:solidFill>
                <a:latin typeface="Times New Roman"/>
                <a:cs typeface="Times New Roman"/>
              </a:rPr>
              <a:t>elo</a:t>
            </a:r>
            <a:r>
              <a:rPr sz="900" spc="15" dirty="0">
                <a:solidFill>
                  <a:srgbClr val="797B7E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494D4F"/>
                </a:solidFill>
                <a:latin typeface="Times New Roman"/>
                <a:cs typeface="Times New Roman"/>
              </a:rPr>
              <a:t>H</a:t>
            </a:r>
            <a:r>
              <a:rPr sz="900" spc="-5" dirty="0">
                <a:solidFill>
                  <a:srgbClr val="64676B"/>
                </a:solidFill>
                <a:latin typeface="Times New Roman"/>
                <a:cs typeface="Times New Roman"/>
              </a:rPr>
              <a:t>orizonte</a:t>
            </a:r>
            <a:r>
              <a:rPr sz="900" spc="-4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500" dirty="0">
                <a:solidFill>
                  <a:srgbClr val="909193"/>
                </a:solidFill>
                <a:latin typeface="Times New Roman"/>
                <a:cs typeface="Times New Roman"/>
              </a:rPr>
              <a:t>-</a:t>
            </a:r>
            <a:r>
              <a:rPr sz="900" spc="-45" dirty="0">
                <a:solidFill>
                  <a:srgbClr val="383A3D"/>
                </a:solidFill>
                <a:latin typeface="Times New Roman"/>
                <a:cs typeface="Times New Roman"/>
              </a:rPr>
              <a:t>M</a:t>
            </a:r>
            <a:r>
              <a:rPr sz="900" dirty="0">
                <a:solidFill>
                  <a:srgbClr val="64676B"/>
                </a:solidFill>
                <a:latin typeface="Times New Roman"/>
                <a:cs typeface="Times New Roman"/>
              </a:rPr>
              <a:t>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87964" y="9928340"/>
            <a:ext cx="1887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64676B"/>
                </a:solidFill>
                <a:latin typeface="Times New Roman"/>
                <a:cs typeface="Times New Roman"/>
              </a:rPr>
              <a:t>Homc </a:t>
            </a:r>
            <a:r>
              <a:rPr sz="900" spc="-5" dirty="0">
                <a:solidFill>
                  <a:srgbClr val="64676B"/>
                </a:solidFill>
                <a:latin typeface="Times New Roman"/>
                <a:cs typeface="Times New Roman"/>
              </a:rPr>
              <a:t>Page:</a:t>
            </a:r>
            <a:r>
              <a:rPr sz="900" spc="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97B7E"/>
                </a:solidFill>
                <a:latin typeface="Times New Roman"/>
                <a:cs typeface="Times New Roman"/>
                <a:hlinkClick r:id="rId4"/>
              </a:rPr>
              <a:t>www.mackenziebh.com.br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52995" y="9928340"/>
            <a:ext cx="20269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" dirty="0">
                <a:solidFill>
                  <a:srgbClr val="64676B"/>
                </a:solidFill>
                <a:latin typeface="Times New Roman"/>
                <a:cs typeface="Times New Roman"/>
              </a:rPr>
              <a:t>E</a:t>
            </a:r>
            <a:r>
              <a:rPr sz="900" spc="-20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64676B"/>
                </a:solidFill>
                <a:latin typeface="Times New Roman"/>
                <a:cs typeface="Times New Roman"/>
              </a:rPr>
              <a:t>MaiJ:</a:t>
            </a:r>
            <a:r>
              <a:rPr sz="900" spc="7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64676B"/>
                </a:solidFill>
                <a:latin typeface="Times New Roman"/>
                <a:cs typeface="Times New Roman"/>
              </a:rPr>
              <a:t>mackenzie@mackenziebh </a:t>
            </a:r>
            <a:r>
              <a:rPr sz="900" spc="-40" dirty="0">
                <a:solidFill>
                  <a:srgbClr val="698090"/>
                </a:solidFill>
                <a:latin typeface="Times New Roman"/>
                <a:cs typeface="Times New Roman"/>
              </a:rPr>
              <a:t>.</a:t>
            </a:r>
            <a:r>
              <a:rPr sz="900" spc="20" dirty="0">
                <a:solidFill>
                  <a:srgbClr val="64676B"/>
                </a:solidFill>
                <a:latin typeface="Times New Roman"/>
                <a:cs typeface="Times New Roman"/>
              </a:rPr>
              <a:t>com</a:t>
            </a:r>
            <a:r>
              <a:rPr sz="900" spc="-145" dirty="0">
                <a:solidFill>
                  <a:srgbClr val="64676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698090"/>
                </a:solidFill>
                <a:latin typeface="Times New Roman"/>
                <a:cs typeface="Times New Roman"/>
              </a:rPr>
              <a:t>.b</a:t>
            </a:r>
            <a:r>
              <a:rPr sz="900" spc="-70" dirty="0">
                <a:solidFill>
                  <a:srgbClr val="64676B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7568" y="1565357"/>
            <a:ext cx="5105400" cy="7393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4170" indent="-331470" algn="just">
              <a:lnSpc>
                <a:spcPct val="100000"/>
              </a:lnSpc>
              <a:buClr>
                <a:srgbClr val="0E0F15"/>
              </a:buClr>
              <a:buFont typeface="Arial"/>
              <a:buAutoNum type="arabicPeriod" startAt="5"/>
              <a:tabLst>
                <a:tab pos="344805" algn="l"/>
              </a:tabLst>
            </a:pP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RE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EB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MENTO</a:t>
            </a:r>
            <a:r>
              <a:rPr sz="1150" spc="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DOS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ENVELOPES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  <a:buClr>
                <a:srgbClr val="0E0F15"/>
              </a:buClr>
              <a:buFont typeface="Arial"/>
              <a:buAutoNum type="arabicPeriod" startAt="5"/>
            </a:pPr>
            <a:endParaRPr sz="1200">
              <a:latin typeface="Times New Roman"/>
              <a:cs typeface="Times New Roman"/>
            </a:endParaRPr>
          </a:p>
          <a:p>
            <a:pPr marL="12700" marR="54610" lvl="1" indent="5715">
              <a:lnSpc>
                <a:spcPct val="104800"/>
              </a:lnSpc>
              <a:buClr>
                <a:srgbClr val="383A3D"/>
              </a:buClr>
              <a:buFont typeface="Arial"/>
              <a:buAutoNum type="arabicPeriod"/>
              <a:tabLst>
                <a:tab pos="447040" algn="l"/>
              </a:tabLst>
            </a:pPr>
            <a:r>
              <a:rPr sz="1100" spc="-40" dirty="0">
                <a:solidFill>
                  <a:srgbClr val="383A3D"/>
                </a:solidFill>
                <a:latin typeface="Arial"/>
                <a:cs typeface="Arial"/>
              </a:rPr>
              <a:t>Os </a:t>
            </a:r>
            <a:r>
              <a:rPr sz="1100" spc="8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habil</a:t>
            </a:r>
            <a:r>
              <a:rPr sz="1100" spc="-5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tação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Proposta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A3D"/>
                </a:solidFill>
                <a:latin typeface="Arial"/>
                <a:cs typeface="Arial"/>
              </a:rPr>
              <a:t>Preço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deverão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A3D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0E0F15"/>
                </a:solidFill>
                <a:latin typeface="Arial"/>
                <a:cs typeface="Arial"/>
              </a:rPr>
              <a:t>r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entregues</a:t>
            </a:r>
            <a:r>
              <a:rPr sz="1100" spc="7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em</a:t>
            </a:r>
            <a:r>
              <a:rPr sz="1100" spc="3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spc="-45" dirty="0">
                <a:solidFill>
                  <a:srgbClr val="0E0F15"/>
                </a:solidFill>
                <a:latin typeface="Arial"/>
                <a:cs typeface="Arial"/>
              </a:rPr>
              <a:t>n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ve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lopes</a:t>
            </a:r>
            <a:r>
              <a:rPr sz="1100" spc="8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separados</a:t>
            </a:r>
            <a:r>
              <a:rPr sz="1100" spc="12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dev</a:t>
            </a:r>
            <a:r>
              <a:rPr sz="1100" spc="-3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damente</a:t>
            </a:r>
            <a:r>
              <a:rPr sz="1100" spc="12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lacrados.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1"/>
              </a:spcBef>
              <a:buClr>
                <a:srgbClr val="383A3D"/>
              </a:buClr>
              <a:buFont typeface="Arial"/>
              <a:buAutoNum type="arabicPeriod"/>
            </a:pPr>
            <a:endParaRPr sz="1200">
              <a:latin typeface="Times New Roman"/>
              <a:cs typeface="Times New Roman"/>
            </a:endParaRPr>
          </a:p>
          <a:p>
            <a:pPr marL="18415" marR="42545" lvl="1" indent="6350" algn="just">
              <a:lnSpc>
                <a:spcPct val="104800"/>
              </a:lnSpc>
              <a:buClr>
                <a:srgbClr val="383A3D"/>
              </a:buClr>
              <a:buFont typeface="Arial"/>
              <a:buAutoNum type="arabicPeriod"/>
              <a:tabLst>
                <a:tab pos="447040" algn="l"/>
              </a:tabLst>
            </a:pPr>
            <a:r>
              <a:rPr sz="1100" spc="-45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A3D"/>
                </a:solidFill>
                <a:latin typeface="Arial"/>
                <a:cs typeface="Arial"/>
              </a:rPr>
              <a:t>hab</a:t>
            </a:r>
            <a:r>
              <a:rPr sz="1100" spc="-2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383A3D"/>
                </a:solidFill>
                <a:latin typeface="Arial"/>
                <a:cs typeface="Arial"/>
              </a:rPr>
              <a:t>litação</a:t>
            </a:r>
            <a:r>
              <a:rPr sz="1100" spc="7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A3D"/>
                </a:solidFill>
                <a:latin typeface="Arial"/>
                <a:cs typeface="Arial"/>
              </a:rPr>
              <a:t>será</a:t>
            </a:r>
            <a:r>
              <a:rPr sz="1100" spc="8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fe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83A3D"/>
                </a:solidFill>
                <a:latin typeface="Arial"/>
                <a:cs typeface="Arial"/>
              </a:rPr>
              <a:t>ta</a:t>
            </a:r>
            <a:r>
              <a:rPr sz="1100" spc="1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mediante</a:t>
            </a:r>
            <a:r>
              <a:rPr sz="1100" spc="10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83A3D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exame</a:t>
            </a:r>
            <a:r>
              <a:rPr sz="1100" spc="114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documentação</a:t>
            </a:r>
            <a:r>
              <a:rPr sz="1100" spc="12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A3D"/>
                </a:solidFill>
                <a:latin typeface="Arial"/>
                <a:cs typeface="Arial"/>
              </a:rPr>
              <a:t>cont</a:t>
            </a:r>
            <a:r>
              <a:rPr sz="1100" spc="-30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em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enve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ope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separado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83A3D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acrado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trazendo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83A3D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parte</a:t>
            </a:r>
            <a:r>
              <a:rPr sz="1100" spc="15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externa </a:t>
            </a:r>
            <a:r>
              <a:rPr sz="1100" spc="-9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83A3D"/>
                </a:solidFill>
                <a:latin typeface="Arial"/>
                <a:cs typeface="Arial"/>
              </a:rPr>
              <a:t>fronta</a:t>
            </a:r>
            <a:r>
              <a:rPr sz="1100" spc="80" dirty="0">
                <a:solidFill>
                  <a:srgbClr val="383A3D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83A3D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segu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nte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64676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dentificação</a:t>
            </a:r>
            <a:r>
              <a:rPr sz="1100" spc="-15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210" dirty="0">
                <a:solidFill>
                  <a:srgbClr val="64676B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829944">
              <a:lnSpc>
                <a:spcPct val="100000"/>
              </a:lnSpc>
            </a:pP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ENVELOPE </a:t>
            </a:r>
            <a:r>
              <a:rPr sz="1150" spc="-16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Nº</a:t>
            </a:r>
            <a:r>
              <a:rPr sz="1150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75" dirty="0">
                <a:solidFill>
                  <a:srgbClr val="0E0F15"/>
                </a:solidFill>
                <a:latin typeface="Arial"/>
                <a:cs typeface="Arial"/>
              </a:rPr>
              <a:t>01</a:t>
            </a:r>
            <a:r>
              <a:rPr sz="1150" spc="-20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-</a:t>
            </a:r>
            <a:r>
              <a:rPr sz="1150" spc="7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DOCUMENTOS</a:t>
            </a:r>
            <a:r>
              <a:rPr sz="1150" spc="1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E0F15"/>
                </a:solidFill>
                <a:latin typeface="Arial"/>
                <a:cs typeface="Arial"/>
              </a:rPr>
              <a:t>HAB</a:t>
            </a:r>
            <a:r>
              <a:rPr sz="1150" spc="-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75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ITAÇÃO MACKENZ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E0F15"/>
                </a:solidFill>
                <a:latin typeface="Arial"/>
                <a:cs typeface="Arial"/>
              </a:rPr>
              <a:t>ESPORTE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CL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U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BE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540" dirty="0">
                <a:solidFill>
                  <a:srgbClr val="0E0F15"/>
                </a:solidFill>
                <a:latin typeface="Arial"/>
                <a:cs typeface="Arial"/>
              </a:rPr>
              <a:t>-</a:t>
            </a:r>
            <a:r>
              <a:rPr sz="1150" spc="-1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OM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F15"/>
                </a:solidFill>
                <a:latin typeface="Arial"/>
                <a:cs typeface="Arial"/>
              </a:rPr>
              <a:t>S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SÃO</a:t>
            </a:r>
            <a:r>
              <a:rPr sz="1150" spc="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-8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190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6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TAÇÕES</a:t>
            </a:r>
            <a:endParaRPr sz="115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</a:pPr>
            <a:r>
              <a:rPr sz="1150" spc="5" dirty="0">
                <a:solidFill>
                  <a:srgbClr val="0E0F15"/>
                </a:solidFill>
                <a:latin typeface="Arial"/>
                <a:cs typeface="Arial"/>
              </a:rPr>
              <a:t>RUA</a:t>
            </a:r>
            <a:r>
              <a:rPr sz="1150" spc="-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CONGONHA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S</a:t>
            </a:r>
            <a:r>
              <a:rPr sz="1150" spc="385" dirty="0">
                <a:solidFill>
                  <a:srgbClr val="0E0F15"/>
                </a:solidFill>
                <a:latin typeface="Arial"/>
                <a:cs typeface="Arial"/>
              </a:rPr>
              <a:t>,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Nº</a:t>
            </a:r>
            <a:r>
              <a:rPr sz="1150" spc="-10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E0F15"/>
                </a:solidFill>
                <a:latin typeface="Arial"/>
                <a:cs typeface="Arial"/>
              </a:rPr>
              <a:t>45</a:t>
            </a:r>
            <a:r>
              <a:rPr sz="1150" spc="80" dirty="0">
                <a:solidFill>
                  <a:srgbClr val="0E0F15"/>
                </a:solidFill>
                <a:latin typeface="Arial"/>
                <a:cs typeface="Arial"/>
              </a:rPr>
              <a:t>0</a:t>
            </a:r>
            <a:r>
              <a:rPr sz="1150" spc="385" dirty="0">
                <a:solidFill>
                  <a:srgbClr val="0E0F15"/>
                </a:solidFill>
                <a:latin typeface="Arial"/>
                <a:cs typeface="Arial"/>
              </a:rPr>
              <a:t>,</a:t>
            </a:r>
            <a:r>
              <a:rPr sz="1150" spc="130" dirty="0">
                <a:solidFill>
                  <a:srgbClr val="0E0F15"/>
                </a:solidFill>
                <a:latin typeface="Arial"/>
                <a:cs typeface="Arial"/>
              </a:rPr>
              <a:t>BA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RRO</a:t>
            </a:r>
            <a:r>
              <a:rPr sz="1150" spc="-7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SANTO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ANTÔN 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340" dirty="0">
                <a:solidFill>
                  <a:srgbClr val="0E0F15"/>
                </a:solidFill>
                <a:latin typeface="Arial"/>
                <a:cs typeface="Arial"/>
              </a:rPr>
              <a:t>,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CEP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E0F15"/>
                </a:solidFill>
                <a:latin typeface="Arial"/>
                <a:cs typeface="Arial"/>
              </a:rPr>
              <a:t>30330-</a:t>
            </a:r>
            <a:r>
              <a:rPr sz="1150" spc="-60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spc="120" dirty="0">
                <a:solidFill>
                  <a:srgbClr val="0E0F15"/>
                </a:solidFill>
                <a:latin typeface="Arial"/>
                <a:cs typeface="Arial"/>
              </a:rPr>
              <a:t>00</a:t>
            </a:r>
            <a:endParaRPr sz="1150">
              <a:latin typeface="Arial"/>
              <a:cs typeface="Arial"/>
            </a:endParaRPr>
          </a:p>
          <a:p>
            <a:pPr marL="30480" marR="3148330">
              <a:lnSpc>
                <a:spcPts val="1340"/>
              </a:lnSpc>
              <a:spcBef>
                <a:spcPts val="80"/>
              </a:spcBef>
            </a:pPr>
            <a:r>
              <a:rPr sz="1150" spc="130" dirty="0">
                <a:solidFill>
                  <a:srgbClr val="383A3D"/>
                </a:solidFill>
                <a:latin typeface="Arial"/>
                <a:cs typeface="Arial"/>
              </a:rPr>
              <a:t>- </a:t>
            </a:r>
            <a:r>
              <a:rPr sz="1150" spc="3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BE</a:t>
            </a:r>
            <a:r>
              <a:rPr sz="1150" spc="-95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H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OR</a:t>
            </a:r>
            <a:r>
              <a:rPr sz="1150" spc="13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ZONTE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540" dirty="0">
                <a:solidFill>
                  <a:srgbClr val="0E0F15"/>
                </a:solidFill>
                <a:latin typeface="Arial"/>
                <a:cs typeface="Arial"/>
              </a:rPr>
              <a:t>-</a:t>
            </a:r>
            <a:r>
              <a:rPr sz="1150" spc="-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F15"/>
                </a:solidFill>
                <a:latin typeface="Arial"/>
                <a:cs typeface="Arial"/>
              </a:rPr>
              <a:t>M</a:t>
            </a:r>
            <a:r>
              <a:rPr sz="1150" spc="30" dirty="0">
                <a:solidFill>
                  <a:srgbClr val="0E0F15"/>
                </a:solidFill>
                <a:latin typeface="Arial"/>
                <a:cs typeface="Arial"/>
              </a:rPr>
              <a:t>G.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CONVÊN</a:t>
            </a: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Nº</a:t>
            </a:r>
            <a:r>
              <a:rPr sz="1150" spc="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F15"/>
                </a:solidFill>
                <a:latin typeface="Arial"/>
                <a:cs typeface="Arial"/>
              </a:rPr>
              <a:t>28</a:t>
            </a:r>
            <a:endParaRPr sz="1150">
              <a:latin typeface="Arial"/>
              <a:cs typeface="Arial"/>
            </a:endParaRPr>
          </a:p>
          <a:p>
            <a:pPr marL="24130" indent="12065" algn="just">
              <a:lnSpc>
                <a:spcPts val="1345"/>
              </a:lnSpc>
            </a:pP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NOME</a:t>
            </a:r>
            <a:r>
              <a:rPr sz="1150" spc="6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D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-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1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90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11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E0F15"/>
                </a:solidFill>
                <a:latin typeface="Arial"/>
                <a:cs typeface="Arial"/>
              </a:rPr>
              <a:t>TANTE</a:t>
            </a:r>
            <a:endParaRPr sz="1150">
              <a:latin typeface="Arial"/>
              <a:cs typeface="Arial"/>
            </a:endParaRPr>
          </a:p>
          <a:p>
            <a:pPr marL="36195" marR="4325620" indent="-12065">
              <a:lnSpc>
                <a:spcPct val="100000"/>
              </a:lnSpc>
              <a:spcBef>
                <a:spcPts val="50"/>
              </a:spcBef>
            </a:pP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TELEFONE </a:t>
            </a:r>
            <a:r>
              <a:rPr sz="1150" spc="90" dirty="0">
                <a:solidFill>
                  <a:srgbClr val="0E0F15"/>
                </a:solidFill>
                <a:latin typeface="Arial"/>
                <a:cs typeface="Arial"/>
              </a:rPr>
              <a:t>E-MA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endParaRPr sz="1150">
              <a:latin typeface="Arial"/>
              <a:cs typeface="Arial"/>
            </a:endParaRPr>
          </a:p>
          <a:p>
            <a:pPr marL="42545" indent="-6350" algn="just">
              <a:lnSpc>
                <a:spcPts val="1335"/>
              </a:lnSpc>
            </a:pP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DATA: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475" dirty="0">
                <a:solidFill>
                  <a:srgbClr val="383A3D"/>
                </a:solidFill>
                <a:latin typeface="Arial"/>
                <a:cs typeface="Arial"/>
              </a:rPr>
              <a:t>_</a:t>
            </a:r>
            <a:r>
              <a:rPr sz="1150" spc="-1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50" spc="240" dirty="0">
                <a:solidFill>
                  <a:srgbClr val="383A3D"/>
                </a:solidFill>
                <a:latin typeface="Arial"/>
                <a:cs typeface="Arial"/>
              </a:rPr>
              <a:t>/</a:t>
            </a:r>
            <a:r>
              <a:rPr sz="1150" spc="1430" dirty="0">
                <a:solidFill>
                  <a:srgbClr val="383A3D"/>
                </a:solidFill>
                <a:latin typeface="Arial"/>
                <a:cs typeface="Arial"/>
              </a:rPr>
              <a:t>_</a:t>
            </a:r>
            <a:r>
              <a:rPr sz="1150" spc="-1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50" spc="240" dirty="0">
                <a:solidFill>
                  <a:srgbClr val="0E0F15"/>
                </a:solidFill>
                <a:latin typeface="Arial"/>
                <a:cs typeface="Arial"/>
              </a:rPr>
              <a:t>/</a:t>
            </a:r>
            <a:r>
              <a:rPr sz="1150" spc="1430" dirty="0">
                <a:solidFill>
                  <a:srgbClr val="131C3D"/>
                </a:solidFill>
                <a:latin typeface="Arial"/>
                <a:cs typeface="Arial"/>
              </a:rPr>
              <a:t>_</a:t>
            </a:r>
            <a:r>
              <a:rPr sz="1150" dirty="0">
                <a:solidFill>
                  <a:srgbClr val="131C3D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31C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HORA: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255" dirty="0">
                <a:solidFill>
                  <a:srgbClr val="0E0F15"/>
                </a:solidFill>
                <a:latin typeface="Arial"/>
                <a:cs typeface="Arial"/>
              </a:rPr>
              <a:t>_</a:t>
            </a:r>
            <a:r>
              <a:rPr sz="1150" spc="345" dirty="0">
                <a:solidFill>
                  <a:srgbClr val="383A3D"/>
                </a:solidFill>
                <a:latin typeface="Arial"/>
                <a:cs typeface="Arial"/>
              </a:rPr>
              <a:t>_</a:t>
            </a:r>
            <a:r>
              <a:rPr sz="1150" spc="-21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E0F15"/>
                </a:solidFill>
                <a:latin typeface="Arial"/>
                <a:cs typeface="Arial"/>
              </a:rPr>
              <a:t>hrs.</a:t>
            </a:r>
            <a:r>
              <a:rPr sz="1150" spc="-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E0F15"/>
                </a:solidFill>
                <a:latin typeface="Arial"/>
                <a:cs typeface="Arial"/>
              </a:rPr>
              <a:t>        </a:t>
            </a:r>
            <a:r>
              <a:rPr sz="1150" u="sng" spc="-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29" dirty="0">
                <a:solidFill>
                  <a:srgbClr val="0E0F15"/>
                </a:solidFill>
                <a:latin typeface="Arial"/>
                <a:cs typeface="Arial"/>
              </a:rPr>
              <a:t>m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85" dirty="0">
                <a:solidFill>
                  <a:srgbClr val="0E0F15"/>
                </a:solidFill>
                <a:latin typeface="Arial"/>
                <a:cs typeface="Arial"/>
              </a:rPr>
              <a:t>n.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00">
              <a:latin typeface="Times New Roman"/>
              <a:cs typeface="Times New Roman"/>
            </a:endParaRPr>
          </a:p>
          <a:p>
            <a:pPr marL="42545" algn="just">
              <a:lnSpc>
                <a:spcPct val="100000"/>
              </a:lnSpc>
            </a:pP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ENVELOPE </a:t>
            </a:r>
            <a:r>
              <a:rPr sz="1150" spc="-16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Nº</a:t>
            </a:r>
            <a:r>
              <a:rPr sz="1150" spc="-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E0F15"/>
                </a:solidFill>
                <a:latin typeface="Arial"/>
                <a:cs typeface="Arial"/>
              </a:rPr>
              <a:t>02</a:t>
            </a:r>
            <a:r>
              <a:rPr sz="1150" spc="-10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540" dirty="0">
                <a:solidFill>
                  <a:srgbClr val="0E0F15"/>
                </a:solidFill>
                <a:latin typeface="Arial"/>
                <a:cs typeface="Arial"/>
              </a:rPr>
              <a:t>-</a:t>
            </a:r>
            <a:r>
              <a:rPr sz="1150" spc="-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PROPOSTA</a:t>
            </a:r>
            <a:r>
              <a:rPr sz="1150" spc="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E0F15"/>
                </a:solidFill>
                <a:latin typeface="Arial"/>
                <a:cs typeface="Arial"/>
              </a:rPr>
              <a:t>PREÇO</a:t>
            </a:r>
            <a:endParaRPr sz="1150">
              <a:latin typeface="Arial"/>
              <a:cs typeface="Arial"/>
            </a:endParaRPr>
          </a:p>
          <a:p>
            <a:pPr marL="42545" algn="just">
              <a:lnSpc>
                <a:spcPts val="1360"/>
              </a:lnSpc>
            </a:pP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MACKENZ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E0F15"/>
                </a:solidFill>
                <a:latin typeface="Arial"/>
                <a:cs typeface="Arial"/>
              </a:rPr>
              <a:t>ESPORTE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CLUBE</a:t>
            </a:r>
            <a:r>
              <a:rPr sz="1150" spc="3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E0F15"/>
                </a:solidFill>
                <a:latin typeface="Arial"/>
                <a:cs typeface="Arial"/>
              </a:rPr>
              <a:t>-C</a:t>
            </a:r>
            <a:r>
              <a:rPr sz="1150" spc="210" dirty="0">
                <a:solidFill>
                  <a:srgbClr val="0E0F15"/>
                </a:solidFill>
                <a:latin typeface="Arial"/>
                <a:cs typeface="Arial"/>
              </a:rPr>
              <a:t>OM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F15"/>
                </a:solidFill>
                <a:latin typeface="Arial"/>
                <a:cs typeface="Arial"/>
              </a:rPr>
              <a:t>S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SÃO</a:t>
            </a:r>
            <a:r>
              <a:rPr sz="1150" spc="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-8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190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6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TAÇÕES</a:t>
            </a:r>
            <a:endParaRPr sz="1150">
              <a:latin typeface="Arial"/>
              <a:cs typeface="Arial"/>
            </a:endParaRPr>
          </a:p>
          <a:p>
            <a:pPr marL="42545" algn="just">
              <a:lnSpc>
                <a:spcPts val="1360"/>
              </a:lnSpc>
            </a:pP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RUA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CONGONHA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S</a:t>
            </a:r>
            <a:r>
              <a:rPr sz="1150" spc="385" dirty="0">
                <a:solidFill>
                  <a:srgbClr val="0E0F15"/>
                </a:solidFill>
                <a:latin typeface="Arial"/>
                <a:cs typeface="Arial"/>
              </a:rPr>
              <a:t>,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Nº</a:t>
            </a:r>
            <a:r>
              <a:rPr sz="1150" spc="-10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E0F15"/>
                </a:solidFill>
                <a:latin typeface="Arial"/>
                <a:cs typeface="Arial"/>
              </a:rPr>
              <a:t>45</a:t>
            </a:r>
            <a:r>
              <a:rPr sz="1150" spc="80" dirty="0">
                <a:solidFill>
                  <a:srgbClr val="0E0F15"/>
                </a:solidFill>
                <a:latin typeface="Arial"/>
                <a:cs typeface="Arial"/>
              </a:rPr>
              <a:t>0</a:t>
            </a:r>
            <a:r>
              <a:rPr sz="1150" spc="385" dirty="0">
                <a:solidFill>
                  <a:srgbClr val="0E0F15"/>
                </a:solidFill>
                <a:latin typeface="Arial"/>
                <a:cs typeface="Arial"/>
              </a:rPr>
              <a:t>,</a:t>
            </a:r>
            <a:r>
              <a:rPr sz="1150" spc="130" dirty="0">
                <a:solidFill>
                  <a:srgbClr val="0E0F15"/>
                </a:solidFill>
                <a:latin typeface="Arial"/>
                <a:cs typeface="Arial"/>
              </a:rPr>
              <a:t>BA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RRO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 SANTO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ANTÔN 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340" dirty="0">
                <a:solidFill>
                  <a:srgbClr val="26282F"/>
                </a:solidFill>
                <a:latin typeface="Arial"/>
                <a:cs typeface="Arial"/>
              </a:rPr>
              <a:t>,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CEP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E0F15"/>
                </a:solidFill>
                <a:latin typeface="Arial"/>
                <a:cs typeface="Arial"/>
              </a:rPr>
              <a:t>3033</a:t>
            </a:r>
            <a:r>
              <a:rPr sz="1150" spc="120" dirty="0">
                <a:solidFill>
                  <a:srgbClr val="0E0F15"/>
                </a:solidFill>
                <a:latin typeface="Arial"/>
                <a:cs typeface="Arial"/>
              </a:rPr>
              <a:t>0</a:t>
            </a:r>
            <a:r>
              <a:rPr sz="1150" spc="135" dirty="0">
                <a:solidFill>
                  <a:srgbClr val="26282F"/>
                </a:solidFill>
                <a:latin typeface="Arial"/>
                <a:cs typeface="Arial"/>
              </a:rPr>
              <a:t>-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spc="95" dirty="0">
                <a:solidFill>
                  <a:srgbClr val="0E0F15"/>
                </a:solidFill>
                <a:latin typeface="Arial"/>
                <a:cs typeface="Arial"/>
              </a:rPr>
              <a:t>00</a:t>
            </a:r>
            <a:endParaRPr sz="1150">
              <a:latin typeface="Arial"/>
              <a:cs typeface="Arial"/>
            </a:endParaRPr>
          </a:p>
          <a:p>
            <a:pPr marL="42545" marR="3136265">
              <a:lnSpc>
                <a:spcPct val="100000"/>
              </a:lnSpc>
            </a:pP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- </a:t>
            </a:r>
            <a:r>
              <a:rPr sz="1150" spc="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BELO</a:t>
            </a:r>
            <a:r>
              <a:rPr sz="1150" spc="3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HOR </a:t>
            </a:r>
            <a:r>
              <a:rPr sz="1150" spc="-13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ZONTE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540" dirty="0">
                <a:solidFill>
                  <a:srgbClr val="0E0F15"/>
                </a:solidFill>
                <a:latin typeface="Arial"/>
                <a:cs typeface="Arial"/>
              </a:rPr>
              <a:t>-</a:t>
            </a:r>
            <a:r>
              <a:rPr sz="1150" spc="-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F15"/>
                </a:solidFill>
                <a:latin typeface="Arial"/>
                <a:cs typeface="Arial"/>
              </a:rPr>
              <a:t>MG.</a:t>
            </a:r>
            <a:r>
              <a:rPr sz="1150" spc="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CONVÊN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Nº</a:t>
            </a:r>
            <a:r>
              <a:rPr sz="1150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E0F15"/>
                </a:solidFill>
                <a:latin typeface="Arial"/>
                <a:cs typeface="Arial"/>
              </a:rPr>
              <a:t>28</a:t>
            </a:r>
            <a:endParaRPr sz="1150">
              <a:latin typeface="Arial"/>
              <a:cs typeface="Arial"/>
            </a:endParaRPr>
          </a:p>
          <a:p>
            <a:pPr marL="36195" marR="3521075" indent="12065">
              <a:lnSpc>
                <a:spcPct val="100000"/>
              </a:lnSpc>
            </a:pP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OME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DO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-8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190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11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TANTE</a:t>
            </a:r>
            <a:r>
              <a:rPr sz="1150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TELEFONE</a:t>
            </a:r>
            <a:endParaRPr sz="1150">
              <a:latin typeface="Arial"/>
              <a:cs typeface="Arial"/>
            </a:endParaRPr>
          </a:p>
          <a:p>
            <a:pPr marL="48260" algn="just">
              <a:lnSpc>
                <a:spcPts val="1360"/>
              </a:lnSpc>
            </a:pPr>
            <a:r>
              <a:rPr sz="1150" spc="75" dirty="0">
                <a:solidFill>
                  <a:srgbClr val="0E0F15"/>
                </a:solidFill>
                <a:latin typeface="Arial"/>
                <a:cs typeface="Arial"/>
              </a:rPr>
              <a:t>E-MA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endParaRPr sz="1150">
              <a:latin typeface="Arial"/>
              <a:cs typeface="Arial"/>
            </a:endParaRPr>
          </a:p>
          <a:p>
            <a:pPr marL="48260" algn="just">
              <a:lnSpc>
                <a:spcPts val="1360"/>
              </a:lnSpc>
            </a:pP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DATA:</a:t>
            </a:r>
            <a:r>
              <a:rPr sz="1150" spc="-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475" dirty="0">
                <a:solidFill>
                  <a:srgbClr val="26282F"/>
                </a:solidFill>
                <a:latin typeface="Arial"/>
                <a:cs typeface="Arial"/>
              </a:rPr>
              <a:t>_</a:t>
            </a:r>
            <a:r>
              <a:rPr sz="1150" spc="-160" dirty="0">
                <a:solidFill>
                  <a:srgbClr val="26282F"/>
                </a:solidFill>
                <a:latin typeface="Arial"/>
                <a:cs typeface="Arial"/>
              </a:rPr>
              <a:t> </a:t>
            </a:r>
            <a:r>
              <a:rPr sz="1150" spc="245" dirty="0">
                <a:solidFill>
                  <a:srgbClr val="0E0F15"/>
                </a:solidFill>
                <a:latin typeface="Arial"/>
                <a:cs typeface="Arial"/>
              </a:rPr>
              <a:t>/</a:t>
            </a:r>
            <a:r>
              <a:rPr sz="1150" spc="1590" dirty="0">
                <a:solidFill>
                  <a:srgbClr val="131C3D"/>
                </a:solidFill>
                <a:latin typeface="Arial"/>
                <a:cs typeface="Arial"/>
              </a:rPr>
              <a:t>_</a:t>
            </a:r>
            <a:r>
              <a:rPr sz="1150" spc="290" dirty="0">
                <a:solidFill>
                  <a:srgbClr val="0E0F15"/>
                </a:solidFill>
                <a:latin typeface="Arial"/>
                <a:cs typeface="Arial"/>
              </a:rPr>
              <a:t>/</a:t>
            </a:r>
            <a:r>
              <a:rPr sz="1150" spc="1430" dirty="0">
                <a:solidFill>
                  <a:srgbClr val="383A3D"/>
                </a:solidFill>
                <a:latin typeface="Arial"/>
                <a:cs typeface="Arial"/>
              </a:rPr>
              <a:t>_</a:t>
            </a:r>
            <a:r>
              <a:rPr sz="115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HORA: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E0F15"/>
                </a:solidFill>
                <a:latin typeface="Arial"/>
                <a:cs typeface="Arial"/>
              </a:rPr>
              <a:t>        </a:t>
            </a:r>
            <a:r>
              <a:rPr sz="1150" u="sng" spc="-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E0F15"/>
                </a:solidFill>
                <a:latin typeface="Arial"/>
                <a:cs typeface="Arial"/>
              </a:rPr>
              <a:t>hr</a:t>
            </a:r>
            <a:r>
              <a:rPr sz="1150" spc="75" dirty="0">
                <a:solidFill>
                  <a:srgbClr val="0E0F15"/>
                </a:solidFill>
                <a:latin typeface="Arial"/>
                <a:cs typeface="Arial"/>
              </a:rPr>
              <a:t>s</a:t>
            </a:r>
            <a:r>
              <a:rPr sz="1150" spc="245" dirty="0">
                <a:solidFill>
                  <a:srgbClr val="494D4F"/>
                </a:solidFill>
                <a:latin typeface="Arial"/>
                <a:cs typeface="Arial"/>
              </a:rPr>
              <a:t>.</a:t>
            </a:r>
            <a:r>
              <a:rPr sz="1150" u="sng" spc="-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494D4F"/>
                </a:solidFill>
                <a:latin typeface="Arial"/>
                <a:cs typeface="Arial"/>
              </a:rPr>
              <a:t>        </a:t>
            </a:r>
            <a:r>
              <a:rPr sz="1150" u="sng" spc="-10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50" spc="229" dirty="0">
                <a:solidFill>
                  <a:srgbClr val="0E0F15"/>
                </a:solidFill>
                <a:latin typeface="Arial"/>
                <a:cs typeface="Arial"/>
              </a:rPr>
              <a:t>m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n</a:t>
            </a:r>
            <a:r>
              <a:rPr sz="1150" spc="325" dirty="0">
                <a:solidFill>
                  <a:srgbClr val="0E0F15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250">
              <a:latin typeface="Times New Roman"/>
              <a:cs typeface="Times New Roman"/>
            </a:endParaRPr>
          </a:p>
          <a:p>
            <a:pPr marL="48260" marR="18415" algn="just">
              <a:lnSpc>
                <a:spcPct val="103000"/>
              </a:lnSpc>
            </a:pP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5</a:t>
            </a:r>
            <a:r>
              <a:rPr sz="1100" spc="-30" dirty="0">
                <a:solidFill>
                  <a:srgbClr val="64676B"/>
                </a:solidFill>
                <a:latin typeface="Arial"/>
                <a:cs typeface="Arial"/>
              </a:rPr>
              <a:t>.</a:t>
            </a:r>
            <a:r>
              <a:rPr sz="1100" spc="45" dirty="0">
                <a:solidFill>
                  <a:srgbClr val="383A3D"/>
                </a:solidFill>
                <a:latin typeface="Arial"/>
                <a:cs typeface="Arial"/>
              </a:rPr>
              <a:t>3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   </a:t>
            </a:r>
            <a:r>
              <a:rPr sz="1100" spc="-3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83A3D"/>
                </a:solidFill>
                <a:latin typeface="Arial"/>
                <a:cs typeface="Arial"/>
              </a:rPr>
              <a:t>O</a:t>
            </a:r>
            <a:r>
              <a:rPr sz="1100" spc="40" dirty="0">
                <a:solidFill>
                  <a:srgbClr val="64676B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64676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envelopes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deverão</a:t>
            </a:r>
            <a:r>
              <a:rPr sz="1100" spc="8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A3D"/>
                </a:solidFill>
                <a:latin typeface="Arial"/>
                <a:cs typeface="Arial"/>
              </a:rPr>
              <a:t>ser</a:t>
            </a:r>
            <a:r>
              <a:rPr sz="1100" spc="3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entregues</a:t>
            </a:r>
            <a:r>
              <a:rPr sz="1100" spc="7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ao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representan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A3D"/>
                </a:solidFill>
                <a:latin typeface="Arial"/>
                <a:cs typeface="Arial"/>
              </a:rPr>
              <a:t>do</a:t>
            </a:r>
            <a:r>
              <a:rPr sz="1100" spc="5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Mackenz</a:t>
            </a:r>
            <a:r>
              <a:rPr sz="1100" spc="-50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383A3D"/>
                </a:solidFill>
                <a:latin typeface="Arial"/>
                <a:cs typeface="Arial"/>
              </a:rPr>
              <a:t>e</a:t>
            </a:r>
            <a:r>
              <a:rPr sz="1100" spc="450" dirty="0">
                <a:solidFill>
                  <a:srgbClr val="383A3D"/>
                </a:solidFill>
                <a:latin typeface="Arial"/>
                <a:cs typeface="Arial"/>
              </a:rPr>
              <a:t>,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A3D"/>
                </a:solidFill>
                <a:latin typeface="Arial"/>
                <a:cs typeface="Arial"/>
              </a:rPr>
              <a:t>Secretaria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Admi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nistrativa 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6282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26282F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26282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A3D"/>
                </a:solidFill>
                <a:latin typeface="Arial"/>
                <a:cs typeface="Arial"/>
              </a:rPr>
              <a:t>Comissão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</a:t>
            </a:r>
            <a:r>
              <a:rPr sz="1100" spc="3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Lic</a:t>
            </a:r>
            <a:r>
              <a:rPr sz="1100" spc="-7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tações,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</a:t>
            </a:r>
            <a:r>
              <a:rPr sz="1100" spc="8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A3D"/>
                </a:solidFill>
                <a:latin typeface="Arial"/>
                <a:cs typeface="Arial"/>
              </a:rPr>
              <a:t>loca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li</a:t>
            </a:r>
            <a:r>
              <a:rPr sz="1100" spc="-25" dirty="0">
                <a:solidFill>
                  <a:srgbClr val="383A3D"/>
                </a:solidFill>
                <a:latin typeface="Arial"/>
                <a:cs typeface="Arial"/>
              </a:rPr>
              <a:t>zada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</a:t>
            </a:r>
            <a:r>
              <a:rPr sz="1100" spc="6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A3D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83A3D"/>
                </a:solidFill>
                <a:latin typeface="Arial"/>
                <a:cs typeface="Arial"/>
              </a:rPr>
              <a:t>Rua</a:t>
            </a:r>
            <a:r>
              <a:rPr sz="1100" spc="-20" dirty="0">
                <a:solidFill>
                  <a:srgbClr val="383A3D"/>
                </a:solidFill>
                <a:latin typeface="Arial"/>
                <a:cs typeface="Arial"/>
              </a:rPr>
              <a:t> Congonhas,</a:t>
            </a:r>
            <a:r>
              <a:rPr sz="1100" spc="10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383A3D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383A3D"/>
                </a:solidFill>
                <a:latin typeface="Arial"/>
                <a:cs typeface="Arial"/>
              </a:rPr>
              <a:t>°</a:t>
            </a:r>
            <a:r>
              <a:rPr sz="1100" spc="-90" dirty="0">
                <a:solidFill>
                  <a:srgbClr val="383A3D"/>
                </a:solidFill>
                <a:latin typeface="Arial"/>
                <a:cs typeface="Arial"/>
              </a:rPr>
              <a:t>4SO,</a:t>
            </a:r>
            <a:r>
              <a:rPr sz="1100" spc="8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83A3D"/>
                </a:solidFill>
                <a:latin typeface="Arial"/>
                <a:cs typeface="Arial"/>
              </a:rPr>
              <a:t>Ba</a:t>
            </a:r>
            <a:r>
              <a:rPr sz="1100" spc="-4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83A3D"/>
                </a:solidFill>
                <a:latin typeface="Arial"/>
                <a:cs typeface="Arial"/>
              </a:rPr>
              <a:t>rro</a:t>
            </a:r>
            <a:r>
              <a:rPr sz="1100" spc="-7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A3D"/>
                </a:solidFill>
                <a:latin typeface="Arial"/>
                <a:cs typeface="Arial"/>
              </a:rPr>
              <a:t>de</a:t>
            </a:r>
            <a:r>
              <a:rPr sz="1100" spc="-3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Santo 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Antôn</a:t>
            </a:r>
            <a:r>
              <a:rPr sz="1100" spc="30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383A3D"/>
                </a:solidFill>
                <a:latin typeface="Arial"/>
                <a:cs typeface="Arial"/>
              </a:rPr>
              <a:t>o,</a:t>
            </a:r>
            <a:r>
              <a:rPr sz="1100" spc="-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83A3D"/>
                </a:solidFill>
                <a:latin typeface="Arial"/>
                <a:cs typeface="Arial"/>
              </a:rPr>
              <a:t>CEP</a:t>
            </a:r>
            <a:r>
              <a:rPr sz="1100" spc="3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30330-</a:t>
            </a:r>
            <a:r>
              <a:rPr sz="1100" spc="-15" dirty="0">
                <a:solidFill>
                  <a:srgbClr val="383A3D"/>
                </a:solidFill>
                <a:latin typeface="Arial"/>
                <a:cs typeface="Arial"/>
              </a:rPr>
              <a:t>1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00,</a:t>
            </a:r>
            <a:r>
              <a:rPr sz="1100" spc="-4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em</a:t>
            </a:r>
            <a:r>
              <a:rPr sz="1100" spc="35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6282F"/>
                </a:solidFill>
                <a:latin typeface="Arial"/>
                <a:cs typeface="Arial"/>
              </a:rPr>
              <a:t>Belo</a:t>
            </a:r>
            <a:r>
              <a:rPr sz="1100" spc="50" dirty="0">
                <a:solidFill>
                  <a:srgbClr val="26282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Hor</a:t>
            </a:r>
            <a:r>
              <a:rPr sz="1100" spc="-80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zonte</a:t>
            </a:r>
            <a:endParaRPr sz="1100">
              <a:latin typeface="Arial"/>
              <a:cs typeface="Arial"/>
            </a:endParaRPr>
          </a:p>
          <a:p>
            <a:pPr marL="48260" algn="just">
              <a:lnSpc>
                <a:spcPct val="100000"/>
              </a:lnSpc>
              <a:spcBef>
                <a:spcPts val="60"/>
              </a:spcBef>
            </a:pPr>
            <a:r>
              <a:rPr sz="1100" spc="30" dirty="0">
                <a:solidFill>
                  <a:srgbClr val="64676B"/>
                </a:solidFill>
                <a:latin typeface="Arial"/>
                <a:cs typeface="Arial"/>
              </a:rPr>
              <a:t>-</a:t>
            </a:r>
            <a:r>
              <a:rPr sz="1100" spc="100" dirty="0">
                <a:solidFill>
                  <a:srgbClr val="64676B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83A3D"/>
                </a:solidFill>
                <a:latin typeface="Arial"/>
                <a:cs typeface="Arial"/>
              </a:rPr>
              <a:t>M</a:t>
            </a:r>
            <a:r>
              <a:rPr sz="1100" spc="-145" dirty="0">
                <a:solidFill>
                  <a:srgbClr val="383A3D"/>
                </a:solidFill>
                <a:latin typeface="Arial"/>
                <a:cs typeface="Arial"/>
              </a:rPr>
              <a:t>G</a:t>
            </a:r>
            <a:r>
              <a:rPr sz="1100" spc="450" dirty="0">
                <a:solidFill>
                  <a:srgbClr val="64676B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respe</a:t>
            </a:r>
            <a:r>
              <a:rPr sz="1100" spc="-55" dirty="0">
                <a:solidFill>
                  <a:srgbClr val="383A3D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83A3D"/>
                </a:solidFill>
                <a:latin typeface="Arial"/>
                <a:cs typeface="Arial"/>
              </a:rPr>
              <a:t>tando</a:t>
            </a:r>
            <a:r>
              <a:rPr sz="1100" spc="60" dirty="0">
                <a:solidFill>
                  <a:srgbClr val="383A3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cronograma</a:t>
            </a:r>
            <a:r>
              <a:rPr sz="1100" spc="1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A3D"/>
                </a:solidFill>
                <a:latin typeface="Arial"/>
                <a:cs typeface="Arial"/>
              </a:rPr>
              <a:t>abaixo: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Times New Roman"/>
              <a:cs typeface="Times New Roman"/>
            </a:endParaRPr>
          </a:p>
          <a:p>
            <a:pPr marL="54610" marR="5080" indent="-6350" algn="just">
              <a:lnSpc>
                <a:spcPct val="99400"/>
              </a:lnSpc>
            </a:pPr>
            <a:r>
              <a:rPr sz="1150" u="heavy" spc="-55" dirty="0">
                <a:solidFill>
                  <a:srgbClr val="0E0F15"/>
                </a:solidFill>
                <a:latin typeface="Arial"/>
                <a:cs typeface="Arial"/>
              </a:rPr>
              <a:t>ATÉ</a:t>
            </a:r>
            <a:r>
              <a:rPr sz="1150" u="heavy" spc="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ÀS</a:t>
            </a:r>
            <a:r>
              <a:rPr sz="1150" u="heavy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645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u="heavy" spc="-1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30" dirty="0">
                <a:solidFill>
                  <a:srgbClr val="0E0F15"/>
                </a:solidFill>
                <a:latin typeface="Arial"/>
                <a:cs typeface="Arial"/>
              </a:rPr>
              <a:t>H</a:t>
            </a:r>
            <a:r>
              <a:rPr sz="1150" u="heavy" spc="-515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u="heavy" spc="7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114" dirty="0">
                <a:solidFill>
                  <a:srgbClr val="0E0F15"/>
                </a:solidFill>
                <a:latin typeface="Arial"/>
                <a:cs typeface="Arial"/>
              </a:rPr>
              <a:t>OM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1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120" dirty="0">
                <a:solidFill>
                  <a:srgbClr val="0E0F15"/>
                </a:solidFill>
                <a:latin typeface="Arial"/>
                <a:cs typeface="Arial"/>
              </a:rPr>
              <a:t>N</a:t>
            </a:r>
            <a:r>
              <a:rPr sz="1150" u="heavy" spc="-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225" dirty="0">
                <a:solidFill>
                  <a:srgbClr val="0E0F15"/>
                </a:solidFill>
                <a:latin typeface="Arial"/>
                <a:cs typeface="Arial"/>
              </a:rPr>
              <a:t>P</a:t>
            </a:r>
            <a:r>
              <a:rPr sz="1150" u="heavy" spc="-8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25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u="heavy" spc="-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50" dirty="0">
                <a:solidFill>
                  <a:srgbClr val="0E0F15"/>
                </a:solidFill>
                <a:latin typeface="Arial"/>
                <a:cs typeface="Arial"/>
              </a:rPr>
              <a:t>P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1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35" dirty="0">
                <a:solidFill>
                  <a:srgbClr val="0E0F15"/>
                </a:solidFill>
                <a:latin typeface="Arial"/>
                <a:cs typeface="Arial"/>
              </a:rPr>
              <a:t>A</a:t>
            </a:r>
            <a:r>
              <a:rPr sz="1150" u="heavy" spc="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135" dirty="0">
                <a:solidFill>
                  <a:srgbClr val="0E0F15"/>
                </a:solidFill>
                <a:latin typeface="Arial"/>
                <a:cs typeface="Arial"/>
              </a:rPr>
              <a:t>26/08/</a:t>
            </a:r>
            <a:r>
              <a:rPr sz="1150" u="heavy" spc="-1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125" dirty="0">
                <a:solidFill>
                  <a:srgbClr val="0E0F15"/>
                </a:solidFill>
                <a:latin typeface="Arial"/>
                <a:cs typeface="Arial"/>
              </a:rPr>
              <a:t>20</a:t>
            </a:r>
            <a:r>
              <a:rPr sz="1150" u="heavy" spc="5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u="heavy" spc="70" dirty="0">
                <a:solidFill>
                  <a:srgbClr val="0E0F15"/>
                </a:solidFill>
                <a:latin typeface="Arial"/>
                <a:cs typeface="Arial"/>
              </a:rPr>
              <a:t>5</a:t>
            </a:r>
            <a:r>
              <a:rPr sz="1150" u="heavy" spc="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(</a:t>
            </a:r>
            <a:r>
              <a:rPr sz="1150" u="heavy" spc="-20" dirty="0">
                <a:solidFill>
                  <a:srgbClr val="0E0F15"/>
                </a:solidFill>
                <a:latin typeface="Arial"/>
                <a:cs typeface="Arial"/>
              </a:rPr>
              <a:t>SEGUNDA</a:t>
            </a:r>
            <a:r>
              <a:rPr sz="1150" u="heavy" spc="7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35" dirty="0">
                <a:solidFill>
                  <a:srgbClr val="0E0F15"/>
                </a:solidFill>
                <a:latin typeface="Arial"/>
                <a:cs typeface="Arial"/>
              </a:rPr>
              <a:t>A</a:t>
            </a:r>
            <a:r>
              <a:rPr sz="1150" u="heavy" spc="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35" dirty="0">
                <a:solidFill>
                  <a:srgbClr val="0E0F15"/>
                </a:solidFill>
                <a:latin typeface="Arial"/>
                <a:cs typeface="Arial"/>
              </a:rPr>
              <a:t>SEX</a:t>
            </a:r>
            <a:r>
              <a:rPr sz="1150" u="heavy" spc="-90" dirty="0">
                <a:solidFill>
                  <a:srgbClr val="0E0F15"/>
                </a:solidFill>
                <a:latin typeface="Arial"/>
                <a:cs typeface="Arial"/>
              </a:rPr>
              <a:t>T</a:t>
            </a:r>
            <a:r>
              <a:rPr sz="1150" u="heavy" spc="155" dirty="0">
                <a:solidFill>
                  <a:srgbClr val="0E0F15"/>
                </a:solidFill>
                <a:latin typeface="Arial"/>
                <a:cs typeface="Arial"/>
              </a:rPr>
              <a:t>)</a:t>
            </a:r>
            <a:r>
              <a:rPr sz="1150" u="heavy" spc="-80" dirty="0">
                <a:solidFill>
                  <a:srgbClr val="0E0F15"/>
                </a:solidFill>
                <a:latin typeface="Arial"/>
                <a:cs typeface="Arial"/>
              </a:rPr>
              <a:t>\</a:t>
            </a:r>
            <a:r>
              <a:rPr sz="1150" u="heavy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540" dirty="0">
                <a:solidFill>
                  <a:srgbClr val="131C3D"/>
                </a:solidFill>
                <a:latin typeface="Arial"/>
                <a:cs typeface="Arial"/>
              </a:rPr>
              <a:t>-</a:t>
            </a:r>
            <a:r>
              <a:rPr sz="1150" u="heavy" spc="-110" dirty="0">
                <a:solidFill>
                  <a:srgbClr val="131C3D"/>
                </a:solidFill>
                <a:latin typeface="Arial"/>
                <a:cs typeface="Arial"/>
              </a:rPr>
              <a:t> </a:t>
            </a:r>
            <a:r>
              <a:rPr sz="1150" u="heavy" spc="-45" dirty="0">
                <a:solidFill>
                  <a:srgbClr val="0E0F15"/>
                </a:solidFill>
                <a:latin typeface="Arial"/>
                <a:cs typeface="Arial"/>
              </a:rPr>
              <a:t>F</a:t>
            </a:r>
            <a:r>
              <a:rPr sz="1150" u="heavy" spc="-2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1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70" dirty="0">
                <a:solidFill>
                  <a:srgbClr val="0E0F15"/>
                </a:solidFill>
                <a:latin typeface="Arial"/>
                <a:cs typeface="Arial"/>
              </a:rPr>
              <a:t>RA&gt;</a:t>
            </a: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 N</a:t>
            </a:r>
            <a:r>
              <a:rPr sz="1150" spc="5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HORAR</a:t>
            </a:r>
            <a:r>
              <a:rPr sz="1150" spc="-7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COMERC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E0F15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E0F15"/>
                </a:solidFill>
                <a:latin typeface="Arial"/>
                <a:cs typeface="Arial"/>
              </a:rPr>
              <a:t>08</a:t>
            </a:r>
            <a:r>
              <a:rPr sz="1150" spc="40" dirty="0">
                <a:solidFill>
                  <a:srgbClr val="0E0F15"/>
                </a:solidFill>
                <a:latin typeface="Arial"/>
                <a:cs typeface="Arial"/>
              </a:rPr>
              <a:t>;</a:t>
            </a:r>
            <a:r>
              <a:rPr sz="1150" spc="95" dirty="0">
                <a:solidFill>
                  <a:srgbClr val="0E0F15"/>
                </a:solidFill>
                <a:latin typeface="Arial"/>
                <a:cs typeface="Arial"/>
              </a:rPr>
              <a:t>00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2</a:t>
            </a:r>
            <a:r>
              <a:rPr sz="1150" spc="55" dirty="0">
                <a:solidFill>
                  <a:srgbClr val="26282F"/>
                </a:solidFill>
                <a:latin typeface="Arial"/>
                <a:cs typeface="Arial"/>
              </a:rPr>
              <a:t>:</a:t>
            </a:r>
            <a:r>
              <a:rPr sz="1150" spc="95" dirty="0">
                <a:solidFill>
                  <a:srgbClr val="0E0F15"/>
                </a:solidFill>
                <a:latin typeface="Arial"/>
                <a:cs typeface="Arial"/>
              </a:rPr>
              <a:t>00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3</a:t>
            </a:r>
            <a:r>
              <a:rPr sz="1150" spc="5" dirty="0">
                <a:solidFill>
                  <a:srgbClr val="26282F"/>
                </a:solidFill>
                <a:latin typeface="Arial"/>
                <a:cs typeface="Arial"/>
              </a:rPr>
              <a:t>:</a:t>
            </a:r>
            <a:r>
              <a:rPr sz="1150" spc="120" dirty="0">
                <a:solidFill>
                  <a:srgbClr val="0E0F15"/>
                </a:solidFill>
                <a:latin typeface="Arial"/>
                <a:cs typeface="Arial"/>
              </a:rPr>
              <a:t>00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E0F15"/>
                </a:solidFill>
                <a:latin typeface="Arial"/>
                <a:cs typeface="Arial"/>
              </a:rPr>
              <a:t>1</a:t>
            </a:r>
            <a:r>
              <a:rPr sz="1150" spc="130" dirty="0">
                <a:solidFill>
                  <a:srgbClr val="0E0F15"/>
                </a:solidFill>
                <a:latin typeface="Arial"/>
                <a:cs typeface="Arial"/>
              </a:rPr>
              <a:t>7</a:t>
            </a:r>
            <a:r>
              <a:rPr sz="1150" spc="35" dirty="0">
                <a:solidFill>
                  <a:srgbClr val="0E0F15"/>
                </a:solidFill>
                <a:latin typeface="Arial"/>
                <a:cs typeface="Arial"/>
              </a:rPr>
              <a:t>:</a:t>
            </a:r>
            <a:r>
              <a:rPr sz="1150" spc="80" dirty="0">
                <a:solidFill>
                  <a:srgbClr val="0E0F15"/>
                </a:solidFill>
                <a:latin typeface="Arial"/>
                <a:cs typeface="Arial"/>
              </a:rPr>
              <a:t>00.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PROCURAR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POR</a:t>
            </a:r>
            <a:r>
              <a:rPr sz="1150" spc="1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SAND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R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E0F15"/>
                </a:solidFill>
                <a:latin typeface="Arial"/>
                <a:cs typeface="Arial"/>
              </a:rPr>
              <a:t>M</a:t>
            </a:r>
            <a:r>
              <a:rPr sz="1150" spc="114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H</a:t>
            </a:r>
            <a:r>
              <a:rPr sz="1150" spc="-15" dirty="0">
                <a:solidFill>
                  <a:srgbClr val="0E0F15"/>
                </a:solidFill>
                <a:latin typeface="Arial"/>
                <a:cs typeface="Arial"/>
              </a:rPr>
              <a:t>EL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SECRETAR</a:t>
            </a:r>
            <a:r>
              <a:rPr sz="1150" spc="-1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F15"/>
                </a:solidFill>
                <a:latin typeface="Arial"/>
                <a:cs typeface="Arial"/>
              </a:rPr>
              <a:t>DA</a:t>
            </a:r>
            <a:r>
              <a:rPr sz="1150" spc="1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OM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SSÃO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-8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20" dirty="0">
                <a:solidFill>
                  <a:srgbClr val="0E0F15"/>
                </a:solidFill>
                <a:latin typeface="Arial"/>
                <a:cs typeface="Arial"/>
              </a:rPr>
              <a:t>ITACÃO</a:t>
            </a:r>
            <a:r>
              <a:rPr sz="1150" spc="1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DO</a:t>
            </a:r>
            <a:r>
              <a:rPr sz="1150" spc="8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CLUBE.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EM</a:t>
            </a:r>
            <a:r>
              <a:rPr sz="1150" spc="1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85" dirty="0">
                <a:solidFill>
                  <a:srgbClr val="0E0F15"/>
                </a:solidFill>
                <a:latin typeface="Arial"/>
                <a:cs typeface="Arial"/>
              </a:rPr>
              <a:t>T</a:t>
            </a:r>
            <a:r>
              <a:rPr sz="1150" spc="5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RÁ</a:t>
            </a:r>
            <a:r>
              <a:rPr sz="1150" spc="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E0F15"/>
                </a:solidFill>
                <a:latin typeface="Arial"/>
                <a:cs typeface="Arial"/>
              </a:rPr>
              <a:t>UM</a:t>
            </a:r>
            <a:r>
              <a:rPr sz="1150" spc="1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PROTOCOLO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E0F15"/>
                </a:solidFill>
                <a:latin typeface="Arial"/>
                <a:cs typeface="Arial"/>
              </a:rPr>
              <a:t>DE</a:t>
            </a:r>
            <a:r>
              <a:rPr sz="1150" spc="1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RE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C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EB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F15"/>
                </a:solidFill>
                <a:latin typeface="Arial"/>
                <a:cs typeface="Arial"/>
              </a:rPr>
              <a:t>MENTO</a:t>
            </a:r>
            <a:r>
              <a:rPr sz="1150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F15"/>
                </a:solidFill>
                <a:latin typeface="Arial"/>
                <a:cs typeface="Arial"/>
              </a:rPr>
              <a:t>D</a:t>
            </a:r>
            <a:r>
              <a:rPr sz="1150" spc="-10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45" dirty="0">
                <a:solidFill>
                  <a:srgbClr val="0E0F15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   </a:t>
            </a:r>
            <a:r>
              <a:rPr sz="1150" spc="-9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E0F15"/>
                </a:solidFill>
                <a:latin typeface="Arial"/>
                <a:cs typeface="Arial"/>
              </a:rPr>
              <a:t>02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   </a:t>
            </a:r>
            <a:r>
              <a:rPr sz="1150" spc="-9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F15"/>
                </a:solidFill>
                <a:latin typeface="Arial"/>
                <a:cs typeface="Arial"/>
              </a:rPr>
              <a:t>CDO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125" dirty="0">
                <a:solidFill>
                  <a:srgbClr val="0E0F15"/>
                </a:solidFill>
                <a:latin typeface="Arial"/>
                <a:cs typeface="Arial"/>
              </a:rPr>
              <a:t>Sl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   </a:t>
            </a:r>
            <a:r>
              <a:rPr sz="1150" spc="-8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ENVE</a:t>
            </a:r>
            <a:r>
              <a:rPr sz="1150" spc="-90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0E0F15"/>
                </a:solidFill>
                <a:latin typeface="Arial"/>
                <a:cs typeface="Arial"/>
              </a:rPr>
              <a:t>OPES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 </a:t>
            </a:r>
            <a:r>
              <a:rPr sz="1150" spc="7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85" dirty="0">
                <a:solidFill>
                  <a:srgbClr val="0E0F15"/>
                </a:solidFill>
                <a:latin typeface="Arial"/>
                <a:cs typeface="Arial"/>
              </a:rPr>
              <a:t>"</a:t>
            </a:r>
            <a:r>
              <a:rPr sz="1150" spc="15" dirty="0">
                <a:solidFill>
                  <a:srgbClr val="0E0F15"/>
                </a:solidFill>
                <a:latin typeface="Arial"/>
                <a:cs typeface="Arial"/>
              </a:rPr>
              <a:t>HAB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spc="13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T</a:t>
            </a:r>
            <a:r>
              <a:rPr sz="1150" spc="-45" dirty="0">
                <a:solidFill>
                  <a:srgbClr val="0E0F15"/>
                </a:solidFill>
                <a:latin typeface="Arial"/>
                <a:cs typeface="Arial"/>
              </a:rPr>
              <a:t>ACÃO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   </a:t>
            </a:r>
            <a:r>
              <a:rPr sz="1150" spc="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    </a:t>
            </a:r>
            <a:r>
              <a:rPr sz="1150" spc="-2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E0F15"/>
                </a:solidFill>
                <a:latin typeface="Arial"/>
                <a:cs typeface="Arial"/>
              </a:rPr>
              <a:t>PROPOSTA</a:t>
            </a:r>
            <a:endParaRPr sz="1150">
              <a:latin typeface="Arial"/>
              <a:cs typeface="Arial"/>
            </a:endParaRPr>
          </a:p>
          <a:p>
            <a:pPr marL="60325" indent="-6350" algn="just">
              <a:lnSpc>
                <a:spcPts val="1480"/>
              </a:lnSpc>
            </a:pPr>
            <a:r>
              <a:rPr sz="1150" u="sng" spc="5" dirty="0">
                <a:solidFill>
                  <a:srgbClr val="0E0F15"/>
                </a:solidFill>
                <a:latin typeface="Arial"/>
                <a:cs typeface="Arial"/>
              </a:rPr>
              <a:t>COMERC</a:t>
            </a:r>
            <a:r>
              <a:rPr sz="1150" u="sng" spc="-3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u="sng" spc="5" dirty="0">
                <a:solidFill>
                  <a:srgbClr val="0E0F15"/>
                </a:solidFill>
                <a:latin typeface="Arial"/>
                <a:cs typeface="Arial"/>
              </a:rPr>
              <a:t>A</a:t>
            </a:r>
            <a:r>
              <a:rPr sz="1150" u="sng" spc="-5" dirty="0">
                <a:solidFill>
                  <a:srgbClr val="0E0F15"/>
                </a:solidFill>
                <a:latin typeface="Arial"/>
                <a:cs typeface="Arial"/>
              </a:rPr>
              <a:t>L</a:t>
            </a:r>
            <a:r>
              <a:rPr sz="1150" u="sng" spc="-10" dirty="0">
                <a:solidFill>
                  <a:srgbClr val="26282F"/>
                </a:solidFill>
                <a:latin typeface="Arial"/>
                <a:cs typeface="Arial"/>
              </a:rPr>
              <a:t>"</a:t>
            </a:r>
            <a:r>
              <a:rPr sz="1150" u="sng" spc="-160" dirty="0">
                <a:solidFill>
                  <a:srgbClr val="26282F"/>
                </a:solidFill>
                <a:latin typeface="Arial"/>
                <a:cs typeface="Arial"/>
              </a:rPr>
              <a:t> </a:t>
            </a:r>
            <a:r>
              <a:rPr sz="1150" u="sng" spc="385" dirty="0">
                <a:solidFill>
                  <a:srgbClr val="26282F"/>
                </a:solidFill>
                <a:latin typeface="Arial"/>
                <a:cs typeface="Arial"/>
              </a:rPr>
              <a:t>,</a:t>
            </a:r>
            <a:r>
              <a:rPr sz="1150" u="sng" spc="-30" dirty="0">
                <a:solidFill>
                  <a:srgbClr val="0E0F15"/>
                </a:solidFill>
                <a:latin typeface="Arial"/>
                <a:cs typeface="Arial"/>
              </a:rPr>
              <a:t>COMPROVANDO</a:t>
            </a:r>
            <a:r>
              <a:rPr sz="1150" u="sng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spc="-15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850" u="sng" spc="-110" dirty="0">
                <a:solidFill>
                  <a:srgbClr val="0E0F15"/>
                </a:solidFill>
                <a:latin typeface="Times New Roman"/>
                <a:cs typeface="Times New Roman"/>
              </a:rPr>
              <a:t>que</a:t>
            </a:r>
            <a:r>
              <a:rPr sz="1850" u="sng" spc="-40" dirty="0">
                <a:solidFill>
                  <a:srgbClr val="0E0F15"/>
                </a:solidFill>
                <a:latin typeface="Times New Roman"/>
                <a:cs typeface="Times New Roman"/>
              </a:rPr>
              <a:t> </a:t>
            </a:r>
            <a:r>
              <a:rPr sz="1850" u="sng" spc="-25" dirty="0">
                <a:solidFill>
                  <a:srgbClr val="0E0F15"/>
                </a:solidFill>
                <a:latin typeface="Times New Roman"/>
                <a:cs typeface="Times New Roman"/>
              </a:rPr>
              <a:t>o</a:t>
            </a:r>
            <a:r>
              <a:rPr sz="1850" u="sng" spc="114" dirty="0">
                <a:solidFill>
                  <a:srgbClr val="0E0F15"/>
                </a:solidFill>
                <a:latin typeface="Times New Roman"/>
                <a:cs typeface="Times New Roman"/>
              </a:rPr>
              <a:t>s</a:t>
            </a:r>
            <a:r>
              <a:rPr sz="1850" u="sng" spc="-160" dirty="0">
                <a:solidFill>
                  <a:srgbClr val="0E0F15"/>
                </a:solidFill>
                <a:latin typeface="Times New Roman"/>
                <a:cs typeface="Times New Roman"/>
              </a:rPr>
              <a:t> </a:t>
            </a:r>
            <a:r>
              <a:rPr sz="1150" u="sng" spc="-20" dirty="0">
                <a:solidFill>
                  <a:srgbClr val="0E0F15"/>
                </a:solidFill>
                <a:latin typeface="Arial"/>
                <a:cs typeface="Arial"/>
              </a:rPr>
              <a:t>MES</a:t>
            </a:r>
            <a:r>
              <a:rPr sz="1150" u="sng" spc="-65" dirty="0">
                <a:solidFill>
                  <a:srgbClr val="0E0F15"/>
                </a:solidFill>
                <a:latin typeface="Arial"/>
                <a:cs typeface="Arial"/>
              </a:rPr>
              <a:t>M</a:t>
            </a:r>
            <a:r>
              <a:rPr sz="1150" u="sng" spc="5" dirty="0">
                <a:solidFill>
                  <a:srgbClr val="0E0F15"/>
                </a:solidFill>
                <a:latin typeface="Arial"/>
                <a:cs typeface="Arial"/>
              </a:rPr>
              <a:t>OS</a:t>
            </a:r>
            <a:r>
              <a:rPr sz="1150" u="sng" spc="2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spc="-95" dirty="0">
                <a:solidFill>
                  <a:srgbClr val="0E0F15"/>
                </a:solidFill>
                <a:latin typeface="Arial"/>
                <a:cs typeface="Arial"/>
              </a:rPr>
              <a:t>F</a:t>
            </a:r>
            <a:r>
              <a:rPr sz="1150" u="sng" dirty="0">
                <a:solidFill>
                  <a:srgbClr val="0E0F15"/>
                </a:solidFill>
                <a:latin typeface="Arial"/>
                <a:cs typeface="Arial"/>
              </a:rPr>
              <a:t>ORAM</a:t>
            </a:r>
            <a:r>
              <a:rPr sz="1150" u="sng" spc="13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sng" spc="5" dirty="0">
                <a:solidFill>
                  <a:srgbClr val="0E0F15"/>
                </a:solidFill>
                <a:latin typeface="Arial"/>
                <a:cs typeface="Arial"/>
              </a:rPr>
              <a:t>EN</a:t>
            </a:r>
            <a:r>
              <a:rPr sz="1150" u="sng" spc="-60" dirty="0">
                <a:solidFill>
                  <a:srgbClr val="0E0F15"/>
                </a:solidFill>
                <a:latin typeface="Arial"/>
                <a:cs typeface="Arial"/>
              </a:rPr>
              <a:t>T</a:t>
            </a:r>
            <a:r>
              <a:rPr sz="1150" u="sng" spc="-20" dirty="0">
                <a:solidFill>
                  <a:srgbClr val="0E0F15"/>
                </a:solidFill>
                <a:latin typeface="Arial"/>
                <a:cs typeface="Arial"/>
              </a:rPr>
              <a:t>REG</a:t>
            </a:r>
            <a:r>
              <a:rPr sz="1150" u="sng" spc="-35" dirty="0">
                <a:solidFill>
                  <a:srgbClr val="0E0F15"/>
                </a:solidFill>
                <a:latin typeface="Arial"/>
                <a:cs typeface="Arial"/>
              </a:rPr>
              <a:t>U</a:t>
            </a:r>
            <a:r>
              <a:rPr sz="1150" u="sng" spc="-55" dirty="0">
                <a:solidFill>
                  <a:srgbClr val="0E0F15"/>
                </a:solidFill>
                <a:latin typeface="Arial"/>
                <a:cs typeface="Arial"/>
              </a:rPr>
              <a:t>ES</a:t>
            </a:r>
            <a:endParaRPr sz="1150">
              <a:latin typeface="Arial"/>
              <a:cs typeface="Arial"/>
            </a:endParaRPr>
          </a:p>
          <a:p>
            <a:pPr marL="54610" indent="5715" algn="just">
              <a:lnSpc>
                <a:spcPts val="1335"/>
              </a:lnSpc>
            </a:pPr>
            <a:r>
              <a:rPr sz="1150" u="heavy" spc="-20" dirty="0">
                <a:solidFill>
                  <a:srgbClr val="0E0F15"/>
                </a:solidFill>
                <a:latin typeface="Arial"/>
                <a:cs typeface="Arial"/>
              </a:rPr>
              <a:t>DENTRO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  </a:t>
            </a:r>
            <a:r>
              <a:rPr sz="1150" u="heavy" spc="14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10" dirty="0">
                <a:solidFill>
                  <a:srgbClr val="0E0F15"/>
                </a:solidFill>
                <a:latin typeface="Arial"/>
                <a:cs typeface="Arial"/>
              </a:rPr>
              <a:t>DO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  </a:t>
            </a:r>
            <a:r>
              <a:rPr sz="1150" u="heavy" spc="9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35" dirty="0">
                <a:solidFill>
                  <a:srgbClr val="0E0F15"/>
                </a:solidFill>
                <a:latin typeface="Arial"/>
                <a:cs typeface="Arial"/>
              </a:rPr>
              <a:t>PRAZO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  </a:t>
            </a:r>
            <a:r>
              <a:rPr sz="1150" u="heavy" spc="1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80" dirty="0">
                <a:solidFill>
                  <a:srgbClr val="0E0F15"/>
                </a:solidFill>
                <a:latin typeface="Arial"/>
                <a:cs typeface="Arial"/>
              </a:rPr>
              <a:t>E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  </a:t>
            </a:r>
            <a:r>
              <a:rPr sz="1150" u="heavy" spc="7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45" dirty="0">
                <a:solidFill>
                  <a:srgbClr val="0E0F15"/>
                </a:solidFill>
                <a:latin typeface="Arial"/>
                <a:cs typeface="Arial"/>
              </a:rPr>
              <a:t>HORAR</a:t>
            </a:r>
            <a:r>
              <a:rPr sz="1150" u="heavy" spc="-70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u="heavy" spc="-10" dirty="0">
                <a:solidFill>
                  <a:srgbClr val="0E0F15"/>
                </a:solidFill>
                <a:latin typeface="Arial"/>
                <a:cs typeface="Arial"/>
              </a:rPr>
              <a:t>O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  </a:t>
            </a:r>
            <a:r>
              <a:rPr sz="1150" u="heavy" spc="11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25" dirty="0">
                <a:solidFill>
                  <a:srgbClr val="0E0F15"/>
                </a:solidFill>
                <a:latin typeface="Arial"/>
                <a:cs typeface="Arial"/>
              </a:rPr>
              <a:t>ESTABELECI</a:t>
            </a:r>
            <a:r>
              <a:rPr sz="1150" u="heavy" spc="-240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5" dirty="0">
                <a:solidFill>
                  <a:srgbClr val="0E0F15"/>
                </a:solidFill>
                <a:latin typeface="Arial"/>
                <a:cs typeface="Arial"/>
              </a:rPr>
              <a:t>POS</a:t>
            </a:r>
            <a:r>
              <a:rPr sz="1150" u="heavy" spc="-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E0F15"/>
                </a:solidFill>
                <a:latin typeface="Arial"/>
                <a:cs typeface="Arial"/>
              </a:rPr>
              <a:t>  </a:t>
            </a:r>
            <a:r>
              <a:rPr sz="1150" u="heavy" spc="5" dirty="0">
                <a:solidFill>
                  <a:srgbClr val="0E0F15"/>
                </a:solidFill>
                <a:latin typeface="Arial"/>
                <a:cs typeface="Arial"/>
              </a:rPr>
              <a:t> </a:t>
            </a:r>
            <a:r>
              <a:rPr sz="1150" u="heavy" spc="-20" dirty="0">
                <a:solidFill>
                  <a:srgbClr val="0E0F15"/>
                </a:solidFill>
                <a:latin typeface="Arial"/>
                <a:cs typeface="Arial"/>
              </a:rPr>
              <a:t>CON</a:t>
            </a:r>
            <a:r>
              <a:rPr sz="1150" u="heavy" spc="-60" dirty="0">
                <a:solidFill>
                  <a:srgbClr val="0E0F15"/>
                </a:solidFill>
                <a:latin typeface="Arial"/>
                <a:cs typeface="Arial"/>
              </a:rPr>
              <a:t>F</a:t>
            </a:r>
            <a:r>
              <a:rPr sz="1150" u="heavy" spc="-20" dirty="0">
                <a:solidFill>
                  <a:srgbClr val="0E0F15"/>
                </a:solidFill>
                <a:latin typeface="Arial"/>
                <a:cs typeface="Arial"/>
              </a:rPr>
              <a:t>ORME</a:t>
            </a:r>
            <a:endParaRPr sz="1150">
              <a:latin typeface="Arial"/>
              <a:cs typeface="Arial"/>
            </a:endParaRPr>
          </a:p>
          <a:p>
            <a:pPr marL="54610" algn="just">
              <a:lnSpc>
                <a:spcPct val="100000"/>
              </a:lnSpc>
            </a:pP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SUPRAMENC</a:t>
            </a:r>
            <a:r>
              <a:rPr sz="1150" spc="95" dirty="0">
                <a:solidFill>
                  <a:srgbClr val="0E0F15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E0F15"/>
                </a:solidFill>
                <a:latin typeface="Arial"/>
                <a:cs typeface="Arial"/>
              </a:rPr>
              <a:t>ONAP</a:t>
            </a:r>
            <a:r>
              <a:rPr sz="1150" spc="80" dirty="0">
                <a:solidFill>
                  <a:srgbClr val="0E0F15"/>
                </a:solidFill>
                <a:latin typeface="Arial"/>
                <a:cs typeface="Arial"/>
              </a:rPr>
              <a:t>O</a:t>
            </a:r>
            <a:r>
              <a:rPr sz="1150" spc="325" dirty="0">
                <a:solidFill>
                  <a:srgbClr val="383A3D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41119" y="621791"/>
            <a:ext cx="670559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65413" y="9633122"/>
            <a:ext cx="5038090" cy="0"/>
          </a:xfrm>
          <a:custGeom>
            <a:avLst/>
            <a:gdLst/>
            <a:ahLst/>
            <a:cxnLst/>
            <a:rect l="l" t="t" r="r" b="b"/>
            <a:pathLst>
              <a:path w="5038090">
                <a:moveTo>
                  <a:pt x="0" y="0"/>
                </a:moveTo>
                <a:lnTo>
                  <a:pt x="5037667" y="0"/>
                </a:lnTo>
              </a:path>
            </a:pathLst>
          </a:custGeom>
          <a:ln w="5997">
            <a:solidFill>
              <a:srgbClr val="64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60814" y="10013735"/>
            <a:ext cx="161925" cy="0"/>
          </a:xfrm>
          <a:custGeom>
            <a:avLst/>
            <a:gdLst/>
            <a:ahLst/>
            <a:cxnLst/>
            <a:rect l="l" t="t" r="r" b="b"/>
            <a:pathLst>
              <a:path w="161925">
                <a:moveTo>
                  <a:pt x="0" y="0"/>
                </a:moveTo>
                <a:lnTo>
                  <a:pt x="161925" y="0"/>
                </a:lnTo>
              </a:path>
            </a:pathLst>
          </a:custGeom>
          <a:ln w="59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96231" y="733574"/>
            <a:ext cx="1722120" cy="55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595"/>
              </a:lnSpc>
            </a:pPr>
            <a:r>
              <a:rPr sz="2200" b="1" dirty="0">
                <a:solidFill>
                  <a:srgbClr val="0A0C11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ts val="1995"/>
              </a:lnSpc>
            </a:pPr>
            <a:r>
              <a:rPr sz="1700" b="1" spc="-105" dirty="0">
                <a:solidFill>
                  <a:srgbClr val="0A0C11"/>
                </a:solidFill>
                <a:latin typeface="Arial"/>
                <a:cs typeface="Arial"/>
              </a:rPr>
              <a:t>ESPORTE</a:t>
            </a:r>
            <a:r>
              <a:rPr sz="1700" b="1" spc="40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700" b="1" spc="-100" dirty="0">
                <a:solidFill>
                  <a:srgbClr val="0A0C11"/>
                </a:solidFill>
                <a:latin typeface="Arial"/>
                <a:cs typeface="Arial"/>
              </a:rPr>
              <a:t>C</a:t>
            </a:r>
            <a:r>
              <a:rPr sz="1700" b="1" spc="-114" dirty="0">
                <a:solidFill>
                  <a:srgbClr val="0A0C11"/>
                </a:solidFill>
                <a:latin typeface="Arial"/>
                <a:cs typeface="Arial"/>
              </a:rPr>
              <a:t>L</a:t>
            </a:r>
            <a:r>
              <a:rPr sz="1700" b="1" spc="-110" dirty="0">
                <a:solidFill>
                  <a:srgbClr val="0A0C11"/>
                </a:solidFill>
                <a:latin typeface="Arial"/>
                <a:cs typeface="Arial"/>
              </a:rPr>
              <a:t>UBE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28585" y="9651365"/>
            <a:ext cx="4496435" cy="262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960"/>
              </a:lnSpc>
            </a:pPr>
            <a:r>
              <a:rPr sz="850" spc="5" dirty="0">
                <a:solidFill>
                  <a:srgbClr val="6B6D70"/>
                </a:solidFill>
                <a:latin typeface="Times New Roman"/>
                <a:cs typeface="Times New Roman"/>
              </a:rPr>
              <a:t>Diretoria</a:t>
            </a:r>
            <a:r>
              <a:rPr sz="850" spc="7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B6D70"/>
                </a:solidFill>
                <a:latin typeface="Times New Roman"/>
                <a:cs typeface="Times New Roman"/>
              </a:rPr>
              <a:t>de</a:t>
            </a:r>
            <a:r>
              <a:rPr sz="850" spc="-6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B6D70"/>
                </a:solidFill>
                <a:latin typeface="Times New Roman"/>
                <a:cs typeface="Times New Roman"/>
              </a:rPr>
              <a:t>Administração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10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-</a:t>
            </a:r>
            <a:r>
              <a:rPr sz="850" spc="4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545659"/>
                </a:solidFill>
                <a:latin typeface="Times New Roman"/>
                <a:cs typeface="Times New Roman"/>
              </a:rPr>
              <a:t>Rua</a:t>
            </a:r>
            <a:r>
              <a:rPr sz="850" spc="8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6B6D70"/>
                </a:solidFill>
                <a:latin typeface="Times New Roman"/>
                <a:cs typeface="Times New Roman"/>
              </a:rPr>
              <a:t>Congonhas,</a:t>
            </a:r>
            <a:r>
              <a:rPr sz="850" spc="2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6B6D70"/>
                </a:solidFill>
                <a:latin typeface="Times New Roman"/>
                <a:cs typeface="Times New Roman"/>
              </a:rPr>
              <a:t>450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7E8285"/>
                </a:solidFill>
                <a:latin typeface="Times New Roman"/>
                <a:cs typeface="Times New Roman"/>
              </a:rPr>
              <a:t>-</a:t>
            </a:r>
            <a:r>
              <a:rPr sz="850" spc="-65" dirty="0">
                <a:solidFill>
                  <a:srgbClr val="7E8285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CE</a:t>
            </a:r>
            <a:r>
              <a:rPr sz="850" spc="25" dirty="0">
                <a:solidFill>
                  <a:srgbClr val="6B6D70"/>
                </a:solidFill>
                <a:latin typeface="Times New Roman"/>
                <a:cs typeface="Times New Roman"/>
              </a:rPr>
              <a:t>P</a:t>
            </a:r>
            <a:r>
              <a:rPr sz="850" spc="110" dirty="0">
                <a:solidFill>
                  <a:srgbClr val="383B3F"/>
                </a:solidFill>
                <a:latin typeface="Times New Roman"/>
                <a:cs typeface="Times New Roman"/>
              </a:rPr>
              <a:t>.</a:t>
            </a:r>
            <a:r>
              <a:rPr sz="850" spc="-114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B6D70"/>
                </a:solidFill>
                <a:latin typeface="Times New Roman"/>
                <a:cs typeface="Times New Roman"/>
              </a:rPr>
              <a:t>30</a:t>
            </a:r>
            <a:r>
              <a:rPr sz="850" spc="-20" dirty="0">
                <a:solidFill>
                  <a:srgbClr val="6B6D70"/>
                </a:solidFill>
                <a:latin typeface="Times New Roman"/>
                <a:cs typeface="Times New Roman"/>
              </a:rPr>
              <a:t>.</a:t>
            </a:r>
            <a:r>
              <a:rPr sz="850" spc="50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850" spc="-55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.</a:t>
            </a:r>
            <a:r>
              <a:rPr sz="850" spc="35" dirty="0">
                <a:solidFill>
                  <a:srgbClr val="6B6D70"/>
                </a:solidFill>
                <a:latin typeface="Times New Roman"/>
                <a:cs typeface="Times New Roman"/>
              </a:rPr>
              <a:t>100</a:t>
            </a:r>
            <a:r>
              <a:rPr sz="850" spc="-4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7E8285"/>
                </a:solidFill>
                <a:latin typeface="Times New Roman"/>
                <a:cs typeface="Times New Roman"/>
              </a:rPr>
              <a:t>-</a:t>
            </a:r>
            <a:r>
              <a:rPr sz="850" dirty="0">
                <a:solidFill>
                  <a:srgbClr val="7E8285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B6D70"/>
                </a:solidFill>
                <a:latin typeface="Times New Roman"/>
                <a:cs typeface="Times New Roman"/>
              </a:rPr>
              <a:t>F</a:t>
            </a:r>
            <a:r>
              <a:rPr sz="850" spc="25" dirty="0">
                <a:solidFill>
                  <a:srgbClr val="6B6D70"/>
                </a:solidFill>
                <a:latin typeface="Times New Roman"/>
                <a:cs typeface="Times New Roman"/>
              </a:rPr>
              <a:t>one/</a:t>
            </a:r>
            <a:r>
              <a:rPr sz="850" spc="-45" dirty="0">
                <a:solidFill>
                  <a:srgbClr val="6B6D70"/>
                </a:solidFill>
                <a:latin typeface="Times New Roman"/>
                <a:cs typeface="Times New Roman"/>
              </a:rPr>
              <a:t>F</a:t>
            </a:r>
            <a:r>
              <a:rPr sz="850" spc="10" dirty="0">
                <a:solidFill>
                  <a:srgbClr val="6B6D70"/>
                </a:solidFill>
                <a:latin typeface="Times New Roman"/>
                <a:cs typeface="Times New Roman"/>
              </a:rPr>
              <a:t>ax</a:t>
            </a:r>
            <a:r>
              <a:rPr sz="850" spc="4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(031)</a:t>
            </a:r>
            <a:r>
              <a:rPr sz="850" spc="2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223-2611</a:t>
            </a:r>
            <a:endParaRPr sz="850">
              <a:latin typeface="Times New Roman"/>
              <a:cs typeface="Times New Roman"/>
            </a:endParaRPr>
          </a:p>
          <a:p>
            <a:pPr marL="72390">
              <a:lnSpc>
                <a:spcPts val="1080"/>
              </a:lnSpc>
            </a:pPr>
            <a:r>
              <a:rPr sz="950" spc="-35" dirty="0">
                <a:solidFill>
                  <a:srgbClr val="545659"/>
                </a:solidFill>
                <a:latin typeface="Times New Roman"/>
                <a:cs typeface="Times New Roman"/>
              </a:rPr>
              <a:t>Praça</a:t>
            </a:r>
            <a:r>
              <a:rPr sz="950" spc="2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B6D70"/>
                </a:solidFill>
                <a:latin typeface="Times New Roman"/>
                <a:cs typeface="Times New Roman"/>
              </a:rPr>
              <a:t>de</a:t>
            </a:r>
            <a:r>
              <a:rPr sz="850" spc="-2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B6D70"/>
                </a:solidFill>
                <a:latin typeface="Times New Roman"/>
                <a:cs typeface="Times New Roman"/>
              </a:rPr>
              <a:t>Esportes</a:t>
            </a:r>
            <a:r>
              <a:rPr sz="950" spc="7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6B6D70"/>
                </a:solidFill>
                <a:latin typeface="Times New Roman"/>
                <a:cs typeface="Times New Roman"/>
              </a:rPr>
              <a:t>-</a:t>
            </a:r>
            <a:r>
              <a:rPr sz="950" spc="-7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383B3F"/>
                </a:solidFill>
                <a:latin typeface="Times New Roman"/>
                <a:cs typeface="Times New Roman"/>
              </a:rPr>
              <a:t>R</a:t>
            </a:r>
            <a:r>
              <a:rPr sz="850" spc="-15" dirty="0">
                <a:solidFill>
                  <a:srgbClr val="545659"/>
                </a:solidFill>
                <a:latin typeface="Times New Roman"/>
                <a:cs typeface="Times New Roman"/>
              </a:rPr>
              <a:t>ua</a:t>
            </a:r>
            <a:r>
              <a:rPr sz="850" spc="4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Benv</a:t>
            </a:r>
            <a:r>
              <a:rPr sz="850" spc="100" dirty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sz="850" spc="-55" dirty="0">
                <a:solidFill>
                  <a:srgbClr val="383B3F"/>
                </a:solidFill>
                <a:latin typeface="Times New Roman"/>
                <a:cs typeface="Times New Roman"/>
              </a:rPr>
              <a:t>n</a:t>
            </a:r>
            <a:r>
              <a:rPr sz="850" dirty="0">
                <a:solidFill>
                  <a:srgbClr val="545659"/>
                </a:solidFill>
                <a:latin typeface="Times New Roman"/>
                <a:cs typeface="Times New Roman"/>
              </a:rPr>
              <a:t>da</a:t>
            </a:r>
            <a:r>
              <a:rPr sz="850" spc="5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45659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Carv</a:t>
            </a:r>
            <a:r>
              <a:rPr sz="850" spc="55" dirty="0">
                <a:solidFill>
                  <a:srgbClr val="6B6D70"/>
                </a:solidFill>
                <a:latin typeface="Times New Roman"/>
                <a:cs typeface="Times New Roman"/>
              </a:rPr>
              <a:t>a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l</a:t>
            </a: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h</a:t>
            </a:r>
            <a:r>
              <a:rPr sz="850" spc="80" dirty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sz="850" spc="25" dirty="0">
                <a:solidFill>
                  <a:srgbClr val="7E8285"/>
                </a:solidFill>
                <a:latin typeface="Times New Roman"/>
                <a:cs typeface="Times New Roman"/>
              </a:rPr>
              <a:t>,</a:t>
            </a:r>
            <a:r>
              <a:rPr sz="850" spc="-30" dirty="0">
                <a:solidFill>
                  <a:srgbClr val="7E8285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B6D70"/>
                </a:solidFill>
                <a:latin typeface="Times New Roman"/>
                <a:cs typeface="Times New Roman"/>
              </a:rPr>
              <a:t>F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i</a:t>
            </a:r>
            <a:r>
              <a:rPr sz="850" spc="-10" dirty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sz="850" spc="45" dirty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sz="850" spc="40" dirty="0">
                <a:solidFill>
                  <a:srgbClr val="383B3F"/>
                </a:solidFill>
                <a:latin typeface="Times New Roman"/>
                <a:cs typeface="Times New Roman"/>
              </a:rPr>
              <a:t>l</a:t>
            </a:r>
            <a:r>
              <a:rPr sz="850" spc="2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212428"/>
                </a:solidFill>
                <a:latin typeface="Times New Roman"/>
                <a:cs typeface="Times New Roman"/>
              </a:rPr>
              <a:t>-</a:t>
            </a:r>
            <a:r>
              <a:rPr sz="850" spc="-50" dirty="0">
                <a:solidFill>
                  <a:srgbClr val="212428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B6D70"/>
                </a:solidFill>
                <a:latin typeface="Times New Roman"/>
                <a:cs typeface="Times New Roman"/>
              </a:rPr>
              <a:t>C</a:t>
            </a:r>
            <a:r>
              <a:rPr sz="950" spc="-15" dirty="0">
                <a:solidFill>
                  <a:srgbClr val="6B6D70"/>
                </a:solidFill>
                <a:latin typeface="Times New Roman"/>
                <a:cs typeface="Times New Roman"/>
              </a:rPr>
              <a:t>E</a:t>
            </a:r>
            <a:r>
              <a:rPr sz="950" spc="-70" dirty="0">
                <a:solidFill>
                  <a:srgbClr val="383B3F"/>
                </a:solidFill>
                <a:latin typeface="Times New Roman"/>
                <a:cs typeface="Times New Roman"/>
              </a:rPr>
              <a:t>P</a:t>
            </a:r>
            <a:r>
              <a:rPr sz="950" spc="1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30.330</a:t>
            </a:r>
            <a:r>
              <a:rPr sz="850" spc="40" dirty="0">
                <a:solidFill>
                  <a:srgbClr val="6B6D70"/>
                </a:solidFill>
                <a:latin typeface="Times New Roman"/>
                <a:cs typeface="Times New Roman"/>
              </a:rPr>
              <a:t>.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1</a:t>
            </a:r>
            <a:r>
              <a:rPr sz="850" spc="-5" dirty="0">
                <a:solidFill>
                  <a:srgbClr val="6B6D70"/>
                </a:solidFill>
                <a:latin typeface="Times New Roman"/>
                <a:cs typeface="Times New Roman"/>
              </a:rPr>
              <a:t>8</a:t>
            </a:r>
            <a:r>
              <a:rPr sz="850" spc="60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r>
              <a:rPr sz="850" spc="5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40" dirty="0">
                <a:solidFill>
                  <a:srgbClr val="6B6D70"/>
                </a:solidFill>
                <a:latin typeface="Times New Roman"/>
                <a:cs typeface="Times New Roman"/>
              </a:rPr>
              <a:t>-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383B3F"/>
                </a:solidFill>
                <a:latin typeface="Times New Roman"/>
                <a:cs typeface="Times New Roman"/>
              </a:rPr>
              <a:t>B</a:t>
            </a:r>
            <a:r>
              <a:rPr sz="850" spc="-5" dirty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sz="850" spc="1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H</a:t>
            </a:r>
            <a:r>
              <a:rPr sz="850" spc="10" dirty="0">
                <a:solidFill>
                  <a:srgbClr val="6B6D70"/>
                </a:solidFill>
                <a:latin typeface="Times New Roman"/>
                <a:cs typeface="Times New Roman"/>
              </a:rPr>
              <a:t>orizonte</a:t>
            </a:r>
            <a:r>
              <a:rPr sz="850" spc="-2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395" dirty="0">
                <a:solidFill>
                  <a:srgbClr val="383B3F"/>
                </a:solidFill>
                <a:latin typeface="Times New Roman"/>
                <a:cs typeface="Times New Roman"/>
              </a:rPr>
              <a:t>-</a:t>
            </a:r>
            <a:r>
              <a:rPr sz="850" spc="-14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M</a:t>
            </a:r>
            <a:r>
              <a:rPr sz="850" spc="30" dirty="0">
                <a:solidFill>
                  <a:srgbClr val="6B6D70"/>
                </a:solidFill>
                <a:latin typeface="Times New Roman"/>
                <a:cs typeface="Times New Roman"/>
              </a:rPr>
              <a:t>G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96507" y="9910540"/>
            <a:ext cx="1887855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5" dirty="0">
                <a:solidFill>
                  <a:srgbClr val="383B3F"/>
                </a:solidFill>
                <a:latin typeface="Times New Roman"/>
                <a:cs typeface="Times New Roman"/>
              </a:rPr>
              <a:t>H</a:t>
            </a:r>
            <a:r>
              <a:rPr sz="850" spc="15" dirty="0">
                <a:solidFill>
                  <a:srgbClr val="6B6D70"/>
                </a:solidFill>
                <a:latin typeface="Times New Roman"/>
                <a:cs typeface="Times New Roman"/>
              </a:rPr>
              <a:t>ome</a:t>
            </a:r>
            <a:r>
              <a:rPr sz="850" spc="4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50" spc="-55" dirty="0">
                <a:solidFill>
                  <a:srgbClr val="545659"/>
                </a:solidFill>
                <a:latin typeface="Arial"/>
                <a:cs typeface="Arial"/>
              </a:rPr>
              <a:t>Page:</a:t>
            </a:r>
            <a:r>
              <a:rPr sz="85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www.</a:t>
            </a:r>
            <a:r>
              <a:rPr sz="850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mackenz</a:t>
            </a:r>
            <a:r>
              <a:rPr sz="850" spc="-5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i</a:t>
            </a:r>
            <a:r>
              <a:rPr sz="850" spc="-25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ebh</a:t>
            </a:r>
            <a:r>
              <a:rPr sz="850" spc="-45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.</a:t>
            </a:r>
            <a:r>
              <a:rPr sz="850" spc="15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com</a:t>
            </a:r>
            <a:r>
              <a:rPr sz="850" spc="-25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.</a:t>
            </a:r>
            <a:r>
              <a:rPr sz="850" spc="-15" dirty="0">
                <a:solidFill>
                  <a:srgbClr val="7E8285"/>
                </a:solidFill>
                <a:latin typeface="Arial"/>
                <a:cs typeface="Arial"/>
                <a:hlinkClick r:id="rId4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49511" y="9910540"/>
            <a:ext cx="2015489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25" dirty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sz="850" spc="-1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545659"/>
                </a:solidFill>
                <a:latin typeface="Times New Roman"/>
                <a:cs typeface="Times New Roman"/>
              </a:rPr>
              <a:t>Mail:</a:t>
            </a:r>
            <a:r>
              <a:rPr sz="850" spc="6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850" spc="-5" dirty="0">
                <a:solidFill>
                  <a:srgbClr val="6B6D70"/>
                </a:solidFill>
                <a:latin typeface="Arial"/>
                <a:cs typeface="Arial"/>
              </a:rPr>
              <a:t>mackenz</a:t>
            </a:r>
            <a:r>
              <a:rPr sz="850" spc="-2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50" spc="-90" dirty="0">
                <a:solidFill>
                  <a:srgbClr val="6B6D70"/>
                </a:solidFill>
                <a:latin typeface="Arial"/>
                <a:cs typeface="Arial"/>
              </a:rPr>
              <a:t>e@</a:t>
            </a:r>
            <a:r>
              <a:rPr sz="850" spc="-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6B6D70"/>
                </a:solidFill>
                <a:latin typeface="Arial"/>
                <a:cs typeface="Arial"/>
              </a:rPr>
              <a:t>macken</a:t>
            </a:r>
            <a:r>
              <a:rPr sz="850" spc="-75" dirty="0">
                <a:solidFill>
                  <a:srgbClr val="6B6D70"/>
                </a:solidFill>
                <a:latin typeface="Arial"/>
                <a:cs typeface="Arial"/>
              </a:rPr>
              <a:t>;</a:t>
            </a:r>
            <a:r>
              <a:rPr sz="850" spc="4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50" spc="-50" dirty="0">
                <a:solidFill>
                  <a:srgbClr val="90939E"/>
                </a:solidFill>
                <a:latin typeface="Arial"/>
                <a:cs typeface="Arial"/>
              </a:rPr>
              <a:t>e</a:t>
            </a:r>
            <a:r>
              <a:rPr sz="850" spc="25" dirty="0">
                <a:solidFill>
                  <a:srgbClr val="6B6D70"/>
                </a:solidFill>
                <a:latin typeface="Arial"/>
                <a:cs typeface="Arial"/>
              </a:rPr>
              <a:t>b</a:t>
            </a:r>
            <a:r>
              <a:rPr sz="850" spc="-5" dirty="0">
                <a:solidFill>
                  <a:srgbClr val="6B6D70"/>
                </a:solidFill>
                <a:latin typeface="Arial"/>
                <a:cs typeface="Arial"/>
              </a:rPr>
              <a:t>h</a:t>
            </a:r>
            <a:r>
              <a:rPr sz="850" spc="-120" dirty="0">
                <a:solidFill>
                  <a:srgbClr val="90939E"/>
                </a:solidFill>
                <a:latin typeface="Arial"/>
                <a:cs typeface="Arial"/>
              </a:rPr>
              <a:t>.</a:t>
            </a:r>
            <a:r>
              <a:rPr sz="850" spc="1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50" spc="-25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r>
              <a:rPr sz="850" spc="40" dirty="0">
                <a:solidFill>
                  <a:srgbClr val="6B6D70"/>
                </a:solidFill>
                <a:latin typeface="Arial"/>
                <a:cs typeface="Arial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28725" y="1563252"/>
            <a:ext cx="15748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125" dirty="0">
                <a:solidFill>
                  <a:srgbClr val="0A0C11"/>
                </a:solidFill>
                <a:latin typeface="Times New Roman"/>
                <a:cs typeface="Times New Roman"/>
              </a:rPr>
              <a:t>6</a:t>
            </a:r>
            <a:r>
              <a:rPr sz="1250" b="1" spc="-30" dirty="0">
                <a:solidFill>
                  <a:srgbClr val="383B3F"/>
                </a:solidFill>
                <a:latin typeface="Times New Roman"/>
                <a:cs typeface="Times New Roman"/>
              </a:rPr>
              <a:t>.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60525" y="1563252"/>
            <a:ext cx="298386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-130" dirty="0">
                <a:solidFill>
                  <a:srgbClr val="0A0C11"/>
                </a:solidFill>
                <a:latin typeface="Times New Roman"/>
                <a:cs typeface="Times New Roman"/>
              </a:rPr>
              <a:t>DA</a:t>
            </a:r>
            <a:r>
              <a:rPr sz="1250" b="1" spc="70" dirty="0">
                <a:solidFill>
                  <a:srgbClr val="0A0C11"/>
                </a:solidFill>
                <a:latin typeface="Times New Roman"/>
                <a:cs typeface="Times New Roman"/>
              </a:rPr>
              <a:t> </a:t>
            </a:r>
            <a:r>
              <a:rPr sz="1250" b="1" spc="-140" dirty="0">
                <a:solidFill>
                  <a:srgbClr val="0A0C11"/>
                </a:solidFill>
                <a:latin typeface="Times New Roman"/>
                <a:cs typeface="Times New Roman"/>
              </a:rPr>
              <a:t>DOCUMENTAÇÃO</a:t>
            </a:r>
            <a:r>
              <a:rPr sz="1250" b="1" dirty="0">
                <a:solidFill>
                  <a:srgbClr val="0A0C11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A0C11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A0C11"/>
                </a:solidFill>
                <a:latin typeface="Times New Roman"/>
                <a:cs typeface="Times New Roman"/>
              </a:rPr>
              <a:t>PARA</a:t>
            </a:r>
            <a:r>
              <a:rPr sz="1250" b="1" spc="80" dirty="0">
                <a:solidFill>
                  <a:srgbClr val="0A0C11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A0C11"/>
                </a:solidFill>
                <a:latin typeface="Times New Roman"/>
                <a:cs typeface="Times New Roman"/>
              </a:rPr>
              <a:t>HABILITAÇÃO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28725" y="1908547"/>
            <a:ext cx="5058410" cy="63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100" spc="55" dirty="0">
                <a:solidFill>
                  <a:srgbClr val="383B3F"/>
                </a:solidFill>
                <a:latin typeface="Arial"/>
                <a:cs typeface="Arial"/>
              </a:rPr>
              <a:t>6.1     </a:t>
            </a:r>
            <a:r>
              <a:rPr sz="110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enve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ope</a:t>
            </a:r>
            <a:r>
              <a:rPr sz="1100" spc="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dest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nado</a:t>
            </a:r>
            <a:r>
              <a:rPr sz="110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383B3F"/>
                </a:solidFill>
                <a:latin typeface="Times New Roman"/>
                <a:cs typeface="Times New Roman"/>
              </a:rPr>
              <a:t>à</a:t>
            </a:r>
            <a:r>
              <a:rPr sz="1300" spc="65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habil</a:t>
            </a:r>
            <a:r>
              <a:rPr sz="1100" spc="-4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tação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deverá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conter:</a:t>
            </a:r>
            <a:endParaRPr sz="110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1145"/>
              </a:spcBef>
            </a:pPr>
            <a:r>
              <a:rPr sz="1200" spc="130" dirty="0">
                <a:solidFill>
                  <a:srgbClr val="383B3F"/>
                </a:solidFill>
                <a:latin typeface="Times New Roman"/>
                <a:cs typeface="Times New Roman"/>
              </a:rPr>
              <a:t>§</a:t>
            </a:r>
            <a:r>
              <a:rPr sz="1200" spc="5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1</a:t>
            </a:r>
            <a:r>
              <a:rPr sz="1100" spc="310" dirty="0">
                <a:solidFill>
                  <a:srgbClr val="383B3F"/>
                </a:solidFill>
                <a:latin typeface="Arial"/>
                <a:cs typeface="Arial"/>
              </a:rPr>
              <a:t>°</a:t>
            </a:r>
            <a:r>
              <a:rPr sz="1100" spc="-1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necessár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400" spc="-75" dirty="0">
                <a:solidFill>
                  <a:srgbClr val="383B3F"/>
                </a:solidFill>
                <a:latin typeface="Times New Roman"/>
                <a:cs typeface="Times New Roman"/>
              </a:rPr>
              <a:t>à</a:t>
            </a:r>
            <a:r>
              <a:rPr sz="1400" spc="4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habilitação</a:t>
            </a:r>
            <a:r>
              <a:rPr sz="1100" spc="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poderão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ser</a:t>
            </a:r>
            <a:r>
              <a:rPr sz="1100" spc="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aprese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n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tados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em: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" indent="-5715" algn="just">
              <a:lnSpc>
                <a:spcPct val="100000"/>
              </a:lnSpc>
              <a:buClr>
                <a:srgbClr val="383B3F"/>
              </a:buClr>
              <a:buFont typeface="Arial"/>
              <a:buAutoNum type="alphaLcParenR"/>
              <a:tabLst>
                <a:tab pos="180975" algn="l"/>
              </a:tabLst>
            </a:pP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via</a:t>
            </a:r>
            <a:r>
              <a:rPr sz="1100" spc="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origi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na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300" dirty="0">
                <a:solidFill>
                  <a:srgbClr val="383B3F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  <a:buClr>
                <a:srgbClr val="383B3F"/>
              </a:buClr>
              <a:buFont typeface="Arial"/>
              <a:buAutoNum type="alphaLcParenR"/>
            </a:pPr>
            <a:endParaRPr sz="1250">
              <a:latin typeface="Times New Roman"/>
              <a:cs typeface="Times New Roman"/>
            </a:endParaRPr>
          </a:p>
          <a:p>
            <a:pPr marL="198120" indent="-173990" algn="just">
              <a:lnSpc>
                <a:spcPct val="100000"/>
              </a:lnSpc>
              <a:buClr>
                <a:srgbClr val="383B3F"/>
              </a:buClr>
              <a:buFont typeface="Arial"/>
              <a:buAutoNum type="alphaLcParenR"/>
              <a:tabLst>
                <a:tab pos="198755" algn="l"/>
              </a:tabLst>
            </a:pP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por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qualquer</a:t>
            </a:r>
            <a:r>
              <a:rPr sz="110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processo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cóp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com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autent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cação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cartór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compete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n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te;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  <a:buClr>
                <a:srgbClr val="383B3F"/>
              </a:buClr>
              <a:buFont typeface="Arial"/>
              <a:buAutoNum type="alphaLcParenR"/>
            </a:pPr>
            <a:endParaRPr sz="1250">
              <a:latin typeface="Times New Roman"/>
              <a:cs typeface="Times New Roman"/>
            </a:endParaRPr>
          </a:p>
          <a:p>
            <a:pPr marL="192405" indent="-168275" algn="just">
              <a:lnSpc>
                <a:spcPct val="100000"/>
              </a:lnSpc>
              <a:buClr>
                <a:srgbClr val="383B3F"/>
              </a:buClr>
              <a:buFont typeface="Arial"/>
              <a:buAutoNum type="alphaLcParenR"/>
              <a:tabLst>
                <a:tab pos="193040" algn="l"/>
              </a:tabLst>
            </a:pP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por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publicação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órgão</a:t>
            </a:r>
            <a:r>
              <a:rPr sz="110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mprensa</a:t>
            </a:r>
            <a:r>
              <a:rPr sz="1100" spc="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ofic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300" dirty="0">
                <a:solidFill>
                  <a:srgbClr val="383B3F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  <a:buClr>
                <a:srgbClr val="383B3F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24130" marR="19685" algn="just">
              <a:lnSpc>
                <a:spcPct val="100899"/>
              </a:lnSpc>
              <a:buClr>
                <a:srgbClr val="383B3F"/>
              </a:buClr>
              <a:buFont typeface="Arial"/>
              <a:buAutoNum type="alphaLcParenR"/>
              <a:tabLst>
                <a:tab pos="222885" algn="l"/>
              </a:tabLst>
            </a:pP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cópias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simp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desde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12428"/>
                </a:solidFill>
                <a:latin typeface="Arial"/>
                <a:cs typeface="Arial"/>
              </a:rPr>
              <a:t>apresentados</a:t>
            </a:r>
            <a:r>
              <a:rPr sz="11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origi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n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deverão 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ser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onfrontados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pelo</a:t>
            </a:r>
            <a:r>
              <a:rPr sz="110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setor </a:t>
            </a:r>
            <a:r>
              <a:rPr sz="1100" spc="-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competente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83B3F"/>
                </a:solidFill>
                <a:latin typeface="Arial"/>
                <a:cs typeface="Arial"/>
              </a:rPr>
              <a:t>CBC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Mackenz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Esporte</a:t>
            </a:r>
            <a:r>
              <a:rPr sz="110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C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ube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 com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documentos</a:t>
            </a:r>
            <a:r>
              <a:rPr sz="110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or</a:t>
            </a:r>
            <a:r>
              <a:rPr sz="1100" spc="-4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g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inais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declarado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545659"/>
                </a:solidFill>
                <a:latin typeface="Arial"/>
                <a:cs typeface="Arial"/>
              </a:rPr>
              <a:t>"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confere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origi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n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35" dirty="0">
                <a:solidFill>
                  <a:srgbClr val="0A0C11"/>
                </a:solidFill>
                <a:latin typeface="Arial"/>
                <a:cs typeface="Arial"/>
              </a:rPr>
              <a:t>l</a:t>
            </a:r>
            <a:r>
              <a:rPr sz="1100" spc="75" dirty="0">
                <a:solidFill>
                  <a:srgbClr val="545659"/>
                </a:solidFill>
                <a:latin typeface="Arial"/>
                <a:cs typeface="Arial"/>
              </a:rPr>
              <a:t>"</a:t>
            </a:r>
            <a:r>
              <a:rPr sz="1100" spc="210" dirty="0">
                <a:solidFill>
                  <a:srgbClr val="212428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>
              <a:latin typeface="Times New Roman"/>
              <a:cs typeface="Times New Roman"/>
            </a:endParaRPr>
          </a:p>
          <a:p>
            <a:pPr marL="36195" marR="17780" algn="just">
              <a:lnSpc>
                <a:spcPct val="102699"/>
              </a:lnSpc>
            </a:pPr>
            <a:r>
              <a:rPr sz="1200" spc="65" dirty="0">
                <a:solidFill>
                  <a:srgbClr val="383B3F"/>
                </a:solidFill>
                <a:latin typeface="Times New Roman"/>
                <a:cs typeface="Times New Roman"/>
              </a:rPr>
              <a:t>§</a:t>
            </a:r>
            <a:r>
              <a:rPr sz="1200" spc="12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383B3F"/>
                </a:solidFill>
                <a:latin typeface="Arial"/>
                <a:cs typeface="Arial"/>
              </a:rPr>
              <a:t>2</a:t>
            </a:r>
            <a:r>
              <a:rPr sz="1100" spc="180" dirty="0">
                <a:solidFill>
                  <a:srgbClr val="545659"/>
                </a:solidFill>
                <a:latin typeface="Arial"/>
                <a:cs typeface="Arial"/>
              </a:rPr>
              <a:t>º</a:t>
            </a:r>
            <a:r>
              <a:rPr sz="1100" spc="1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83B3F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cert</a:t>
            </a:r>
            <a:r>
              <a:rPr sz="1100" spc="-4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dões</a:t>
            </a:r>
            <a:r>
              <a:rPr sz="110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va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erão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nos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prazos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hes </a:t>
            </a:r>
            <a:r>
              <a:rPr sz="1100" spc="-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são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próprios;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nex</a:t>
            </a:r>
            <a:r>
              <a:rPr sz="1100" spc="-6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st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ndo</a:t>
            </a:r>
            <a:r>
              <a:rPr sz="1100" spc="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esse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prazo,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reputa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r</a:t>
            </a:r>
            <a:r>
              <a:rPr sz="1100" spc="5" dirty="0">
                <a:solidFill>
                  <a:srgbClr val="3D5462"/>
                </a:solidFill>
                <a:latin typeface="Arial"/>
                <a:cs typeface="Arial"/>
              </a:rPr>
              <a:t>-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3D2818"/>
                </a:solidFill>
                <a:latin typeface="Arial"/>
                <a:cs typeface="Arial"/>
              </a:rPr>
              <a:t>-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ão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vá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idas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por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90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(noventa)</a:t>
            </a:r>
            <a:r>
              <a:rPr sz="110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dias,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contados</a:t>
            </a:r>
            <a:r>
              <a:rPr sz="110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428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sua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exped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ção.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10795" lvl="1" algn="just">
              <a:lnSpc>
                <a:spcPct val="104500"/>
              </a:lnSpc>
              <a:buClr>
                <a:srgbClr val="383B3F"/>
              </a:buClr>
              <a:buFont typeface="Arial"/>
              <a:buAutoNum type="arabicPeriod" startAt="2"/>
              <a:tabLst>
                <a:tab pos="462915" algn="l"/>
              </a:tabLst>
            </a:pP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Abertos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Enve</a:t>
            </a:r>
            <a:r>
              <a:rPr sz="1100" spc="-6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ope  </a:t>
            </a:r>
            <a:r>
              <a:rPr sz="1100" spc="-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83B3F"/>
                </a:solidFill>
                <a:latin typeface="Arial"/>
                <a:cs typeface="Arial"/>
              </a:rPr>
              <a:t>n°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83B3F"/>
                </a:solidFill>
                <a:latin typeface="Arial"/>
                <a:cs typeface="Arial"/>
              </a:rPr>
              <a:t>01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34" dirty="0">
                <a:solidFill>
                  <a:srgbClr val="21242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Document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-15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Hab</a:t>
            </a:r>
            <a:r>
              <a:rPr sz="1100" spc="-4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li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taçã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documentos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cont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serão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exam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nados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rubricados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p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0A0C11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participantes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presentes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pe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Comissão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Lic</a:t>
            </a:r>
            <a:r>
              <a:rPr sz="1100" spc="-8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taçõe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spc="35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assim</a:t>
            </a:r>
            <a:r>
              <a:rPr sz="1100" spc="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como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on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t</a:t>
            </a:r>
            <a:r>
              <a:rPr sz="1100" spc="-1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no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Enve</a:t>
            </a:r>
            <a:r>
              <a:rPr sz="1100" spc="-6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ope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n</a:t>
            </a:r>
            <a:r>
              <a:rPr sz="1100" spc="180" dirty="0">
                <a:solidFill>
                  <a:srgbClr val="545659"/>
                </a:solidFill>
                <a:latin typeface="Arial"/>
                <a:cs typeface="Arial"/>
              </a:rPr>
              <a:t>º</a:t>
            </a:r>
            <a:r>
              <a:rPr sz="11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02</a:t>
            </a:r>
            <a:r>
              <a:rPr sz="1100" spc="-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34" dirty="0">
                <a:solidFill>
                  <a:srgbClr val="383B3F"/>
                </a:solidFill>
                <a:latin typeface="Arial"/>
                <a:cs typeface="Arial"/>
              </a:rPr>
              <a:t>-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P</a:t>
            </a:r>
            <a:r>
              <a:rPr sz="1100" spc="-190" dirty="0">
                <a:solidFill>
                  <a:srgbClr val="383B3F"/>
                </a:solidFill>
                <a:latin typeface="Arial"/>
                <a:cs typeface="Arial"/>
              </a:rPr>
              <a:t>R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OPOSTA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COME</a:t>
            </a:r>
            <a:r>
              <a:rPr sz="1100" spc="-90" dirty="0">
                <a:solidFill>
                  <a:srgbClr val="383B3F"/>
                </a:solidFill>
                <a:latin typeface="Arial"/>
                <a:cs typeface="Arial"/>
              </a:rPr>
              <a:t>RC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2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das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hab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adas.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3"/>
              </a:spcBef>
              <a:buClr>
                <a:srgbClr val="383B3F"/>
              </a:buClr>
              <a:buFont typeface="Arial"/>
              <a:buAutoNum type="arabicPeriod" startAt="2"/>
            </a:pPr>
            <a:endParaRPr sz="1200">
              <a:latin typeface="Times New Roman"/>
              <a:cs typeface="Times New Roman"/>
            </a:endParaRPr>
          </a:p>
          <a:p>
            <a:pPr marL="36195" marR="7620" lvl="1" algn="just">
              <a:lnSpc>
                <a:spcPct val="102699"/>
              </a:lnSpc>
              <a:buClr>
                <a:srgbClr val="383B3F"/>
              </a:buClr>
              <a:buFont typeface="Arial"/>
              <a:buAutoNum type="arabicPeriod" startAt="2"/>
              <a:tabLst>
                <a:tab pos="468630" algn="l"/>
              </a:tabLst>
            </a:pP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Às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nabilitadas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fase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Habili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t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ação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terão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devo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vidos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enve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lopes</a:t>
            </a:r>
            <a:r>
              <a:rPr sz="110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9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383B3F"/>
                </a:solidFill>
                <a:latin typeface="Arial"/>
                <a:cs typeface="Arial"/>
              </a:rPr>
              <a:t>N</a:t>
            </a:r>
            <a:r>
              <a:rPr sz="1100" spc="180" dirty="0">
                <a:solidFill>
                  <a:srgbClr val="545659"/>
                </a:solidFill>
                <a:latin typeface="Arial"/>
                <a:cs typeface="Arial"/>
              </a:rPr>
              <a:t>º</a:t>
            </a:r>
            <a:r>
              <a:rPr sz="1100" spc="1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02</a:t>
            </a:r>
            <a:r>
              <a:rPr sz="1100" spc="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34" dirty="0">
                <a:solidFill>
                  <a:srgbClr val="212428"/>
                </a:solidFill>
                <a:latin typeface="Arial"/>
                <a:cs typeface="Arial"/>
              </a:rPr>
              <a:t>-</a:t>
            </a:r>
            <a:r>
              <a:rPr sz="1100" spc="2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83B3F"/>
                </a:solidFill>
                <a:latin typeface="Arial"/>
                <a:cs typeface="Arial"/>
              </a:rPr>
              <a:t>PROPO</a:t>
            </a:r>
            <a:r>
              <a:rPr sz="1100" spc="-180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TA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COME</a:t>
            </a:r>
            <a:r>
              <a:rPr sz="1100" spc="-90" dirty="0">
                <a:solidFill>
                  <a:srgbClr val="383B3F"/>
                </a:solidFill>
                <a:latin typeface="Arial"/>
                <a:cs typeface="Arial"/>
              </a:rPr>
              <a:t>RC</a:t>
            </a:r>
            <a:r>
              <a:rPr sz="1100" spc="114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acrado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mediante</a:t>
            </a:r>
            <a:r>
              <a:rPr sz="1100" spc="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12428"/>
                </a:solidFill>
                <a:latin typeface="Arial"/>
                <a:cs typeface="Arial"/>
              </a:rPr>
              <a:t>ass</a:t>
            </a:r>
            <a:r>
              <a:rPr sz="1100" spc="15" dirty="0">
                <a:solidFill>
                  <a:srgbClr val="212428"/>
                </a:solidFill>
                <a:latin typeface="Arial"/>
                <a:cs typeface="Arial"/>
              </a:rPr>
              <a:t>inatura</a:t>
            </a:r>
            <a:r>
              <a:rPr sz="1100" spc="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protoco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receb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ment</a:t>
            </a:r>
            <a:r>
              <a:rPr sz="1100" spc="95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0A0C1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8"/>
              </a:spcBef>
              <a:buClr>
                <a:srgbClr val="383B3F"/>
              </a:buClr>
              <a:buFont typeface="Arial"/>
              <a:buAutoNum type="arabicPeriod" startAt="2"/>
            </a:pPr>
            <a:endParaRPr sz="1300">
              <a:latin typeface="Times New Roman"/>
              <a:cs typeface="Times New Roman"/>
            </a:endParaRPr>
          </a:p>
          <a:p>
            <a:pPr marL="36195" marR="7620" lvl="1" indent="6350" algn="just">
              <a:lnSpc>
                <a:spcPct val="102299"/>
              </a:lnSpc>
              <a:buClr>
                <a:srgbClr val="383B3F"/>
              </a:buClr>
              <a:buFont typeface="Arial"/>
              <a:buAutoNum type="arabicPeriod" startAt="2"/>
              <a:tabLst>
                <a:tab pos="468630" algn="l"/>
              </a:tabLst>
            </a:pP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Com</a:t>
            </a:r>
            <a:r>
              <a:rPr sz="1100" spc="-4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ssão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Lic</a:t>
            </a:r>
            <a:r>
              <a:rPr sz="1100" spc="-8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tações,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após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receb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mento,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abertura,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exame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documentação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reg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stro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Ata,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suspender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12428"/>
                </a:solidFill>
                <a:latin typeface="Arial"/>
                <a:cs typeface="Arial"/>
              </a:rPr>
              <a:t>reun</a:t>
            </a:r>
            <a:r>
              <a:rPr sz="1100" spc="-60" dirty="0">
                <a:solidFill>
                  <a:srgbClr val="212428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212428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fim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que tenha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me</a:t>
            </a: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hores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condições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ana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isar</a:t>
            </a:r>
            <a:r>
              <a:rPr sz="110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spc="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apresentado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s</a:t>
            </a:r>
            <a:r>
              <a:rPr sz="1100" spc="425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19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podendo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marcar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na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oportun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dade</a:t>
            </a:r>
            <a:r>
              <a:rPr sz="1100" spc="-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data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horário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para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nova</a:t>
            </a:r>
            <a:r>
              <a:rPr sz="1100" spc="-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reun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ã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ocas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ão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em</a:t>
            </a:r>
            <a:r>
              <a:rPr sz="11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serão proclamados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habi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tados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abertos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envelopes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con</a:t>
            </a:r>
            <a:r>
              <a:rPr sz="1100" spc="-50" dirty="0">
                <a:solidFill>
                  <a:srgbClr val="383B3F"/>
                </a:solidFill>
                <a:latin typeface="Arial"/>
                <a:cs typeface="Arial"/>
              </a:rPr>
              <a:t>t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endo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proposta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comercial.</a:t>
            </a:r>
            <a:endParaRPr sz="11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Clr>
                <a:srgbClr val="383B3F"/>
              </a:buClr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marL="48260" marR="5080" lvl="1" indent="-5715" algn="just">
              <a:lnSpc>
                <a:spcPct val="100400"/>
              </a:lnSpc>
              <a:buClr>
                <a:srgbClr val="383B3F"/>
              </a:buClr>
              <a:buFont typeface="Arial"/>
              <a:buAutoNum type="arabicPeriod" startAt="2"/>
              <a:tabLst>
                <a:tab pos="474980" algn="l"/>
              </a:tabLst>
            </a:pPr>
            <a:r>
              <a:rPr sz="1100" spc="-3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comparecimento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qu</a:t>
            </a:r>
            <a:r>
              <a:rPr sz="1100" spc="7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0A0C11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quer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fornecedores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400" spc="-75" dirty="0">
                <a:solidFill>
                  <a:srgbClr val="383B3F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400" spc="-12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nova </a:t>
            </a:r>
            <a:r>
              <a:rPr sz="1100" spc="-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B3F"/>
                </a:solidFill>
                <a:latin typeface="Arial"/>
                <a:cs typeface="Arial"/>
              </a:rPr>
              <a:t>reun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marcad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300" dirty="0">
                <a:solidFill>
                  <a:srgbClr val="6B6D70"/>
                </a:solidFill>
                <a:latin typeface="Arial"/>
                <a:cs typeface="Arial"/>
              </a:rPr>
              <a:t>,</a:t>
            </a:r>
            <a:r>
              <a:rPr sz="1100" spc="-1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não</a:t>
            </a:r>
            <a:r>
              <a:rPr sz="1100" spc="1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mpe</a:t>
            </a:r>
            <a:r>
              <a:rPr sz="1100" spc="-60" dirty="0">
                <a:solidFill>
                  <a:srgbClr val="383B3F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rá</a:t>
            </a:r>
            <a:r>
              <a:rPr sz="1100" spc="6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que</a:t>
            </a:r>
            <a:r>
              <a:rPr sz="1100" spc="10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B3F"/>
                </a:solidFill>
                <a:latin typeface="Arial"/>
                <a:cs typeface="Arial"/>
              </a:rPr>
              <a:t>se</a:t>
            </a:r>
            <a:r>
              <a:rPr sz="1100" spc="11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realiz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1100" spc="300" dirty="0">
                <a:solidFill>
                  <a:srgbClr val="545659"/>
                </a:solidFill>
                <a:latin typeface="Arial"/>
                <a:cs typeface="Arial"/>
              </a:rPr>
              <a:t>,</a:t>
            </a:r>
            <a:r>
              <a:rPr sz="1100" spc="-16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não</a:t>
            </a:r>
            <a:r>
              <a:rPr sz="1100" spc="5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B3F"/>
                </a:solidFill>
                <a:latin typeface="Arial"/>
                <a:cs typeface="Arial"/>
              </a:rPr>
              <a:t>cabendo</a:t>
            </a:r>
            <a:r>
              <a:rPr sz="1100" spc="13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ao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ausente</a:t>
            </a:r>
            <a:r>
              <a:rPr sz="1100" spc="1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B3F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83B3F"/>
                </a:solidFill>
                <a:latin typeface="Arial"/>
                <a:cs typeface="Arial"/>
              </a:rPr>
              <a:t>d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83B3F"/>
                </a:solidFill>
                <a:latin typeface="Arial"/>
                <a:cs typeface="Arial"/>
              </a:rPr>
              <a:t>re</a:t>
            </a:r>
            <a:r>
              <a:rPr sz="1100" spc="-8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to</a:t>
            </a:r>
            <a:r>
              <a:rPr sz="1100" spc="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 reclamação</a:t>
            </a:r>
            <a:r>
              <a:rPr sz="1100" spc="1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B3F"/>
                </a:solidFill>
                <a:latin typeface="Arial"/>
                <a:cs typeface="Arial"/>
              </a:rPr>
              <a:t>q</a:t>
            </a:r>
            <a:r>
              <a:rPr sz="1100" spc="30" dirty="0">
                <a:solidFill>
                  <a:srgbClr val="383B3F"/>
                </a:solidFill>
                <a:latin typeface="Arial"/>
                <a:cs typeface="Arial"/>
              </a:rPr>
              <a:t>ua</a:t>
            </a:r>
            <a:r>
              <a:rPr sz="1100" spc="-70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383B3F"/>
                </a:solidFill>
                <a:latin typeface="Arial"/>
                <a:cs typeface="Arial"/>
              </a:rPr>
              <a:t>quer</a:t>
            </a:r>
            <a:r>
              <a:rPr sz="1100" spc="9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B3F"/>
                </a:solidFill>
                <a:latin typeface="Arial"/>
                <a:cs typeface="Arial"/>
              </a:rPr>
              <a:t>natureza.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16736" y="573023"/>
            <a:ext cx="694944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56410" y="9616802"/>
            <a:ext cx="5050155" cy="0"/>
          </a:xfrm>
          <a:custGeom>
            <a:avLst/>
            <a:gdLst/>
            <a:ahLst/>
            <a:cxnLst/>
            <a:rect l="l" t="t" r="r" b="b"/>
            <a:pathLst>
              <a:path w="5050155">
                <a:moveTo>
                  <a:pt x="0" y="0"/>
                </a:moveTo>
                <a:lnTo>
                  <a:pt x="5049690" y="0"/>
                </a:lnTo>
              </a:path>
            </a:pathLst>
          </a:custGeom>
          <a:ln w="12023">
            <a:solidFill>
              <a:srgbClr val="64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83706" y="698385"/>
            <a:ext cx="1736089" cy="549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F0F13"/>
                </a:solidFill>
                <a:latin typeface="Arial"/>
                <a:cs typeface="Arial"/>
              </a:rPr>
              <a:t>MACKENZ</a:t>
            </a:r>
            <a:r>
              <a:rPr sz="2200" b="1" spc="204" dirty="0">
                <a:solidFill>
                  <a:srgbClr val="0F0F13"/>
                </a:solidFill>
                <a:latin typeface="Arial"/>
                <a:cs typeface="Arial"/>
              </a:rPr>
              <a:t>I</a:t>
            </a:r>
            <a:r>
              <a:rPr sz="2200" b="1" spc="55" dirty="0">
                <a:solidFill>
                  <a:srgbClr val="0F0F13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550" b="1" spc="10" dirty="0">
                <a:solidFill>
                  <a:srgbClr val="0F0F13"/>
                </a:solidFill>
                <a:latin typeface="Arial"/>
                <a:cs typeface="Arial"/>
              </a:rPr>
              <a:t>ESPORTE</a:t>
            </a:r>
            <a:r>
              <a:rPr sz="1550" b="1" spc="70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550" b="1" spc="20" dirty="0">
                <a:solidFill>
                  <a:srgbClr val="0F0F13"/>
                </a:solidFill>
                <a:latin typeface="Arial"/>
                <a:cs typeface="Arial"/>
              </a:rPr>
              <a:t>C</a:t>
            </a:r>
            <a:r>
              <a:rPr sz="1550" b="1" spc="-30" dirty="0">
                <a:solidFill>
                  <a:srgbClr val="0F0F13"/>
                </a:solidFill>
                <a:latin typeface="Arial"/>
                <a:cs typeface="Arial"/>
              </a:rPr>
              <a:t>L</a:t>
            </a:r>
            <a:r>
              <a:rPr sz="1550" b="1" dirty="0">
                <a:solidFill>
                  <a:srgbClr val="0F0F13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26252" y="9627045"/>
            <a:ext cx="4506595" cy="273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740" marR="5080" indent="-66675">
              <a:lnSpc>
                <a:spcPts val="1050"/>
              </a:lnSpc>
            </a:pPr>
            <a:r>
              <a:rPr sz="900" spc="-15" dirty="0">
                <a:solidFill>
                  <a:srgbClr val="6B6E72"/>
                </a:solidFill>
                <a:latin typeface="Times New Roman"/>
                <a:cs typeface="Times New Roman"/>
              </a:rPr>
              <a:t>Diretoria</a:t>
            </a:r>
            <a:r>
              <a:rPr sz="900" spc="5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6B6E72"/>
                </a:solidFill>
                <a:latin typeface="Times New Roman"/>
                <a:cs typeface="Times New Roman"/>
              </a:rPr>
              <a:t>de</a:t>
            </a:r>
            <a:r>
              <a:rPr sz="900" spc="-7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808285"/>
                </a:solidFill>
                <a:latin typeface="Times New Roman"/>
                <a:cs typeface="Times New Roman"/>
              </a:rPr>
              <a:t>Administração</a:t>
            </a:r>
            <a:r>
              <a:rPr sz="90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00" spc="-10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808285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595B5D"/>
                </a:solidFill>
                <a:latin typeface="Times New Roman"/>
                <a:cs typeface="Times New Roman"/>
              </a:rPr>
              <a:t>Rua</a:t>
            </a:r>
            <a:r>
              <a:rPr sz="900" spc="7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6B6E72"/>
                </a:solidFill>
                <a:latin typeface="Times New Roman"/>
                <a:cs typeface="Times New Roman"/>
              </a:rPr>
              <a:t>Coogonhas,</a:t>
            </a:r>
            <a:r>
              <a:rPr sz="900" spc="3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595B5D"/>
                </a:solidFill>
                <a:latin typeface="Times New Roman"/>
                <a:cs typeface="Times New Roman"/>
              </a:rPr>
              <a:t>450</a:t>
            </a:r>
            <a:r>
              <a:rPr sz="900" spc="-1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6B6E72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808285"/>
                </a:solidFill>
                <a:latin typeface="Times New Roman"/>
                <a:cs typeface="Times New Roman"/>
              </a:rPr>
              <a:t>CEP.</a:t>
            </a:r>
            <a:r>
              <a:rPr sz="90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3</a:t>
            </a:r>
            <a:r>
              <a:rPr sz="900" spc="-20" dirty="0">
                <a:solidFill>
                  <a:srgbClr val="6B6E72"/>
                </a:solidFill>
                <a:latin typeface="Times New Roman"/>
                <a:cs typeface="Times New Roman"/>
              </a:rPr>
              <a:t>0</a:t>
            </a:r>
            <a:r>
              <a:rPr sz="900" spc="-80" dirty="0">
                <a:solidFill>
                  <a:srgbClr val="6B6E72"/>
                </a:solidFill>
                <a:latin typeface="Times New Roman"/>
                <a:cs typeface="Times New Roman"/>
              </a:rPr>
              <a:t>.</a:t>
            </a:r>
            <a:r>
              <a:rPr sz="900" spc="50" dirty="0">
                <a:solidFill>
                  <a:srgbClr val="6B6E72"/>
                </a:solidFill>
                <a:latin typeface="Times New Roman"/>
                <a:cs typeface="Times New Roman"/>
              </a:rPr>
              <a:t>3</a:t>
            </a:r>
            <a:r>
              <a:rPr sz="900" spc="-60" dirty="0">
                <a:solidFill>
                  <a:srgbClr val="6B6E72"/>
                </a:solidFill>
                <a:latin typeface="Times New Roman"/>
                <a:cs typeface="Times New Roman"/>
              </a:rPr>
              <a:t>3</a:t>
            </a:r>
            <a:r>
              <a:rPr sz="900" spc="15" dirty="0">
                <a:solidFill>
                  <a:srgbClr val="6B6E72"/>
                </a:solidFill>
                <a:latin typeface="Times New Roman"/>
                <a:cs typeface="Times New Roman"/>
              </a:rPr>
              <a:t>0</a:t>
            </a:r>
            <a:r>
              <a:rPr sz="900" spc="10" dirty="0">
                <a:solidFill>
                  <a:srgbClr val="6B6E72"/>
                </a:solidFill>
                <a:latin typeface="Times New Roman"/>
                <a:cs typeface="Times New Roman"/>
              </a:rPr>
              <a:t>.</a:t>
            </a:r>
            <a:r>
              <a:rPr sz="900" spc="30" dirty="0">
                <a:solidFill>
                  <a:srgbClr val="6B6E72"/>
                </a:solidFill>
                <a:latin typeface="Times New Roman"/>
                <a:cs typeface="Times New Roman"/>
              </a:rPr>
              <a:t>100</a:t>
            </a:r>
            <a:r>
              <a:rPr sz="900" spc="-11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808285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F</a:t>
            </a:r>
            <a:r>
              <a:rPr sz="900" spc="-15" dirty="0">
                <a:solidFill>
                  <a:srgbClr val="6B6E72"/>
                </a:solidFill>
                <a:latin typeface="Times New Roman"/>
                <a:cs typeface="Times New Roman"/>
              </a:rPr>
              <a:t>one/Fax</a:t>
            </a:r>
            <a:r>
              <a:rPr sz="900" spc="6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6B6E72"/>
                </a:solidFill>
                <a:latin typeface="Times New Roman"/>
                <a:cs typeface="Times New Roman"/>
              </a:rPr>
              <a:t>(031)</a:t>
            </a:r>
            <a:r>
              <a:rPr sz="900" spc="-2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3</a:t>
            </a:r>
            <a:r>
              <a:rPr sz="900" spc="-25" dirty="0">
                <a:solidFill>
                  <a:srgbClr val="6B6E72"/>
                </a:solidFill>
                <a:latin typeface="Times New Roman"/>
                <a:cs typeface="Times New Roman"/>
              </a:rPr>
              <a:t>2</a:t>
            </a:r>
            <a:r>
              <a:rPr sz="900" dirty="0">
                <a:solidFill>
                  <a:srgbClr val="6B6E72"/>
                </a:solidFill>
                <a:latin typeface="Times New Roman"/>
                <a:cs typeface="Times New Roman"/>
              </a:rPr>
              <a:t>23-2611 </a:t>
            </a:r>
            <a:r>
              <a:rPr sz="900" spc="-20" dirty="0">
                <a:solidFill>
                  <a:srgbClr val="6B6E72"/>
                </a:solidFill>
                <a:latin typeface="Times New Roman"/>
                <a:cs typeface="Times New Roman"/>
              </a:rPr>
              <a:t>Praça</a:t>
            </a:r>
            <a:r>
              <a:rPr sz="900" spc="3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6B6E72"/>
                </a:solidFill>
                <a:latin typeface="Times New Roman"/>
                <a:cs typeface="Times New Roman"/>
              </a:rPr>
              <a:t>de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6B6E72"/>
                </a:solidFill>
                <a:latin typeface="Times New Roman"/>
                <a:cs typeface="Times New Roman"/>
              </a:rPr>
              <a:t>Esportes</a:t>
            </a:r>
            <a:r>
              <a:rPr sz="900" spc="8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44484B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595B5D"/>
                </a:solidFill>
                <a:latin typeface="Times New Roman"/>
                <a:cs typeface="Times New Roman"/>
              </a:rPr>
              <a:t>Rua</a:t>
            </a:r>
            <a:r>
              <a:rPr sz="900" spc="7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6B6E72"/>
                </a:solidFill>
                <a:latin typeface="Times New Roman"/>
                <a:cs typeface="Times New Roman"/>
              </a:rPr>
              <a:t>Benvinda</a:t>
            </a:r>
            <a:r>
              <a:rPr sz="900" spc="6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95B5D"/>
                </a:solidFill>
                <a:latin typeface="Times New Roman"/>
                <a:cs typeface="Times New Roman"/>
              </a:rPr>
              <a:t>de</a:t>
            </a:r>
            <a:r>
              <a:rPr sz="900" spc="-3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6B6E72"/>
                </a:solidFill>
                <a:latin typeface="Times New Roman"/>
                <a:cs typeface="Times New Roman"/>
              </a:rPr>
              <a:t>Carvalho,</a:t>
            </a:r>
            <a:r>
              <a:rPr sz="900" spc="6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45" dirty="0">
                <a:solidFill>
                  <a:srgbClr val="44484B"/>
                </a:solidFill>
                <a:latin typeface="Times New Roman"/>
                <a:cs typeface="Times New Roman"/>
              </a:rPr>
              <a:t>Fi</a:t>
            </a:r>
            <a:r>
              <a:rPr sz="900" spc="50" dirty="0">
                <a:solidFill>
                  <a:srgbClr val="44484B"/>
                </a:solidFill>
                <a:latin typeface="Times New Roman"/>
                <a:cs typeface="Times New Roman"/>
              </a:rPr>
              <a:t>n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al</a:t>
            </a:r>
            <a:r>
              <a:rPr sz="900" spc="7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6B6E72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6B6E72"/>
                </a:solidFill>
                <a:latin typeface="Times New Roman"/>
                <a:cs typeface="Times New Roman"/>
              </a:rPr>
              <a:t>C</a:t>
            </a:r>
            <a:r>
              <a:rPr sz="900" spc="15" dirty="0">
                <a:solidFill>
                  <a:srgbClr val="6B6E72"/>
                </a:solidFill>
                <a:latin typeface="Times New Roman"/>
                <a:cs typeface="Times New Roman"/>
              </a:rPr>
              <a:t>E</a:t>
            </a:r>
            <a:r>
              <a:rPr sz="900" spc="10" dirty="0">
                <a:solidFill>
                  <a:srgbClr val="44484B"/>
                </a:solidFill>
                <a:latin typeface="Times New Roman"/>
                <a:cs typeface="Times New Roman"/>
              </a:rPr>
              <a:t>P</a:t>
            </a:r>
            <a:r>
              <a:rPr sz="900" spc="-30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6B6E72"/>
                </a:solidFill>
                <a:latin typeface="Times New Roman"/>
                <a:cs typeface="Times New Roman"/>
              </a:rPr>
              <a:t>30.3</a:t>
            </a:r>
            <a:r>
              <a:rPr sz="900" spc="-75" dirty="0">
                <a:solidFill>
                  <a:srgbClr val="6B6E72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6B6E72"/>
                </a:solidFill>
                <a:latin typeface="Times New Roman"/>
                <a:cs typeface="Times New Roman"/>
              </a:rPr>
              <a:t>0</a:t>
            </a:r>
            <a:r>
              <a:rPr sz="900" spc="15" dirty="0">
                <a:solidFill>
                  <a:srgbClr val="6B6E72"/>
                </a:solidFill>
                <a:latin typeface="Times New Roman"/>
                <a:cs typeface="Times New Roman"/>
              </a:rPr>
              <a:t>.</a:t>
            </a:r>
            <a:r>
              <a:rPr sz="900" spc="25" dirty="0">
                <a:solidFill>
                  <a:srgbClr val="6B6E72"/>
                </a:solidFill>
                <a:latin typeface="Times New Roman"/>
                <a:cs typeface="Times New Roman"/>
              </a:rPr>
              <a:t>1</a:t>
            </a:r>
            <a:r>
              <a:rPr sz="900" spc="-125" dirty="0">
                <a:solidFill>
                  <a:srgbClr val="6B6E72"/>
                </a:solidFill>
                <a:latin typeface="Times New Roman"/>
                <a:cs typeface="Times New Roman"/>
              </a:rPr>
              <a:t>8</a:t>
            </a:r>
            <a:r>
              <a:rPr sz="900" spc="90" dirty="0">
                <a:solidFill>
                  <a:srgbClr val="6B6E72"/>
                </a:solidFill>
                <a:latin typeface="Times New Roman"/>
                <a:cs typeface="Times New Roman"/>
              </a:rPr>
              <a:t>0</a:t>
            </a:r>
            <a:r>
              <a:rPr sz="900" spc="-6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6B6E72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90" dirty="0">
                <a:solidFill>
                  <a:srgbClr val="44484B"/>
                </a:solidFill>
                <a:latin typeface="Times New Roman"/>
                <a:cs typeface="Times New Roman"/>
              </a:rPr>
              <a:t>B</a:t>
            </a:r>
            <a:r>
              <a:rPr sz="900" spc="20" dirty="0">
                <a:solidFill>
                  <a:srgbClr val="6B6E72"/>
                </a:solidFill>
                <a:latin typeface="Times New Roman"/>
                <a:cs typeface="Times New Roman"/>
              </a:rPr>
              <a:t>e</a:t>
            </a:r>
            <a:r>
              <a:rPr sz="900" spc="-20" dirty="0">
                <a:solidFill>
                  <a:srgbClr val="44484B"/>
                </a:solidFill>
                <a:latin typeface="Times New Roman"/>
                <a:cs typeface="Times New Roman"/>
              </a:rPr>
              <a:t>l</a:t>
            </a:r>
            <a:r>
              <a:rPr sz="900" spc="35" dirty="0">
                <a:solidFill>
                  <a:srgbClr val="6B6E72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595B5D"/>
                </a:solidFill>
                <a:latin typeface="Times New Roman"/>
                <a:cs typeface="Times New Roman"/>
              </a:rPr>
              <a:t>Horizonte</a:t>
            </a:r>
            <a:r>
              <a:rPr sz="900" spc="-1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380" dirty="0">
                <a:solidFill>
                  <a:srgbClr val="6B6E72"/>
                </a:solidFill>
                <a:latin typeface="Times New Roman"/>
                <a:cs typeface="Times New Roman"/>
              </a:rPr>
              <a:t>-</a:t>
            </a:r>
            <a:r>
              <a:rPr sz="900" spc="-10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34383B"/>
                </a:solidFill>
                <a:latin typeface="Times New Roman"/>
                <a:cs typeface="Times New Roman"/>
              </a:rPr>
              <a:t>M</a:t>
            </a:r>
            <a:r>
              <a:rPr sz="900" dirty="0">
                <a:solidFill>
                  <a:srgbClr val="6B6E72"/>
                </a:solidFill>
                <a:latin typeface="Times New Roman"/>
                <a:cs typeface="Times New Roman"/>
              </a:rPr>
              <a:t>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94576" y="9893170"/>
            <a:ext cx="186690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45" dirty="0">
                <a:solidFill>
                  <a:srgbClr val="44484B"/>
                </a:solidFill>
                <a:latin typeface="Times New Roman"/>
                <a:cs typeface="Times New Roman"/>
              </a:rPr>
              <a:t>Horn</a:t>
            </a:r>
            <a:r>
              <a:rPr sz="900" spc="-110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6B6E72"/>
                </a:solidFill>
                <a:latin typeface="Times New Roman"/>
                <a:cs typeface="Times New Roman"/>
              </a:rPr>
              <a:t>e</a:t>
            </a:r>
            <a:r>
              <a:rPr sz="900" spc="-95" dirty="0">
                <a:solidFill>
                  <a:srgbClr val="6B6E72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595B5D"/>
                </a:solidFill>
                <a:latin typeface="Times New Roman"/>
                <a:cs typeface="Times New Roman"/>
              </a:rPr>
              <a:t>Pagc:</a:t>
            </a:r>
            <a:r>
              <a:rPr sz="900" spc="5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6B6E72"/>
                </a:solidFill>
                <a:latin typeface="Times New Roman"/>
                <a:cs typeface="Times New Roman"/>
                <a:hlinkClick r:id="rId4"/>
              </a:rPr>
              <a:t>www.mackenziebh.com.br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52717" y="9893170"/>
            <a:ext cx="20205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0" dirty="0">
                <a:solidFill>
                  <a:srgbClr val="595B5D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595B5D"/>
                </a:solidFill>
                <a:latin typeface="Times New Roman"/>
                <a:cs typeface="Times New Roman"/>
              </a:rPr>
              <a:t> </a:t>
            </a:r>
            <a:r>
              <a:rPr sz="900" spc="-45" dirty="0">
                <a:solidFill>
                  <a:srgbClr val="34383B"/>
                </a:solidFill>
                <a:latin typeface="Times New Roman"/>
                <a:cs typeface="Times New Roman"/>
              </a:rPr>
              <a:t>M</a:t>
            </a:r>
            <a:r>
              <a:rPr sz="900" spc="-30" dirty="0">
                <a:solidFill>
                  <a:srgbClr val="6B6E72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44484B"/>
                </a:solidFill>
                <a:latin typeface="Times New Roman"/>
                <a:cs typeface="Times New Roman"/>
              </a:rPr>
              <a:t>il:</a:t>
            </a:r>
            <a:r>
              <a:rPr sz="900" spc="-30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595B5D"/>
                </a:solidFill>
                <a:latin typeface="Times New Roman"/>
                <a:cs typeface="Times New Roman"/>
                <a:hlinkClick r:id="rId5"/>
              </a:rPr>
              <a:t>mac</a:t>
            </a:r>
            <a:r>
              <a:rPr sz="900" spc="35" dirty="0">
                <a:solidFill>
                  <a:srgbClr val="595B5D"/>
                </a:solidFill>
                <a:latin typeface="Times New Roman"/>
                <a:cs typeface="Times New Roman"/>
                <a:hlinkClick r:id="rId5"/>
              </a:rPr>
              <a:t>k</a:t>
            </a:r>
            <a:r>
              <a:rPr sz="900" spc="5" dirty="0">
                <a:solidFill>
                  <a:srgbClr val="808285"/>
                </a:solidFill>
                <a:latin typeface="Times New Roman"/>
                <a:cs typeface="Times New Roman"/>
                <a:hlinkClick r:id="rId5"/>
              </a:rPr>
              <a:t>enzie@</a:t>
            </a:r>
            <a:r>
              <a:rPr sz="900" spc="75" dirty="0">
                <a:solidFill>
                  <a:srgbClr val="808285"/>
                </a:solidFill>
                <a:latin typeface="Times New Roman"/>
                <a:cs typeface="Times New Roman"/>
                <a:hlinkClick r:id="rId5"/>
              </a:rPr>
              <a:t>m</a:t>
            </a:r>
            <a:r>
              <a:rPr sz="900" spc="10" dirty="0">
                <a:solidFill>
                  <a:srgbClr val="595B5D"/>
                </a:solidFill>
                <a:latin typeface="Times New Roman"/>
                <a:cs typeface="Times New Roman"/>
                <a:hlinkClick r:id="rId5"/>
              </a:rPr>
              <a:t>ackenz</a:t>
            </a:r>
            <a:r>
              <a:rPr sz="900" spc="35" dirty="0">
                <a:solidFill>
                  <a:srgbClr val="595B5D"/>
                </a:solidFill>
                <a:latin typeface="Times New Roman"/>
                <a:cs typeface="Times New Roman"/>
                <a:hlinkClick r:id="rId5"/>
              </a:rPr>
              <a:t>i</a:t>
            </a:r>
            <a:r>
              <a:rPr sz="900" spc="20" dirty="0">
                <a:solidFill>
                  <a:srgbClr val="808285"/>
                </a:solidFill>
                <a:latin typeface="Times New Roman"/>
                <a:cs typeface="Times New Roman"/>
                <a:hlinkClick r:id="rId5"/>
              </a:rPr>
              <a:t>e</a:t>
            </a:r>
            <a:r>
              <a:rPr sz="900" spc="60" dirty="0">
                <a:solidFill>
                  <a:srgbClr val="808285"/>
                </a:solidFill>
                <a:latin typeface="Times New Roman"/>
                <a:cs typeface="Times New Roman"/>
                <a:hlinkClick r:id="rId5"/>
              </a:rPr>
              <a:t>b</a:t>
            </a:r>
            <a:r>
              <a:rPr sz="900" dirty="0">
                <a:solidFill>
                  <a:srgbClr val="595B5D"/>
                </a:solidFill>
                <a:latin typeface="Times New Roman"/>
                <a:cs typeface="Times New Roman"/>
                <a:hlinkClick r:id="rId5"/>
              </a:rPr>
              <a:t>h.co</a:t>
            </a:r>
            <a:r>
              <a:rPr sz="900" spc="70" dirty="0">
                <a:solidFill>
                  <a:srgbClr val="595B5D"/>
                </a:solidFill>
                <a:latin typeface="Times New Roman"/>
                <a:cs typeface="Times New Roman"/>
                <a:hlinkClick r:id="rId5"/>
              </a:rPr>
              <a:t>m</a:t>
            </a:r>
            <a:r>
              <a:rPr sz="900" spc="15" dirty="0">
                <a:solidFill>
                  <a:srgbClr val="808285"/>
                </a:solidFill>
                <a:latin typeface="Times New Roman"/>
                <a:cs typeface="Times New Roman"/>
                <a:hlinkClick r:id="rId5"/>
              </a:rPr>
              <a:t>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82980" y="1547035"/>
            <a:ext cx="5247640" cy="7546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2875" algn="just">
              <a:lnSpc>
                <a:spcPct val="100000"/>
              </a:lnSpc>
            </a:pPr>
            <a:r>
              <a:rPr sz="1250" b="1" spc="125" dirty="0">
                <a:solidFill>
                  <a:srgbClr val="0F0F13"/>
                </a:solidFill>
                <a:latin typeface="Times New Roman"/>
                <a:cs typeface="Times New Roman"/>
              </a:rPr>
              <a:t>7</a:t>
            </a:r>
            <a:r>
              <a:rPr sz="1250" b="1" spc="40" dirty="0">
                <a:solidFill>
                  <a:srgbClr val="34383B"/>
                </a:solidFill>
                <a:latin typeface="Times New Roman"/>
                <a:cs typeface="Times New Roman"/>
              </a:rPr>
              <a:t>.</a:t>
            </a:r>
            <a:r>
              <a:rPr sz="1250" b="1" dirty="0">
                <a:solidFill>
                  <a:srgbClr val="34383B"/>
                </a:solidFill>
                <a:latin typeface="Times New Roman"/>
                <a:cs typeface="Times New Roman"/>
              </a:rPr>
              <a:t>      </a:t>
            </a:r>
            <a:r>
              <a:rPr sz="1250" b="1" spc="150" dirty="0">
                <a:solidFill>
                  <a:srgbClr val="34383B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F0F13"/>
                </a:solidFill>
                <a:latin typeface="Times New Roman"/>
                <a:cs typeface="Times New Roman"/>
              </a:rPr>
              <a:t>HABILITAÇÃO</a:t>
            </a:r>
            <a:r>
              <a:rPr sz="1250" b="1" dirty="0">
                <a:solidFill>
                  <a:srgbClr val="0F0F13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F0F13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F0F13"/>
                </a:solidFill>
                <a:latin typeface="Times New Roman"/>
                <a:cs typeface="Times New Roman"/>
              </a:rPr>
              <a:t>JURÍDICA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50">
              <a:latin typeface="Times New Roman"/>
              <a:cs typeface="Times New Roman"/>
            </a:endParaRPr>
          </a:p>
          <a:p>
            <a:pPr marR="2099945" algn="ctr">
              <a:lnSpc>
                <a:spcPct val="100000"/>
              </a:lnSpc>
            </a:pPr>
            <a:r>
              <a:rPr sz="1150" spc="-1400" dirty="0">
                <a:solidFill>
                  <a:srgbClr val="0F0F13"/>
                </a:solidFill>
                <a:latin typeface="Arial"/>
                <a:cs typeface="Arial"/>
              </a:rPr>
              <a:t>I</a:t>
            </a:r>
            <a:r>
              <a:rPr sz="1150" u="heavy" spc="-5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u="heavy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u="heavy" spc="90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u="heavy" spc="535" dirty="0">
                <a:solidFill>
                  <a:srgbClr val="0F0F13"/>
                </a:solidFill>
                <a:latin typeface="Arial"/>
                <a:cs typeface="Arial"/>
              </a:rPr>
              <a:t>-</a:t>
            </a:r>
            <a:r>
              <a:rPr sz="1150" u="heavy" spc="-60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0F0F13"/>
                </a:solidFill>
                <a:latin typeface="Arial"/>
                <a:cs typeface="Arial"/>
              </a:rPr>
              <a:t>Documentos</a:t>
            </a:r>
            <a:r>
              <a:rPr sz="1150" b="1" u="heavy" spc="25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spc="5" dirty="0">
                <a:solidFill>
                  <a:srgbClr val="0F0F13"/>
                </a:solidFill>
                <a:latin typeface="Arial"/>
                <a:cs typeface="Arial"/>
              </a:rPr>
              <a:t>p</a:t>
            </a:r>
            <a:r>
              <a:rPr sz="1150" b="1" u="heavy" spc="55" dirty="0">
                <a:solidFill>
                  <a:srgbClr val="0F0F13"/>
                </a:solidFill>
                <a:latin typeface="Arial"/>
                <a:cs typeface="Arial"/>
              </a:rPr>
              <a:t>a</a:t>
            </a:r>
            <a:r>
              <a:rPr sz="1150" b="1" u="heavy" spc="25" dirty="0">
                <a:solidFill>
                  <a:srgbClr val="34383B"/>
                </a:solidFill>
                <a:latin typeface="Arial"/>
                <a:cs typeface="Arial"/>
              </a:rPr>
              <a:t>r</a:t>
            </a:r>
            <a:r>
              <a:rPr sz="1150" b="1" u="heavy" dirty="0">
                <a:solidFill>
                  <a:srgbClr val="0F0F13"/>
                </a:solidFill>
                <a:latin typeface="Arial"/>
                <a:cs typeface="Arial"/>
              </a:rPr>
              <a:t>a</a:t>
            </a:r>
            <a:r>
              <a:rPr sz="1150" b="1" u="heavy" spc="75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spc="10" dirty="0">
                <a:solidFill>
                  <a:srgbClr val="0F0F13"/>
                </a:solidFill>
                <a:latin typeface="Arial"/>
                <a:cs typeface="Arial"/>
              </a:rPr>
              <a:t>Habilitação</a:t>
            </a:r>
            <a:r>
              <a:rPr sz="1150" b="1" u="heavy" spc="-10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0F0F13"/>
                </a:solidFill>
                <a:latin typeface="Arial"/>
                <a:cs typeface="Arial"/>
              </a:rPr>
              <a:t>Juríd</a:t>
            </a:r>
            <a:r>
              <a:rPr sz="1150" b="1" u="heavy" spc="60" dirty="0">
                <a:solidFill>
                  <a:srgbClr val="0F0F13"/>
                </a:solidFill>
                <a:latin typeface="Arial"/>
                <a:cs typeface="Arial"/>
              </a:rPr>
              <a:t>i</a:t>
            </a:r>
            <a:r>
              <a:rPr sz="1150" b="1" u="heavy" spc="5" dirty="0">
                <a:solidFill>
                  <a:srgbClr val="0F0F13"/>
                </a:solidFill>
                <a:latin typeface="Arial"/>
                <a:cs typeface="Arial"/>
              </a:rPr>
              <a:t>ca</a:t>
            </a:r>
            <a:endParaRPr sz="1150">
              <a:latin typeface="Arial"/>
              <a:cs typeface="Arial"/>
            </a:endParaRPr>
          </a:p>
          <a:p>
            <a:pPr marL="154940" indent="-5715" algn="just">
              <a:lnSpc>
                <a:spcPct val="100000"/>
              </a:lnSpc>
              <a:buClr>
                <a:srgbClr val="34383B"/>
              </a:buClr>
              <a:buFont typeface="Arial"/>
              <a:buAutoNum type="alphaLcParenR"/>
              <a:tabLst>
                <a:tab pos="323850" algn="l"/>
              </a:tabLst>
            </a:pP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cédula</a:t>
            </a:r>
            <a:r>
              <a:rPr sz="1100" spc="8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identidade;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  <a:buClr>
                <a:srgbClr val="34383B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329565" indent="-174625" algn="just">
              <a:lnSpc>
                <a:spcPct val="100000"/>
              </a:lnSpc>
              <a:buClr>
                <a:srgbClr val="34383B"/>
              </a:buClr>
              <a:buFont typeface="Arial"/>
              <a:buAutoNum type="alphaLcParenR"/>
              <a:tabLst>
                <a:tab pos="330200" algn="l"/>
              </a:tabLst>
            </a:pP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reg</a:t>
            </a:r>
            <a:r>
              <a:rPr sz="1100" spc="-5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stro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comerc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,</a:t>
            </a:r>
            <a:r>
              <a:rPr sz="1100" spc="-2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no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 caso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empresa</a:t>
            </a:r>
            <a:r>
              <a:rPr sz="1100" spc="1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ind</a:t>
            </a:r>
            <a:r>
              <a:rPr sz="1100" spc="-8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vidua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34383B"/>
              </a:buClr>
              <a:buFont typeface="Arial"/>
              <a:buAutoNum type="alphaLcParenR"/>
            </a:pPr>
            <a:endParaRPr sz="1150">
              <a:latin typeface="Times New Roman"/>
              <a:cs typeface="Times New Roman"/>
            </a:endParaRPr>
          </a:p>
          <a:p>
            <a:pPr marL="154940" marR="75565" indent="-5715" algn="just">
              <a:lnSpc>
                <a:spcPct val="106400"/>
              </a:lnSpc>
              <a:buClr>
                <a:srgbClr val="34383B"/>
              </a:buClr>
              <a:buFont typeface="Arial"/>
              <a:buAutoNum type="alphaLcParenR"/>
              <a:tabLst>
                <a:tab pos="384175" algn="l"/>
              </a:tabLst>
            </a:pPr>
            <a:r>
              <a:rPr sz="1100" spc="25" dirty="0">
                <a:solidFill>
                  <a:srgbClr val="44484B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const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44484B"/>
                </a:solidFill>
                <a:latin typeface="Arial"/>
                <a:cs typeface="Arial"/>
              </a:rPr>
              <a:t>tut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44484B"/>
                </a:solidFill>
                <a:latin typeface="Arial"/>
                <a:cs typeface="Arial"/>
              </a:rPr>
              <a:t>vo,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estatuto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4484B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social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44484B"/>
                </a:solidFill>
                <a:latin typeface="Arial"/>
                <a:cs typeface="Arial"/>
              </a:rPr>
              <a:t>v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4484B"/>
                </a:solidFill>
                <a:latin typeface="Arial"/>
                <a:cs typeface="Arial"/>
              </a:rPr>
              <a:t>gor,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dev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damente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registrado,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em</a:t>
            </a:r>
            <a:r>
              <a:rPr sz="1100" spc="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se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tratando</a:t>
            </a:r>
            <a:r>
              <a:rPr sz="1100" spc="8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sociedades</a:t>
            </a:r>
            <a:r>
              <a:rPr sz="1100" spc="114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comerciais,</a:t>
            </a:r>
            <a:r>
              <a:rPr sz="1100" spc="10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e,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no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 caso</a:t>
            </a:r>
            <a:r>
              <a:rPr sz="1100" spc="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sociedades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por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ações,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acompanhado</a:t>
            </a:r>
            <a:r>
              <a:rPr sz="1100" spc="1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documentos</a:t>
            </a:r>
            <a:r>
              <a:rPr sz="1100" spc="1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eleição</a:t>
            </a:r>
            <a:r>
              <a:rPr sz="1100" spc="1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4484B"/>
                </a:solidFill>
                <a:latin typeface="Arial"/>
                <a:cs typeface="Arial"/>
              </a:rPr>
              <a:t>seus</a:t>
            </a:r>
            <a:r>
              <a:rPr sz="1100" spc="9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adm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n</a:t>
            </a:r>
            <a:r>
              <a:rPr sz="1100" spc="-8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stradores;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  <a:buClr>
                <a:srgbClr val="34383B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167005" marR="62230" indent="-5715" algn="just">
              <a:lnSpc>
                <a:spcPct val="104600"/>
              </a:lnSpc>
              <a:buClr>
                <a:srgbClr val="34383B"/>
              </a:buClr>
              <a:buFont typeface="Arial"/>
              <a:buAutoNum type="alphaLcParenR"/>
              <a:tabLst>
                <a:tab pos="347980" algn="l"/>
              </a:tabLst>
            </a:pPr>
            <a:r>
              <a:rPr sz="1100" spc="3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nscr</a:t>
            </a:r>
            <a:r>
              <a:rPr sz="1100" spc="-5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ção</a:t>
            </a:r>
            <a:r>
              <a:rPr sz="110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4484B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ato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const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44484B"/>
                </a:solidFill>
                <a:latin typeface="Arial"/>
                <a:cs typeface="Arial"/>
              </a:rPr>
              <a:t>tut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44484B"/>
                </a:solidFill>
                <a:latin typeface="Arial"/>
                <a:cs typeface="Arial"/>
              </a:rPr>
              <a:t>vo,</a:t>
            </a:r>
            <a:r>
              <a:rPr sz="1100" spc="12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no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caso</a:t>
            </a:r>
            <a:r>
              <a:rPr sz="1100" spc="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sociedades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v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s,</a:t>
            </a:r>
            <a:r>
              <a:rPr sz="1100" spc="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acompanhada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prova</a:t>
            </a:r>
            <a:r>
              <a:rPr sz="1100" spc="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d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retoria</a:t>
            </a:r>
            <a:r>
              <a:rPr sz="1100" spc="1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em</a:t>
            </a:r>
            <a:r>
              <a:rPr sz="1100" spc="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exerc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í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cio;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  <a:buClr>
                <a:srgbClr val="34383B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347345" indent="-186055" algn="just">
              <a:lnSpc>
                <a:spcPct val="100000"/>
              </a:lnSpc>
              <a:buClr>
                <a:srgbClr val="34383B"/>
              </a:buClr>
              <a:buFont typeface="Arial"/>
              <a:buAutoNum type="alphaLcParenR"/>
              <a:tabLst>
                <a:tab pos="347980" algn="l"/>
              </a:tabLst>
            </a:pP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nscr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ção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4484B"/>
                </a:solidFill>
                <a:latin typeface="Arial"/>
                <a:cs typeface="Arial"/>
              </a:rPr>
              <a:t>no</a:t>
            </a:r>
            <a:r>
              <a:rPr sz="1100" spc="-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Si</a:t>
            </a:r>
            <a:r>
              <a:rPr sz="1100" spc="45" dirty="0">
                <a:solidFill>
                  <a:srgbClr val="34383B"/>
                </a:solidFill>
                <a:latin typeface="Arial"/>
                <a:cs typeface="Arial"/>
              </a:rPr>
              <a:t>mp</a:t>
            </a:r>
            <a:r>
              <a:rPr sz="1100" spc="-70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es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Nac</a:t>
            </a:r>
            <a:r>
              <a:rPr sz="1100" spc="-8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ona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sz="1100" spc="355" dirty="0">
                <a:solidFill>
                  <a:srgbClr val="44484B"/>
                </a:solidFill>
                <a:latin typeface="Arial"/>
                <a:cs typeface="Arial"/>
              </a:rPr>
              <a:t>,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quando</a:t>
            </a:r>
            <a:r>
              <a:rPr sz="1100" spc="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for</a:t>
            </a:r>
            <a:r>
              <a:rPr sz="1100" spc="9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cas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o</a:t>
            </a:r>
            <a:r>
              <a:rPr sz="1100" spc="180" dirty="0">
                <a:solidFill>
                  <a:srgbClr val="595B5D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200">
              <a:latin typeface="Times New Roman"/>
              <a:cs typeface="Times New Roman"/>
            </a:endParaRPr>
          </a:p>
          <a:p>
            <a:pPr marL="167005" marR="74295" indent="-6350" algn="just">
              <a:lnSpc>
                <a:spcPct val="102099"/>
              </a:lnSpc>
            </a:pPr>
            <a:r>
              <a:rPr sz="1200" spc="20" dirty="0">
                <a:solidFill>
                  <a:srgbClr val="34383B"/>
                </a:solidFill>
                <a:latin typeface="Times New Roman"/>
                <a:cs typeface="Times New Roman"/>
              </a:rPr>
              <a:t>f)</a:t>
            </a:r>
            <a:r>
              <a:rPr sz="1200" spc="-15" dirty="0">
                <a:solidFill>
                  <a:srgbClr val="34383B"/>
                </a:solidFill>
                <a:latin typeface="Times New Roman"/>
                <a:cs typeface="Times New Roman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decreto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autorização,</a:t>
            </a:r>
            <a:r>
              <a:rPr sz="1100" spc="10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em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se</a:t>
            </a:r>
            <a:r>
              <a:rPr sz="1100" spc="-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tratando</a:t>
            </a:r>
            <a:r>
              <a:rPr sz="1100" spc="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empresa</a:t>
            </a:r>
            <a:r>
              <a:rPr sz="1100" spc="9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ou</a:t>
            </a:r>
            <a:r>
              <a:rPr sz="1100" spc="2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soc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edade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estrangeira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em</a:t>
            </a:r>
            <a:r>
              <a:rPr sz="1100" spc="-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funcionamento</a:t>
            </a:r>
            <a:r>
              <a:rPr sz="1100" spc="1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no</a:t>
            </a:r>
            <a:r>
              <a:rPr sz="1100" spc="-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país,</a:t>
            </a:r>
            <a:r>
              <a:rPr sz="1100" spc="-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ato</a:t>
            </a:r>
            <a:r>
              <a:rPr sz="1100" spc="-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1100" spc="-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registro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ou</a:t>
            </a:r>
            <a:r>
              <a:rPr sz="1100" spc="-8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autorização</a:t>
            </a:r>
            <a:r>
              <a:rPr sz="1100" spc="7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para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funcionamento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expedido</a:t>
            </a:r>
            <a:r>
              <a:rPr sz="1100" spc="10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pelo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órgão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competente,</a:t>
            </a:r>
            <a:r>
              <a:rPr sz="1100" spc="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quando</a:t>
            </a:r>
            <a:r>
              <a:rPr sz="1100" spc="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at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34383B"/>
                </a:solidFill>
                <a:latin typeface="Arial"/>
                <a:cs typeface="Arial"/>
              </a:rPr>
              <a:t>v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dade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ass</a:t>
            </a:r>
            <a:r>
              <a:rPr sz="1100" spc="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ex</a:t>
            </a:r>
            <a:r>
              <a:rPr sz="1100" spc="-4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g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34383B"/>
                </a:solidFill>
                <a:latin typeface="Arial"/>
                <a:cs typeface="Arial"/>
              </a:rPr>
              <a:t>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150">
              <a:latin typeface="Times New Roman"/>
              <a:cs typeface="Times New Roman"/>
            </a:endParaRPr>
          </a:p>
          <a:p>
            <a:pPr marL="173355" marR="55880" algn="just">
              <a:lnSpc>
                <a:spcPct val="108200"/>
              </a:lnSpc>
            </a:pP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g)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4484B"/>
                </a:solidFill>
                <a:latin typeface="Arial"/>
                <a:cs typeface="Arial"/>
              </a:rPr>
              <a:t>Certificado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Condição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M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croempreendedo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r</a:t>
            </a:r>
            <a:r>
              <a:rPr sz="1100" spc="-61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nd</a:t>
            </a:r>
            <a:r>
              <a:rPr sz="1100" spc="-8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vidua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,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quando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for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caso.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200">
              <a:latin typeface="Times New Roman"/>
              <a:cs typeface="Times New Roman"/>
            </a:endParaRPr>
          </a:p>
          <a:p>
            <a:pPr marL="173355" algn="just">
              <a:lnSpc>
                <a:spcPct val="100000"/>
              </a:lnSpc>
            </a:pPr>
            <a:r>
              <a:rPr sz="1200" u="heavy" spc="400" dirty="0">
                <a:solidFill>
                  <a:srgbClr val="212326"/>
                </a:solidFill>
                <a:latin typeface="Arial"/>
                <a:cs typeface="Arial"/>
              </a:rPr>
              <a:t>I</a:t>
            </a:r>
            <a:r>
              <a:rPr sz="1200" u="heavy" spc="300" dirty="0">
                <a:solidFill>
                  <a:srgbClr val="212326"/>
                </a:solidFill>
                <a:latin typeface="Arial"/>
                <a:cs typeface="Arial"/>
              </a:rPr>
              <a:t>I</a:t>
            </a:r>
            <a:r>
              <a:rPr sz="1200" u="heavy" spc="515" dirty="0">
                <a:solidFill>
                  <a:srgbClr val="0F0F13"/>
                </a:solidFill>
                <a:latin typeface="Arial"/>
                <a:cs typeface="Arial"/>
              </a:rPr>
              <a:t>-</a:t>
            </a:r>
            <a:r>
              <a:rPr sz="1200" u="heavy" spc="-125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0F0F13"/>
                </a:solidFill>
                <a:latin typeface="Arial"/>
                <a:cs typeface="Arial"/>
              </a:rPr>
              <a:t>Documentos</a:t>
            </a:r>
            <a:r>
              <a:rPr sz="1150" b="1" u="heavy" spc="25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spc="45" dirty="0">
                <a:solidFill>
                  <a:srgbClr val="0F0F13"/>
                </a:solidFill>
                <a:latin typeface="Arial"/>
                <a:cs typeface="Arial"/>
              </a:rPr>
              <a:t>de</a:t>
            </a:r>
            <a:r>
              <a:rPr sz="1150" b="1" u="heavy" spc="25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0F0F13"/>
                </a:solidFill>
                <a:latin typeface="Arial"/>
                <a:cs typeface="Arial"/>
              </a:rPr>
              <a:t>Regu</a:t>
            </a:r>
            <a:r>
              <a:rPr sz="1150" b="1" u="heavy" spc="-55" dirty="0">
                <a:solidFill>
                  <a:srgbClr val="0F0F13"/>
                </a:solidFill>
                <a:latin typeface="Arial"/>
                <a:cs typeface="Arial"/>
              </a:rPr>
              <a:t>l</a:t>
            </a:r>
            <a:r>
              <a:rPr sz="1150" b="1" u="heavy" spc="55" dirty="0">
                <a:solidFill>
                  <a:srgbClr val="0F0F13"/>
                </a:solidFill>
                <a:latin typeface="Arial"/>
                <a:cs typeface="Arial"/>
              </a:rPr>
              <a:t>ar</a:t>
            </a:r>
            <a:r>
              <a:rPr sz="1150" b="1" u="heavy" spc="20" dirty="0">
                <a:solidFill>
                  <a:srgbClr val="0F0F13"/>
                </a:solidFill>
                <a:latin typeface="Arial"/>
                <a:cs typeface="Arial"/>
              </a:rPr>
              <a:t>i</a:t>
            </a:r>
            <a:r>
              <a:rPr sz="1150" b="1" u="heavy" spc="5" dirty="0">
                <a:solidFill>
                  <a:srgbClr val="0F0F13"/>
                </a:solidFill>
                <a:latin typeface="Arial"/>
                <a:cs typeface="Arial"/>
              </a:rPr>
              <a:t>dade</a:t>
            </a:r>
            <a:r>
              <a:rPr sz="1150" b="1" u="heavy" spc="60" dirty="0">
                <a:solidFill>
                  <a:srgbClr val="0F0F13"/>
                </a:solidFill>
                <a:latin typeface="Arial"/>
                <a:cs typeface="Arial"/>
              </a:rPr>
              <a:t> </a:t>
            </a:r>
            <a:r>
              <a:rPr sz="1150" b="1" u="heavy" spc="-25" dirty="0">
                <a:solidFill>
                  <a:srgbClr val="0F0F13"/>
                </a:solidFill>
                <a:latin typeface="Arial"/>
                <a:cs typeface="Arial"/>
              </a:rPr>
              <a:t>Fiscal</a:t>
            </a:r>
            <a:endParaRPr sz="1150">
              <a:latin typeface="Arial"/>
              <a:cs typeface="Arial"/>
            </a:endParaRPr>
          </a:p>
          <a:p>
            <a:pPr marL="179070" marR="50800" indent="-5715" algn="just">
              <a:lnSpc>
                <a:spcPct val="101000"/>
              </a:lnSpc>
              <a:spcBef>
                <a:spcPts val="25"/>
              </a:spcBef>
              <a:buClr>
                <a:srgbClr val="34383B"/>
              </a:buClr>
              <a:buFont typeface="Arial"/>
              <a:buAutoNum type="alphaLcParenR"/>
              <a:tabLst>
                <a:tab pos="372110" algn="l"/>
              </a:tabLst>
            </a:pP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prova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nscr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no </a:t>
            </a:r>
            <a:r>
              <a:rPr sz="1100" spc="-1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Cadastro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4383B"/>
                </a:solidFill>
                <a:latin typeface="Arial"/>
                <a:cs typeface="Arial"/>
              </a:rPr>
              <a:t>Pessoas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F</a:t>
            </a:r>
            <a:r>
              <a:rPr sz="1100" spc="-165" dirty="0">
                <a:solidFill>
                  <a:srgbClr val="34383B"/>
                </a:solidFill>
                <a:latin typeface="Arial"/>
                <a:cs typeface="Arial"/>
              </a:rPr>
              <a:t>í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s</a:t>
            </a:r>
            <a:r>
              <a:rPr sz="1100" spc="-5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34383B"/>
                </a:solidFill>
                <a:latin typeface="Arial"/>
                <a:cs typeface="Arial"/>
              </a:rPr>
              <a:t>cas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(</a:t>
            </a:r>
            <a:r>
              <a:rPr sz="1100" spc="-55" dirty="0">
                <a:solidFill>
                  <a:srgbClr val="44484B"/>
                </a:solidFill>
                <a:latin typeface="Arial"/>
                <a:cs typeface="Arial"/>
              </a:rPr>
              <a:t>CPF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Cadastro Nac</a:t>
            </a:r>
            <a:r>
              <a:rPr sz="1100" spc="-8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onal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Pessoas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Jur</a:t>
            </a:r>
            <a:r>
              <a:rPr sz="1100" spc="-75" dirty="0">
                <a:solidFill>
                  <a:srgbClr val="34383B"/>
                </a:solidFill>
                <a:latin typeface="Arial"/>
                <a:cs typeface="Arial"/>
              </a:rPr>
              <a:t>í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cas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595B5D"/>
                </a:solidFill>
                <a:latin typeface="Arial"/>
                <a:cs typeface="Arial"/>
              </a:rPr>
              <a:t>(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CNPJ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)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  <a:buClr>
                <a:srgbClr val="34383B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353695" indent="-174625" algn="just">
              <a:lnSpc>
                <a:spcPct val="100000"/>
              </a:lnSpc>
              <a:buClr>
                <a:srgbClr val="34383B"/>
              </a:buClr>
              <a:buFont typeface="Arial"/>
              <a:buAutoNum type="alphaLcParenR"/>
              <a:tabLst>
                <a:tab pos="354330" algn="l"/>
              </a:tabLst>
            </a:pP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Certidão</a:t>
            </a:r>
            <a:r>
              <a:rPr sz="1100" spc="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Regularidade</a:t>
            </a:r>
            <a:r>
              <a:rPr sz="1100" spc="1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212326"/>
                </a:solidFill>
                <a:latin typeface="Arial"/>
                <a:cs typeface="Arial"/>
              </a:rPr>
              <a:t>F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iscal</a:t>
            </a:r>
            <a:r>
              <a:rPr sz="110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4383B"/>
                </a:solidFill>
                <a:latin typeface="Arial"/>
                <a:cs typeface="Arial"/>
              </a:rPr>
              <a:t>RF</a:t>
            </a:r>
            <a:r>
              <a:rPr sz="1100" spc="-220" dirty="0">
                <a:solidFill>
                  <a:srgbClr val="34383B"/>
                </a:solidFill>
                <a:latin typeface="Arial"/>
                <a:cs typeface="Arial"/>
              </a:rPr>
              <a:t>B</a:t>
            </a:r>
            <a:r>
              <a:rPr sz="1100" spc="210" dirty="0">
                <a:solidFill>
                  <a:srgbClr val="595B5D"/>
                </a:solidFill>
                <a:latin typeface="Arial"/>
                <a:cs typeface="Arial"/>
              </a:rPr>
              <a:t>/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FGFN;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200">
              <a:latin typeface="Times New Roman"/>
              <a:cs typeface="Times New Roman"/>
            </a:endParaRPr>
          </a:p>
          <a:p>
            <a:pPr marL="185420" marR="45720" indent="-6350" algn="just">
              <a:lnSpc>
                <a:spcPct val="104600"/>
              </a:lnSpc>
            </a:pPr>
            <a:r>
              <a:rPr sz="1100" spc="-95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1100" spc="160" dirty="0">
                <a:solidFill>
                  <a:srgbClr val="44484B"/>
                </a:solidFill>
                <a:latin typeface="Arial"/>
                <a:cs typeface="Arial"/>
              </a:rPr>
              <a:t>)</a:t>
            </a:r>
            <a:r>
              <a:rPr sz="110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prova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1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regularidade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para</a:t>
            </a:r>
            <a:r>
              <a:rPr sz="1100" spc="1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com</a:t>
            </a:r>
            <a:r>
              <a:rPr sz="1100" spc="1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4383B"/>
                </a:solidFill>
                <a:latin typeface="Arial"/>
                <a:cs typeface="Arial"/>
              </a:rPr>
              <a:t>Fazenda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Naciona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Estadua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,</a:t>
            </a:r>
            <a:r>
              <a:rPr sz="1100" spc="-7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Distrital</a:t>
            </a:r>
            <a:r>
              <a:rPr sz="1100" spc="1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ou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Munic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pal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domicí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io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ou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sede</a:t>
            </a:r>
            <a:r>
              <a:rPr sz="1100" spc="7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partici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pante,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na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forma</a:t>
            </a:r>
            <a:r>
              <a:rPr sz="1100" spc="1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da</a:t>
            </a:r>
            <a:r>
              <a:rPr sz="1100" spc="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le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50">
              <a:latin typeface="Times New Roman"/>
              <a:cs typeface="Times New Roman"/>
            </a:endParaRPr>
          </a:p>
          <a:p>
            <a:pPr marL="185420" marR="10795" indent="-6350">
              <a:lnSpc>
                <a:spcPct val="101400"/>
              </a:lnSpc>
              <a:buClr>
                <a:srgbClr val="34383B"/>
              </a:buClr>
              <a:buFont typeface="Arial"/>
              <a:buAutoNum type="alphaLcParenR" startAt="4"/>
              <a:tabLst>
                <a:tab pos="372110" algn="l"/>
              </a:tabLst>
            </a:pP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prova</a:t>
            </a:r>
            <a:r>
              <a:rPr sz="1100" spc="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1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regu</a:t>
            </a:r>
            <a:r>
              <a:rPr sz="1100" spc="-5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aridade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relat</a:t>
            </a:r>
            <a:r>
              <a:rPr sz="1100" spc="-6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va</a:t>
            </a:r>
            <a:r>
              <a:rPr sz="1100" spc="1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44484B"/>
                </a:solidFill>
                <a:latin typeface="Times New Roman"/>
                <a:cs typeface="Times New Roman"/>
              </a:rPr>
              <a:t>à</a:t>
            </a:r>
            <a:r>
              <a:rPr sz="1300" spc="114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Segur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dade</a:t>
            </a:r>
            <a:r>
              <a:rPr sz="1100" spc="1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So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c</a:t>
            </a:r>
            <a:r>
              <a:rPr sz="1100" spc="-15" dirty="0">
                <a:solidFill>
                  <a:srgbClr val="595B5D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al</a:t>
            </a:r>
            <a:r>
              <a:rPr sz="1100" spc="6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e</a:t>
            </a:r>
            <a:r>
              <a:rPr sz="1100" spc="8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ao</a:t>
            </a:r>
            <a:r>
              <a:rPr sz="1100" spc="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44484B"/>
                </a:solidFill>
                <a:latin typeface="Arial"/>
                <a:cs typeface="Arial"/>
              </a:rPr>
              <a:t>F</a:t>
            </a:r>
            <a:r>
              <a:rPr sz="1100" spc="15" dirty="0">
                <a:solidFill>
                  <a:srgbClr val="44484B"/>
                </a:solidFill>
                <a:latin typeface="Arial"/>
                <a:cs typeface="Arial"/>
              </a:rPr>
              <a:t>undo</a:t>
            </a:r>
            <a:r>
              <a:rPr sz="1100" spc="10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Garantia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por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empo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Serv</a:t>
            </a:r>
            <a:r>
              <a:rPr sz="1100" spc="-3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4484B"/>
                </a:solidFill>
                <a:latin typeface="Arial"/>
                <a:cs typeface="Arial"/>
              </a:rPr>
              <a:t>ço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595B5D"/>
                </a:solidFill>
                <a:latin typeface="Arial"/>
                <a:cs typeface="Arial"/>
              </a:rPr>
              <a:t>-</a:t>
            </a:r>
            <a:r>
              <a:rPr sz="1100" spc="-114" dirty="0">
                <a:solidFill>
                  <a:srgbClr val="34383B"/>
                </a:solidFill>
                <a:latin typeface="Arial"/>
                <a:cs typeface="Arial"/>
              </a:rPr>
              <a:t>F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GTS,</a:t>
            </a:r>
            <a:r>
              <a:rPr sz="1100" spc="8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no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cu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m</a:t>
            </a:r>
            <a:r>
              <a:rPr sz="1100" spc="45" dirty="0">
                <a:solidFill>
                  <a:srgbClr val="0F0F13"/>
                </a:solidFill>
                <a:latin typeface="Arial"/>
                <a:cs typeface="Arial"/>
              </a:rPr>
              <a:t>p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r</a:t>
            </a:r>
            <a:r>
              <a:rPr sz="1100" spc="35" dirty="0">
                <a:solidFill>
                  <a:srgbClr val="0F0F13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mento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dos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encargos</a:t>
            </a:r>
            <a:r>
              <a:rPr sz="1100" spc="13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nst</a:t>
            </a:r>
            <a:r>
              <a:rPr sz="1100" spc="-7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tuídos</a:t>
            </a:r>
            <a:r>
              <a:rPr sz="1100" spc="12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por</a:t>
            </a:r>
            <a:r>
              <a:rPr sz="1100" spc="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13"/>
                </a:solidFill>
                <a:latin typeface="Arial"/>
                <a:cs typeface="Arial"/>
              </a:rPr>
              <a:t>l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305" dirty="0">
                <a:solidFill>
                  <a:srgbClr val="34383B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  <a:buClr>
                <a:srgbClr val="34383B"/>
              </a:buClr>
              <a:buFont typeface="Arial"/>
              <a:buAutoNum type="alphaLcParenR" startAt="4"/>
            </a:pPr>
            <a:endParaRPr sz="1200">
              <a:latin typeface="Times New Roman"/>
              <a:cs typeface="Times New Roman"/>
            </a:endParaRPr>
          </a:p>
          <a:p>
            <a:pPr marL="185420" marR="43180" indent="-6350" algn="just">
              <a:lnSpc>
                <a:spcPct val="104600"/>
              </a:lnSpc>
              <a:buClr>
                <a:srgbClr val="34383B"/>
              </a:buClr>
              <a:buFont typeface="Arial"/>
              <a:buAutoNum type="alphaLcParenR" startAt="4"/>
              <a:tabLst>
                <a:tab pos="438150" algn="l"/>
              </a:tabLst>
            </a:pP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Cert</a:t>
            </a:r>
            <a:r>
              <a:rPr sz="1100" spc="-50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dão  </a:t>
            </a:r>
            <a:r>
              <a:rPr sz="1100" spc="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Negativa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8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Déb</a:t>
            </a:r>
            <a:r>
              <a:rPr sz="1100" spc="-8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tos   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Trabalhistas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1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595B5D"/>
                </a:solidFill>
                <a:latin typeface="Arial"/>
                <a:cs typeface="Arial"/>
              </a:rPr>
              <a:t>(</a:t>
            </a:r>
            <a:r>
              <a:rPr sz="1100" spc="-35" dirty="0">
                <a:solidFill>
                  <a:srgbClr val="595B5D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NDT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comprovando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 </a:t>
            </a:r>
            <a:r>
              <a:rPr sz="1100" spc="9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a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nexis</a:t>
            </a:r>
            <a:r>
              <a:rPr sz="1100" spc="-70" dirty="0">
                <a:solidFill>
                  <a:srgbClr val="34383B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ênc</a:t>
            </a:r>
            <a:r>
              <a:rPr sz="1100" spc="-4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déb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t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nad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34383B"/>
                </a:solidFill>
                <a:latin typeface="Arial"/>
                <a:cs typeface="Arial"/>
              </a:rPr>
              <a:t>mp</a:t>
            </a:r>
            <a:r>
              <a:rPr sz="1100" spc="-2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idos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perante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Justiça</a:t>
            </a:r>
            <a:r>
              <a:rPr sz="1100" spc="1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do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Traba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h</a:t>
            </a:r>
            <a:r>
              <a:rPr sz="1100" spc="70" dirty="0">
                <a:solidFill>
                  <a:srgbClr val="34383B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0F0F13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185420" marR="5080" indent="-6350" algn="just">
              <a:lnSpc>
                <a:spcPct val="104200"/>
              </a:lnSpc>
            </a:pPr>
            <a:r>
              <a:rPr sz="1200" spc="20" dirty="0">
                <a:solidFill>
                  <a:srgbClr val="44484B"/>
                </a:solidFill>
                <a:latin typeface="Times New Roman"/>
                <a:cs typeface="Times New Roman"/>
              </a:rPr>
              <a:t>f)</a:t>
            </a:r>
            <a:r>
              <a:rPr sz="1200" spc="-15" dirty="0">
                <a:solidFill>
                  <a:srgbClr val="44484B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Certidões</a:t>
            </a:r>
            <a:r>
              <a:rPr sz="1100" spc="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Negat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vas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-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falênc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as</a:t>
            </a:r>
            <a:r>
              <a:rPr sz="1100" spc="-4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concordatas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expedidas</a:t>
            </a:r>
            <a:r>
              <a:rPr sz="1100" spc="8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pelos</a:t>
            </a:r>
            <a:r>
              <a:rPr sz="1100" spc="-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distr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bu</a:t>
            </a:r>
            <a:r>
              <a:rPr sz="1100" spc="-6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dores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sed</a:t>
            </a:r>
            <a:r>
              <a:rPr sz="1100" spc="80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1100" spc="75" dirty="0">
                <a:solidFill>
                  <a:srgbClr val="6B6E72"/>
                </a:solidFill>
                <a:latin typeface="Arial"/>
                <a:cs typeface="Arial"/>
              </a:rPr>
              <a:t>.</a:t>
            </a:r>
            <a:r>
              <a:rPr sz="1100" dirty="0">
                <a:solidFill>
                  <a:srgbClr val="6B6E72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6B6E72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44484B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4484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fornecedor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não </a:t>
            </a:r>
            <a:r>
              <a:rPr sz="1100" spc="-1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for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4484B"/>
                </a:solidFill>
                <a:latin typeface="Arial"/>
                <a:cs typeface="Arial"/>
              </a:rPr>
              <a:t>sediado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Be</a:t>
            </a:r>
            <a:r>
              <a:rPr sz="1100" spc="-8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75" dirty="0">
                <a:solidFill>
                  <a:srgbClr val="34383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Horizon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e,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4383B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cert</a:t>
            </a:r>
            <a:r>
              <a:rPr sz="1100" spc="-3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dões</a:t>
            </a:r>
            <a:r>
              <a:rPr sz="1100" spc="-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deverão  </a:t>
            </a:r>
            <a:r>
              <a:rPr sz="1100" spc="-114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vir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acompanhadas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0F0F13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ração </a:t>
            </a:r>
            <a:r>
              <a:rPr sz="1100" spc="1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4383B"/>
                </a:solidFill>
                <a:latin typeface="Arial"/>
                <a:cs typeface="Arial"/>
              </a:rPr>
              <a:t>ofic</a:t>
            </a:r>
            <a:r>
              <a:rPr sz="1100" spc="-3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al </a:t>
            </a:r>
            <a:r>
              <a:rPr sz="1100" spc="1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autoridade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jud</a:t>
            </a:r>
            <a:r>
              <a:rPr sz="1100" spc="7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34383B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ária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competente,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4383B"/>
                </a:solidFill>
                <a:latin typeface="Arial"/>
                <a:cs typeface="Arial"/>
              </a:rPr>
              <a:t>re</a:t>
            </a:r>
            <a:r>
              <a:rPr sz="1100" spc="-75" dirty="0">
                <a:solidFill>
                  <a:srgbClr val="34383B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acionando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distr</a:t>
            </a:r>
            <a:r>
              <a:rPr sz="1100" spc="2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buidores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que,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83B"/>
                </a:solidFill>
                <a:latin typeface="Arial"/>
                <a:cs typeface="Arial"/>
              </a:rPr>
              <a:t>Comarca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sua</a:t>
            </a:r>
            <a:r>
              <a:rPr sz="110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sede,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tenham</a:t>
            </a:r>
            <a:r>
              <a:rPr sz="1100" spc="114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83B"/>
                </a:solidFill>
                <a:latin typeface="Arial"/>
                <a:cs typeface="Arial"/>
              </a:rPr>
              <a:t>atr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buição</a:t>
            </a:r>
            <a:r>
              <a:rPr sz="1100" spc="8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para</a:t>
            </a:r>
            <a:r>
              <a:rPr sz="1100" spc="45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83B"/>
                </a:solidFill>
                <a:latin typeface="Arial"/>
                <a:cs typeface="Arial"/>
              </a:rPr>
              <a:t>exped</a:t>
            </a:r>
            <a:r>
              <a:rPr sz="1100" spc="4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4383B"/>
                </a:solidFill>
                <a:latin typeface="Arial"/>
                <a:cs typeface="Arial"/>
              </a:rPr>
              <a:t>r </a:t>
            </a:r>
            <a:r>
              <a:rPr sz="1100" spc="10" dirty="0">
                <a:solidFill>
                  <a:srgbClr val="44484B"/>
                </a:solidFill>
                <a:latin typeface="Arial"/>
                <a:cs typeface="Arial"/>
              </a:rPr>
              <a:t>cert</a:t>
            </a:r>
            <a:r>
              <a:rPr sz="1100" spc="-25" dirty="0">
                <a:solidFill>
                  <a:srgbClr val="44484B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4484B"/>
                </a:solidFill>
                <a:latin typeface="Arial"/>
                <a:cs typeface="Arial"/>
              </a:rPr>
              <a:t>dões</a:t>
            </a:r>
            <a:r>
              <a:rPr sz="1100" spc="3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negat</a:t>
            </a:r>
            <a:r>
              <a:rPr sz="1100" spc="-60" dirty="0">
                <a:solidFill>
                  <a:srgbClr val="34383B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vas</a:t>
            </a:r>
            <a:r>
              <a:rPr sz="1100" spc="5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83B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3438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4484B"/>
                </a:solidFill>
                <a:latin typeface="Arial"/>
                <a:cs typeface="Arial"/>
              </a:rPr>
              <a:t>fa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44484B"/>
                </a:solidFill>
                <a:latin typeface="Arial"/>
                <a:cs typeface="Arial"/>
              </a:rPr>
              <a:t>ências</a:t>
            </a:r>
            <a:r>
              <a:rPr sz="1100" spc="65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4484B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44484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83B"/>
                </a:solidFill>
                <a:latin typeface="Arial"/>
                <a:cs typeface="Arial"/>
              </a:rPr>
              <a:t>concordata</a:t>
            </a:r>
            <a:r>
              <a:rPr sz="1100" spc="100" dirty="0">
                <a:solidFill>
                  <a:srgbClr val="34383B"/>
                </a:solidFill>
                <a:latin typeface="Arial"/>
                <a:cs typeface="Arial"/>
              </a:rPr>
              <a:t>s</a:t>
            </a:r>
            <a:r>
              <a:rPr sz="1100" spc="305" dirty="0">
                <a:solidFill>
                  <a:srgbClr val="595B5D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92352" y="560831"/>
            <a:ext cx="707135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45311" y="9625879"/>
            <a:ext cx="5078095" cy="0"/>
          </a:xfrm>
          <a:custGeom>
            <a:avLst/>
            <a:gdLst/>
            <a:ahLst/>
            <a:cxnLst/>
            <a:rect l="l" t="t" r="r" b="b"/>
            <a:pathLst>
              <a:path w="5078095">
                <a:moveTo>
                  <a:pt x="0" y="0"/>
                </a:moveTo>
                <a:lnTo>
                  <a:pt x="5077968" y="0"/>
                </a:lnTo>
              </a:path>
            </a:pathLst>
          </a:custGeom>
          <a:ln w="12090">
            <a:solidFill>
              <a:srgbClr val="67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78430" y="694977"/>
            <a:ext cx="1738630" cy="550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10" dirty="0">
                <a:solidFill>
                  <a:srgbClr val="0F1116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550" b="1" spc="20" dirty="0">
                <a:solidFill>
                  <a:srgbClr val="0F1116"/>
                </a:solidFill>
                <a:latin typeface="Arial"/>
                <a:cs typeface="Arial"/>
              </a:rPr>
              <a:t>ESPORTE</a:t>
            </a:r>
            <a:r>
              <a:rPr sz="155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550" b="1" spc="20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550" b="1" spc="-2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550" b="1" dirty="0">
                <a:solidFill>
                  <a:srgbClr val="0F1116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16735" y="9636449"/>
            <a:ext cx="4530090" cy="273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740" marR="5080" indent="-66675">
              <a:lnSpc>
                <a:spcPts val="1050"/>
              </a:lnSpc>
            </a:pPr>
            <a:r>
              <a:rPr sz="900" spc="-15" dirty="0">
                <a:solidFill>
                  <a:srgbClr val="727579"/>
                </a:solidFill>
                <a:latin typeface="Times New Roman"/>
                <a:cs typeface="Times New Roman"/>
              </a:rPr>
              <a:t>Diretoria</a:t>
            </a:r>
            <a:r>
              <a:rPr sz="900" spc="2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45" dirty="0">
                <a:solidFill>
                  <a:srgbClr val="727579"/>
                </a:solidFill>
                <a:latin typeface="Times New Roman"/>
                <a:cs typeface="Times New Roman"/>
              </a:rPr>
              <a:t>de</a:t>
            </a:r>
            <a:r>
              <a:rPr sz="900" spc="-85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727579"/>
                </a:solidFill>
                <a:latin typeface="Times New Roman"/>
                <a:cs typeface="Times New Roman"/>
              </a:rPr>
              <a:t>Administração</a:t>
            </a:r>
            <a:r>
              <a:rPr sz="900" spc="10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220" dirty="0">
                <a:solidFill>
                  <a:srgbClr val="727579"/>
                </a:solidFill>
                <a:latin typeface="Times New Roman"/>
                <a:cs typeface="Times New Roman"/>
              </a:rPr>
              <a:t>·</a:t>
            </a:r>
            <a:r>
              <a:rPr sz="900" spc="-35" dirty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sz="900" spc="-30" dirty="0">
                <a:solidFill>
                  <a:srgbClr val="727579"/>
                </a:solidFill>
                <a:latin typeface="Times New Roman"/>
                <a:cs typeface="Times New Roman"/>
              </a:rPr>
              <a:t>ua</a:t>
            </a:r>
            <a:r>
              <a:rPr sz="900" spc="7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727579"/>
                </a:solidFill>
                <a:latin typeface="Times New Roman"/>
                <a:cs typeface="Times New Roman"/>
              </a:rPr>
              <a:t>Cong</a:t>
            </a:r>
            <a:r>
              <a:rPr sz="900" spc="-25" dirty="0">
                <a:solidFill>
                  <a:srgbClr val="727579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sz="900" spc="-10" dirty="0">
                <a:solidFill>
                  <a:srgbClr val="727579"/>
                </a:solidFill>
                <a:latin typeface="Times New Roman"/>
                <a:cs typeface="Times New Roman"/>
              </a:rPr>
              <a:t>has,</a:t>
            </a:r>
            <a:r>
              <a:rPr sz="900" spc="3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727579"/>
                </a:solidFill>
                <a:latin typeface="Times New Roman"/>
                <a:cs typeface="Times New Roman"/>
              </a:rPr>
              <a:t>450</a:t>
            </a:r>
            <a:r>
              <a:rPr sz="900" spc="4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170" dirty="0">
                <a:solidFill>
                  <a:srgbClr val="727579"/>
                </a:solidFill>
                <a:latin typeface="Times New Roman"/>
                <a:cs typeface="Times New Roman"/>
              </a:rPr>
              <a:t>·</a:t>
            </a:r>
            <a:r>
              <a:rPr sz="900" spc="10" dirty="0">
                <a:solidFill>
                  <a:srgbClr val="595B5E"/>
                </a:solidFill>
                <a:latin typeface="Times New Roman"/>
                <a:cs typeface="Times New Roman"/>
              </a:rPr>
              <a:t>CE</a:t>
            </a:r>
            <a:r>
              <a:rPr sz="900" spc="25" dirty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sz="900" spc="150" dirty="0">
                <a:solidFill>
                  <a:srgbClr val="727579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727579"/>
                </a:solidFill>
                <a:latin typeface="Times New Roman"/>
                <a:cs typeface="Times New Roman"/>
              </a:rPr>
              <a:t>30.</a:t>
            </a:r>
            <a:r>
              <a:rPr sz="900" spc="-65" dirty="0">
                <a:solidFill>
                  <a:srgbClr val="727579"/>
                </a:solidFill>
                <a:latin typeface="Times New Roman"/>
                <a:cs typeface="Times New Roman"/>
              </a:rPr>
              <a:t>3</a:t>
            </a:r>
            <a:r>
              <a:rPr sz="900" spc="-25" dirty="0">
                <a:solidFill>
                  <a:srgbClr val="727579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27579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727579"/>
                </a:solidFill>
                <a:latin typeface="Times New Roman"/>
                <a:cs typeface="Times New Roman"/>
              </a:rPr>
              <a:t>.</a:t>
            </a:r>
            <a:r>
              <a:rPr sz="900" spc="-70" dirty="0">
                <a:solidFill>
                  <a:srgbClr val="595B5E"/>
                </a:solidFill>
                <a:latin typeface="Times New Roman"/>
                <a:cs typeface="Times New Roman"/>
              </a:rPr>
              <a:t>1</a:t>
            </a:r>
            <a:r>
              <a:rPr sz="900" spc="25" dirty="0">
                <a:solidFill>
                  <a:srgbClr val="727579"/>
                </a:solidFill>
                <a:latin typeface="Times New Roman"/>
                <a:cs typeface="Times New Roman"/>
              </a:rPr>
              <a:t>00</a:t>
            </a:r>
            <a:r>
              <a:rPr sz="900" spc="1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170" dirty="0">
                <a:solidFill>
                  <a:srgbClr val="8C9095"/>
                </a:solidFill>
                <a:latin typeface="Times New Roman"/>
                <a:cs typeface="Times New Roman"/>
              </a:rPr>
              <a:t>·</a:t>
            </a:r>
            <a:r>
              <a:rPr sz="900" spc="-10" dirty="0">
                <a:solidFill>
                  <a:srgbClr val="595B5E"/>
                </a:solidFill>
                <a:latin typeface="Times New Roman"/>
                <a:cs typeface="Times New Roman"/>
              </a:rPr>
              <a:t>F</a:t>
            </a:r>
            <a:r>
              <a:rPr sz="900" spc="5" dirty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727579"/>
                </a:solidFill>
                <a:latin typeface="Times New Roman"/>
                <a:cs typeface="Times New Roman"/>
              </a:rPr>
              <a:t>n</a:t>
            </a:r>
            <a:r>
              <a:rPr sz="900" spc="-35" dirty="0">
                <a:solidFill>
                  <a:srgbClr val="727579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595B5E"/>
                </a:solidFill>
                <a:latin typeface="Times New Roman"/>
                <a:cs typeface="Times New Roman"/>
              </a:rPr>
              <a:t>/</a:t>
            </a:r>
            <a:r>
              <a:rPr sz="900" spc="-25" dirty="0">
                <a:solidFill>
                  <a:srgbClr val="595B5E"/>
                </a:solidFill>
                <a:latin typeface="Times New Roman"/>
                <a:cs typeface="Times New Roman"/>
              </a:rPr>
              <a:t>F</a:t>
            </a:r>
            <a:r>
              <a:rPr sz="900" spc="-30" dirty="0">
                <a:solidFill>
                  <a:srgbClr val="727579"/>
                </a:solidFill>
                <a:latin typeface="Times New Roman"/>
                <a:cs typeface="Times New Roman"/>
              </a:rPr>
              <a:t>a</a:t>
            </a:r>
            <a:r>
              <a:rPr sz="900" spc="45" dirty="0">
                <a:solidFill>
                  <a:srgbClr val="424449"/>
                </a:solidFill>
                <a:latin typeface="Times New Roman"/>
                <a:cs typeface="Times New Roman"/>
              </a:rPr>
              <a:t>x</a:t>
            </a:r>
            <a:r>
              <a:rPr sz="900" spc="-10" dirty="0">
                <a:solidFill>
                  <a:srgbClr val="424449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727579"/>
                </a:solidFill>
                <a:latin typeface="Times New Roman"/>
                <a:cs typeface="Times New Roman"/>
              </a:rPr>
              <a:t>(03</a:t>
            </a:r>
            <a:r>
              <a:rPr sz="900" spc="-70" dirty="0">
                <a:solidFill>
                  <a:srgbClr val="424449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727579"/>
                </a:solidFill>
                <a:latin typeface="Times New Roman"/>
                <a:cs typeface="Times New Roman"/>
              </a:rPr>
              <a:t>)</a:t>
            </a:r>
            <a:r>
              <a:rPr sz="900" spc="-5" dirty="0">
                <a:solidFill>
                  <a:srgbClr val="727579"/>
                </a:solidFill>
                <a:latin typeface="Times New Roman"/>
                <a:cs typeface="Times New Roman"/>
              </a:rPr>
              <a:t> 3223-2611 </a:t>
            </a:r>
            <a:r>
              <a:rPr sz="900" spc="-20" dirty="0">
                <a:solidFill>
                  <a:srgbClr val="727579"/>
                </a:solidFill>
                <a:latin typeface="Times New Roman"/>
                <a:cs typeface="Times New Roman"/>
              </a:rPr>
              <a:t>Praça </a:t>
            </a:r>
            <a:r>
              <a:rPr sz="900" spc="20" dirty="0">
                <a:solidFill>
                  <a:srgbClr val="727579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727579"/>
                </a:solidFill>
                <a:latin typeface="Times New Roman"/>
                <a:cs typeface="Times New Roman"/>
              </a:rPr>
              <a:t>Esportes</a:t>
            </a:r>
            <a:r>
              <a:rPr sz="900" spc="7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215" dirty="0">
                <a:solidFill>
                  <a:srgbClr val="727579"/>
                </a:solidFill>
                <a:latin typeface="Times New Roman"/>
                <a:cs typeface="Times New Roman"/>
              </a:rPr>
              <a:t>·</a:t>
            </a:r>
            <a:r>
              <a:rPr sz="900" spc="-35" dirty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sz="900" spc="-30" dirty="0">
                <a:solidFill>
                  <a:srgbClr val="727579"/>
                </a:solidFill>
                <a:latin typeface="Times New Roman"/>
                <a:cs typeface="Times New Roman"/>
              </a:rPr>
              <a:t>ua</a:t>
            </a:r>
            <a:r>
              <a:rPr sz="900" spc="7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595B5E"/>
                </a:solidFill>
                <a:latin typeface="Times New Roman"/>
                <a:cs typeface="Times New Roman"/>
              </a:rPr>
              <a:t>B</a:t>
            </a:r>
            <a:r>
              <a:rPr sz="900" spc="-15" dirty="0">
                <a:solidFill>
                  <a:srgbClr val="727579"/>
                </a:solidFill>
                <a:latin typeface="Times New Roman"/>
                <a:cs typeface="Times New Roman"/>
              </a:rPr>
              <a:t>envinda</a:t>
            </a:r>
            <a:r>
              <a:rPr sz="900" spc="3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27579"/>
                </a:solidFill>
                <a:latin typeface="Times New Roman"/>
                <a:cs typeface="Times New Roman"/>
              </a:rPr>
              <a:t>de</a:t>
            </a:r>
            <a:r>
              <a:rPr sz="900" spc="-3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727579"/>
                </a:solidFill>
                <a:latin typeface="Times New Roman"/>
                <a:cs typeface="Times New Roman"/>
              </a:rPr>
              <a:t>Carvalh</a:t>
            </a:r>
            <a:r>
              <a:rPr sz="900" spc="25" dirty="0">
                <a:solidFill>
                  <a:srgbClr val="727579"/>
                </a:solidFill>
                <a:latin typeface="Times New Roman"/>
                <a:cs typeface="Times New Roman"/>
              </a:rPr>
              <a:t>o</a:t>
            </a:r>
            <a:r>
              <a:rPr sz="900" spc="95" dirty="0">
                <a:solidFill>
                  <a:srgbClr val="8C9095"/>
                </a:solidFill>
                <a:latin typeface="Times New Roman"/>
                <a:cs typeface="Times New Roman"/>
              </a:rPr>
              <a:t>,</a:t>
            </a:r>
            <a:r>
              <a:rPr sz="900" spc="-75" dirty="0">
                <a:solidFill>
                  <a:srgbClr val="8C9095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424449"/>
                </a:solidFill>
                <a:latin typeface="Times New Roman"/>
                <a:cs typeface="Times New Roman"/>
              </a:rPr>
              <a:t>F</a:t>
            </a:r>
            <a:r>
              <a:rPr sz="900" spc="-15" dirty="0">
                <a:solidFill>
                  <a:srgbClr val="727579"/>
                </a:solidFill>
                <a:latin typeface="Times New Roman"/>
                <a:cs typeface="Times New Roman"/>
              </a:rPr>
              <a:t>ina</a:t>
            </a:r>
            <a:r>
              <a:rPr sz="900" spc="-35" dirty="0">
                <a:solidFill>
                  <a:srgbClr val="727579"/>
                </a:solidFill>
                <a:latin typeface="Times New Roman"/>
                <a:cs typeface="Times New Roman"/>
              </a:rPr>
              <a:t>l</a:t>
            </a:r>
            <a:r>
              <a:rPr sz="900" spc="-70" dirty="0">
                <a:solidFill>
                  <a:srgbClr val="727579"/>
                </a:solidFill>
                <a:latin typeface="Times New Roman"/>
                <a:cs typeface="Times New Roman"/>
              </a:rPr>
              <a:t>·</a:t>
            </a:r>
            <a:r>
              <a:rPr sz="900" spc="-10" dirty="0">
                <a:solidFill>
                  <a:srgbClr val="595B5E"/>
                </a:solidFill>
                <a:latin typeface="Times New Roman"/>
                <a:cs typeface="Times New Roman"/>
              </a:rPr>
              <a:t>CEP</a:t>
            </a:r>
            <a:r>
              <a:rPr sz="900" spc="-2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727579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27579"/>
                </a:solidFill>
                <a:latin typeface="Times New Roman"/>
                <a:cs typeface="Times New Roman"/>
              </a:rPr>
              <a:t>0</a:t>
            </a:r>
            <a:r>
              <a:rPr sz="900" spc="-25" dirty="0">
                <a:solidFill>
                  <a:srgbClr val="727579"/>
                </a:solidFill>
                <a:latin typeface="Times New Roman"/>
                <a:cs typeface="Times New Roman"/>
              </a:rPr>
              <a:t>.</a:t>
            </a:r>
            <a:r>
              <a:rPr sz="900" spc="30" dirty="0">
                <a:solidFill>
                  <a:srgbClr val="727579"/>
                </a:solidFill>
                <a:latin typeface="Times New Roman"/>
                <a:cs typeface="Times New Roman"/>
              </a:rPr>
              <a:t>3</a:t>
            </a:r>
            <a:r>
              <a:rPr sz="900" spc="-80" dirty="0">
                <a:solidFill>
                  <a:srgbClr val="727579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727579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727579"/>
                </a:solidFill>
                <a:latin typeface="Times New Roman"/>
                <a:cs typeface="Times New Roman"/>
              </a:rPr>
              <a:t>.</a:t>
            </a:r>
            <a:r>
              <a:rPr sz="900" spc="-70" dirty="0">
                <a:solidFill>
                  <a:srgbClr val="727579"/>
                </a:solidFill>
                <a:latin typeface="Times New Roman"/>
                <a:cs typeface="Times New Roman"/>
              </a:rPr>
              <a:t>1</a:t>
            </a:r>
            <a:r>
              <a:rPr sz="900" spc="40" dirty="0">
                <a:solidFill>
                  <a:srgbClr val="727579"/>
                </a:solidFill>
                <a:latin typeface="Times New Roman"/>
                <a:cs typeface="Times New Roman"/>
              </a:rPr>
              <a:t>80</a:t>
            </a:r>
            <a:r>
              <a:rPr sz="900" spc="-2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170" dirty="0">
                <a:solidFill>
                  <a:srgbClr val="727579"/>
                </a:solidFill>
                <a:latin typeface="Times New Roman"/>
                <a:cs typeface="Times New Roman"/>
              </a:rPr>
              <a:t>·</a:t>
            </a:r>
            <a:r>
              <a:rPr sz="900" dirty="0">
                <a:solidFill>
                  <a:srgbClr val="595B5E"/>
                </a:solidFill>
                <a:latin typeface="Times New Roman"/>
                <a:cs typeface="Times New Roman"/>
              </a:rPr>
              <a:t>Belo</a:t>
            </a:r>
            <a:r>
              <a:rPr sz="900" spc="-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424449"/>
                </a:solidFill>
                <a:latin typeface="Times New Roman"/>
                <a:cs typeface="Times New Roman"/>
              </a:rPr>
              <a:t>H</a:t>
            </a:r>
            <a:r>
              <a:rPr sz="900" dirty="0">
                <a:solidFill>
                  <a:srgbClr val="727579"/>
                </a:solidFill>
                <a:latin typeface="Times New Roman"/>
                <a:cs typeface="Times New Roman"/>
              </a:rPr>
              <a:t>oriz</a:t>
            </a:r>
            <a:r>
              <a:rPr sz="900" spc="15" dirty="0">
                <a:solidFill>
                  <a:srgbClr val="727579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sz="900" spc="-10" dirty="0">
                <a:solidFill>
                  <a:srgbClr val="727579"/>
                </a:solidFill>
                <a:latin typeface="Times New Roman"/>
                <a:cs typeface="Times New Roman"/>
              </a:rPr>
              <a:t>te </a:t>
            </a:r>
            <a:r>
              <a:rPr sz="900" spc="455" dirty="0">
                <a:solidFill>
                  <a:srgbClr val="727579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595B5E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86001" y="9909394"/>
            <a:ext cx="188912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35" dirty="0">
                <a:solidFill>
                  <a:srgbClr val="424449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727579"/>
                </a:solidFill>
                <a:latin typeface="Times New Roman"/>
                <a:cs typeface="Times New Roman"/>
              </a:rPr>
              <a:t>o</a:t>
            </a:r>
            <a:r>
              <a:rPr sz="900" spc="-45" dirty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sz="900" spc="90" dirty="0">
                <a:solidFill>
                  <a:srgbClr val="727579"/>
                </a:solidFill>
                <a:latin typeface="Times New Roman"/>
                <a:cs typeface="Times New Roman"/>
              </a:rPr>
              <a:t>e</a:t>
            </a:r>
            <a:r>
              <a:rPr sz="900" spc="-105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24449"/>
                </a:solidFill>
                <a:latin typeface="Times New Roman"/>
                <a:cs typeface="Times New Roman"/>
              </a:rPr>
              <a:t>P</a:t>
            </a:r>
            <a:r>
              <a:rPr sz="900" dirty="0">
                <a:solidFill>
                  <a:srgbClr val="727579"/>
                </a:solidFill>
                <a:latin typeface="Times New Roman"/>
                <a:cs typeface="Times New Roman"/>
              </a:rPr>
              <a:t>age:</a:t>
            </a:r>
            <a:r>
              <a:rPr sz="900" spc="-25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727579"/>
                </a:solidFill>
                <a:latin typeface="Times New Roman"/>
                <a:cs typeface="Times New Roman"/>
              </a:rPr>
              <a:t>www</a:t>
            </a:r>
            <a:r>
              <a:rPr sz="900" spc="-10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8C9095"/>
                </a:solidFill>
                <a:latin typeface="Times New Roman"/>
                <a:cs typeface="Times New Roman"/>
              </a:rPr>
              <a:t>.</a:t>
            </a:r>
            <a:r>
              <a:rPr sz="900" dirty="0">
                <a:solidFill>
                  <a:srgbClr val="727579"/>
                </a:solidFill>
                <a:latin typeface="Times New Roman"/>
                <a:cs typeface="Times New Roman"/>
              </a:rPr>
              <a:t>mac</a:t>
            </a:r>
            <a:r>
              <a:rPr sz="900" spc="30" dirty="0">
                <a:solidFill>
                  <a:srgbClr val="727579"/>
                </a:solidFill>
                <a:latin typeface="Times New Roman"/>
                <a:cs typeface="Times New Roman"/>
              </a:rPr>
              <a:t>k</a:t>
            </a:r>
            <a:r>
              <a:rPr sz="900" spc="70" dirty="0">
                <a:solidFill>
                  <a:srgbClr val="8C9095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727579"/>
                </a:solidFill>
                <a:latin typeface="Times New Roman"/>
                <a:cs typeface="Times New Roman"/>
              </a:rPr>
              <a:t>nziebh.com.br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50182" y="9909394"/>
            <a:ext cx="203009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5" dirty="0">
                <a:solidFill>
                  <a:srgbClr val="595B5E"/>
                </a:solidFill>
                <a:latin typeface="Times New Roman"/>
                <a:cs typeface="Times New Roman"/>
              </a:rPr>
              <a:t>E</a:t>
            </a:r>
            <a:r>
              <a:rPr sz="900" spc="-2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00" spc="-60" dirty="0">
                <a:solidFill>
                  <a:srgbClr val="595B5E"/>
                </a:solidFill>
                <a:latin typeface="Times New Roman"/>
                <a:cs typeface="Times New Roman"/>
              </a:rPr>
              <a:t>M</a:t>
            </a:r>
            <a:r>
              <a:rPr sz="900" spc="-15" dirty="0">
                <a:solidFill>
                  <a:srgbClr val="595B5E"/>
                </a:solidFill>
                <a:latin typeface="Times New Roman"/>
                <a:cs typeface="Times New Roman"/>
              </a:rPr>
              <a:t>a</a:t>
            </a:r>
            <a:r>
              <a:rPr sz="900" spc="15" dirty="0">
                <a:solidFill>
                  <a:srgbClr val="727579"/>
                </a:solidFill>
                <a:latin typeface="Times New Roman"/>
                <a:cs typeface="Times New Roman"/>
              </a:rPr>
              <a:t>il:</a:t>
            </a:r>
            <a:r>
              <a:rPr sz="900" spc="-35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727579"/>
                </a:solidFill>
                <a:latin typeface="Times New Roman"/>
                <a:cs typeface="Times New Roman"/>
              </a:rPr>
              <a:t>mac</a:t>
            </a:r>
            <a:r>
              <a:rPr sz="900" spc="80" dirty="0">
                <a:solidFill>
                  <a:srgbClr val="727579"/>
                </a:solidFill>
                <a:latin typeface="Times New Roman"/>
                <a:cs typeface="Times New Roman"/>
              </a:rPr>
              <a:t>k</a:t>
            </a:r>
            <a:r>
              <a:rPr sz="900" spc="70" dirty="0">
                <a:solidFill>
                  <a:srgbClr val="8C9095"/>
                </a:solidFill>
                <a:latin typeface="Times New Roman"/>
                <a:cs typeface="Times New Roman"/>
              </a:rPr>
              <a:t>e</a:t>
            </a:r>
            <a:r>
              <a:rPr sz="900" spc="-25" dirty="0">
                <a:solidFill>
                  <a:srgbClr val="727579"/>
                </a:solidFill>
                <a:latin typeface="Times New Roman"/>
                <a:cs typeface="Times New Roman"/>
              </a:rPr>
              <a:t>nz</a:t>
            </a:r>
            <a:r>
              <a:rPr sz="900" spc="25" dirty="0">
                <a:solidFill>
                  <a:srgbClr val="727579"/>
                </a:solidFill>
                <a:latin typeface="Times New Roman"/>
                <a:cs typeface="Times New Roman"/>
              </a:rPr>
              <a:t>i</a:t>
            </a:r>
            <a:r>
              <a:rPr sz="900" spc="-25" dirty="0">
                <a:solidFill>
                  <a:srgbClr val="8C9095"/>
                </a:solidFill>
                <a:latin typeface="Times New Roman"/>
                <a:cs typeface="Times New Roman"/>
              </a:rPr>
              <a:t>e</a:t>
            </a:r>
            <a:r>
              <a:rPr sz="900" spc="15" dirty="0">
                <a:solidFill>
                  <a:srgbClr val="727579"/>
                </a:solidFill>
                <a:latin typeface="Times New Roman"/>
                <a:cs typeface="Times New Roman"/>
              </a:rPr>
              <a:t>@mackenzieb</a:t>
            </a:r>
            <a:r>
              <a:rPr sz="900" spc="75" dirty="0">
                <a:solidFill>
                  <a:srgbClr val="727579"/>
                </a:solidFill>
                <a:latin typeface="Times New Roman"/>
                <a:cs typeface="Times New Roman"/>
              </a:rPr>
              <a:t>h</a:t>
            </a:r>
            <a:r>
              <a:rPr sz="900" spc="-80" dirty="0">
                <a:solidFill>
                  <a:srgbClr val="8C9095"/>
                </a:solidFill>
                <a:latin typeface="Times New Roman"/>
                <a:cs typeface="Times New Roman"/>
              </a:rPr>
              <a:t>.</a:t>
            </a:r>
            <a:r>
              <a:rPr sz="900" spc="20" dirty="0">
                <a:solidFill>
                  <a:srgbClr val="727579"/>
                </a:solidFill>
                <a:latin typeface="Times New Roman"/>
                <a:cs typeface="Times New Roman"/>
              </a:rPr>
              <a:t>c</a:t>
            </a:r>
            <a:r>
              <a:rPr sz="900" spc="70" dirty="0">
                <a:solidFill>
                  <a:srgbClr val="8C9095"/>
                </a:solidFill>
                <a:latin typeface="Times New Roman"/>
                <a:cs typeface="Times New Roman"/>
              </a:rPr>
              <a:t>o</a:t>
            </a:r>
            <a:r>
              <a:rPr sz="900" spc="-45" dirty="0">
                <a:solidFill>
                  <a:srgbClr val="727579"/>
                </a:solidFill>
                <a:latin typeface="Times New Roman"/>
                <a:cs typeface="Times New Roman"/>
              </a:rPr>
              <a:t>m</a:t>
            </a:r>
            <a:r>
              <a:rPr sz="900" spc="-130" dirty="0">
                <a:solidFill>
                  <a:srgbClr val="727579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8C9095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727579"/>
                </a:solidFill>
                <a:latin typeface="Times New Roman"/>
                <a:cs typeface="Times New Roman"/>
              </a:rPr>
              <a:t>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08430" y="1533623"/>
            <a:ext cx="5100320" cy="7404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50" spc="170" dirty="0">
                <a:solidFill>
                  <a:srgbClr val="313438"/>
                </a:solidFill>
                <a:latin typeface="Times New Roman"/>
                <a:cs typeface="Times New Roman"/>
              </a:rPr>
              <a:t>Ili</a:t>
            </a:r>
            <a:r>
              <a:rPr sz="1250" spc="-50" dirty="0">
                <a:solidFill>
                  <a:srgbClr val="313438"/>
                </a:solidFill>
                <a:latin typeface="Times New Roman"/>
                <a:cs typeface="Times New Roman"/>
              </a:rPr>
              <a:t> </a:t>
            </a:r>
            <a:r>
              <a:rPr sz="1250" spc="575" dirty="0">
                <a:solidFill>
                  <a:srgbClr val="313438"/>
                </a:solidFill>
                <a:latin typeface="Times New Roman"/>
                <a:cs typeface="Times New Roman"/>
              </a:rPr>
              <a:t>-</a:t>
            </a:r>
            <a:r>
              <a:rPr sz="1250" spc="-165" dirty="0">
                <a:solidFill>
                  <a:srgbClr val="313438"/>
                </a:solidFill>
                <a:latin typeface="Times New Roman"/>
                <a:cs typeface="Times New Roman"/>
              </a:rPr>
              <a:t> </a:t>
            </a:r>
            <a:r>
              <a:rPr sz="1150" b="1" spc="-30" dirty="0">
                <a:solidFill>
                  <a:srgbClr val="0F1116"/>
                </a:solidFill>
                <a:latin typeface="Arial"/>
                <a:cs typeface="Arial"/>
              </a:rPr>
              <a:t>D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ocumento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45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spc="-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Qua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150" b="1" spc="5" dirty="0">
                <a:solidFill>
                  <a:srgbClr val="0F1116"/>
                </a:solidFill>
                <a:latin typeface="Arial"/>
                <a:cs typeface="Arial"/>
              </a:rPr>
              <a:t>ificação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Econômjco-Fjoaoce</a:t>
            </a:r>
            <a:r>
              <a:rPr sz="1150" b="1" spc="-1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313438"/>
                </a:solidFill>
                <a:latin typeface="Arial"/>
                <a:cs typeface="Arial"/>
              </a:rPr>
              <a:t>j</a:t>
            </a:r>
            <a:r>
              <a:rPr sz="1150" b="1" spc="45" dirty="0">
                <a:solidFill>
                  <a:srgbClr val="0F1116"/>
                </a:solidFill>
                <a:latin typeface="Arial"/>
                <a:cs typeface="Arial"/>
              </a:rPr>
              <a:t>ro</a:t>
            </a:r>
            <a:endParaRPr sz="1150">
              <a:latin typeface="Arial"/>
              <a:cs typeface="Arial"/>
            </a:endParaRPr>
          </a:p>
          <a:p>
            <a:pPr marL="12700" marR="38100" algn="just">
              <a:lnSpc>
                <a:spcPts val="1390"/>
              </a:lnSpc>
              <a:spcBef>
                <a:spcPts val="20"/>
              </a:spcBef>
              <a:buClr>
                <a:srgbClr val="313438"/>
              </a:buClr>
              <a:buFont typeface="Arial"/>
              <a:buAutoNum type="alphaLcParenR"/>
              <a:tabLst>
                <a:tab pos="188595" algn="l"/>
              </a:tabLst>
            </a:pP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Ba</a:t>
            </a:r>
            <a:r>
              <a:rPr sz="1100" spc="-95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anço</a:t>
            </a:r>
            <a:r>
              <a:rPr sz="1100" spc="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Patrimon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al</a:t>
            </a:r>
            <a:r>
              <a:rPr sz="1100" spc="-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Demonstrações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Contábe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s</a:t>
            </a:r>
            <a:r>
              <a:rPr sz="1100" spc="-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ú</a:t>
            </a:r>
            <a:r>
              <a:rPr sz="1100" spc="-9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100" dirty="0">
                <a:solidFill>
                  <a:srgbClr val="313438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mo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exerc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í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socia</a:t>
            </a:r>
            <a:r>
              <a:rPr sz="1100" spc="45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260" dirty="0">
                <a:solidFill>
                  <a:srgbClr val="424449"/>
                </a:solidFill>
                <a:latin typeface="Arial"/>
                <a:cs typeface="Arial"/>
              </a:rPr>
              <a:t>,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já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ex</a:t>
            </a:r>
            <a:r>
              <a:rPr sz="1100" spc="-4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gíveis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apresentados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f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0F1116"/>
                </a:solidFill>
                <a:latin typeface="Arial"/>
                <a:cs typeface="Arial"/>
              </a:rPr>
              <a:t>r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ma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le</a:t>
            </a:r>
            <a:r>
              <a:rPr sz="1100" spc="-8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305" dirty="0">
                <a:solidFill>
                  <a:srgbClr val="313438"/>
                </a:solidFill>
                <a:latin typeface="Arial"/>
                <a:cs typeface="Arial"/>
              </a:rPr>
              <a:t>,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comprovem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boa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tuação</a:t>
            </a:r>
            <a:endParaRPr sz="1100">
              <a:latin typeface="Arial"/>
              <a:cs typeface="Arial"/>
            </a:endParaRPr>
          </a:p>
          <a:p>
            <a:pPr marL="18415" marR="38100" indent="-6350" algn="just">
              <a:lnSpc>
                <a:spcPts val="1390"/>
              </a:lnSpc>
              <a:spcBef>
                <a:spcPts val="40"/>
              </a:spcBef>
            </a:pP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finance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m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presa,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0F1116"/>
                </a:solidFill>
                <a:latin typeface="Arial"/>
                <a:cs typeface="Arial"/>
              </a:rPr>
              <a:t>u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bst</a:t>
            </a:r>
            <a:r>
              <a:rPr sz="1100" spc="-8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tu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í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veis, </a:t>
            </a:r>
            <a:r>
              <a:rPr sz="1100" spc="-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apenas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const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313438"/>
                </a:solidFill>
                <a:latin typeface="Arial"/>
                <a:cs typeface="Arial"/>
              </a:rPr>
              <a:t>tuída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há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menos 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13438"/>
                </a:solidFill>
                <a:latin typeface="Arial"/>
                <a:cs typeface="Arial"/>
              </a:rPr>
              <a:t>um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ano,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Balance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Verificação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referente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aos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dois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424449"/>
                </a:solidFill>
                <a:latin typeface="Arial"/>
                <a:cs typeface="Arial"/>
              </a:rPr>
              <a:t>ú</a:t>
            </a:r>
            <a:r>
              <a:rPr sz="1100" spc="-80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timos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meses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anteriores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à</a:t>
            </a:r>
            <a:r>
              <a:rPr sz="1100" spc="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data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abertura</a:t>
            </a:r>
            <a:r>
              <a:rPr sz="1100" spc="1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certame.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050">
              <a:latin typeface="Times New Roman"/>
              <a:cs typeface="Times New Roman"/>
            </a:endParaRPr>
          </a:p>
          <a:p>
            <a:pPr marL="18415" marR="41275" indent="6350" algn="just">
              <a:lnSpc>
                <a:spcPct val="108500"/>
              </a:lnSpc>
              <a:buClr>
                <a:srgbClr val="313438"/>
              </a:buClr>
              <a:buFont typeface="Arial"/>
              <a:buAutoNum type="alphaLcParenR" startAt="2"/>
              <a:tabLst>
                <a:tab pos="285115" algn="l"/>
              </a:tabLst>
            </a:pP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Estão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spensadas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atendimento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etra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595B5E"/>
                </a:solidFill>
                <a:latin typeface="Arial"/>
                <a:cs typeface="Arial"/>
              </a:rPr>
              <a:t>"</a:t>
            </a:r>
            <a:r>
              <a:rPr sz="1100" spc="60" dirty="0">
                <a:solidFill>
                  <a:srgbClr val="313438"/>
                </a:solidFill>
                <a:latin typeface="Arial"/>
                <a:cs typeface="Arial"/>
              </a:rPr>
              <a:t>a"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tem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empresas</a:t>
            </a:r>
            <a:r>
              <a:rPr sz="1100" spc="-5" dirty="0">
                <a:solidFill>
                  <a:srgbClr val="424449"/>
                </a:solidFill>
                <a:latin typeface="Arial"/>
                <a:cs typeface="Arial"/>
              </a:rPr>
              <a:t> constituídas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menos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40" dirty="0">
                <a:solidFill>
                  <a:srgbClr val="313438"/>
                </a:solidFill>
                <a:latin typeface="Arial"/>
                <a:cs typeface="Arial"/>
              </a:rPr>
              <a:t>1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an</a:t>
            </a:r>
            <a:r>
              <a:rPr sz="1100" spc="55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210" dirty="0">
                <a:solidFill>
                  <a:srgbClr val="0F1116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313438"/>
              </a:buClr>
              <a:buFont typeface="Arial"/>
              <a:buAutoNum type="alphaLcParenR" startAt="2"/>
            </a:pPr>
            <a:endParaRPr sz="1200">
              <a:latin typeface="Times New Roman"/>
              <a:cs typeface="Times New Roman"/>
            </a:endParaRPr>
          </a:p>
          <a:p>
            <a:pPr marL="447675" marR="26034" indent="5715" algn="just">
              <a:lnSpc>
                <a:spcPct val="104900"/>
              </a:lnSpc>
            </a:pP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b.</a:t>
            </a:r>
            <a:r>
              <a:rPr sz="1100" spc="-110" dirty="0">
                <a:solidFill>
                  <a:srgbClr val="424449"/>
                </a:solidFill>
                <a:latin typeface="Arial"/>
                <a:cs typeface="Arial"/>
              </a:rPr>
              <a:t>1</a:t>
            </a:r>
            <a:r>
              <a:rPr sz="1100" spc="160" dirty="0">
                <a:solidFill>
                  <a:srgbClr val="424449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Estas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deverão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apresentar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três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últ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mos </a:t>
            </a:r>
            <a:r>
              <a:rPr sz="1100" spc="114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ba</a:t>
            </a:r>
            <a:r>
              <a:rPr sz="1100" spc="-8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ancetes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0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mensa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s,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ass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nados</a:t>
            </a:r>
            <a:r>
              <a:rPr sz="1100" spc="10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por</a:t>
            </a:r>
            <a:r>
              <a:rPr sz="1100" spc="1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um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contador,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para</a:t>
            </a:r>
            <a:r>
              <a:rPr sz="1100" spc="1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apuração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dos</a:t>
            </a:r>
            <a:r>
              <a:rPr sz="1100" spc="1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24449"/>
                </a:solidFill>
                <a:latin typeface="Arial"/>
                <a:cs typeface="Arial"/>
              </a:rPr>
              <a:t>í</a:t>
            </a:r>
            <a:r>
              <a:rPr sz="1100" spc="55" dirty="0">
                <a:solidFill>
                  <a:srgbClr val="424449"/>
                </a:solidFill>
                <a:latin typeface="Arial"/>
                <a:cs typeface="Arial"/>
              </a:rPr>
              <a:t>n</a:t>
            </a:r>
            <a:r>
              <a:rPr sz="1100" spc="-45" dirty="0">
                <a:solidFill>
                  <a:srgbClr val="424449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424449"/>
                </a:solidFill>
                <a:latin typeface="Arial"/>
                <a:cs typeface="Arial"/>
              </a:rPr>
              <a:t>ces</a:t>
            </a:r>
            <a:r>
              <a:rPr sz="1100" spc="114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menc</a:t>
            </a:r>
            <a:r>
              <a:rPr sz="1100" spc="-4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onados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etra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b.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50">
              <a:latin typeface="Times New Roman"/>
              <a:cs typeface="Times New Roman"/>
            </a:endParaRPr>
          </a:p>
          <a:p>
            <a:pPr marL="24765" marR="21590" indent="5715" algn="just">
              <a:lnSpc>
                <a:spcPct val="105800"/>
              </a:lnSpc>
              <a:buClr>
                <a:srgbClr val="313438"/>
              </a:buClr>
              <a:buFont typeface="Arial"/>
              <a:buAutoNum type="alphaLcParenR" startAt="3"/>
              <a:tabLst>
                <a:tab pos="290830" algn="l"/>
              </a:tabLst>
            </a:pP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Micro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(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ME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Pequeno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Por</a:t>
            </a:r>
            <a:r>
              <a:rPr sz="1100" spc="-105" dirty="0">
                <a:solidFill>
                  <a:srgbClr val="313438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(</a:t>
            </a:r>
            <a:r>
              <a:rPr sz="1100" spc="-55" dirty="0">
                <a:solidFill>
                  <a:srgbClr val="424449"/>
                </a:solidFill>
                <a:latin typeface="Arial"/>
                <a:cs typeface="Arial"/>
              </a:rPr>
              <a:t>EPP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)</a:t>
            </a:r>
            <a:r>
              <a:rPr sz="1100" spc="305" dirty="0">
                <a:solidFill>
                  <a:srgbClr val="424449"/>
                </a:solidFill>
                <a:latin typeface="Arial"/>
                <a:cs typeface="Arial"/>
              </a:rPr>
              <a:t>,</a:t>
            </a:r>
            <a:r>
              <a:rPr sz="1100" spc="12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porventura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não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mant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verem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escr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turação</a:t>
            </a:r>
            <a:r>
              <a:rPr sz="1100" spc="8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contáb</a:t>
            </a:r>
            <a:r>
              <a:rPr sz="1100" spc="4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1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-1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que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impeça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-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atendimento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letra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424449"/>
                </a:solidFill>
                <a:latin typeface="Arial"/>
                <a:cs typeface="Arial"/>
              </a:rPr>
              <a:t>b</a:t>
            </a:r>
            <a:r>
              <a:rPr sz="1100" spc="1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item,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deverão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apresentar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 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Anex</a:t>
            </a:r>
            <a:r>
              <a:rPr sz="1100" spc="-170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-62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25" dirty="0">
                <a:solidFill>
                  <a:srgbClr val="313438"/>
                </a:solidFill>
                <a:latin typeface="Arial"/>
                <a:cs typeface="Arial"/>
              </a:rPr>
              <a:t>X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devidamente </a:t>
            </a:r>
            <a:r>
              <a:rPr sz="1100" spc="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preenchido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juntamen</a:t>
            </a:r>
            <a:r>
              <a:rPr sz="1100" spc="80" dirty="0">
                <a:solidFill>
                  <a:srgbClr val="424449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com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declaração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spc="-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faturamento</a:t>
            </a:r>
            <a:r>
              <a:rPr sz="1100" spc="1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dos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424449"/>
                </a:solidFill>
                <a:latin typeface="Arial"/>
                <a:cs typeface="Arial"/>
              </a:rPr>
              <a:t>1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2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424449"/>
                </a:solidFill>
                <a:latin typeface="Arial"/>
                <a:cs typeface="Arial"/>
              </a:rPr>
              <a:t>ú</a:t>
            </a:r>
            <a:r>
              <a:rPr sz="1100" spc="-80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timos</a:t>
            </a:r>
            <a:r>
              <a:rPr sz="1100" spc="5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meses</a:t>
            </a:r>
            <a:r>
              <a:rPr sz="1100" spc="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ass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nada</a:t>
            </a:r>
            <a:r>
              <a:rPr sz="1100" spc="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um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595B5E"/>
                </a:solidFill>
                <a:latin typeface="Arial"/>
                <a:cs typeface="Arial"/>
              </a:rPr>
              <a:t>co</a:t>
            </a:r>
            <a:r>
              <a:rPr sz="1100" spc="-4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tador</a:t>
            </a:r>
            <a:r>
              <a:rPr sz="1100" spc="1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representante</a:t>
            </a:r>
            <a:r>
              <a:rPr sz="1100" spc="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legal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empresa.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  <a:buClr>
                <a:srgbClr val="313438"/>
              </a:buClr>
              <a:buFont typeface="Arial"/>
              <a:buAutoNum type="alphaLcParenR" startAt="3"/>
            </a:pPr>
            <a:endParaRPr sz="1150">
              <a:latin typeface="Times New Roman"/>
              <a:cs typeface="Times New Roman"/>
            </a:endParaRPr>
          </a:p>
          <a:p>
            <a:pPr marL="36830" marR="14604" algn="just">
              <a:lnSpc>
                <a:spcPct val="105600"/>
              </a:lnSpc>
              <a:buClr>
                <a:srgbClr val="313438"/>
              </a:buClr>
              <a:buFont typeface="Arial"/>
              <a:buAutoNum type="alphaLcParenR" startAt="3"/>
              <a:tabLst>
                <a:tab pos="297180" algn="l"/>
              </a:tabLst>
            </a:pP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Micro</a:t>
            </a:r>
            <a:r>
              <a:rPr sz="1100" spc="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Empreended</a:t>
            </a:r>
            <a:r>
              <a:rPr sz="1100" spc="-5" dirty="0">
                <a:solidFill>
                  <a:srgbClr val="313438"/>
                </a:solidFill>
                <a:latin typeface="Arial"/>
                <a:cs typeface="Arial"/>
              </a:rPr>
              <a:t>or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nd</a:t>
            </a:r>
            <a:r>
              <a:rPr sz="1100" spc="-7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vidu</a:t>
            </a:r>
            <a:r>
              <a:rPr sz="1100" spc="80" dirty="0">
                <a:solidFill>
                  <a:srgbClr val="313438"/>
                </a:solidFill>
                <a:latin typeface="Arial"/>
                <a:cs typeface="Arial"/>
              </a:rPr>
              <a:t>a</a:t>
            </a:r>
            <a:r>
              <a:rPr sz="1100" spc="229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100" spc="-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(</a:t>
            </a:r>
            <a:r>
              <a:rPr sz="1100" spc="80" dirty="0">
                <a:solidFill>
                  <a:srgbClr val="424449"/>
                </a:solidFill>
                <a:latin typeface="Arial"/>
                <a:cs typeface="Arial"/>
              </a:rPr>
              <a:t>M</a:t>
            </a:r>
            <a:r>
              <a:rPr sz="1100" spc="-10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00" spc="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)</a:t>
            </a:r>
            <a:r>
              <a:rPr sz="1100" spc="430" dirty="0">
                <a:solidFill>
                  <a:srgbClr val="313438"/>
                </a:solidFill>
                <a:latin typeface="Arial"/>
                <a:cs typeface="Arial"/>
              </a:rPr>
              <a:t>,</a:t>
            </a:r>
            <a:r>
              <a:rPr sz="1100" spc="-1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porventura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não </a:t>
            </a:r>
            <a:r>
              <a:rPr sz="1100" spc="-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mant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ver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escr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turação </a:t>
            </a:r>
            <a:r>
              <a:rPr sz="1100" spc="-13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contáb</a:t>
            </a:r>
            <a:r>
              <a:rPr sz="1100" spc="4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1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que</a:t>
            </a:r>
            <a:r>
              <a:rPr sz="1100" spc="1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impeça</a:t>
            </a:r>
            <a:r>
              <a:rPr sz="1100" spc="1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9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atendime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n</a:t>
            </a:r>
            <a:r>
              <a:rPr sz="1100" spc="60" dirty="0">
                <a:solidFill>
                  <a:srgbClr val="313438"/>
                </a:solidFill>
                <a:latin typeface="Arial"/>
                <a:cs typeface="Arial"/>
              </a:rPr>
              <a:t>to</a:t>
            </a:r>
            <a:r>
              <a:rPr sz="1100" spc="114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etra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b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deste</a:t>
            </a:r>
            <a:r>
              <a:rPr sz="1100" spc="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tem,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apresentar</a:t>
            </a:r>
            <a:r>
              <a:rPr sz="1100" spc="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cóp</a:t>
            </a:r>
            <a:r>
              <a:rPr sz="1100" spc="-3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13438"/>
                </a:solidFill>
                <a:latin typeface="Arial"/>
                <a:cs typeface="Arial"/>
              </a:rPr>
              <a:t>Reci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bo</a:t>
            </a:r>
            <a:r>
              <a:rPr sz="1100" spc="-7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Entrega</a:t>
            </a:r>
            <a:r>
              <a:rPr sz="1100" spc="7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Declaração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Anual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S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MEI</a:t>
            </a:r>
            <a:r>
              <a:rPr sz="1100" spc="-8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424449"/>
                </a:solidFill>
                <a:latin typeface="Arial"/>
                <a:cs typeface="Arial"/>
              </a:rPr>
              <a:t>ú</a:t>
            </a:r>
            <a:r>
              <a:rPr sz="1100" spc="-80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timo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exercício</a:t>
            </a:r>
            <a:r>
              <a:rPr sz="1100" spc="-1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727579"/>
                </a:solidFill>
                <a:latin typeface="Arial"/>
                <a:cs typeface="Arial"/>
              </a:rPr>
              <a:t>.</a:t>
            </a:r>
            <a:r>
              <a:rPr sz="1100" dirty="0">
                <a:solidFill>
                  <a:srgbClr val="727579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72757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424449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caso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13438"/>
                </a:solidFill>
                <a:latin typeface="Arial"/>
                <a:cs typeface="Arial"/>
              </a:rPr>
              <a:t>M</a:t>
            </a:r>
            <a:r>
              <a:rPr sz="1100" spc="-17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82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const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tuído  </a:t>
            </a:r>
            <a:r>
              <a:rPr sz="1100" spc="-13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há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menos 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13438"/>
                </a:solidFill>
                <a:latin typeface="Arial"/>
                <a:cs typeface="Arial"/>
              </a:rPr>
              <a:t>1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2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meses,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deverão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aprese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n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tar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declaração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0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faturamento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424449"/>
                </a:solidFill>
                <a:latin typeface="Arial"/>
                <a:cs typeface="Arial"/>
              </a:rPr>
              <a:t>ú</a:t>
            </a:r>
            <a:r>
              <a:rPr sz="1100" spc="-80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timos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meses</a:t>
            </a:r>
            <a:r>
              <a:rPr sz="1100" spc="430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spc="1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desde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sua</a:t>
            </a:r>
            <a:r>
              <a:rPr sz="1100" spc="-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const</a:t>
            </a:r>
            <a:r>
              <a:rPr sz="1100" spc="-3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tuição,</a:t>
            </a:r>
            <a:r>
              <a:rPr sz="1100" spc="114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ass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nada</a:t>
            </a:r>
            <a:r>
              <a:rPr sz="1100" spc="10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por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um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 contador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representante</a:t>
            </a:r>
            <a:r>
              <a:rPr sz="1100" spc="1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egal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empresa.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50">
              <a:latin typeface="Times New Roman"/>
              <a:cs typeface="Times New Roman"/>
            </a:endParaRPr>
          </a:p>
          <a:p>
            <a:pPr marL="36830" algn="just">
              <a:lnSpc>
                <a:spcPts val="1440"/>
              </a:lnSpc>
            </a:pPr>
            <a:r>
              <a:rPr sz="1200" u="heavy" spc="40" dirty="0">
                <a:solidFill>
                  <a:srgbClr val="0F1116"/>
                </a:solidFill>
                <a:latin typeface="Times New Roman"/>
                <a:cs typeface="Times New Roman"/>
              </a:rPr>
              <a:t>IV</a:t>
            </a:r>
            <a:r>
              <a:rPr sz="1200" u="heavy" spc="-40" dirty="0">
                <a:solidFill>
                  <a:srgbClr val="0F1116"/>
                </a:solidFill>
                <a:latin typeface="Times New Roman"/>
                <a:cs typeface="Times New Roman"/>
              </a:rPr>
              <a:t> </a:t>
            </a:r>
            <a:r>
              <a:rPr sz="1200" u="heavy" spc="595" dirty="0">
                <a:solidFill>
                  <a:srgbClr val="0F1116"/>
                </a:solidFill>
                <a:latin typeface="Times New Roman"/>
                <a:cs typeface="Times New Roman"/>
              </a:rPr>
              <a:t>-</a:t>
            </a:r>
            <a:r>
              <a:rPr sz="1200" u="heavy" spc="-155" dirty="0">
                <a:solidFill>
                  <a:srgbClr val="0F1116"/>
                </a:solidFill>
                <a:latin typeface="Times New Roman"/>
                <a:cs typeface="Times New Roman"/>
              </a:rPr>
              <a:t> </a:t>
            </a:r>
            <a:r>
              <a:rPr sz="1150" b="1" u="heavy" spc="5" dirty="0">
                <a:solidFill>
                  <a:srgbClr val="0F1116"/>
                </a:solidFill>
                <a:latin typeface="Arial"/>
                <a:cs typeface="Arial"/>
              </a:rPr>
              <a:t>Documentos</a:t>
            </a:r>
            <a:r>
              <a:rPr sz="1150" b="1" u="heavy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u="heavy" spc="45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u="heavy" spc="-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0F1116"/>
                </a:solidFill>
                <a:latin typeface="Arial"/>
                <a:cs typeface="Arial"/>
              </a:rPr>
              <a:t>Qualificação</a:t>
            </a:r>
            <a:r>
              <a:rPr sz="1150" b="1" u="heavy" spc="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u="heavy" spc="5" dirty="0">
                <a:solidFill>
                  <a:srgbClr val="0F1116"/>
                </a:solidFill>
                <a:latin typeface="Arial"/>
                <a:cs typeface="Arial"/>
              </a:rPr>
              <a:t>Técn</a:t>
            </a:r>
            <a:r>
              <a:rPr sz="1150" b="1" u="heavy" spc="3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u="heavy" spc="-15" dirty="0">
                <a:solidFill>
                  <a:srgbClr val="0F1116"/>
                </a:solidFill>
                <a:latin typeface="Arial"/>
                <a:cs typeface="Arial"/>
              </a:rPr>
              <a:t>ca</a:t>
            </a:r>
            <a:endParaRPr sz="1150">
              <a:latin typeface="Arial"/>
              <a:cs typeface="Arial"/>
            </a:endParaRPr>
          </a:p>
          <a:p>
            <a:pPr marL="42545" marR="6985" algn="just">
              <a:lnSpc>
                <a:spcPts val="1340"/>
              </a:lnSpc>
              <a:spcBef>
                <a:spcPts val="25"/>
              </a:spcBef>
              <a:buClr>
                <a:srgbClr val="424449"/>
              </a:buClr>
              <a:buFont typeface="Arial"/>
              <a:buAutoNum type="alphaLcParenR"/>
              <a:tabLst>
                <a:tab pos="212725" algn="l"/>
              </a:tabLst>
            </a:pP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Apresentação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424449"/>
                </a:solidFill>
                <a:latin typeface="Arial"/>
                <a:cs typeface="Arial"/>
              </a:rPr>
              <a:t>01</a:t>
            </a:r>
            <a:r>
              <a:rPr sz="1100" spc="-5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424449"/>
                </a:solidFill>
                <a:latin typeface="Arial"/>
                <a:cs typeface="Arial"/>
              </a:rPr>
              <a:t>(um)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atestado</a:t>
            </a:r>
            <a:r>
              <a:rPr sz="1100" spc="1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Capacidade</a:t>
            </a:r>
            <a:r>
              <a:rPr sz="1100" spc="1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Técnica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desempenho 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an</a:t>
            </a:r>
            <a:r>
              <a:rPr sz="1100" spc="-50" dirty="0">
                <a:solidFill>
                  <a:srgbClr val="424449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erior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m</a:t>
            </a:r>
            <a:r>
              <a:rPr sz="1100" spc="-10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100" spc="13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100" spc="2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595B5E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595B5E"/>
                </a:solidFill>
                <a:latin typeface="Arial"/>
                <a:cs typeface="Arial"/>
              </a:rPr>
              <a:t>  </a:t>
            </a:r>
            <a:r>
              <a:rPr sz="1100" spc="-10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pessoa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 jurí</a:t>
            </a:r>
            <a:r>
              <a:rPr sz="1100" spc="75" dirty="0">
                <a:solidFill>
                  <a:srgbClr val="424449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d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re</a:t>
            </a:r>
            <a:r>
              <a:rPr sz="1100" spc="-7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púb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co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424449"/>
                </a:solidFill>
                <a:latin typeface="Arial"/>
                <a:cs typeface="Arial"/>
              </a:rPr>
              <a:t>pr</a:t>
            </a:r>
            <a:r>
              <a:rPr sz="1100" spc="-114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vado,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que</a:t>
            </a:r>
            <a:endParaRPr sz="1100">
              <a:latin typeface="Arial"/>
              <a:cs typeface="Arial"/>
            </a:endParaRPr>
          </a:p>
          <a:p>
            <a:pPr marL="42545" algn="just">
              <a:lnSpc>
                <a:spcPct val="100000"/>
              </a:lnSpc>
              <a:spcBef>
                <a:spcPts val="15"/>
              </a:spcBef>
            </a:pP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comprovem </a:t>
            </a:r>
            <a:r>
              <a:rPr sz="1100" spc="-1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ter</a:t>
            </a:r>
            <a:r>
              <a:rPr sz="1100" spc="1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execu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ado</a:t>
            </a:r>
            <a:r>
              <a:rPr sz="1100" spc="1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nos</a:t>
            </a:r>
            <a:r>
              <a:rPr sz="1100" spc="1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ú</a:t>
            </a:r>
            <a:r>
              <a:rPr sz="1100" spc="-9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100" dirty="0">
                <a:solidFill>
                  <a:srgbClr val="313438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mos</a:t>
            </a:r>
            <a:r>
              <a:rPr sz="1100" spc="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2</a:t>
            </a:r>
            <a:r>
              <a:rPr sz="1100" spc="8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(do</a:t>
            </a:r>
            <a:r>
              <a:rPr sz="1100" spc="-65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s)</a:t>
            </a:r>
            <a:r>
              <a:rPr sz="1100" spc="1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anos,</a:t>
            </a:r>
            <a:r>
              <a:rPr sz="1100" spc="1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forma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satisfatór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a,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os</a:t>
            </a:r>
            <a:endParaRPr sz="1100">
              <a:latin typeface="Arial"/>
              <a:cs typeface="Arial"/>
            </a:endParaRPr>
          </a:p>
          <a:p>
            <a:pPr marL="42545" marR="9525" algn="just">
              <a:lnSpc>
                <a:spcPct val="104900"/>
              </a:lnSpc>
              <a:spcBef>
                <a:spcPts val="45"/>
              </a:spcBef>
            </a:pPr>
            <a:r>
              <a:rPr sz="1100" spc="-5" dirty="0">
                <a:solidFill>
                  <a:srgbClr val="424449"/>
                </a:solidFill>
                <a:latin typeface="Arial"/>
                <a:cs typeface="Arial"/>
              </a:rPr>
              <a:t>serviços/contratações </a:t>
            </a:r>
            <a:r>
              <a:rPr sz="1100" spc="-1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pert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nentes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compat</a:t>
            </a:r>
            <a:r>
              <a:rPr sz="1100" spc="-90" dirty="0">
                <a:solidFill>
                  <a:srgbClr val="424449"/>
                </a:solidFill>
                <a:latin typeface="Arial"/>
                <a:cs typeface="Arial"/>
              </a:rPr>
              <a:t>í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veis</a:t>
            </a:r>
            <a:r>
              <a:rPr sz="1100" spc="-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em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características</a:t>
            </a:r>
            <a:r>
              <a:rPr sz="1100" spc="7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com</a:t>
            </a:r>
            <a:r>
              <a:rPr sz="1100" spc="-5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o</a:t>
            </a:r>
            <a:r>
              <a:rPr sz="1100" spc="-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13438"/>
                </a:solidFill>
                <a:latin typeface="Arial"/>
                <a:cs typeface="Arial"/>
              </a:rPr>
              <a:t>objeto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ora</a:t>
            </a:r>
            <a:r>
              <a:rPr sz="1100" spc="7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ic</a:t>
            </a:r>
            <a:r>
              <a:rPr sz="1100" spc="-8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tad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o</a:t>
            </a:r>
            <a:r>
              <a:rPr sz="1100" spc="400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com</a:t>
            </a:r>
            <a:r>
              <a:rPr sz="1100" spc="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ndicação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das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condições</a:t>
            </a:r>
            <a:r>
              <a:rPr sz="1100" spc="1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do</a:t>
            </a:r>
            <a:r>
              <a:rPr sz="1100" spc="-3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fornecimento.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Times New Roman"/>
              <a:cs typeface="Times New Roman"/>
            </a:endParaRPr>
          </a:p>
          <a:p>
            <a:pPr marL="48895" marR="5080" algn="just">
              <a:lnSpc>
                <a:spcPct val="104900"/>
              </a:lnSpc>
              <a:buClr>
                <a:srgbClr val="424449"/>
              </a:buClr>
              <a:buFont typeface="Arial"/>
              <a:buAutoNum type="alphaLcParenR" startAt="2"/>
              <a:tabLst>
                <a:tab pos="212725" algn="l"/>
              </a:tabLst>
            </a:pP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Apresentação</a:t>
            </a:r>
            <a:r>
              <a:rPr sz="1100" spc="114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424449"/>
                </a:solidFill>
                <a:latin typeface="Arial"/>
                <a:cs typeface="Arial"/>
              </a:rPr>
              <a:t>01</a:t>
            </a:r>
            <a:r>
              <a:rPr sz="1100" spc="-9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595B5E"/>
                </a:solidFill>
                <a:latin typeface="Arial"/>
                <a:cs typeface="Arial"/>
              </a:rPr>
              <a:t>(</a:t>
            </a:r>
            <a:r>
              <a:rPr sz="1100" spc="65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m</a:t>
            </a:r>
            <a:r>
              <a:rPr sz="1100" spc="160" dirty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sz="1100" spc="-8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Cert</a:t>
            </a:r>
            <a:r>
              <a:rPr sz="1100" spc="-3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313438"/>
                </a:solidFill>
                <a:latin typeface="Arial"/>
                <a:cs typeface="Arial"/>
              </a:rPr>
              <a:t>ficado</a:t>
            </a:r>
            <a:r>
              <a:rPr sz="1100" spc="9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Registro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Licenc</a:t>
            </a:r>
            <a:r>
              <a:rPr sz="1100" spc="-3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amento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spc="-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24449"/>
                </a:solidFill>
                <a:latin typeface="Arial"/>
                <a:cs typeface="Arial"/>
              </a:rPr>
              <a:t>Ve</a:t>
            </a:r>
            <a:r>
              <a:rPr sz="1100" spc="-60" dirty="0">
                <a:solidFill>
                  <a:srgbClr val="424449"/>
                </a:solidFill>
                <a:latin typeface="Arial"/>
                <a:cs typeface="Arial"/>
              </a:rPr>
              <a:t>í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cu</a:t>
            </a:r>
            <a:r>
              <a:rPr sz="1100" spc="-40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o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595B5E"/>
                </a:solidFill>
                <a:latin typeface="Arial"/>
                <a:cs typeface="Arial"/>
              </a:rPr>
              <a:t>(C</a:t>
            </a:r>
            <a:r>
              <a:rPr sz="1100" spc="-4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-75" dirty="0">
                <a:solidFill>
                  <a:srgbClr val="313438"/>
                </a:solidFill>
                <a:latin typeface="Arial"/>
                <a:cs typeface="Arial"/>
              </a:rPr>
              <a:t>V</a:t>
            </a:r>
            <a:r>
              <a:rPr sz="1100" spc="95" dirty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sz="1100" spc="-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da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ca</a:t>
            </a:r>
            <a:r>
              <a:rPr sz="1100" spc="-65" dirty="0">
                <a:solidFill>
                  <a:srgbClr val="424449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egor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70" dirty="0">
                <a:solidFill>
                  <a:srgbClr val="424449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13438"/>
                </a:solidFill>
                <a:latin typeface="Arial"/>
                <a:cs typeface="Arial"/>
              </a:rPr>
              <a:t>m</a:t>
            </a:r>
            <a:r>
              <a:rPr sz="1100" spc="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100" spc="25" dirty="0">
                <a:solidFill>
                  <a:srgbClr val="313438"/>
                </a:solidFill>
                <a:latin typeface="Arial"/>
                <a:cs typeface="Arial"/>
              </a:rPr>
              <a:t>ro-ôn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ibu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s</a:t>
            </a:r>
            <a:r>
              <a:rPr sz="1100" spc="35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spc="90" dirty="0">
                <a:solidFill>
                  <a:srgbClr val="424449"/>
                </a:solidFill>
                <a:latin typeface="Arial"/>
                <a:cs typeface="Arial"/>
              </a:rPr>
              <a:t>em</a:t>
            </a:r>
            <a:r>
              <a:rPr sz="1100" spc="12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313438"/>
                </a:solidFill>
                <a:latin typeface="Arial"/>
                <a:cs typeface="Arial"/>
              </a:rPr>
              <a:t>nome</a:t>
            </a:r>
            <a:r>
              <a:rPr sz="1100" spc="8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13438"/>
                </a:solidFill>
                <a:latin typeface="Arial"/>
                <a:cs typeface="Arial"/>
              </a:rPr>
              <a:t>da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empresa,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para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comprovação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q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ue</a:t>
            </a:r>
            <a:r>
              <a:rPr sz="1100" spc="-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o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lic</a:t>
            </a:r>
            <a:r>
              <a:rPr sz="1100" spc="-8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424449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424449"/>
                </a:solidFill>
                <a:latin typeface="Arial"/>
                <a:cs typeface="Arial"/>
              </a:rPr>
              <a:t>ante</a:t>
            </a: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possui</a:t>
            </a:r>
            <a:r>
              <a:rPr sz="1100" spc="5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frota</a:t>
            </a:r>
            <a:r>
              <a:rPr sz="1100" spc="14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própria,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 exclus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vamen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para</a:t>
            </a:r>
            <a:r>
              <a:rPr sz="1100" spc="4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o</a:t>
            </a:r>
            <a:r>
              <a:rPr sz="1100" spc="13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Lo</a:t>
            </a:r>
            <a:r>
              <a:rPr sz="1100" spc="35" dirty="0">
                <a:solidFill>
                  <a:srgbClr val="424449"/>
                </a:solidFill>
                <a:latin typeface="Arial"/>
                <a:cs typeface="Arial"/>
              </a:rPr>
              <a:t>t</a:t>
            </a:r>
            <a:r>
              <a:rPr sz="1100" spc="85" dirty="0">
                <a:solidFill>
                  <a:srgbClr val="424449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32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10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210" dirty="0">
                <a:solidFill>
                  <a:srgbClr val="313438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100">
              <a:latin typeface="Times New Roman"/>
              <a:cs typeface="Times New Roman"/>
            </a:endParaRPr>
          </a:p>
          <a:p>
            <a:pPr marL="42545" algn="just">
              <a:lnSpc>
                <a:spcPct val="100000"/>
              </a:lnSpc>
            </a:pPr>
            <a:r>
              <a:rPr sz="1200" b="1" u="heavy" spc="-20" dirty="0">
                <a:solidFill>
                  <a:srgbClr val="0F1116"/>
                </a:solidFill>
                <a:latin typeface="Arial"/>
                <a:cs typeface="Arial"/>
              </a:rPr>
              <a:t>V</a:t>
            </a:r>
            <a:r>
              <a:rPr sz="1200" b="1" u="heavy" spc="-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200" b="1" u="heavy" spc="53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200" b="1" u="heavy" spc="-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0F1116"/>
                </a:solidFill>
                <a:latin typeface="Arial"/>
                <a:cs typeface="Arial"/>
              </a:rPr>
              <a:t>Decla</a:t>
            </a:r>
            <a:r>
              <a:rPr sz="1150" b="1" u="heavy" spc="-2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u="heavy" spc="-20" dirty="0">
                <a:solidFill>
                  <a:srgbClr val="313438"/>
                </a:solidFill>
                <a:latin typeface="Arial"/>
                <a:cs typeface="Arial"/>
              </a:rPr>
              <a:t>r</a:t>
            </a:r>
            <a:r>
              <a:rPr sz="1150" b="1" u="heavy" spc="-10" dirty="0">
                <a:solidFill>
                  <a:srgbClr val="0F1116"/>
                </a:solidFill>
                <a:latin typeface="Arial"/>
                <a:cs typeface="Arial"/>
              </a:rPr>
              <a:t>acões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200">
              <a:latin typeface="Times New Roman"/>
              <a:cs typeface="Times New Roman"/>
            </a:endParaRPr>
          </a:p>
          <a:p>
            <a:pPr marL="48895" marR="6350" algn="just">
              <a:lnSpc>
                <a:spcPct val="104900"/>
              </a:lnSpc>
            </a:pP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a)  </a:t>
            </a:r>
            <a:r>
              <a:rPr sz="1100" spc="11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Declaração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seu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p</a:t>
            </a:r>
            <a:r>
              <a:rPr sz="1100" spc="-85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eno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24449"/>
                </a:solidFill>
                <a:latin typeface="Arial"/>
                <a:cs typeface="Arial"/>
              </a:rPr>
              <a:t>conhecimento, </a:t>
            </a:r>
            <a:r>
              <a:rPr sz="1100" spc="6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13438"/>
                </a:solidFill>
                <a:latin typeface="Arial"/>
                <a:cs typeface="Arial"/>
              </a:rPr>
              <a:t>ace</a:t>
            </a:r>
            <a:r>
              <a:rPr sz="1100" spc="-4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tação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13438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atendimento</a:t>
            </a:r>
            <a:r>
              <a:rPr sz="1100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24449"/>
                </a:solidFill>
                <a:latin typeface="Arial"/>
                <a:cs typeface="Arial"/>
              </a:rPr>
              <a:t>às</a:t>
            </a:r>
            <a:r>
              <a:rPr sz="1100" spc="-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ex</a:t>
            </a:r>
            <a:r>
              <a:rPr sz="1100" spc="-40" dirty="0">
                <a:solidFill>
                  <a:srgbClr val="424449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gências</a:t>
            </a:r>
            <a:r>
              <a:rPr sz="1100" spc="1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24449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13438"/>
                </a:solidFill>
                <a:latin typeface="Arial"/>
                <a:cs typeface="Arial"/>
              </a:rPr>
              <a:t>habil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13438"/>
                </a:solidFill>
                <a:latin typeface="Arial"/>
                <a:cs typeface="Arial"/>
              </a:rPr>
              <a:t>tação</a:t>
            </a:r>
            <a:r>
              <a:rPr sz="1100" spc="12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13438"/>
                </a:solidFill>
                <a:latin typeface="Arial"/>
                <a:cs typeface="Arial"/>
              </a:rPr>
              <a:t>prev</a:t>
            </a:r>
            <a:r>
              <a:rPr sz="1100" spc="-50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13438"/>
                </a:solidFill>
                <a:latin typeface="Arial"/>
                <a:cs typeface="Arial"/>
              </a:rPr>
              <a:t>stas</a:t>
            </a:r>
            <a:r>
              <a:rPr sz="1100" spc="75" dirty="0">
                <a:solidFill>
                  <a:srgbClr val="31343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24449"/>
                </a:solidFill>
                <a:latin typeface="Arial"/>
                <a:cs typeface="Arial"/>
              </a:rPr>
              <a:t>no</a:t>
            </a:r>
            <a:r>
              <a:rPr sz="1100" spc="25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13438"/>
                </a:solidFill>
                <a:latin typeface="Arial"/>
                <a:cs typeface="Arial"/>
              </a:rPr>
              <a:t>Ed</a:t>
            </a:r>
            <a:r>
              <a:rPr sz="1100" spc="-95" dirty="0">
                <a:solidFill>
                  <a:srgbClr val="313438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13438"/>
                </a:solidFill>
                <a:latin typeface="Arial"/>
                <a:cs typeface="Arial"/>
              </a:rPr>
              <a:t>ta</a:t>
            </a:r>
            <a:r>
              <a:rPr sz="1100" spc="-20" dirty="0">
                <a:solidFill>
                  <a:srgbClr val="313438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100" spc="-2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24449"/>
                </a:solidFill>
                <a:latin typeface="Arial"/>
                <a:cs typeface="Arial"/>
              </a:rPr>
              <a:t>conforme</a:t>
            </a:r>
            <a:r>
              <a:rPr sz="1100" spc="6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24449"/>
                </a:solidFill>
                <a:latin typeface="Arial"/>
                <a:cs typeface="Arial"/>
              </a:rPr>
              <a:t>Anexo</a:t>
            </a:r>
            <a:r>
              <a:rPr sz="1100" spc="8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424449"/>
                </a:solidFill>
                <a:latin typeface="Arial"/>
                <a:cs typeface="Arial"/>
              </a:rPr>
              <a:t>V.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92352" y="560831"/>
            <a:ext cx="694944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39266" y="9613748"/>
            <a:ext cx="5078095" cy="0"/>
          </a:xfrm>
          <a:custGeom>
            <a:avLst/>
            <a:gdLst/>
            <a:ahLst/>
            <a:cxnLst/>
            <a:rect l="l" t="t" r="r" b="b"/>
            <a:pathLst>
              <a:path w="5078095">
                <a:moveTo>
                  <a:pt x="0" y="0"/>
                </a:moveTo>
                <a:lnTo>
                  <a:pt x="5077968" y="0"/>
                </a:lnTo>
              </a:path>
            </a:pathLst>
          </a:custGeom>
          <a:ln w="6045">
            <a:solidFill>
              <a:srgbClr val="6767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72385" y="682846"/>
            <a:ext cx="1744345" cy="556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15" dirty="0">
                <a:solidFill>
                  <a:srgbClr val="0A0C11"/>
                </a:solidFill>
                <a:latin typeface="Arial"/>
                <a:cs typeface="Arial"/>
              </a:rPr>
              <a:t>MACKENZ</a:t>
            </a:r>
            <a:r>
              <a:rPr sz="2200" b="1" spc="165" dirty="0">
                <a:solidFill>
                  <a:srgbClr val="0A0C11"/>
                </a:solidFill>
                <a:latin typeface="Arial"/>
                <a:cs typeface="Arial"/>
              </a:rPr>
              <a:t>I</a:t>
            </a:r>
            <a:r>
              <a:rPr sz="2200" b="1" spc="55" dirty="0">
                <a:solidFill>
                  <a:srgbClr val="0A0C11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b="1" spc="10" dirty="0">
                <a:solidFill>
                  <a:srgbClr val="0A0C11"/>
                </a:solidFill>
                <a:latin typeface="Arial"/>
                <a:cs typeface="Arial"/>
              </a:rPr>
              <a:t>ESPORTE</a:t>
            </a:r>
            <a:r>
              <a:rPr sz="1550" b="1" spc="114" dirty="0">
                <a:solidFill>
                  <a:srgbClr val="0A0C11"/>
                </a:solidFill>
                <a:latin typeface="Arial"/>
                <a:cs typeface="Arial"/>
              </a:rPr>
              <a:t> </a:t>
            </a:r>
            <a:r>
              <a:rPr sz="1550" b="1" spc="20" dirty="0">
                <a:solidFill>
                  <a:srgbClr val="0A0C11"/>
                </a:solidFill>
                <a:latin typeface="Arial"/>
                <a:cs typeface="Arial"/>
              </a:rPr>
              <a:t>C</a:t>
            </a:r>
            <a:r>
              <a:rPr sz="1550" b="1" spc="-20" dirty="0">
                <a:solidFill>
                  <a:srgbClr val="0A0C11"/>
                </a:solidFill>
                <a:latin typeface="Arial"/>
                <a:cs typeface="Arial"/>
              </a:rPr>
              <a:t>L</a:t>
            </a:r>
            <a:r>
              <a:rPr sz="1550" b="1" dirty="0">
                <a:solidFill>
                  <a:srgbClr val="0A0C11"/>
                </a:solidFill>
                <a:latin typeface="Arial"/>
                <a:cs typeface="Arial"/>
              </a:rPr>
              <a:t>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10690" y="9625273"/>
            <a:ext cx="456057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740" marR="5080" indent="-66675">
              <a:lnSpc>
                <a:spcPts val="1050"/>
              </a:lnSpc>
            </a:pPr>
            <a:r>
              <a:rPr sz="950" spc="-35" dirty="0">
                <a:solidFill>
                  <a:srgbClr val="75777B"/>
                </a:solidFill>
                <a:latin typeface="Times New Roman"/>
                <a:cs typeface="Times New Roman"/>
              </a:rPr>
              <a:t>Diretoria </a:t>
            </a:r>
            <a:r>
              <a:rPr sz="950" spc="-5" dirty="0">
                <a:solidFill>
                  <a:srgbClr val="75777B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5777B"/>
                </a:solidFill>
                <a:latin typeface="Times New Roman"/>
                <a:cs typeface="Times New Roman"/>
              </a:rPr>
              <a:t>Administração</a:t>
            </a:r>
            <a:r>
              <a:rPr sz="95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46669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120" dirty="0">
                <a:solidFill>
                  <a:srgbClr val="494B4F"/>
                </a:solidFill>
                <a:latin typeface="Times New Roman"/>
                <a:cs typeface="Times New Roman"/>
              </a:rPr>
              <a:t>R</a:t>
            </a:r>
            <a:r>
              <a:rPr sz="950" spc="-55" dirty="0">
                <a:solidFill>
                  <a:srgbClr val="646669"/>
                </a:solidFill>
                <a:latin typeface="Times New Roman"/>
                <a:cs typeface="Times New Roman"/>
              </a:rPr>
              <a:t>ua</a:t>
            </a:r>
            <a:r>
              <a:rPr sz="950" spc="60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5777B"/>
                </a:solidFill>
                <a:latin typeface="Times New Roman"/>
                <a:cs typeface="Times New Roman"/>
              </a:rPr>
              <a:t>Congonhas,</a:t>
            </a:r>
            <a:r>
              <a:rPr sz="950" spc="-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646669"/>
                </a:solidFill>
                <a:latin typeface="Times New Roman"/>
                <a:cs typeface="Times New Roman"/>
              </a:rPr>
              <a:t>450</a:t>
            </a:r>
            <a:r>
              <a:rPr sz="950" spc="25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94B4F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75777B"/>
                </a:solidFill>
                <a:latin typeface="Times New Roman"/>
                <a:cs typeface="Times New Roman"/>
              </a:rPr>
              <a:t>C</a:t>
            </a:r>
            <a:r>
              <a:rPr sz="950" spc="-65" dirty="0">
                <a:solidFill>
                  <a:srgbClr val="494B4F"/>
                </a:solidFill>
                <a:latin typeface="Times New Roman"/>
                <a:cs typeface="Times New Roman"/>
              </a:rPr>
              <a:t>E</a:t>
            </a:r>
            <a:r>
              <a:rPr sz="950" spc="10" dirty="0">
                <a:solidFill>
                  <a:srgbClr val="646669"/>
                </a:solidFill>
                <a:latin typeface="Times New Roman"/>
                <a:cs typeface="Times New Roman"/>
              </a:rPr>
              <a:t>P.</a:t>
            </a:r>
            <a:r>
              <a:rPr sz="950" spc="-75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646669"/>
                </a:solidFill>
                <a:latin typeface="Times New Roman"/>
                <a:cs typeface="Times New Roman"/>
              </a:rPr>
              <a:t>30</a:t>
            </a:r>
            <a:r>
              <a:rPr sz="950" spc="-50" dirty="0">
                <a:solidFill>
                  <a:srgbClr val="646669"/>
                </a:solidFill>
                <a:latin typeface="Times New Roman"/>
                <a:cs typeface="Times New Roman"/>
              </a:rPr>
              <a:t>.</a:t>
            </a:r>
            <a:r>
              <a:rPr sz="950" spc="30" dirty="0">
                <a:solidFill>
                  <a:srgbClr val="646669"/>
                </a:solidFill>
                <a:latin typeface="Times New Roman"/>
                <a:cs typeface="Times New Roman"/>
              </a:rPr>
              <a:t>3</a:t>
            </a:r>
            <a:r>
              <a:rPr sz="950" spc="-85" dirty="0">
                <a:solidFill>
                  <a:srgbClr val="646669"/>
                </a:solidFill>
                <a:latin typeface="Times New Roman"/>
                <a:cs typeface="Times New Roman"/>
              </a:rPr>
              <a:t>3</a:t>
            </a:r>
            <a:r>
              <a:rPr sz="950" spc="-5" dirty="0">
                <a:solidFill>
                  <a:srgbClr val="646669"/>
                </a:solidFill>
                <a:latin typeface="Times New Roman"/>
                <a:cs typeface="Times New Roman"/>
              </a:rPr>
              <a:t>0.</a:t>
            </a:r>
            <a:r>
              <a:rPr sz="950" spc="-90" dirty="0">
                <a:solidFill>
                  <a:srgbClr val="646669"/>
                </a:solidFill>
                <a:latin typeface="Times New Roman"/>
                <a:cs typeface="Times New Roman"/>
              </a:rPr>
              <a:t>1</a:t>
            </a:r>
            <a:r>
              <a:rPr sz="950" dirty="0">
                <a:solidFill>
                  <a:srgbClr val="646669"/>
                </a:solidFill>
                <a:latin typeface="Times New Roman"/>
                <a:cs typeface="Times New Roman"/>
              </a:rPr>
              <a:t>00</a:t>
            </a:r>
            <a:r>
              <a:rPr sz="950" spc="-10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5777B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494B4F"/>
                </a:solidFill>
                <a:latin typeface="Times New Roman"/>
                <a:cs typeface="Times New Roman"/>
              </a:rPr>
              <a:t>F</a:t>
            </a:r>
            <a:r>
              <a:rPr sz="950" spc="-35" dirty="0">
                <a:solidFill>
                  <a:srgbClr val="75777B"/>
                </a:solidFill>
                <a:latin typeface="Times New Roman"/>
                <a:cs typeface="Times New Roman"/>
              </a:rPr>
              <a:t>one/Fax</a:t>
            </a:r>
            <a:r>
              <a:rPr sz="950" spc="7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878C8C"/>
                </a:solidFill>
                <a:latin typeface="Times New Roman"/>
                <a:cs typeface="Times New Roman"/>
              </a:rPr>
              <a:t>(03</a:t>
            </a:r>
            <a:r>
              <a:rPr sz="950" spc="-90" dirty="0">
                <a:solidFill>
                  <a:srgbClr val="878C8C"/>
                </a:solidFill>
                <a:latin typeface="Times New Roman"/>
                <a:cs typeface="Times New Roman"/>
              </a:rPr>
              <a:t>1</a:t>
            </a:r>
            <a:r>
              <a:rPr sz="950" spc="85" dirty="0">
                <a:solidFill>
                  <a:srgbClr val="878C8C"/>
                </a:solidFill>
                <a:latin typeface="Times New Roman"/>
                <a:cs typeface="Times New Roman"/>
              </a:rPr>
              <a:t>)</a:t>
            </a:r>
            <a:r>
              <a:rPr sz="950" spc="-75" dirty="0">
                <a:solidFill>
                  <a:srgbClr val="878C8C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5777B"/>
                </a:solidFill>
                <a:latin typeface="Times New Roman"/>
                <a:cs typeface="Times New Roman"/>
              </a:rPr>
              <a:t>3</a:t>
            </a:r>
            <a:r>
              <a:rPr sz="950" spc="-25" dirty="0">
                <a:solidFill>
                  <a:srgbClr val="75777B"/>
                </a:solidFill>
                <a:latin typeface="Times New Roman"/>
                <a:cs typeface="Times New Roman"/>
              </a:rPr>
              <a:t>223-26</a:t>
            </a:r>
            <a:r>
              <a:rPr sz="950" spc="10" dirty="0">
                <a:solidFill>
                  <a:srgbClr val="75777B"/>
                </a:solidFill>
                <a:latin typeface="Times New Roman"/>
                <a:cs typeface="Times New Roman"/>
              </a:rPr>
              <a:t>1</a:t>
            </a:r>
            <a:r>
              <a:rPr sz="950" spc="150" dirty="0">
                <a:solidFill>
                  <a:srgbClr val="75777B"/>
                </a:solidFill>
                <a:latin typeface="Times New Roman"/>
                <a:cs typeface="Times New Roman"/>
              </a:rPr>
              <a:t>1</a:t>
            </a:r>
            <a:r>
              <a:rPr sz="950" spc="7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77B"/>
                </a:solidFill>
                <a:latin typeface="Times New Roman"/>
                <a:cs typeface="Times New Roman"/>
              </a:rPr>
              <a:t>Praça</a:t>
            </a:r>
            <a:r>
              <a:rPr sz="950" spc="3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75777B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5777B"/>
                </a:solidFill>
                <a:latin typeface="Times New Roman"/>
                <a:cs typeface="Times New Roman"/>
              </a:rPr>
              <a:t>Esportes</a:t>
            </a:r>
            <a:r>
              <a:rPr sz="950" spc="50" dirty="0">
                <a:solidFill>
                  <a:srgbClr val="75777B"/>
                </a:solidFill>
                <a:latin typeface="Times New Roman"/>
                <a:cs typeface="Times New Roman"/>
              </a:rPr>
              <a:t> -</a:t>
            </a:r>
            <a:r>
              <a:rPr sz="950" spc="-4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646669"/>
                </a:solidFill>
                <a:latin typeface="Times New Roman"/>
                <a:cs typeface="Times New Roman"/>
              </a:rPr>
              <a:t>Rua</a:t>
            </a:r>
            <a:r>
              <a:rPr sz="950" spc="65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120" dirty="0">
                <a:solidFill>
                  <a:srgbClr val="494B4F"/>
                </a:solidFill>
                <a:latin typeface="Times New Roman"/>
                <a:cs typeface="Times New Roman"/>
              </a:rPr>
              <a:t>B</a:t>
            </a:r>
            <a:r>
              <a:rPr sz="950" spc="-30" dirty="0">
                <a:solidFill>
                  <a:srgbClr val="75777B"/>
                </a:solidFill>
                <a:latin typeface="Times New Roman"/>
                <a:cs typeface="Times New Roman"/>
              </a:rPr>
              <a:t>envinda</a:t>
            </a:r>
            <a:r>
              <a:rPr sz="950" spc="3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646669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5777B"/>
                </a:solidFill>
                <a:latin typeface="Times New Roman"/>
                <a:cs typeface="Times New Roman"/>
              </a:rPr>
              <a:t>Carvalho,</a:t>
            </a:r>
            <a:r>
              <a:rPr sz="950" spc="2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46669"/>
                </a:solidFill>
                <a:latin typeface="Times New Roman"/>
                <a:cs typeface="Times New Roman"/>
              </a:rPr>
              <a:t>Final</a:t>
            </a:r>
            <a:r>
              <a:rPr sz="950" spc="100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5777B"/>
                </a:solidFill>
                <a:latin typeface="Times New Roman"/>
                <a:cs typeface="Times New Roman"/>
              </a:rPr>
              <a:t>-</a:t>
            </a:r>
            <a:r>
              <a:rPr sz="950" spc="-7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5777B"/>
                </a:solidFill>
                <a:latin typeface="Times New Roman"/>
                <a:cs typeface="Times New Roman"/>
              </a:rPr>
              <a:t>C</a:t>
            </a:r>
            <a:r>
              <a:rPr sz="950" spc="-60" dirty="0">
                <a:solidFill>
                  <a:srgbClr val="75777B"/>
                </a:solidFill>
                <a:latin typeface="Times New Roman"/>
                <a:cs typeface="Times New Roman"/>
              </a:rPr>
              <a:t>E</a:t>
            </a:r>
            <a:r>
              <a:rPr sz="950" spc="35" dirty="0">
                <a:solidFill>
                  <a:srgbClr val="494B4F"/>
                </a:solidFill>
                <a:latin typeface="Times New Roman"/>
                <a:cs typeface="Times New Roman"/>
              </a:rPr>
              <a:t>P</a:t>
            </a:r>
            <a:r>
              <a:rPr sz="950" spc="-45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5777B"/>
                </a:solidFill>
                <a:latin typeface="Times New Roman"/>
                <a:cs typeface="Times New Roman"/>
              </a:rPr>
              <a:t>3</a:t>
            </a:r>
            <a:r>
              <a:rPr sz="950" spc="30" dirty="0">
                <a:solidFill>
                  <a:srgbClr val="75777B"/>
                </a:solidFill>
                <a:latin typeface="Times New Roman"/>
                <a:cs typeface="Times New Roman"/>
              </a:rPr>
              <a:t>0</a:t>
            </a:r>
            <a:r>
              <a:rPr sz="950" spc="-35" dirty="0">
                <a:solidFill>
                  <a:srgbClr val="75777B"/>
                </a:solidFill>
                <a:latin typeface="Times New Roman"/>
                <a:cs typeface="Times New Roman"/>
              </a:rPr>
              <a:t>.</a:t>
            </a:r>
            <a:r>
              <a:rPr sz="950" dirty="0">
                <a:solidFill>
                  <a:srgbClr val="75777B"/>
                </a:solidFill>
                <a:latin typeface="Times New Roman"/>
                <a:cs typeface="Times New Roman"/>
              </a:rPr>
              <a:t>3</a:t>
            </a:r>
            <a:r>
              <a:rPr sz="950" spc="-105" dirty="0">
                <a:solidFill>
                  <a:srgbClr val="75777B"/>
                </a:solidFill>
                <a:latin typeface="Times New Roman"/>
                <a:cs typeface="Times New Roman"/>
              </a:rPr>
              <a:t>3</a:t>
            </a:r>
            <a:r>
              <a:rPr sz="950" spc="-15" dirty="0">
                <a:solidFill>
                  <a:srgbClr val="75777B"/>
                </a:solidFill>
                <a:latin typeface="Times New Roman"/>
                <a:cs typeface="Times New Roman"/>
              </a:rPr>
              <a:t>0.180</a:t>
            </a:r>
            <a:r>
              <a:rPr sz="950" spc="-3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5777B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120" dirty="0">
                <a:solidFill>
                  <a:srgbClr val="494B4F"/>
                </a:solidFill>
                <a:latin typeface="Times New Roman"/>
                <a:cs typeface="Times New Roman"/>
              </a:rPr>
              <a:t>B</a:t>
            </a:r>
            <a:r>
              <a:rPr sz="950" dirty="0">
                <a:solidFill>
                  <a:srgbClr val="646669"/>
                </a:solidFill>
                <a:latin typeface="Times New Roman"/>
                <a:cs typeface="Times New Roman"/>
              </a:rPr>
              <a:t>e</a:t>
            </a:r>
            <a:r>
              <a:rPr sz="950" spc="-30" dirty="0">
                <a:solidFill>
                  <a:srgbClr val="494B4F"/>
                </a:solidFill>
                <a:latin typeface="Times New Roman"/>
                <a:cs typeface="Times New Roman"/>
              </a:rPr>
              <a:t>l</a:t>
            </a:r>
            <a:r>
              <a:rPr sz="950" spc="5" dirty="0">
                <a:solidFill>
                  <a:srgbClr val="646669"/>
                </a:solidFill>
                <a:latin typeface="Times New Roman"/>
                <a:cs typeface="Times New Roman"/>
              </a:rPr>
              <a:t>o</a:t>
            </a:r>
            <a:r>
              <a:rPr sz="950" spc="-10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494B4F"/>
                </a:solidFill>
                <a:latin typeface="Times New Roman"/>
                <a:cs typeface="Times New Roman"/>
              </a:rPr>
              <a:t>H</a:t>
            </a:r>
            <a:r>
              <a:rPr sz="950" spc="-10" dirty="0">
                <a:solidFill>
                  <a:srgbClr val="75777B"/>
                </a:solidFill>
                <a:latin typeface="Times New Roman"/>
                <a:cs typeface="Times New Roman"/>
              </a:rPr>
              <a:t>o</a:t>
            </a:r>
            <a:r>
              <a:rPr sz="950" spc="-25" dirty="0">
                <a:solidFill>
                  <a:srgbClr val="75777B"/>
                </a:solidFill>
                <a:latin typeface="Times New Roman"/>
                <a:cs typeface="Times New Roman"/>
              </a:rPr>
              <a:t>r</a:t>
            </a:r>
            <a:r>
              <a:rPr sz="950" spc="-35" dirty="0">
                <a:solidFill>
                  <a:srgbClr val="494B4F"/>
                </a:solidFill>
                <a:latin typeface="Times New Roman"/>
                <a:cs typeface="Times New Roman"/>
              </a:rPr>
              <a:t>i</a:t>
            </a:r>
            <a:r>
              <a:rPr sz="950" spc="-25" dirty="0">
                <a:solidFill>
                  <a:srgbClr val="75777B"/>
                </a:solidFill>
                <a:latin typeface="Times New Roman"/>
                <a:cs typeface="Times New Roman"/>
              </a:rPr>
              <a:t>zonte</a:t>
            </a:r>
            <a:r>
              <a:rPr sz="95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300" dirty="0">
                <a:solidFill>
                  <a:srgbClr val="878C8C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878C8C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494B4F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9955" y="9892154"/>
            <a:ext cx="19100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75" dirty="0">
                <a:solidFill>
                  <a:srgbClr val="494B4F"/>
                </a:solidFill>
                <a:latin typeface="Times New Roman"/>
                <a:cs typeface="Times New Roman"/>
              </a:rPr>
              <a:t>H</a:t>
            </a:r>
            <a:r>
              <a:rPr sz="950" spc="-5" dirty="0">
                <a:solidFill>
                  <a:srgbClr val="75777B"/>
                </a:solidFill>
                <a:latin typeface="Times New Roman"/>
                <a:cs typeface="Times New Roman"/>
              </a:rPr>
              <a:t>o</a:t>
            </a:r>
            <a:r>
              <a:rPr sz="950" spc="-40" dirty="0">
                <a:solidFill>
                  <a:srgbClr val="494B4F"/>
                </a:solidFill>
                <a:latin typeface="Times New Roman"/>
                <a:cs typeface="Times New Roman"/>
              </a:rPr>
              <a:t>m</a:t>
            </a:r>
            <a:r>
              <a:rPr sz="950" spc="10" dirty="0">
                <a:solidFill>
                  <a:srgbClr val="75777B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494B4F"/>
                </a:solidFill>
                <a:latin typeface="Times New Roman"/>
                <a:cs typeface="Times New Roman"/>
              </a:rPr>
              <a:t>P</a:t>
            </a:r>
            <a:r>
              <a:rPr sz="950" spc="-25" dirty="0">
                <a:solidFill>
                  <a:srgbClr val="646669"/>
                </a:solidFill>
                <a:latin typeface="Times New Roman"/>
                <a:cs typeface="Times New Roman"/>
              </a:rPr>
              <a:t>age:</a:t>
            </a:r>
            <a:r>
              <a:rPr sz="950" spc="-35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800" spc="-320" dirty="0">
                <a:solidFill>
                  <a:srgbClr val="75777B"/>
                </a:solidFill>
                <a:latin typeface="Arial"/>
                <a:cs typeface="Arial"/>
              </a:rPr>
              <a:t>·</a:t>
            </a:r>
            <a:r>
              <a:rPr sz="800" u="sng" spc="60" dirty="0">
                <a:solidFill>
                  <a:srgbClr val="75777B"/>
                </a:solidFill>
                <a:latin typeface="Arial"/>
                <a:cs typeface="Arial"/>
                <a:hlinkClick r:id="rId4"/>
              </a:rPr>
              <a:t>www.</a:t>
            </a:r>
            <a:r>
              <a:rPr sz="800" u="sng" spc="-170" dirty="0">
                <a:solidFill>
                  <a:srgbClr val="75777B"/>
                </a:solidFill>
                <a:latin typeface="Arial"/>
                <a:cs typeface="Arial"/>
              </a:rPr>
              <a:t> </a:t>
            </a:r>
            <a:r>
              <a:rPr sz="800" u="sng" spc="25" dirty="0">
                <a:solidFill>
                  <a:srgbClr val="75777B"/>
                </a:solidFill>
                <a:latin typeface="Arial"/>
                <a:cs typeface="Arial"/>
              </a:rPr>
              <a:t>mackenz</a:t>
            </a:r>
            <a:r>
              <a:rPr sz="800" u="sng" spc="-5" dirty="0">
                <a:solidFill>
                  <a:srgbClr val="75777B"/>
                </a:solidFill>
                <a:latin typeface="Arial"/>
                <a:cs typeface="Arial"/>
              </a:rPr>
              <a:t>i</a:t>
            </a:r>
            <a:r>
              <a:rPr sz="800" u="sng" spc="20" dirty="0">
                <a:solidFill>
                  <a:srgbClr val="75777B"/>
                </a:solidFill>
                <a:latin typeface="Arial"/>
                <a:cs typeface="Arial"/>
              </a:rPr>
              <a:t>ebh</a:t>
            </a:r>
            <a:r>
              <a:rPr sz="800" u="sng" spc="-25" dirty="0">
                <a:solidFill>
                  <a:srgbClr val="75777B"/>
                </a:solidFill>
                <a:latin typeface="Arial"/>
                <a:cs typeface="Arial"/>
              </a:rPr>
              <a:t>.</a:t>
            </a:r>
            <a:r>
              <a:rPr sz="800" u="sng" spc="30" dirty="0">
                <a:solidFill>
                  <a:srgbClr val="75777B"/>
                </a:solidFill>
                <a:latin typeface="Arial"/>
                <a:cs typeface="Arial"/>
              </a:rPr>
              <a:t>corn</a:t>
            </a:r>
            <a:r>
              <a:rPr sz="800" u="sng" spc="-20" dirty="0">
                <a:solidFill>
                  <a:srgbClr val="75777B"/>
                </a:solidFill>
                <a:latin typeface="Arial"/>
                <a:cs typeface="Arial"/>
              </a:rPr>
              <a:t>.</a:t>
            </a:r>
            <a:r>
              <a:rPr sz="800" u="sng" spc="40" dirty="0">
                <a:solidFill>
                  <a:srgbClr val="75777B"/>
                </a:solidFill>
                <a:latin typeface="Arial"/>
                <a:cs typeface="Arial"/>
              </a:rPr>
              <a:t>pr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50182" y="9892154"/>
            <a:ext cx="2031364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5" dirty="0">
                <a:solidFill>
                  <a:srgbClr val="494B4F"/>
                </a:solidFill>
                <a:latin typeface="Times New Roman"/>
                <a:cs typeface="Times New Roman"/>
              </a:rPr>
              <a:t>E</a:t>
            </a:r>
            <a:r>
              <a:rPr sz="950" spc="-3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494B4F"/>
                </a:solidFill>
                <a:latin typeface="Times New Roman"/>
                <a:cs typeface="Times New Roman"/>
              </a:rPr>
              <a:t>M</a:t>
            </a:r>
            <a:r>
              <a:rPr sz="950" spc="-55" dirty="0">
                <a:solidFill>
                  <a:srgbClr val="75777B"/>
                </a:solidFill>
                <a:latin typeface="Times New Roman"/>
                <a:cs typeface="Times New Roman"/>
              </a:rPr>
              <a:t>aiJ:</a:t>
            </a:r>
            <a:r>
              <a:rPr sz="950" spc="20" dirty="0">
                <a:solidFill>
                  <a:srgbClr val="75777B"/>
                </a:solidFill>
                <a:latin typeface="Times New Roman"/>
                <a:cs typeface="Times New Roman"/>
              </a:rPr>
              <a:t> </a:t>
            </a:r>
            <a:r>
              <a:rPr sz="800" spc="25" dirty="0">
                <a:solidFill>
                  <a:srgbClr val="75777B"/>
                </a:solidFill>
                <a:latin typeface="Arial"/>
                <a:cs typeface="Arial"/>
              </a:rPr>
              <a:t>mackenz</a:t>
            </a:r>
            <a:r>
              <a:rPr sz="800" spc="-5" dirty="0">
                <a:solidFill>
                  <a:srgbClr val="75777B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75777B"/>
                </a:solidFill>
                <a:latin typeface="Arial"/>
                <a:cs typeface="Arial"/>
              </a:rPr>
              <a:t>e@'mackenziebh.</a:t>
            </a:r>
            <a:r>
              <a:rPr sz="800" spc="-125" dirty="0">
                <a:solidFill>
                  <a:srgbClr val="75777B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75777B"/>
                </a:solidFill>
                <a:latin typeface="Arial"/>
                <a:cs typeface="Arial"/>
              </a:rPr>
              <a:t>com</a:t>
            </a:r>
            <a:r>
              <a:rPr sz="800" spc="25" dirty="0">
                <a:solidFill>
                  <a:srgbClr val="75777B"/>
                </a:solidFill>
                <a:latin typeface="Arial"/>
                <a:cs typeface="Arial"/>
              </a:rPr>
              <a:t>.</a:t>
            </a:r>
            <a:r>
              <a:rPr sz="800" spc="40" dirty="0">
                <a:solidFill>
                  <a:srgbClr val="75777B"/>
                </a:solidFill>
                <a:latin typeface="Arial"/>
                <a:cs typeface="Arial"/>
              </a:rPr>
              <a:t>br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02385" y="1510317"/>
            <a:ext cx="5107305" cy="79381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6990" algn="just">
              <a:lnSpc>
                <a:spcPct val="102600"/>
              </a:lnSpc>
              <a:buClr>
                <a:srgbClr val="36383D"/>
              </a:buClr>
              <a:buFont typeface="Arial"/>
              <a:buAutoNum type="alphaLcParenR" startAt="2"/>
              <a:tabLst>
                <a:tab pos="273050" algn="l"/>
              </a:tabLst>
            </a:pP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Declaração</a:t>
            </a:r>
            <a:r>
              <a:rPr sz="115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nexistênc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fatos</a:t>
            </a:r>
            <a:r>
              <a:rPr sz="1150" spc="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mped</a:t>
            </a:r>
            <a:r>
              <a:rPr sz="1150" spc="-6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494B4F"/>
                </a:solidFill>
                <a:latin typeface="Arial"/>
                <a:cs typeface="Arial"/>
              </a:rPr>
              <a:t>vos</a:t>
            </a:r>
            <a:r>
              <a:rPr sz="1150" spc="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36383D"/>
                </a:solidFill>
                <a:latin typeface="Times New Roman"/>
                <a:cs typeface="Times New Roman"/>
              </a:rPr>
              <a:t>à</a:t>
            </a:r>
            <a:r>
              <a:rPr sz="1300" spc="65" dirty="0">
                <a:solidFill>
                  <a:srgbClr val="36383D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sua</a:t>
            </a:r>
            <a:r>
              <a:rPr sz="1150" spc="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habil</a:t>
            </a:r>
            <a:r>
              <a:rPr sz="1150" spc="-114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tação,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ass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nada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sóci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o,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d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rige</a:t>
            </a:r>
            <a:r>
              <a:rPr sz="1150" spc="-105" dirty="0">
                <a:solidFill>
                  <a:srgbClr val="36383D"/>
                </a:solidFill>
                <a:latin typeface="Arial"/>
                <a:cs typeface="Arial"/>
              </a:rPr>
              <a:t>n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te,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propr</a:t>
            </a:r>
            <a:r>
              <a:rPr sz="1150" spc="-7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etár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o </a:t>
            </a:r>
            <a:r>
              <a:rPr sz="1150" spc="-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ou</a:t>
            </a:r>
            <a:r>
              <a:rPr sz="1150" spc="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procurador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proponente,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dev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damente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494B4F"/>
                </a:solidFill>
                <a:latin typeface="Arial"/>
                <a:cs typeface="Arial"/>
              </a:rPr>
              <a:t>dent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ficado</a:t>
            </a:r>
            <a:r>
              <a:rPr sz="1150" spc="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(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Anexo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V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85" dirty="0">
                <a:solidFill>
                  <a:srgbClr val="36383D"/>
                </a:solidFill>
                <a:latin typeface="Arial"/>
                <a:cs typeface="Arial"/>
              </a:rPr>
              <a:t>)</a:t>
            </a:r>
            <a:r>
              <a:rPr sz="1150" spc="70" dirty="0">
                <a:solidFill>
                  <a:srgbClr val="36383D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36383D"/>
              </a:buClr>
              <a:buFont typeface="Arial"/>
              <a:buAutoNum type="alphaLcParenR" startAt="2"/>
            </a:pPr>
            <a:endParaRPr sz="1200">
              <a:latin typeface="Times New Roman"/>
              <a:cs typeface="Times New Roman"/>
            </a:endParaRPr>
          </a:p>
          <a:p>
            <a:pPr marL="12700" marR="38100" algn="just">
              <a:lnSpc>
                <a:spcPct val="100000"/>
              </a:lnSpc>
              <a:buClr>
                <a:srgbClr val="36383D"/>
              </a:buClr>
              <a:buFont typeface="Arial"/>
              <a:buAutoNum type="alphaLcParenR" startAt="2"/>
              <a:tabLst>
                <a:tab pos="278765" algn="l"/>
              </a:tabLst>
            </a:pP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Declaração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do</a:t>
            </a:r>
            <a:r>
              <a:rPr sz="1150" spc="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fornecedor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(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Anexo</a:t>
            </a:r>
            <a:r>
              <a:rPr sz="1150" spc="1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36383D"/>
                </a:solidFill>
                <a:latin typeface="Arial"/>
                <a:cs typeface="Arial"/>
              </a:rPr>
              <a:t>VI</a:t>
            </a:r>
            <a:r>
              <a:rPr sz="1150" spc="3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80" dirty="0">
                <a:solidFill>
                  <a:srgbClr val="36383D"/>
                </a:solidFill>
                <a:latin typeface="Arial"/>
                <a:cs typeface="Arial"/>
              </a:rPr>
              <a:t>)</a:t>
            </a:r>
            <a:r>
              <a:rPr sz="1150" spc="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não</a:t>
            </a:r>
            <a:r>
              <a:rPr sz="1150" spc="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possui</a:t>
            </a:r>
            <a:r>
              <a:rPr sz="1150" spc="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5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seu</a:t>
            </a:r>
            <a:r>
              <a:rPr sz="1150" spc="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quadro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 funcional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nenhum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menor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dezo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anos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desempenhando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traba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ho</a:t>
            </a:r>
            <a:r>
              <a:rPr sz="115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noturno,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perigoso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nsa</a:t>
            </a:r>
            <a:r>
              <a:rPr sz="1150" spc="-4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ubre</a:t>
            </a:r>
            <a:r>
              <a:rPr sz="1150" spc="13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94B4F"/>
                </a:solidFill>
                <a:latin typeface="Arial"/>
                <a:cs typeface="Arial"/>
              </a:rPr>
              <a:t>ou</a:t>
            </a:r>
            <a:r>
              <a:rPr sz="1150" spc="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qua</a:t>
            </a:r>
            <a:r>
              <a:rPr sz="1150" spc="-50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quer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traba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ho</a:t>
            </a:r>
            <a:r>
              <a:rPr sz="1150" spc="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pormenor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dezesse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5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anos,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na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forma</a:t>
            </a:r>
            <a:r>
              <a:rPr sz="1150" spc="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do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ar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go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494B4F"/>
                </a:solidFill>
                <a:latin typeface="Arial"/>
                <a:cs typeface="Arial"/>
              </a:rPr>
              <a:t>7º,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nciso</a:t>
            </a:r>
            <a:r>
              <a:rPr sz="1150" spc="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235" dirty="0">
                <a:solidFill>
                  <a:srgbClr val="36383D"/>
                </a:solidFill>
                <a:latin typeface="Arial"/>
                <a:cs typeface="Arial"/>
              </a:rPr>
              <a:t>II</a:t>
            </a:r>
            <a:r>
              <a:rPr sz="1150" spc="-204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340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Const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tuição</a:t>
            </a:r>
            <a:r>
              <a:rPr sz="115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Federal</a:t>
            </a:r>
            <a:r>
              <a:rPr sz="1150" spc="290" dirty="0">
                <a:solidFill>
                  <a:srgbClr val="36383D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24765" algn="just">
              <a:lnSpc>
                <a:spcPct val="100000"/>
              </a:lnSpc>
            </a:pPr>
            <a:r>
              <a:rPr sz="1250" b="1" spc="130" dirty="0">
                <a:solidFill>
                  <a:srgbClr val="0A0C11"/>
                </a:solidFill>
                <a:latin typeface="Times New Roman"/>
                <a:cs typeface="Times New Roman"/>
              </a:rPr>
              <a:t>8</a:t>
            </a:r>
            <a:r>
              <a:rPr sz="1250" b="1" spc="-30" dirty="0">
                <a:solidFill>
                  <a:srgbClr val="36383D"/>
                </a:solidFill>
                <a:latin typeface="Times New Roman"/>
                <a:cs typeface="Times New Roman"/>
              </a:rPr>
              <a:t>.</a:t>
            </a:r>
            <a:r>
              <a:rPr sz="1250" b="1" dirty="0">
                <a:solidFill>
                  <a:srgbClr val="36383D"/>
                </a:solidFill>
                <a:latin typeface="Times New Roman"/>
                <a:cs typeface="Times New Roman"/>
              </a:rPr>
              <a:t>       </a:t>
            </a:r>
            <a:r>
              <a:rPr sz="1250" b="1" spc="-120" dirty="0">
                <a:solidFill>
                  <a:srgbClr val="36383D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A0C11"/>
                </a:solidFill>
                <a:latin typeface="Times New Roman"/>
                <a:cs typeface="Times New Roman"/>
              </a:rPr>
              <a:t>PROPO</a:t>
            </a:r>
            <a:r>
              <a:rPr sz="1250" b="1" spc="-55" dirty="0">
                <a:solidFill>
                  <a:srgbClr val="0A0C11"/>
                </a:solidFill>
                <a:latin typeface="Times New Roman"/>
                <a:cs typeface="Times New Roman"/>
              </a:rPr>
              <a:t>S</a:t>
            </a:r>
            <a:r>
              <a:rPr sz="1250" b="1" spc="-135" dirty="0">
                <a:solidFill>
                  <a:srgbClr val="0A0C11"/>
                </a:solidFill>
                <a:latin typeface="Times New Roman"/>
                <a:cs typeface="Times New Roman"/>
              </a:rPr>
              <a:t>TA</a:t>
            </a:r>
            <a:r>
              <a:rPr sz="1250" b="1" dirty="0">
                <a:solidFill>
                  <a:srgbClr val="0A0C11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A0C11"/>
                </a:solidFill>
                <a:latin typeface="Times New Roman"/>
                <a:cs typeface="Times New Roman"/>
              </a:rPr>
              <a:t>COMERCIAL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50">
              <a:latin typeface="Times New Roman"/>
              <a:cs typeface="Times New Roman"/>
            </a:endParaRPr>
          </a:p>
          <a:p>
            <a:pPr marL="24765" marR="27305" algn="just">
              <a:lnSpc>
                <a:spcPct val="100000"/>
              </a:lnSpc>
            </a:pPr>
            <a:r>
              <a:rPr sz="1150" spc="20" dirty="0">
                <a:solidFill>
                  <a:srgbClr val="494B4F"/>
                </a:solidFill>
                <a:latin typeface="Arial"/>
                <a:cs typeface="Arial"/>
              </a:rPr>
              <a:t>8</a:t>
            </a:r>
            <a:r>
              <a:rPr sz="1150" spc="55" dirty="0">
                <a:solidFill>
                  <a:srgbClr val="646669"/>
                </a:solidFill>
                <a:latin typeface="Arial"/>
                <a:cs typeface="Arial"/>
              </a:rPr>
              <a:t>.</a:t>
            </a:r>
            <a:r>
              <a:rPr sz="1150" spc="245" dirty="0">
                <a:solidFill>
                  <a:srgbClr val="36383D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   </a:t>
            </a:r>
            <a:r>
              <a:rPr sz="1150" spc="-1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proposta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deverá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apresentada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1150" spc="-85" dirty="0">
                <a:solidFill>
                  <a:srgbClr val="494B4F"/>
                </a:solidFill>
                <a:latin typeface="Arial"/>
                <a:cs typeface="Arial"/>
              </a:rPr>
              <a:t>í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ngua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portu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g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uesa,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papel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11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mbrado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proponen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e,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sem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emendas,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rasuras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entre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inhas,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 dev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damen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datada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6383D"/>
                </a:solidFill>
                <a:latin typeface="Arial"/>
                <a:cs typeface="Arial"/>
              </a:rPr>
              <a:t>ass</a:t>
            </a:r>
            <a:r>
              <a:rPr sz="1150" spc="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nada,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conforme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Anex</a:t>
            </a:r>
            <a:r>
              <a:rPr sz="1150" spc="-245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50" spc="-75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36383D"/>
                </a:solidFill>
                <a:latin typeface="Arial"/>
                <a:cs typeface="Arial"/>
              </a:rPr>
              <a:t>X,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con</a:t>
            </a:r>
            <a:r>
              <a:rPr sz="1150" spc="-55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endo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as</a:t>
            </a:r>
            <a:r>
              <a:rPr sz="115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segu</a:t>
            </a:r>
            <a:r>
              <a:rPr sz="1150" spc="3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75" dirty="0">
                <a:solidFill>
                  <a:srgbClr val="494B4F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494B4F"/>
                </a:solidFill>
                <a:latin typeface="Arial"/>
                <a:cs typeface="Arial"/>
              </a:rPr>
              <a:t>tes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nformações: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250">
              <a:latin typeface="Times New Roman"/>
              <a:cs typeface="Times New Roman"/>
            </a:endParaRPr>
          </a:p>
          <a:p>
            <a:pPr marL="36830" indent="-6350" algn="just">
              <a:lnSpc>
                <a:spcPct val="100000"/>
              </a:lnSpc>
              <a:buClr>
                <a:srgbClr val="36383D"/>
              </a:buClr>
              <a:buFont typeface="Arial"/>
              <a:buAutoNum type="alphaLcParenR"/>
              <a:tabLst>
                <a:tab pos="297180" algn="l"/>
              </a:tabLst>
            </a:pPr>
            <a:r>
              <a:rPr sz="1150" spc="-75" dirty="0">
                <a:solidFill>
                  <a:srgbClr val="36383D"/>
                </a:solidFill>
                <a:latin typeface="Arial"/>
                <a:cs typeface="Arial"/>
              </a:rPr>
              <a:t>Razão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Social</a:t>
            </a:r>
            <a:r>
              <a:rPr sz="115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empresa;</a:t>
            </a:r>
            <a:endParaRPr sz="1150">
              <a:latin typeface="Arial"/>
              <a:cs typeface="Arial"/>
            </a:endParaRPr>
          </a:p>
          <a:p>
            <a:pPr marL="36830" marR="1908810">
              <a:lnSpc>
                <a:spcPct val="200700"/>
              </a:lnSpc>
              <a:spcBef>
                <a:spcPts val="45"/>
              </a:spcBef>
              <a:buClr>
                <a:srgbClr val="36383D"/>
              </a:buClr>
              <a:buFont typeface="Arial"/>
              <a:buAutoNum type="alphaLcParenR"/>
              <a:tabLst>
                <a:tab pos="290830" algn="l"/>
              </a:tabLst>
            </a:pPr>
            <a:r>
              <a:rPr sz="1150" spc="-125" dirty="0">
                <a:solidFill>
                  <a:srgbClr val="494B4F"/>
                </a:solidFill>
                <a:latin typeface="Arial"/>
                <a:cs typeface="Arial"/>
              </a:rPr>
              <a:t>CNPJ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480" dirty="0">
                <a:solidFill>
                  <a:srgbClr val="36383D"/>
                </a:solidFill>
                <a:latin typeface="Arial"/>
                <a:cs typeface="Arial"/>
              </a:rPr>
              <a:t>-</a:t>
            </a:r>
            <a:r>
              <a:rPr sz="1150" spc="-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Cadastro</a:t>
            </a:r>
            <a:r>
              <a:rPr sz="1150" spc="10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Nacional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6383D"/>
                </a:solidFill>
                <a:latin typeface="Arial"/>
                <a:cs typeface="Arial"/>
              </a:rPr>
              <a:t>Pessoa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Jur</a:t>
            </a:r>
            <a:r>
              <a:rPr sz="1150" spc="-80" dirty="0">
                <a:solidFill>
                  <a:srgbClr val="36383D"/>
                </a:solidFill>
                <a:latin typeface="Arial"/>
                <a:cs typeface="Arial"/>
              </a:rPr>
              <a:t>í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d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ca;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c)</a:t>
            </a:r>
            <a:r>
              <a:rPr sz="1150" spc="-93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nscrição</a:t>
            </a:r>
            <a:r>
              <a:rPr sz="115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Estadua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290" dirty="0">
                <a:solidFill>
                  <a:srgbClr val="36383D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marL="302260" indent="-265430" algn="just">
              <a:lnSpc>
                <a:spcPct val="100000"/>
              </a:lnSpc>
              <a:buClr>
                <a:srgbClr val="494B4F"/>
              </a:buClr>
              <a:buFont typeface="Arial"/>
              <a:buAutoNum type="alphaLcParenR" startAt="4"/>
              <a:tabLst>
                <a:tab pos="302895" algn="l"/>
              </a:tabLst>
            </a:pP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Endereço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complet</a:t>
            </a:r>
            <a:r>
              <a:rPr sz="1150" spc="1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50" spc="430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número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telefone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fax;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  <a:buClr>
                <a:srgbClr val="494B4F"/>
              </a:buClr>
              <a:buFont typeface="Arial"/>
              <a:buAutoNum type="alphaLcParenR" startAt="4"/>
            </a:pPr>
            <a:endParaRPr sz="1150">
              <a:latin typeface="Times New Roman"/>
              <a:cs typeface="Times New Roman"/>
            </a:endParaRPr>
          </a:p>
          <a:p>
            <a:pPr marL="302260" indent="-265430" algn="just">
              <a:lnSpc>
                <a:spcPct val="100000"/>
              </a:lnSpc>
              <a:buClr>
                <a:srgbClr val="494B4F"/>
              </a:buClr>
              <a:buFont typeface="Arial"/>
              <a:buAutoNum type="alphaLcParenR" startAt="4"/>
              <a:tabLst>
                <a:tab pos="302895" algn="l"/>
              </a:tabLst>
            </a:pP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Número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agência</a:t>
            </a:r>
            <a:r>
              <a:rPr sz="115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conta</a:t>
            </a:r>
            <a:r>
              <a:rPr sz="1150" spc="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bancár</a:t>
            </a:r>
            <a:r>
              <a:rPr sz="1150" spc="-5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36383D"/>
                </a:solidFill>
                <a:latin typeface="Arial"/>
                <a:cs typeface="Arial"/>
              </a:rPr>
              <a:t>a;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950">
              <a:latin typeface="Times New Roman"/>
              <a:cs typeface="Times New Roman"/>
            </a:endParaRPr>
          </a:p>
          <a:p>
            <a:pPr marL="42545" marR="18415" indent="-6350" algn="just">
              <a:lnSpc>
                <a:spcPct val="116199"/>
              </a:lnSpc>
            </a:pPr>
            <a:r>
              <a:rPr sz="1200" spc="20" dirty="0">
                <a:solidFill>
                  <a:srgbClr val="36383D"/>
                </a:solidFill>
                <a:latin typeface="Times New Roman"/>
                <a:cs typeface="Times New Roman"/>
              </a:rPr>
              <a:t>f)   </a:t>
            </a:r>
            <a:r>
              <a:rPr sz="1200" spc="45" dirty="0">
                <a:solidFill>
                  <a:srgbClr val="36383D"/>
                </a:solidFill>
                <a:latin typeface="Times New Roman"/>
                <a:cs typeface="Times New Roman"/>
              </a:rPr>
              <a:t> </a:t>
            </a:r>
            <a:r>
              <a:rPr sz="1150" spc="-60" dirty="0">
                <a:solidFill>
                  <a:srgbClr val="36383D"/>
                </a:solidFill>
                <a:latin typeface="Arial"/>
                <a:cs typeface="Arial"/>
              </a:rPr>
              <a:t>Especi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ficações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completas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deta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hadas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serviço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50" spc="415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50" spc="-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observado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o 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6383D"/>
                </a:solidFill>
                <a:latin typeface="Arial"/>
                <a:cs typeface="Arial"/>
              </a:rPr>
              <a:t>Escopo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contido</a:t>
            </a:r>
            <a:r>
              <a:rPr sz="1150" spc="9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no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Anexo</a:t>
            </a:r>
            <a:r>
              <a:rPr sz="115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do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edita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415" dirty="0">
                <a:solidFill>
                  <a:srgbClr val="36383D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000">
              <a:latin typeface="Times New Roman"/>
              <a:cs typeface="Times New Roman"/>
            </a:endParaRPr>
          </a:p>
          <a:p>
            <a:pPr marL="42545" marR="7620" algn="just">
              <a:lnSpc>
                <a:spcPts val="1390"/>
              </a:lnSpc>
            </a:pP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g</a:t>
            </a:r>
            <a:r>
              <a:rPr sz="1150" spc="145" dirty="0">
                <a:solidFill>
                  <a:srgbClr val="36383D"/>
                </a:solidFill>
                <a:latin typeface="Arial"/>
                <a:cs typeface="Arial"/>
              </a:rPr>
              <a:t>)</a:t>
            </a:r>
            <a:r>
              <a:rPr sz="1150" spc="-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validade</a:t>
            </a:r>
            <a:r>
              <a:rPr sz="1150" spc="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m</a:t>
            </a:r>
            <a:r>
              <a:rPr sz="1150" spc="-95" dirty="0">
                <a:solidFill>
                  <a:srgbClr val="36383D"/>
                </a:solidFill>
                <a:latin typeface="Arial"/>
                <a:cs typeface="Arial"/>
              </a:rPr>
              <a:t>í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n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ima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proposta</a:t>
            </a:r>
            <a:r>
              <a:rPr sz="115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494B4F"/>
                </a:solidFill>
                <a:latin typeface="Times New Roman"/>
                <a:cs typeface="Times New Roman"/>
              </a:rPr>
              <a:t>é</a:t>
            </a:r>
            <a:r>
              <a:rPr sz="1300" spc="-30" dirty="0">
                <a:solidFill>
                  <a:srgbClr val="494B4F"/>
                </a:solidFill>
                <a:latin typeface="Times New Roman"/>
                <a:cs typeface="Times New Roman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94B4F"/>
                </a:solidFill>
                <a:latin typeface="Arial"/>
                <a:cs typeface="Arial"/>
              </a:rPr>
              <a:t>60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(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sessen</a:t>
            </a:r>
            <a:r>
              <a:rPr sz="1150" spc="-50" dirty="0">
                <a:solidFill>
                  <a:srgbClr val="494B4F"/>
                </a:solidFill>
                <a:latin typeface="Arial"/>
                <a:cs typeface="Arial"/>
              </a:rPr>
              <a:t>t</a:t>
            </a:r>
            <a:r>
              <a:rPr sz="1150" spc="25" dirty="0">
                <a:solidFill>
                  <a:srgbClr val="494B4F"/>
                </a:solidFill>
                <a:latin typeface="Arial"/>
                <a:cs typeface="Arial"/>
              </a:rPr>
              <a:t>a</a:t>
            </a:r>
            <a:r>
              <a:rPr sz="1150" spc="10" dirty="0">
                <a:solidFill>
                  <a:srgbClr val="646669"/>
                </a:solidFill>
                <a:latin typeface="Arial"/>
                <a:cs typeface="Arial"/>
              </a:rPr>
              <a:t>)</a:t>
            </a:r>
            <a:r>
              <a:rPr sz="1150" spc="-5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d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36383D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corrido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50" spc="390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contados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 data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94B4F"/>
                </a:solidFill>
                <a:latin typeface="Arial"/>
                <a:cs typeface="Arial"/>
              </a:rPr>
              <a:t>rea</a:t>
            </a:r>
            <a:r>
              <a:rPr sz="1150" spc="-35" dirty="0">
                <a:solidFill>
                  <a:srgbClr val="494B4F"/>
                </a:solidFill>
                <a:latin typeface="Arial"/>
                <a:cs typeface="Arial"/>
              </a:rPr>
              <a:t>l</a:t>
            </a:r>
            <a:r>
              <a:rPr sz="1150" spc="-70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494B4F"/>
                </a:solidFill>
                <a:latin typeface="Arial"/>
                <a:cs typeface="Arial"/>
              </a:rPr>
              <a:t>zação</a:t>
            </a:r>
            <a:r>
              <a:rPr sz="1150" spc="1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494B4F"/>
                </a:solidFill>
                <a:latin typeface="Arial"/>
                <a:cs typeface="Arial"/>
              </a:rPr>
              <a:t>sessão,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independentemente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esta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condição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estar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não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transcr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ta</a:t>
            </a:r>
            <a:r>
              <a:rPr sz="115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na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proposta</a:t>
            </a:r>
            <a:r>
              <a:rPr sz="115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comercial</a:t>
            </a:r>
            <a:r>
              <a:rPr sz="115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ic</a:t>
            </a:r>
            <a:r>
              <a:rPr sz="1150" spc="-9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ante.</a:t>
            </a:r>
            <a:endParaRPr sz="1150">
              <a:latin typeface="Arial"/>
              <a:cs typeface="Arial"/>
            </a:endParaRPr>
          </a:p>
          <a:p>
            <a:pPr marL="42545" marR="11430" lvl="1" indent="6350" algn="just">
              <a:lnSpc>
                <a:spcPts val="1340"/>
              </a:lnSpc>
              <a:spcBef>
                <a:spcPts val="35"/>
              </a:spcBef>
              <a:buClr>
                <a:srgbClr val="36383D"/>
              </a:buClr>
              <a:buFont typeface="Arial"/>
              <a:buAutoNum type="arabicPeriod" startAt="2"/>
              <a:tabLst>
                <a:tab pos="478790" algn="l"/>
              </a:tabLst>
            </a:pPr>
            <a:r>
              <a:rPr sz="1150" spc="-55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preço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cotado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dev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spc="-5" dirty="0">
                <a:solidFill>
                  <a:srgbClr val="21181D"/>
                </a:solidFill>
                <a:latin typeface="Arial"/>
                <a:cs typeface="Arial"/>
              </a:rPr>
              <a:t>r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á</a:t>
            </a:r>
            <a:r>
              <a:rPr sz="115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estar</a:t>
            </a:r>
            <a:r>
              <a:rPr sz="115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expressos</a:t>
            </a:r>
            <a:r>
              <a:rPr sz="115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em</a:t>
            </a:r>
            <a:r>
              <a:rPr sz="115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moeda</a:t>
            </a:r>
            <a:r>
              <a:rPr sz="1150" spc="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naciona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380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por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ores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fixos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494B4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rreajustáveis,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ne</a:t>
            </a:r>
            <a:r>
              <a:rPr sz="1150" spc="-9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embut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494B4F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494B4F"/>
                </a:solidFill>
                <a:latin typeface="Arial"/>
                <a:cs typeface="Arial"/>
              </a:rPr>
              <a:t>mpostos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munic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pa</a:t>
            </a:r>
            <a:r>
              <a:rPr sz="1150" spc="-7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s,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es</a:t>
            </a:r>
            <a:r>
              <a:rPr sz="1150" spc="-7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aduais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  <a:p>
            <a:pPr marL="42545" algn="just">
              <a:lnSpc>
                <a:spcPts val="1345"/>
              </a:lnSpc>
            </a:pP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federa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s,</a:t>
            </a:r>
            <a:r>
              <a:rPr sz="1150" spc="-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taxas,</a:t>
            </a:r>
            <a:r>
              <a:rPr sz="1150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emo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umentos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dema</a:t>
            </a:r>
            <a:r>
              <a:rPr sz="1150" spc="2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95" dirty="0">
                <a:solidFill>
                  <a:srgbClr val="36383D"/>
                </a:solidFill>
                <a:latin typeface="Arial"/>
                <a:cs typeface="Arial"/>
              </a:rPr>
              <a:t>s</a:t>
            </a:r>
            <a:r>
              <a:rPr sz="1150" spc="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encargos</a:t>
            </a:r>
            <a:r>
              <a:rPr sz="1150" spc="13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incidentes.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marL="48895" marR="5080" lvl="1" algn="just">
              <a:lnSpc>
                <a:spcPct val="100000"/>
              </a:lnSpc>
              <a:buClr>
                <a:srgbClr val="36383D"/>
              </a:buClr>
              <a:buFont typeface="Arial"/>
              <a:buAutoNum type="arabicPeriod" startAt="3"/>
              <a:tabLst>
                <a:tab pos="484505" algn="l"/>
              </a:tabLst>
            </a:pP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Ocorrendo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divergênc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spc="-100" dirty="0">
                <a:solidFill>
                  <a:srgbClr val="36383D"/>
                </a:solidFill>
                <a:latin typeface="Arial"/>
                <a:cs typeface="Arial"/>
              </a:rPr>
              <a:t>n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tre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94B4F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lores,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preva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ecerão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os</a:t>
            </a:r>
            <a:r>
              <a:rPr sz="115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descr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tos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por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ex</a:t>
            </a:r>
            <a:r>
              <a:rPr sz="1150" spc="-70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enso,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no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caso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d</a:t>
            </a:r>
            <a:r>
              <a:rPr sz="1150" spc="-5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scordânc</a:t>
            </a:r>
            <a:r>
              <a:rPr sz="1150" spc="2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entre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os</a:t>
            </a:r>
            <a:r>
              <a:rPr sz="1150" spc="-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ores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unitár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tota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340" dirty="0">
                <a:solidFill>
                  <a:srgbClr val="36383D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preva</a:t>
            </a:r>
            <a:r>
              <a:rPr sz="1150" spc="-60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ecerá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or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6383D"/>
                </a:solidFill>
                <a:latin typeface="Arial"/>
                <a:cs typeface="Arial"/>
              </a:rPr>
              <a:t>un</a:t>
            </a:r>
            <a:r>
              <a:rPr sz="1150" spc="-80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36383D"/>
                </a:solidFill>
                <a:latin typeface="Arial"/>
                <a:cs typeface="Arial"/>
              </a:rPr>
              <a:t>tário.</a:t>
            </a:r>
            <a:endParaRPr sz="115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36383D"/>
              </a:buClr>
              <a:buFont typeface="Arial"/>
              <a:buAutoNum type="arabicPeriod" startAt="3"/>
            </a:pPr>
            <a:endParaRPr sz="1150">
              <a:latin typeface="Times New Roman"/>
              <a:cs typeface="Times New Roman"/>
            </a:endParaRPr>
          </a:p>
          <a:p>
            <a:pPr marL="48895" marR="8255" lvl="1" algn="just">
              <a:lnSpc>
                <a:spcPct val="103800"/>
              </a:lnSpc>
              <a:buClr>
                <a:srgbClr val="36383D"/>
              </a:buClr>
              <a:buFont typeface="Arial"/>
              <a:buAutoNum type="arabicPeriod" startAt="3"/>
              <a:tabLst>
                <a:tab pos="484505" algn="l"/>
              </a:tabLst>
            </a:pPr>
            <a:r>
              <a:rPr sz="1150" spc="-13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propos</a:t>
            </a:r>
            <a:r>
              <a:rPr sz="1150" spc="-5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deverá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t</a:t>
            </a:r>
            <a:r>
              <a:rPr sz="1150" spc="15" dirty="0">
                <a:solidFill>
                  <a:srgbClr val="36383D"/>
                </a:solidFill>
                <a:latin typeface="Arial"/>
                <a:cs typeface="Arial"/>
              </a:rPr>
              <a:t>er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va</a:t>
            </a:r>
            <a:r>
              <a:rPr sz="1150" spc="25" dirty="0">
                <a:solidFill>
                  <a:srgbClr val="36383D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idade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6383D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mínimo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60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(</a:t>
            </a:r>
            <a:r>
              <a:rPr sz="1150" spc="-30" dirty="0">
                <a:solidFill>
                  <a:srgbClr val="494B4F"/>
                </a:solidFill>
                <a:latin typeface="Arial"/>
                <a:cs typeface="Arial"/>
              </a:rPr>
              <a:t>sessenta</a:t>
            </a:r>
            <a:r>
              <a:rPr sz="1150" spc="-20" dirty="0">
                <a:solidFill>
                  <a:srgbClr val="494B4F"/>
                </a:solidFill>
                <a:latin typeface="Arial"/>
                <a:cs typeface="Arial"/>
              </a:rPr>
              <a:t>)</a:t>
            </a:r>
            <a:r>
              <a:rPr sz="11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dias,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494B4F"/>
                </a:solidFill>
                <a:latin typeface="Arial"/>
                <a:cs typeface="Arial"/>
              </a:rPr>
              <a:t>contados</a:t>
            </a:r>
            <a:r>
              <a:rPr sz="1150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6383D"/>
                </a:solidFill>
                <a:latin typeface="Arial"/>
                <a:cs typeface="Arial"/>
              </a:rPr>
              <a:t>da</a:t>
            </a:r>
            <a:r>
              <a:rPr sz="1150" spc="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data</a:t>
            </a:r>
            <a:r>
              <a:rPr sz="1150" spc="5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494B4F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494B4F"/>
                </a:solidFill>
                <a:latin typeface="Arial"/>
                <a:cs typeface="Arial"/>
              </a:rPr>
              <a:t>sua</a:t>
            </a:r>
            <a:r>
              <a:rPr sz="1150" spc="6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apresentação.</a:t>
            </a:r>
            <a:endParaRPr sz="115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Clr>
                <a:srgbClr val="36383D"/>
              </a:buClr>
              <a:buFont typeface="Arial"/>
              <a:buAutoNum type="arabicPeriod" startAt="3"/>
            </a:pPr>
            <a:endParaRPr sz="1250">
              <a:latin typeface="Times New Roman"/>
              <a:cs typeface="Times New Roman"/>
            </a:endParaRPr>
          </a:p>
          <a:p>
            <a:pPr marL="54610" marR="5080" lvl="1" algn="just">
              <a:lnSpc>
                <a:spcPts val="1340"/>
              </a:lnSpc>
              <a:buClr>
                <a:srgbClr val="36383D"/>
              </a:buClr>
              <a:buFont typeface="Arial"/>
              <a:buAutoNum type="arabicPeriod" startAt="3"/>
              <a:tabLst>
                <a:tab pos="484505" algn="l"/>
              </a:tabLst>
            </a:pPr>
            <a:r>
              <a:rPr sz="1150" spc="-80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apresentação</a:t>
            </a:r>
            <a:r>
              <a:rPr sz="1150" spc="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9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proposta</a:t>
            </a:r>
            <a:r>
              <a:rPr sz="1150" spc="14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494B4F"/>
                </a:solidFill>
                <a:latin typeface="Arial"/>
                <a:cs typeface="Arial"/>
              </a:rPr>
              <a:t>será</a:t>
            </a:r>
            <a:r>
              <a:rPr sz="1150" spc="12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6383D"/>
                </a:solidFill>
                <a:latin typeface="Arial"/>
                <a:cs typeface="Arial"/>
              </a:rPr>
              <a:t>considerada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6383D"/>
                </a:solidFill>
                <a:latin typeface="Arial"/>
                <a:cs typeface="Arial"/>
              </a:rPr>
              <a:t>como</a:t>
            </a:r>
            <a:r>
              <a:rPr sz="1150" spc="7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6383D"/>
                </a:solidFill>
                <a:latin typeface="Arial"/>
                <a:cs typeface="Arial"/>
              </a:rPr>
              <a:t>ev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6383D"/>
                </a:solidFill>
                <a:latin typeface="Arial"/>
                <a:cs typeface="Arial"/>
              </a:rPr>
              <a:t>dênc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spc="8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6383D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6383D"/>
                </a:solidFill>
                <a:latin typeface="Arial"/>
                <a:cs typeface="Arial"/>
              </a:rPr>
              <a:t>que</a:t>
            </a:r>
            <a:r>
              <a:rPr sz="1150" spc="6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6383D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36383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6383D"/>
                </a:solidFill>
                <a:latin typeface="Arial"/>
                <a:cs typeface="Arial"/>
              </a:rPr>
              <a:t>proponente: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3728</Words>
  <Application>Microsoft Office PowerPoint</Application>
  <PresentationFormat>Benutzerdefiniert</PresentationFormat>
  <Paragraphs>300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2018-06-28T16:35:18Z</dcterms:created>
  <dcterms:modified xsi:type="dcterms:W3CDTF">2018-06-28T14:35:21Z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