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4412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3272" y="512063"/>
            <a:ext cx="713231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654296" y="10030968"/>
            <a:ext cx="320039" cy="4663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22391" y="9656064"/>
            <a:ext cx="1517904" cy="76809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017428" y="10660381"/>
            <a:ext cx="2465705" cy="0"/>
          </a:xfrm>
          <a:custGeom>
            <a:avLst/>
            <a:gdLst/>
            <a:ahLst/>
            <a:cxnLst/>
            <a:rect l="l" t="t" r="r" b="b"/>
            <a:pathLst>
              <a:path w="2465704">
                <a:moveTo>
                  <a:pt x="0" y="0"/>
                </a:moveTo>
                <a:lnTo>
                  <a:pt x="2465655" y="0"/>
                </a:lnTo>
              </a:path>
            </a:pathLst>
          </a:custGeom>
          <a:ln w="15896">
            <a:solidFill>
              <a:srgbClr val="C3C3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049566" y="615916"/>
            <a:ext cx="1831975" cy="5664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ts val="2745"/>
              </a:lnSpc>
            </a:pPr>
            <a:r>
              <a:rPr sz="2300" b="1" spc="15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2300" b="1" spc="1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2300" b="1" spc="7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1964"/>
              </a:lnSpc>
            </a:pPr>
            <a:r>
              <a:rPr sz="1650" b="1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650" b="1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650" b="1" spc="-35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6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88972" y="1512449"/>
            <a:ext cx="5426710" cy="1708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034">
              <a:lnSpc>
                <a:spcPct val="100000"/>
              </a:lnSpc>
            </a:pP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Be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Hor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zo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te,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27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agosto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20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5.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600">
              <a:latin typeface="Times New Roman"/>
              <a:cs typeface="Times New Roman"/>
            </a:endParaRPr>
          </a:p>
          <a:p>
            <a:pPr marL="17145">
              <a:lnSpc>
                <a:spcPts val="1420"/>
              </a:lnSpc>
            </a:pPr>
            <a:r>
              <a:rPr sz="1200" b="1" spc="-75" dirty="0">
                <a:solidFill>
                  <a:srgbClr val="0F0F0F"/>
                </a:solidFill>
                <a:latin typeface="Arial"/>
                <a:cs typeface="Arial"/>
              </a:rPr>
              <a:t>ATA </a:t>
            </a:r>
            <a:r>
              <a:rPr sz="1200" b="1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b="1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0F0F0F"/>
                </a:solidFill>
                <a:latin typeface="Arial"/>
                <a:cs typeface="Arial"/>
              </a:rPr>
              <a:t>JULGAME</a:t>
            </a:r>
            <a:r>
              <a:rPr sz="1200" b="1" spc="2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b="1" spc="15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1200" b="1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b="1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200" b="1" spc="-21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b="1" spc="1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95" dirty="0">
                <a:solidFill>
                  <a:srgbClr val="0F0F0F"/>
                </a:solidFill>
                <a:latin typeface="Arial"/>
                <a:cs typeface="Arial"/>
              </a:rPr>
              <a:t>ME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F0F0F"/>
                </a:solidFill>
                <a:latin typeface="Arial"/>
                <a:cs typeface="Arial"/>
              </a:rPr>
              <a:t>RA</a:t>
            </a:r>
            <a:r>
              <a:rPr sz="1200" b="1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F0F0F"/>
                </a:solidFill>
                <a:latin typeface="Arial"/>
                <a:cs typeface="Arial"/>
              </a:rPr>
              <a:t>FASE</a:t>
            </a:r>
            <a:r>
              <a:rPr sz="1200" b="1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3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b="1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CONVITE </a:t>
            </a:r>
            <a:r>
              <a:rPr sz="1200" b="1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b="1" spc="-70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350" b="1" spc="375" baseline="18518" dirty="0">
                <a:solidFill>
                  <a:srgbClr val="0F0F0F"/>
                </a:solidFill>
                <a:latin typeface="Times New Roman"/>
                <a:cs typeface="Times New Roman"/>
              </a:rPr>
              <a:t>0</a:t>
            </a:r>
            <a:r>
              <a:rPr sz="1350" b="1" baseline="18518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27" baseline="18518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130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200" b="1" spc="2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200" b="1" spc="175" dirty="0">
                <a:solidFill>
                  <a:srgbClr val="0F0F0F"/>
                </a:solidFill>
                <a:latin typeface="Arial"/>
                <a:cs typeface="Arial"/>
              </a:rPr>
              <a:t>4/</a:t>
            </a:r>
            <a:r>
              <a:rPr sz="1200" b="1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0F0F"/>
                </a:solidFill>
                <a:latin typeface="Arial"/>
                <a:cs typeface="Arial"/>
              </a:rPr>
              <a:t>2</a:t>
            </a:r>
            <a:r>
              <a:rPr sz="1200" b="1" spc="210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200" b="1" spc="1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b="1" spc="60" dirty="0">
                <a:solidFill>
                  <a:srgbClr val="0F0F0F"/>
                </a:solidFill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  <a:p>
            <a:pPr marL="26034" marR="5080" indent="-13970">
              <a:lnSpc>
                <a:spcPts val="1430"/>
              </a:lnSpc>
              <a:spcBef>
                <a:spcPts val="35"/>
              </a:spcBef>
              <a:tabLst>
                <a:tab pos="1036955" algn="l"/>
                <a:tab pos="1403985" algn="l"/>
                <a:tab pos="1974850" algn="l"/>
                <a:tab pos="3257550" algn="l"/>
                <a:tab pos="4780280" algn="l"/>
              </a:tabLst>
            </a:pPr>
            <a:r>
              <a:rPr sz="1200" spc="465" dirty="0">
                <a:solidFill>
                  <a:srgbClr val="3F3F3F"/>
                </a:solidFill>
                <a:latin typeface="Arial"/>
                <a:cs typeface="Arial"/>
              </a:rPr>
              <a:t>- </a:t>
            </a:r>
            <a:r>
              <a:rPr sz="1200" spc="-7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Contratação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espec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20" dirty="0">
                <a:solidFill>
                  <a:srgbClr val="2A2828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2A2828"/>
                </a:solidFill>
                <a:latin typeface="Arial"/>
                <a:cs typeface="Arial"/>
              </a:rPr>
              <a:t>z</a:t>
            </a:r>
            <a:r>
              <a:rPr sz="1200" spc="-55" dirty="0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agenciamento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serv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ços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Hospedagem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em	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Hoté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2A2828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2A2828"/>
                </a:solidFill>
                <a:latin typeface="Arial"/>
                <a:cs typeface="Arial"/>
              </a:rPr>
              <a:t>	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(compreendendo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reserv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400" dirty="0">
                <a:solidFill>
                  <a:srgbClr val="2A2828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2A2828"/>
                </a:solidFill>
                <a:latin typeface="Arial"/>
                <a:cs typeface="Arial"/>
              </a:rPr>
              <a:t>  </a:t>
            </a:r>
            <a:r>
              <a:rPr sz="1200" spc="-100" dirty="0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marcação,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ssã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endParaRPr sz="1200">
              <a:latin typeface="Arial"/>
              <a:cs typeface="Arial"/>
            </a:endParaRPr>
          </a:p>
          <a:p>
            <a:pPr marL="17145" marR="41275" indent="8890">
              <a:lnSpc>
                <a:spcPts val="1430"/>
              </a:lnSpc>
              <a:spcBef>
                <a:spcPts val="40"/>
              </a:spcBef>
              <a:tabLst>
                <a:tab pos="805815" algn="l"/>
                <a:tab pos="1168400" algn="l"/>
                <a:tab pos="1621155" algn="l"/>
                <a:tab pos="1852295" algn="l"/>
                <a:tab pos="2591435" algn="l"/>
                <a:tab pos="3361690" algn="l"/>
                <a:tab pos="4159250" algn="l"/>
                <a:tab pos="4476750" algn="l"/>
                <a:tab pos="5161280" algn="l"/>
              </a:tabLst>
            </a:pP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remi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ssão,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teraçõe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31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cance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amento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hospedagem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at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etas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comissões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técn</a:t>
            </a:r>
            <a:r>
              <a:rPr sz="1200" spc="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cas),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em	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todo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erritór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Nacional;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prestação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serv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ços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em</a:t>
            </a:r>
            <a:endParaRPr sz="1200">
              <a:latin typeface="Arial"/>
              <a:cs typeface="Arial"/>
            </a:endParaRPr>
          </a:p>
          <a:p>
            <a:pPr marL="17145">
              <a:lnSpc>
                <a:spcPts val="1425"/>
              </a:lnSpc>
            </a:pP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agenc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amento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veíc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ul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Van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moto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-60" dirty="0">
                <a:solidFill>
                  <a:srgbClr val="2A2828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sta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tras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terno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nas</a:t>
            </a:r>
            <a:endParaRPr sz="1200">
              <a:latin typeface="Arial"/>
              <a:cs typeface="Arial"/>
            </a:endParaRPr>
          </a:p>
          <a:p>
            <a:pPr marL="17145">
              <a:lnSpc>
                <a:spcPct val="100000"/>
              </a:lnSpc>
              <a:spcBef>
                <a:spcPts val="65"/>
              </a:spcBef>
              <a:tabLst>
                <a:tab pos="696595" algn="l"/>
                <a:tab pos="1186180" algn="l"/>
                <a:tab pos="1525905" algn="l"/>
                <a:tab pos="2527935" algn="l"/>
                <a:tab pos="3039745" algn="l"/>
                <a:tab pos="3588385" algn="l"/>
                <a:tab pos="4422140" algn="l"/>
                <a:tab pos="4739640" algn="l"/>
                <a:tab pos="5283835" algn="l"/>
              </a:tabLst>
            </a:pP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dades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sede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compet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ções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onde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serão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rea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izados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jogos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98037" y="3224850"/>
            <a:ext cx="2519680" cy="537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 algn="just">
              <a:lnSpc>
                <a:spcPct val="98400"/>
              </a:lnSpc>
            </a:pP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locação/fretamento </a:t>
            </a:r>
            <a:r>
              <a:rPr sz="12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Veícu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Tipo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ntermun</a:t>
            </a:r>
            <a:r>
              <a:rPr sz="1200" spc="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pal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nterestad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al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FORMAN</a:t>
            </a:r>
            <a:r>
              <a:rPr sz="1200" spc="-15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AT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ETAS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COS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77004" y="3224850"/>
            <a:ext cx="2824480" cy="537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5080" indent="-9525" algn="just">
              <a:lnSpc>
                <a:spcPct val="98400"/>
              </a:lnSpc>
            </a:pP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cro-ô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2A2828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bus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transporte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mun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pa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215" dirty="0">
                <a:solidFill>
                  <a:srgbClr val="0F0F0F"/>
                </a:solidFill>
                <a:latin typeface="Arial"/>
                <a:cs typeface="Arial"/>
              </a:rPr>
              <a:t>,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atend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mento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PROJE</a:t>
            </a:r>
            <a:r>
              <a:rPr sz="1200" spc="-19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MACK</a:t>
            </a:r>
            <a:r>
              <a:rPr sz="1200" spc="-15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NZ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29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aten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me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Unidade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93505" y="3757447"/>
            <a:ext cx="5431155" cy="5857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5880" indent="8890" algn="just">
              <a:lnSpc>
                <a:spcPts val="1400"/>
              </a:lnSpc>
            </a:pP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Cl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localizada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-15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Congon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as,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55" dirty="0">
                <a:solidFill>
                  <a:srgbClr val="2A2828"/>
                </a:solidFill>
                <a:latin typeface="Arial"/>
                <a:cs typeface="Arial"/>
              </a:rPr>
              <a:t>.</a:t>
            </a:r>
            <a:r>
              <a:rPr sz="1125" spc="315" baseline="22222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125" baseline="22222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25" spc="30" baseline="22222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00" spc="15" dirty="0">
                <a:solidFill>
                  <a:srgbClr val="0F0F0F"/>
                </a:solidFill>
                <a:latin typeface="Times New Roman"/>
                <a:cs typeface="Times New Roman"/>
              </a:rPr>
              <a:t>4</a:t>
            </a:r>
            <a:r>
              <a:rPr sz="1300" spc="-40" dirty="0">
                <a:solidFill>
                  <a:srgbClr val="0F0F0F"/>
                </a:solidFill>
                <a:latin typeface="Times New Roman"/>
                <a:cs typeface="Times New Roman"/>
              </a:rPr>
              <a:t>5</a:t>
            </a:r>
            <a:r>
              <a:rPr sz="1300" spc="45" dirty="0">
                <a:solidFill>
                  <a:srgbClr val="0F0F0F"/>
                </a:solidFill>
                <a:latin typeface="Times New Roman"/>
                <a:cs typeface="Times New Roman"/>
              </a:rPr>
              <a:t>0,</a:t>
            </a:r>
            <a:r>
              <a:rPr sz="13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00" spc="-15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Ba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rro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Sa</a:t>
            </a:r>
            <a:r>
              <a:rPr sz="1200" spc="-14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Antôn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o,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F0F0F"/>
                </a:solidFill>
                <a:latin typeface="Arial"/>
                <a:cs typeface="Arial"/>
              </a:rPr>
              <a:t>CEP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F0F0F"/>
                </a:solidFill>
                <a:latin typeface="Times New Roman"/>
                <a:cs typeface="Times New Roman"/>
              </a:rPr>
              <a:t>3</a:t>
            </a:r>
            <a:r>
              <a:rPr sz="1300" spc="30" dirty="0">
                <a:solidFill>
                  <a:srgbClr val="0F0F0F"/>
                </a:solidFill>
                <a:latin typeface="Times New Roman"/>
                <a:cs typeface="Times New Roman"/>
              </a:rPr>
              <a:t>0.3</a:t>
            </a:r>
            <a:r>
              <a:rPr sz="1300" spc="-25" dirty="0">
                <a:solidFill>
                  <a:srgbClr val="0F0F0F"/>
                </a:solidFill>
                <a:latin typeface="Times New Roman"/>
                <a:cs typeface="Times New Roman"/>
              </a:rPr>
              <a:t>3</a:t>
            </a:r>
            <a:r>
              <a:rPr sz="1300" spc="-10" dirty="0">
                <a:solidFill>
                  <a:srgbClr val="0F0F0F"/>
                </a:solidFill>
                <a:latin typeface="Times New Roman"/>
                <a:cs typeface="Times New Roman"/>
              </a:rPr>
              <a:t>0</a:t>
            </a:r>
            <a:r>
              <a:rPr sz="1300" spc="60" dirty="0">
                <a:solidFill>
                  <a:srgbClr val="2A2828"/>
                </a:solidFill>
                <a:latin typeface="Times New Roman"/>
                <a:cs typeface="Times New Roman"/>
              </a:rPr>
              <a:t>-</a:t>
            </a:r>
            <a:r>
              <a:rPr sz="1300" spc="-80" dirty="0">
                <a:solidFill>
                  <a:srgbClr val="0F0F0F"/>
                </a:solidFill>
                <a:latin typeface="Times New Roman"/>
                <a:cs typeface="Times New Roman"/>
              </a:rPr>
              <a:t>1</a:t>
            </a:r>
            <a:r>
              <a:rPr sz="1300" spc="20" dirty="0">
                <a:solidFill>
                  <a:srgbClr val="0F0F0F"/>
                </a:solidFill>
                <a:latin typeface="Times New Roman"/>
                <a:cs typeface="Times New Roman"/>
              </a:rPr>
              <a:t>00,</a:t>
            </a:r>
            <a:r>
              <a:rPr sz="13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00" spc="8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Belo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Hor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zonte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3F3F3F"/>
                </a:solidFill>
                <a:latin typeface="Arial"/>
                <a:cs typeface="Arial"/>
              </a:rPr>
              <a:t>-</a:t>
            </a:r>
            <a:r>
              <a:rPr sz="1200" spc="-6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MG.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marR="53975" indent="-9525" algn="just">
              <a:lnSpc>
                <a:spcPct val="100899"/>
              </a:lnSpc>
            </a:pP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ssão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Aquis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ções,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represen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ando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este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ato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Clube,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após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sar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documentação</a:t>
            </a:r>
            <a:r>
              <a:rPr sz="12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70" dirty="0">
                <a:solidFill>
                  <a:srgbClr val="0F0F0F"/>
                </a:solidFill>
                <a:latin typeface="Arial"/>
                <a:cs typeface="Arial"/>
              </a:rPr>
              <a:t>"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Habi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litação"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apresentada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pr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me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ra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fase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processo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referênci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a,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decide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segu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nte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resultado: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00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1200" b="1" u="heavy" spc="-45" dirty="0">
                <a:solidFill>
                  <a:srgbClr val="0F0F0F"/>
                </a:solidFill>
                <a:latin typeface="Arial"/>
                <a:cs typeface="Arial"/>
              </a:rPr>
              <a:t>EMPRESAS</a:t>
            </a:r>
            <a:r>
              <a:rPr sz="1200" b="1" u="heavy" spc="-25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u="heavy" spc="-58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u="heavy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u="heavy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u="heavy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u="heavy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200" b="1" u="heavy" spc="-235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200" b="1" u="heavy" spc="-4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u="heavy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u="heavy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u="heavy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u="heavy" spc="18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b="1" u="heavy" spc="-1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u="heavy" spc="-20" dirty="0">
                <a:solidFill>
                  <a:srgbClr val="0F0F0F"/>
                </a:solidFill>
                <a:latin typeface="Arial"/>
                <a:cs typeface="Arial"/>
              </a:rPr>
              <a:t>TADAS</a:t>
            </a:r>
            <a:r>
              <a:rPr sz="1200" b="1" u="heavy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00" b="1" u="heavy" spc="-135" dirty="0">
                <a:solidFill>
                  <a:srgbClr val="0F0F0F"/>
                </a:solidFill>
                <a:latin typeface="Arial"/>
                <a:cs typeface="Arial"/>
              </a:rPr>
              <a:t>À</a:t>
            </a:r>
            <a:r>
              <a:rPr sz="1300" b="1" u="heavy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u="heavy" spc="30" dirty="0">
                <a:solidFill>
                  <a:srgbClr val="0F0F0F"/>
                </a:solidFill>
                <a:latin typeface="Arial"/>
                <a:cs typeface="Arial"/>
              </a:rPr>
              <a:t>PART</a:t>
            </a:r>
            <a:r>
              <a:rPr sz="1200" b="1" u="heavy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u="heavy" spc="15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b="1" u="heavy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u="heavy" spc="-30" dirty="0">
                <a:solidFill>
                  <a:srgbClr val="0F0F0F"/>
                </a:solidFill>
                <a:latin typeface="Arial"/>
                <a:cs typeface="Arial"/>
              </a:rPr>
              <a:t>PAREM</a:t>
            </a:r>
            <a:r>
              <a:rPr sz="1200" b="1" u="heavy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u="heavy" spc="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b="1" u="heavy" spc="-15" dirty="0">
                <a:solidFill>
                  <a:srgbClr val="0F0F0F"/>
                </a:solidFill>
                <a:latin typeface="Arial"/>
                <a:cs typeface="Arial"/>
              </a:rPr>
              <a:t> L</a:t>
            </a:r>
            <a:r>
              <a:rPr sz="1200" b="1" u="heavy" spc="-17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b="1" u="heavy" spc="-20" dirty="0">
                <a:solidFill>
                  <a:srgbClr val="0F0F0F"/>
                </a:solidFill>
                <a:latin typeface="Arial"/>
                <a:cs typeface="Arial"/>
              </a:rPr>
              <a:t>TE</a:t>
            </a:r>
            <a:r>
              <a:rPr sz="1200" b="1" u="heavy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u="heavy" spc="5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450" b="1" u="heavy" spc="165" dirty="0">
                <a:solidFill>
                  <a:srgbClr val="0F0F0F"/>
                </a:solidFill>
                <a:latin typeface="Times New Roman"/>
                <a:cs typeface="Times New Roman"/>
              </a:rPr>
              <a:t>e</a:t>
            </a:r>
            <a:r>
              <a:rPr sz="1450" b="1" u="heavy" spc="-11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u="heavy" spc="38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u="heavy" spc="-10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u="heavy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u="heavy" spc="310" dirty="0">
                <a:solidFill>
                  <a:srgbClr val="0F0F0F"/>
                </a:solidFill>
                <a:latin typeface="Arial"/>
                <a:cs typeface="Arial"/>
              </a:rPr>
              <a:t>:</a:t>
            </a:r>
            <a:r>
              <a:rPr sz="1200" b="1" u="heavy" spc="110" dirty="0">
                <a:solidFill>
                  <a:srgbClr val="0F0F0F"/>
                </a:solidFill>
                <a:latin typeface="Arial"/>
                <a:cs typeface="Arial"/>
              </a:rPr>
              <a:t>03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1200">
              <a:latin typeface="Times New Roman"/>
              <a:cs typeface="Times New Roman"/>
            </a:endParaRPr>
          </a:p>
          <a:p>
            <a:pPr marL="257175">
              <a:lnSpc>
                <a:spcPct val="100000"/>
              </a:lnSpc>
            </a:pPr>
            <a:r>
              <a:rPr sz="1150" b="1" spc="420" dirty="0">
                <a:solidFill>
                  <a:srgbClr val="0F0F0F"/>
                </a:solidFill>
                <a:latin typeface="Arial"/>
                <a:cs typeface="Arial"/>
              </a:rPr>
              <a:t>1 </a:t>
            </a:r>
            <a:r>
              <a:rPr sz="1150" b="1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13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150" b="1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45" dirty="0">
                <a:solidFill>
                  <a:srgbClr val="0F0F0F"/>
                </a:solidFill>
                <a:latin typeface="Arial"/>
                <a:cs typeface="Arial"/>
              </a:rPr>
              <a:t>Trans-Di</a:t>
            </a:r>
            <a:r>
              <a:rPr sz="1150" b="1" spc="-1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3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150" b="1" spc="9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0F0F0F"/>
                </a:solidFill>
                <a:latin typeface="Arial"/>
                <a:cs typeface="Arial"/>
              </a:rPr>
              <a:t>Excur</a:t>
            </a:r>
            <a:r>
              <a:rPr sz="1150" b="1" spc="-5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150" b="1" spc="30" dirty="0">
                <a:solidFill>
                  <a:srgbClr val="0F0F0F"/>
                </a:solidFill>
                <a:latin typeface="Arial"/>
                <a:cs typeface="Arial"/>
              </a:rPr>
              <a:t>ões,</a:t>
            </a:r>
            <a:r>
              <a:rPr sz="115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55" dirty="0">
                <a:solidFill>
                  <a:srgbClr val="0F0F0F"/>
                </a:solidFill>
                <a:latin typeface="Arial"/>
                <a:cs typeface="Arial"/>
              </a:rPr>
              <a:t>Fretamento</a:t>
            </a:r>
            <a:r>
              <a:rPr sz="1150" b="1" spc="27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50" b="1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65" dirty="0">
                <a:solidFill>
                  <a:srgbClr val="0F0F0F"/>
                </a:solidFill>
                <a:latin typeface="Arial"/>
                <a:cs typeface="Arial"/>
              </a:rPr>
              <a:t>Tur</a:t>
            </a:r>
            <a:r>
              <a:rPr sz="1150" b="1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b="1" spc="5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150" b="1" spc="3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150" b="1" spc="9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8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5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150" b="1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b="1" spc="45" dirty="0">
                <a:solidFill>
                  <a:srgbClr val="0F0F0F"/>
                </a:solidFill>
                <a:latin typeface="Arial"/>
                <a:cs typeface="Arial"/>
              </a:rPr>
              <a:t>agens</a:t>
            </a:r>
            <a:r>
              <a:rPr sz="115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1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b="1" spc="25" dirty="0">
                <a:solidFill>
                  <a:srgbClr val="0F0F0F"/>
                </a:solidFill>
                <a:latin typeface="Arial"/>
                <a:cs typeface="Arial"/>
              </a:rPr>
              <a:t>TDA­</a:t>
            </a:r>
            <a:endParaRPr sz="1150">
              <a:latin typeface="Arial"/>
              <a:cs typeface="Arial"/>
            </a:endParaRPr>
          </a:p>
          <a:p>
            <a:pPr marL="479425">
              <a:lnSpc>
                <a:spcPct val="100000"/>
              </a:lnSpc>
              <a:spcBef>
                <a:spcPts val="5"/>
              </a:spcBef>
            </a:pPr>
            <a:r>
              <a:rPr sz="1200" b="1" spc="5" dirty="0">
                <a:solidFill>
                  <a:srgbClr val="0F0F0F"/>
                </a:solidFill>
                <a:latin typeface="Arial"/>
                <a:cs typeface="Arial"/>
              </a:rPr>
              <a:t>ME,</a:t>
            </a:r>
            <a:r>
              <a:rPr sz="1200" b="1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CN</a:t>
            </a:r>
            <a:r>
              <a:rPr sz="1200" b="1" spc="-12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200" b="1" spc="10" dirty="0">
                <a:solidFill>
                  <a:srgbClr val="0F0F0F"/>
                </a:solidFill>
                <a:latin typeface="Arial"/>
                <a:cs typeface="Arial"/>
              </a:rPr>
              <a:t>J</a:t>
            </a:r>
            <a:r>
              <a:rPr sz="1200" b="1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105" dirty="0">
                <a:solidFill>
                  <a:srgbClr val="0F0F0F"/>
                </a:solidFill>
                <a:latin typeface="Arial"/>
                <a:cs typeface="Arial"/>
              </a:rPr>
              <a:t>04</a:t>
            </a:r>
            <a:r>
              <a:rPr sz="1200" b="1" spc="2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200" b="1" spc="95" dirty="0">
                <a:solidFill>
                  <a:srgbClr val="0F0F0F"/>
                </a:solidFill>
                <a:latin typeface="Arial"/>
                <a:cs typeface="Arial"/>
              </a:rPr>
              <a:t>702.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b="1" spc="90" dirty="0">
                <a:solidFill>
                  <a:srgbClr val="0F0F0F"/>
                </a:solidFill>
                <a:latin typeface="Arial"/>
                <a:cs typeface="Arial"/>
              </a:rPr>
              <a:t>5</a:t>
            </a:r>
            <a:r>
              <a:rPr sz="1200" b="1" spc="65" dirty="0">
                <a:solidFill>
                  <a:srgbClr val="0F0F0F"/>
                </a:solidFill>
                <a:latin typeface="Arial"/>
                <a:cs typeface="Arial"/>
              </a:rPr>
              <a:t>7</a:t>
            </a:r>
            <a:r>
              <a:rPr sz="1200" b="1" spc="150" dirty="0">
                <a:solidFill>
                  <a:srgbClr val="0F0F0F"/>
                </a:solidFill>
                <a:latin typeface="Arial"/>
                <a:cs typeface="Arial"/>
              </a:rPr>
              <a:t>/0</a:t>
            </a:r>
            <a:r>
              <a:rPr sz="1200" b="1" spc="15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200" b="1" spc="210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200" b="1" spc="1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b="1" spc="17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b="1" spc="7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200" b="1" spc="395" dirty="0">
                <a:solidFill>
                  <a:srgbClr val="0F0F0F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200">
              <a:latin typeface="Times New Roman"/>
              <a:cs typeface="Times New Roman"/>
            </a:endParaRPr>
          </a:p>
          <a:p>
            <a:pPr marL="701040" marR="5080" indent="-226060" algn="just">
              <a:lnSpc>
                <a:spcPct val="99600"/>
              </a:lnSpc>
              <a:buClr>
                <a:srgbClr val="0F0F0F"/>
              </a:buClr>
              <a:buFont typeface="Arial"/>
              <a:buAutoNum type="alphaLcParenR"/>
              <a:tabLst>
                <a:tab pos="701675" algn="l"/>
              </a:tabLst>
            </a:pP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prova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registro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comercia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caso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empresa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ndividual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constitutivo,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estatuto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contrato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soc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al </a:t>
            </a:r>
            <a:r>
              <a:rPr sz="12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gor,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dev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damente</a:t>
            </a:r>
            <a:r>
              <a:rPr sz="120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reg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strad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44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se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tratando</a:t>
            </a:r>
            <a:r>
              <a:rPr sz="120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soc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edades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comercia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s,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,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ca</a:t>
            </a:r>
            <a:r>
              <a:rPr sz="1200" spc="-70" dirty="0">
                <a:solidFill>
                  <a:srgbClr val="2A2828"/>
                </a:solidFill>
                <a:latin typeface="Arial"/>
                <a:cs typeface="Arial"/>
              </a:rPr>
              <a:t>s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soc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ades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ações,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acompan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hado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oc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me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tos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seus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admin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stradores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70" dirty="0">
                <a:solidFill>
                  <a:srgbClr val="2A2828"/>
                </a:solidFill>
                <a:latin typeface="Arial"/>
                <a:cs typeface="Arial"/>
              </a:rPr>
              <a:t>s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cr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const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tut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vo,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caso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sociedades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s,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acompan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ada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prova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di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toria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em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2A2828"/>
                </a:solidFill>
                <a:latin typeface="Arial"/>
                <a:cs typeface="Arial"/>
              </a:rPr>
              <a:t>x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erc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cio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Cert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ficado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Cond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ição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croempreendedor</a:t>
            </a:r>
            <a:endParaRPr sz="1200">
              <a:latin typeface="Arial"/>
              <a:cs typeface="Arial"/>
            </a:endParaRPr>
          </a:p>
          <a:p>
            <a:pPr marL="558165">
              <a:lnSpc>
                <a:spcPts val="1430"/>
              </a:lnSpc>
            </a:pPr>
            <a:r>
              <a:rPr sz="1200" spc="-10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nd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quando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for 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cas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conforme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ex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tóp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F0F0F"/>
                </a:solidFill>
                <a:latin typeface="Times New Roman"/>
                <a:cs typeface="Times New Roman"/>
              </a:rPr>
              <a:t>"7</a:t>
            </a:r>
            <a:r>
              <a:rPr sz="12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spc="480" dirty="0">
                <a:solidFill>
                  <a:srgbClr val="2A2828"/>
                </a:solidFill>
                <a:latin typeface="Times New Roman"/>
                <a:cs typeface="Times New Roman"/>
              </a:rPr>
              <a:t>-</a:t>
            </a:r>
            <a:endParaRPr sz="1200">
              <a:latin typeface="Times New Roman"/>
              <a:cs typeface="Times New Roman"/>
            </a:endParaRPr>
          </a:p>
          <a:p>
            <a:pPr marL="701040" indent="8890">
              <a:lnSpc>
                <a:spcPts val="1435"/>
              </a:lnSpc>
            </a:pP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Habi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tação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Jur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ica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2A2828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sz="1200" spc="110" dirty="0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sz="1200" spc="8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420" dirty="0">
                <a:solidFill>
                  <a:srgbClr val="2A2828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Doc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mentos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Hab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tação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Jur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ca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"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endParaRPr sz="1200">
              <a:latin typeface="Arial"/>
              <a:cs typeface="Arial"/>
            </a:endParaRPr>
          </a:p>
          <a:p>
            <a:pPr marL="701040">
              <a:lnSpc>
                <a:spcPct val="100000"/>
              </a:lnSpc>
              <a:spcBef>
                <a:spcPts val="65"/>
              </a:spcBef>
            </a:pP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nea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"b"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"c"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"d"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2A2828"/>
                </a:solidFill>
                <a:latin typeface="Arial"/>
                <a:cs typeface="Arial"/>
              </a:rPr>
              <a:t>"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g"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edital;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50">
              <a:latin typeface="Times New Roman"/>
              <a:cs typeface="Times New Roman"/>
            </a:endParaRPr>
          </a:p>
          <a:p>
            <a:pPr marL="706120" marR="45085" indent="-222250" algn="just">
              <a:lnSpc>
                <a:spcPct val="99600"/>
              </a:lnSpc>
              <a:buClr>
                <a:srgbClr val="0F0F0F"/>
              </a:buClr>
              <a:buFont typeface="Arial"/>
              <a:buAutoNum type="alphaLcParenR" startAt="2"/>
              <a:tabLst>
                <a:tab pos="711200" algn="l"/>
              </a:tabLst>
            </a:pP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prova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Cert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dão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Negat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va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éb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tos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Traba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stas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(CN</a:t>
            </a:r>
            <a:r>
              <a:rPr sz="1200" spc="-2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)</a:t>
            </a:r>
            <a:r>
              <a:rPr sz="12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comprovando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40" dirty="0">
                <a:solidFill>
                  <a:srgbClr val="2A2828"/>
                </a:solidFill>
                <a:latin typeface="Arial"/>
                <a:cs typeface="Arial"/>
              </a:rPr>
              <a:t>x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istê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20" dirty="0">
                <a:solidFill>
                  <a:srgbClr val="2A2828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déb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1200" spc="-57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-88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nad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mp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perante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  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Jus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15" dirty="0">
                <a:solidFill>
                  <a:srgbClr val="2A2828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ça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Traba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445" dirty="0">
                <a:solidFill>
                  <a:srgbClr val="2A2828"/>
                </a:solidFill>
                <a:latin typeface="Arial"/>
                <a:cs typeface="Arial"/>
              </a:rPr>
              <a:t>,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conforme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exigido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tóp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2A2828"/>
                </a:solidFill>
                <a:latin typeface="Arial"/>
                <a:cs typeface="Arial"/>
              </a:rPr>
              <a:t>"</a:t>
            </a:r>
            <a:r>
              <a:rPr sz="1200" spc="2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3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42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Documentos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Regu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ar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idade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Fisca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"</a:t>
            </a:r>
            <a:r>
              <a:rPr sz="1200" spc="34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alí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ea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"e"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ed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310" dirty="0">
                <a:solidFill>
                  <a:srgbClr val="0F0F0F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6"/>
              </a:spcBef>
              <a:buClr>
                <a:srgbClr val="0F0F0F"/>
              </a:buClr>
              <a:buFont typeface="Arial"/>
              <a:buAutoNum type="alphaLcParenR" startAt="2"/>
            </a:pPr>
            <a:endParaRPr sz="1200">
              <a:latin typeface="Times New Roman"/>
              <a:cs typeface="Times New Roman"/>
            </a:endParaRPr>
          </a:p>
          <a:p>
            <a:pPr marL="710565" marR="42545" indent="-231140" algn="just">
              <a:lnSpc>
                <a:spcPct val="100200"/>
              </a:lnSpc>
              <a:buClr>
                <a:srgbClr val="0F0F0F"/>
              </a:buClr>
              <a:buFont typeface="Arial"/>
              <a:buAutoNum type="alphaLcParenR" startAt="2"/>
              <a:tabLst>
                <a:tab pos="711200" algn="l"/>
              </a:tabLst>
            </a:pP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prova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Cert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dões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Negat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vas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fa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ências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cordatas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40" dirty="0">
                <a:solidFill>
                  <a:srgbClr val="2A2828"/>
                </a:solidFill>
                <a:latin typeface="Arial"/>
                <a:cs typeface="Arial"/>
              </a:rPr>
              <a:t>x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pelos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dist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15" dirty="0">
                <a:solidFill>
                  <a:srgbClr val="2A2828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buidores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sede,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conforme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ex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 no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tópi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5" dirty="0">
                <a:solidFill>
                  <a:srgbClr val="0F0F0F"/>
                </a:solidFill>
                <a:latin typeface="Arial"/>
                <a:cs typeface="Arial"/>
              </a:rPr>
              <a:t>"II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20" dirty="0">
                <a:solidFill>
                  <a:srgbClr val="3F3F3F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Documentos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Reg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ar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idade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Fisca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"</a:t>
            </a:r>
            <a:r>
              <a:rPr sz="1200" spc="21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nea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00" spc="85" dirty="0">
                <a:solidFill>
                  <a:srgbClr val="0F0F0F"/>
                </a:solidFill>
                <a:latin typeface="Arial"/>
                <a:cs typeface="Arial"/>
              </a:rPr>
              <a:t>"f"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ed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4127" y="498348"/>
            <a:ext cx="722376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791455" y="9848088"/>
            <a:ext cx="1184148" cy="6400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473952" y="9715500"/>
            <a:ext cx="649224" cy="7955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40235" y="10649968"/>
            <a:ext cx="4251325" cy="0"/>
          </a:xfrm>
          <a:custGeom>
            <a:avLst/>
            <a:gdLst/>
            <a:ahLst/>
            <a:cxnLst/>
            <a:rect l="l" t="t" r="r" b="b"/>
            <a:pathLst>
              <a:path w="4251325">
                <a:moveTo>
                  <a:pt x="0" y="0"/>
                </a:moveTo>
                <a:lnTo>
                  <a:pt x="4250819" y="0"/>
                </a:lnTo>
              </a:path>
            </a:pathLst>
          </a:custGeom>
          <a:ln w="4570">
            <a:solidFill>
              <a:srgbClr val="C8C8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053289" y="605530"/>
            <a:ext cx="1845945" cy="561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>
              <a:lnSpc>
                <a:spcPts val="2755"/>
              </a:lnSpc>
            </a:pPr>
            <a:r>
              <a:rPr sz="2300" b="1" spc="30" dirty="0">
                <a:solidFill>
                  <a:srgbClr val="0C0C0C"/>
                </a:solidFill>
                <a:latin typeface="Arial"/>
                <a:cs typeface="Arial"/>
              </a:rPr>
              <a:t>MACKENZ</a:t>
            </a:r>
            <a:r>
              <a:rPr sz="2300" b="1" spc="1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2300" b="1" spc="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1914"/>
              </a:lnSpc>
            </a:pPr>
            <a:r>
              <a:rPr sz="1600" b="1" spc="40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600" b="1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600" b="1" spc="10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11153" y="1491362"/>
            <a:ext cx="5467985" cy="7889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5005" marR="73025" indent="-228600" algn="just">
              <a:lnSpc>
                <a:spcPct val="101699"/>
              </a:lnSpc>
              <a:buClr>
                <a:srgbClr val="0C0C0C"/>
              </a:buClr>
              <a:buFont typeface="Arial"/>
              <a:buAutoNum type="alphaLcParenR" startAt="4"/>
              <a:tabLst>
                <a:tab pos="680085" algn="l"/>
              </a:tabLst>
            </a:pP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ne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hum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documento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comprovação</a:t>
            </a:r>
            <a:r>
              <a:rPr sz="1200" spc="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Qua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ficação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conôm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co-F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ancei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9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2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conforme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ex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gi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tóp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"</a:t>
            </a:r>
            <a:r>
              <a:rPr sz="1200" spc="2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75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Documento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Qua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ificação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Econôm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co-F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nance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ro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"</a:t>
            </a:r>
            <a:r>
              <a:rPr sz="1200" spc="22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neas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"a"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F1F1F"/>
                </a:solidFill>
                <a:latin typeface="Arial"/>
                <a:cs typeface="Arial"/>
              </a:rPr>
              <a:t>"c"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"d"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ed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409" dirty="0">
                <a:solidFill>
                  <a:srgbClr val="0C0C0C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0C0C0C"/>
              </a:buClr>
              <a:buFont typeface="Arial"/>
              <a:buAutoNum type="alphaLcParenR" startAt="4"/>
            </a:pPr>
            <a:endParaRPr sz="1200">
              <a:latin typeface="Times New Roman"/>
              <a:cs typeface="Times New Roman"/>
            </a:endParaRPr>
          </a:p>
          <a:p>
            <a:pPr marL="679450" marR="53340" indent="-227965" algn="just">
              <a:lnSpc>
                <a:spcPct val="101000"/>
              </a:lnSpc>
              <a:buClr>
                <a:srgbClr val="0C0C0C"/>
              </a:buClr>
              <a:buFont typeface="Arial"/>
              <a:buAutoNum type="alphaLcParenR" startAt="4"/>
              <a:tabLst>
                <a:tab pos="675640" algn="l"/>
              </a:tabLst>
            </a:pP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declaração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responsab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li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téc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ca,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entreta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mesma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erm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dentificação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49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pois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poss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respo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sável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ass</a:t>
            </a:r>
            <a:r>
              <a:rPr sz="1200" spc="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atura,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CNPJ,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F1F1F"/>
                </a:solidFill>
                <a:latin typeface="Arial"/>
                <a:cs typeface="Arial"/>
              </a:rPr>
              <a:t>endereço,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contatos,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data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da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prestação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ços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sem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nd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cação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cond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ções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fornec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mento, 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atendendo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exigê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tópi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40" dirty="0">
                <a:solidFill>
                  <a:srgbClr val="0C0C0C"/>
                </a:solidFill>
                <a:latin typeface="Arial"/>
                <a:cs typeface="Arial"/>
              </a:rPr>
              <a:t>"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30" dirty="0">
                <a:solidFill>
                  <a:srgbClr val="1F1F1F"/>
                </a:solidFill>
                <a:latin typeface="Arial"/>
                <a:cs typeface="Arial"/>
              </a:rPr>
              <a:t>-</a:t>
            </a:r>
            <a:r>
              <a:rPr sz="1200" spc="3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Documentos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Qua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ificação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éc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ca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"</a:t>
            </a:r>
            <a:r>
              <a:rPr sz="1200" spc="38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ea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"a"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ed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tal;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200">
              <a:latin typeface="Times New Roman"/>
              <a:cs typeface="Times New Roman"/>
            </a:endParaRPr>
          </a:p>
          <a:p>
            <a:pPr marL="460375" indent="-228600">
              <a:lnSpc>
                <a:spcPct val="100000"/>
              </a:lnSpc>
              <a:buClr>
                <a:srgbClr val="0C0C0C"/>
              </a:buClr>
              <a:buFont typeface="Arial"/>
              <a:buAutoNum type="arabicPlain" startAt="2"/>
              <a:tabLst>
                <a:tab pos="456565" algn="l"/>
              </a:tabLst>
            </a:pPr>
            <a:r>
              <a:rPr sz="1200" b="1" spc="120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200" b="1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C0C0C"/>
                </a:solidFill>
                <a:latin typeface="Arial"/>
                <a:cs typeface="Arial"/>
              </a:rPr>
              <a:t>Vi</a:t>
            </a:r>
            <a:r>
              <a:rPr sz="1200" b="1" spc="10" dirty="0">
                <a:solidFill>
                  <a:srgbClr val="0C0C0C"/>
                </a:solidFill>
                <a:latin typeface="Arial"/>
                <a:cs typeface="Arial"/>
              </a:rPr>
              <a:t>ação</a:t>
            </a:r>
            <a:r>
              <a:rPr sz="1200" b="1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C0C0C"/>
                </a:solidFill>
                <a:latin typeface="Arial"/>
                <a:cs typeface="Arial"/>
              </a:rPr>
              <a:t>Tr</a:t>
            </a:r>
            <a:r>
              <a:rPr sz="1200" b="1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b="1" spc="35" dirty="0">
                <a:solidFill>
                  <a:srgbClr val="0C0C0C"/>
                </a:solidFill>
                <a:latin typeface="Arial"/>
                <a:cs typeface="Arial"/>
              </a:rPr>
              <a:t>unfo</a:t>
            </a:r>
            <a:r>
              <a:rPr sz="1200" b="1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C0C0C"/>
                </a:solidFill>
                <a:latin typeface="Arial"/>
                <a:cs typeface="Arial"/>
              </a:rPr>
              <a:t>LTDA</a:t>
            </a:r>
            <a:r>
              <a:rPr sz="1200" b="1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C0C0C"/>
                </a:solidFill>
                <a:latin typeface="Arial"/>
                <a:cs typeface="Arial"/>
              </a:rPr>
              <a:t>ME,</a:t>
            </a:r>
            <a:r>
              <a:rPr sz="1200" b="1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C0C0C"/>
                </a:solidFill>
                <a:latin typeface="Arial"/>
                <a:cs typeface="Arial"/>
              </a:rPr>
              <a:t>CNPJ</a:t>
            </a:r>
            <a:r>
              <a:rPr sz="1200" b="1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110" dirty="0">
                <a:solidFill>
                  <a:srgbClr val="0C0C0C"/>
                </a:solidFill>
                <a:latin typeface="Arial"/>
                <a:cs typeface="Arial"/>
              </a:rPr>
              <a:t>06</a:t>
            </a:r>
            <a:r>
              <a:rPr sz="1200" b="1" spc="-5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200" b="1" spc="100" dirty="0">
                <a:solidFill>
                  <a:srgbClr val="0C0C0C"/>
                </a:solidFill>
                <a:latin typeface="Arial"/>
                <a:cs typeface="Arial"/>
              </a:rPr>
              <a:t>047</a:t>
            </a:r>
            <a:r>
              <a:rPr sz="1200" b="1" spc="5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200" b="1" spc="150" dirty="0">
                <a:solidFill>
                  <a:srgbClr val="0C0C0C"/>
                </a:solidFill>
                <a:latin typeface="Arial"/>
                <a:cs typeface="Arial"/>
              </a:rPr>
              <a:t>605/</a:t>
            </a:r>
            <a:r>
              <a:rPr sz="1200" b="1" spc="100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200" b="1" spc="140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200" b="1" spc="105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200" b="1" spc="5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b="1" spc="195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200" b="1" spc="-1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b="1" spc="100" dirty="0">
                <a:solidFill>
                  <a:srgbClr val="0C0C0C"/>
                </a:solidFill>
                <a:latin typeface="Arial"/>
                <a:cs typeface="Arial"/>
              </a:rPr>
              <a:t>4;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  <a:buClr>
                <a:srgbClr val="0C0C0C"/>
              </a:buClr>
              <a:buFont typeface="Arial"/>
              <a:buAutoNum type="arabicPlain" startAt="2"/>
            </a:pPr>
            <a:endParaRPr sz="1200">
              <a:latin typeface="Times New Roman"/>
              <a:cs typeface="Times New Roman"/>
            </a:endParaRPr>
          </a:p>
          <a:p>
            <a:pPr marL="688975" marR="73660" lvl="1" indent="-233045" algn="just">
              <a:lnSpc>
                <a:spcPct val="102499"/>
              </a:lnSpc>
              <a:buClr>
                <a:srgbClr val="0C0C0C"/>
              </a:buClr>
              <a:buFont typeface="Arial"/>
              <a:buAutoNum type="alphaLcParenR"/>
              <a:tabLst>
                <a:tab pos="689610" algn="l"/>
              </a:tabLst>
            </a:pP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12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aprese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tou</a:t>
            </a:r>
            <a:r>
              <a:rPr sz="120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eclaração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nexistê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pare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tesc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31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conforme modelo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Anexo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X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ed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tal.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Clr>
                <a:srgbClr val="0C0C0C"/>
              </a:buClr>
              <a:buFont typeface="Arial"/>
              <a:buAutoNum type="alphaLcParenR"/>
            </a:pPr>
            <a:endParaRPr sz="1300">
              <a:latin typeface="Times New Roman"/>
              <a:cs typeface="Times New Roman"/>
            </a:endParaRPr>
          </a:p>
          <a:p>
            <a:pPr marL="688975" marR="61594" lvl="1" indent="-228600" algn="just">
              <a:lnSpc>
                <a:spcPct val="98700"/>
              </a:lnSpc>
              <a:buClr>
                <a:srgbClr val="0C0C0C"/>
              </a:buClr>
              <a:buFont typeface="Arial"/>
              <a:buAutoNum type="alphaLcParenR"/>
              <a:tabLst>
                <a:tab pos="689610" algn="l"/>
              </a:tabLst>
            </a:pP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tem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como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at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ida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econôm</a:t>
            </a:r>
            <a:r>
              <a:rPr sz="1200" spc="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ca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tado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lotes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84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70" dirty="0">
                <a:solidFill>
                  <a:srgbClr val="0C0C0C"/>
                </a:solidFill>
                <a:latin typeface="Arial"/>
                <a:cs typeface="Arial"/>
              </a:rPr>
              <a:t>II</a:t>
            </a:r>
            <a:r>
              <a:rPr sz="1200" spc="-1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ed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tal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004/20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5,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conforme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ex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tópi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1F1F1F"/>
                </a:solidFill>
                <a:latin typeface="Arial"/>
                <a:cs typeface="Arial"/>
              </a:rPr>
              <a:t>"2</a:t>
            </a:r>
            <a:r>
              <a:rPr sz="1200" spc="1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313131"/>
                </a:solidFill>
                <a:latin typeface="Arial"/>
                <a:cs typeface="Arial"/>
              </a:rPr>
              <a:t>-</a:t>
            </a:r>
            <a:r>
              <a:rPr sz="1200" spc="1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ND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ÇÕES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PART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PAÇÃO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"</a:t>
            </a:r>
            <a:r>
              <a:rPr sz="1200" spc="34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6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F1F1F"/>
                </a:solidFill>
                <a:latin typeface="Arial"/>
                <a:cs typeface="Arial"/>
              </a:rPr>
              <a:t>tem</a:t>
            </a:r>
            <a:r>
              <a:rPr sz="120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2.4</a:t>
            </a:r>
            <a:r>
              <a:rPr sz="120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edital;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Clr>
                <a:srgbClr val="0C0C0C"/>
              </a:buClr>
              <a:buFont typeface="Arial"/>
              <a:buAutoNum type="alphaLcParenR"/>
            </a:pPr>
            <a:endParaRPr sz="1200"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48"/>
              </a:spcBef>
              <a:buClr>
                <a:srgbClr val="0C0C0C"/>
              </a:buClr>
              <a:buFont typeface="Arial"/>
              <a:buAutoNum type="alphaLcParenR"/>
            </a:pPr>
            <a:endParaRPr sz="1200">
              <a:latin typeface="Times New Roman"/>
              <a:cs typeface="Times New Roman"/>
            </a:endParaRPr>
          </a:p>
          <a:p>
            <a:pPr marL="460375" marR="62230" indent="-228600">
              <a:lnSpc>
                <a:spcPct val="102499"/>
              </a:lnSpc>
              <a:buClr>
                <a:srgbClr val="0C0C0C"/>
              </a:buClr>
              <a:buFont typeface="Arial"/>
              <a:buAutoNum type="arabicPlain" startAt="2"/>
              <a:tabLst>
                <a:tab pos="461009" algn="l"/>
              </a:tabLst>
            </a:pPr>
            <a:r>
              <a:rPr sz="1200" b="1" spc="120" dirty="0">
                <a:solidFill>
                  <a:srgbClr val="0C0C0C"/>
                </a:solidFill>
                <a:latin typeface="Arial"/>
                <a:cs typeface="Arial"/>
              </a:rPr>
              <a:t>- </a:t>
            </a:r>
            <a:r>
              <a:rPr sz="1200" b="1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11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b="1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b="1" spc="2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b="1" spc="25" dirty="0">
                <a:solidFill>
                  <a:srgbClr val="0C0C0C"/>
                </a:solidFill>
                <a:latin typeface="Arial"/>
                <a:cs typeface="Arial"/>
              </a:rPr>
              <a:t>has</a:t>
            </a:r>
            <a:r>
              <a:rPr sz="1200" b="1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C0C0C"/>
                </a:solidFill>
                <a:latin typeface="Arial"/>
                <a:cs typeface="Arial"/>
              </a:rPr>
              <a:t>Tur</a:t>
            </a:r>
            <a:r>
              <a:rPr sz="1200" b="1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b="1" spc="5" dirty="0">
                <a:solidFill>
                  <a:srgbClr val="0C0C0C"/>
                </a:solidFill>
                <a:latin typeface="Arial"/>
                <a:cs typeface="Arial"/>
              </a:rPr>
              <a:t>smo</a:t>
            </a:r>
            <a:r>
              <a:rPr sz="12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C0C0C"/>
                </a:solidFill>
                <a:latin typeface="Arial"/>
                <a:cs typeface="Arial"/>
              </a:rPr>
              <a:t>LTDA</a:t>
            </a:r>
            <a:r>
              <a:rPr sz="12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C0C0C"/>
                </a:solidFill>
                <a:latin typeface="Arial"/>
                <a:cs typeface="Arial"/>
              </a:rPr>
              <a:t>EP</a:t>
            </a:r>
            <a:r>
              <a:rPr sz="1200" b="1" spc="-13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b="1" spc="19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b="1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C0C0C"/>
                </a:solidFill>
                <a:latin typeface="Arial"/>
                <a:cs typeface="Arial"/>
              </a:rPr>
              <a:t>CNPJ</a:t>
            </a:r>
            <a:r>
              <a:rPr sz="12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5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b="1" spc="110" dirty="0">
                <a:solidFill>
                  <a:srgbClr val="0C0C0C"/>
                </a:solidFill>
                <a:latin typeface="Arial"/>
                <a:cs typeface="Arial"/>
              </a:rPr>
              <a:t>3</a:t>
            </a:r>
            <a:r>
              <a:rPr sz="1200" b="1" spc="-10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200" b="1" spc="114" dirty="0">
                <a:solidFill>
                  <a:srgbClr val="0C0C0C"/>
                </a:solidFill>
                <a:latin typeface="Arial"/>
                <a:cs typeface="Arial"/>
              </a:rPr>
              <a:t>637.797/000</a:t>
            </a:r>
            <a:r>
              <a:rPr sz="1200" b="1" spc="3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b="1" spc="95" dirty="0">
                <a:solidFill>
                  <a:srgbClr val="0C0C0C"/>
                </a:solidFill>
                <a:latin typeface="Arial"/>
                <a:cs typeface="Arial"/>
              </a:rPr>
              <a:t>-84,</a:t>
            </a:r>
            <a:r>
              <a:rPr sz="12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b="1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b="1" spc="-2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b="1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b="1" spc="-5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b="1" spc="5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b="1" spc="9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b="1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b="1" spc="30" dirty="0">
                <a:solidFill>
                  <a:srgbClr val="0C0C0C"/>
                </a:solidFill>
                <a:latin typeface="Arial"/>
                <a:cs typeface="Arial"/>
              </a:rPr>
              <a:t>ntes</a:t>
            </a:r>
            <a:r>
              <a:rPr sz="12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55" dirty="0">
                <a:solidFill>
                  <a:srgbClr val="0C0C0C"/>
                </a:solidFill>
                <a:latin typeface="Arial"/>
                <a:cs typeface="Arial"/>
              </a:rPr>
              <a:t>mot</a:t>
            </a:r>
            <a:r>
              <a:rPr sz="1200" b="1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b="1" dirty="0">
                <a:solidFill>
                  <a:srgbClr val="0C0C0C"/>
                </a:solidFill>
                <a:latin typeface="Arial"/>
                <a:cs typeface="Arial"/>
              </a:rPr>
              <a:t>vos: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  <a:buClr>
                <a:srgbClr val="0C0C0C"/>
              </a:buClr>
              <a:buFont typeface="Arial"/>
              <a:buAutoNum type="arabicPlain" startAt="2"/>
            </a:pPr>
            <a:endParaRPr sz="1300">
              <a:latin typeface="Times New Roman"/>
              <a:cs typeface="Times New Roman"/>
            </a:endParaRPr>
          </a:p>
          <a:p>
            <a:pPr marL="688975" marR="55880" lvl="1" indent="-228600" algn="just">
              <a:lnSpc>
                <a:spcPct val="96700"/>
              </a:lnSpc>
              <a:buClr>
                <a:srgbClr val="0C0C0C"/>
              </a:buClr>
              <a:buFont typeface="Arial"/>
              <a:buAutoNum type="alphaLcParenR"/>
              <a:tabLst>
                <a:tab pos="694055" algn="l"/>
              </a:tabLst>
            </a:pP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tem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como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at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vida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econôm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ca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cita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otes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9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tal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spc="40" dirty="0">
                <a:solidFill>
                  <a:srgbClr val="0C0C0C"/>
                </a:solidFill>
                <a:latin typeface="Times New Roman"/>
                <a:cs typeface="Times New Roman"/>
              </a:rPr>
              <a:t>004/201</a:t>
            </a:r>
            <a:r>
              <a:rPr sz="1250" spc="35" dirty="0">
                <a:solidFill>
                  <a:srgbClr val="0C0C0C"/>
                </a:solidFill>
                <a:latin typeface="Times New Roman"/>
                <a:cs typeface="Times New Roman"/>
              </a:rPr>
              <a:t>5,</a:t>
            </a:r>
            <a:r>
              <a:rPr sz="125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50" spc="-13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conforme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exigido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tóp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"2</a:t>
            </a:r>
            <a:r>
              <a:rPr sz="120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F1F1F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COND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ÇÕES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PART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PAÇÃO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"</a:t>
            </a:r>
            <a:r>
              <a:rPr sz="1200" spc="41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item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2.4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edital;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spc="-45" dirty="0">
                <a:solidFill>
                  <a:srgbClr val="0C0C0C"/>
                </a:solidFill>
                <a:latin typeface="Arial"/>
                <a:cs typeface="Arial"/>
              </a:rPr>
              <a:t>EMPRESAS</a:t>
            </a:r>
            <a:r>
              <a:rPr sz="1200" b="1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1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b="1" spc="-10" dirty="0">
                <a:solidFill>
                  <a:srgbClr val="0C0C0C"/>
                </a:solidFill>
                <a:latin typeface="Arial"/>
                <a:cs typeface="Arial"/>
              </a:rPr>
              <a:t>NA</a:t>
            </a:r>
            <a:r>
              <a:rPr sz="1200" b="1" spc="-105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b="1" spc="23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b="1" spc="19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b="1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b="1" spc="-25" dirty="0">
                <a:solidFill>
                  <a:srgbClr val="0C0C0C"/>
                </a:solidFill>
                <a:latin typeface="Arial"/>
                <a:cs typeface="Arial"/>
              </a:rPr>
              <a:t>TADAS</a:t>
            </a:r>
            <a:r>
              <a:rPr sz="1200" b="1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50" b="1" spc="-150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350" b="1" spc="5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b="1" spc="-9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b="1" spc="65" dirty="0">
                <a:solidFill>
                  <a:srgbClr val="0C0C0C"/>
                </a:solidFill>
                <a:latin typeface="Arial"/>
                <a:cs typeface="Arial"/>
              </a:rPr>
              <a:t>ART</a:t>
            </a:r>
            <a:r>
              <a:rPr sz="1200" b="1" spc="3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b="1" spc="-18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b="1" spc="9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b="1" spc="-30" dirty="0">
                <a:solidFill>
                  <a:srgbClr val="0C0C0C"/>
                </a:solidFill>
                <a:latin typeface="Arial"/>
                <a:cs typeface="Arial"/>
              </a:rPr>
              <a:t>PAREM</a:t>
            </a:r>
            <a:r>
              <a:rPr sz="1200" b="1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b="1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b="1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b="1" spc="-16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b="1" spc="-10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b="1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spc="155" dirty="0">
                <a:solidFill>
                  <a:srgbClr val="0C0C0C"/>
                </a:solidFill>
                <a:latin typeface="Times New Roman"/>
                <a:cs typeface="Times New Roman"/>
              </a:rPr>
              <a:t>III:</a:t>
            </a:r>
            <a:r>
              <a:rPr sz="1250" spc="-4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100" dirty="0">
                <a:solidFill>
                  <a:srgbClr val="0C0C0C"/>
                </a:solidFill>
                <a:latin typeface="Times New Roman"/>
                <a:cs typeface="Times New Roman"/>
              </a:rPr>
              <a:t>0</a:t>
            </a:r>
            <a:r>
              <a:rPr sz="1300" b="1" spc="245" dirty="0">
                <a:solidFill>
                  <a:srgbClr val="0C0C0C"/>
                </a:solidFill>
                <a:latin typeface="Times New Roman"/>
                <a:cs typeface="Times New Roman"/>
              </a:rPr>
              <a:t>4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300">
              <a:latin typeface="Times New Roman"/>
              <a:cs typeface="Times New Roman"/>
            </a:endParaRPr>
          </a:p>
          <a:p>
            <a:pPr marL="464820" marR="51435" indent="-219710">
              <a:lnSpc>
                <a:spcPts val="1400"/>
              </a:lnSpc>
            </a:pPr>
            <a:r>
              <a:rPr sz="1300" b="1" spc="185" dirty="0">
                <a:solidFill>
                  <a:srgbClr val="0C0C0C"/>
                </a:solidFill>
                <a:latin typeface="Times New Roman"/>
                <a:cs typeface="Times New Roman"/>
              </a:rPr>
              <a:t>1  </a:t>
            </a:r>
            <a:r>
              <a:rPr sz="1300" b="1" spc="-5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20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130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4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b="1" spc="65" dirty="0">
                <a:solidFill>
                  <a:srgbClr val="0C0C0C"/>
                </a:solidFill>
                <a:latin typeface="Arial"/>
                <a:cs typeface="Arial"/>
              </a:rPr>
              <a:t>Mi</a:t>
            </a:r>
            <a:r>
              <a:rPr sz="1200" b="1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b="1" spc="25" dirty="0">
                <a:solidFill>
                  <a:srgbClr val="0C0C0C"/>
                </a:solidFill>
                <a:latin typeface="Arial"/>
                <a:cs typeface="Arial"/>
              </a:rPr>
              <a:t>has</a:t>
            </a:r>
            <a:r>
              <a:rPr sz="1200" b="1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C0C0C"/>
                </a:solidFill>
                <a:latin typeface="Arial"/>
                <a:cs typeface="Arial"/>
              </a:rPr>
              <a:t>Tur</a:t>
            </a:r>
            <a:r>
              <a:rPr sz="1200" b="1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b="1" spc="5" dirty="0">
                <a:solidFill>
                  <a:srgbClr val="0C0C0C"/>
                </a:solidFill>
                <a:latin typeface="Arial"/>
                <a:cs typeface="Arial"/>
              </a:rPr>
              <a:t>smo</a:t>
            </a:r>
            <a:r>
              <a:rPr sz="12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C0C0C"/>
                </a:solidFill>
                <a:latin typeface="Arial"/>
                <a:cs typeface="Arial"/>
              </a:rPr>
              <a:t>LTDA</a:t>
            </a:r>
            <a:r>
              <a:rPr sz="12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C0C0C"/>
                </a:solidFill>
                <a:latin typeface="Arial"/>
                <a:cs typeface="Arial"/>
              </a:rPr>
              <a:t>EP</a:t>
            </a:r>
            <a:r>
              <a:rPr sz="1200" b="1" spc="-13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b="1" spc="33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b="1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C0C0C"/>
                </a:solidFill>
                <a:latin typeface="Arial"/>
                <a:cs typeface="Arial"/>
              </a:rPr>
              <a:t>CNPJ</a:t>
            </a:r>
            <a:r>
              <a:rPr sz="12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b="1" spc="105" dirty="0">
                <a:solidFill>
                  <a:srgbClr val="0C0C0C"/>
                </a:solidFill>
                <a:latin typeface="Times New Roman"/>
                <a:cs typeface="Times New Roman"/>
              </a:rPr>
              <a:t>13.637.797/000</a:t>
            </a:r>
            <a:r>
              <a:rPr sz="1300" b="1" spc="175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1300" b="1" spc="105" dirty="0">
                <a:solidFill>
                  <a:srgbClr val="0C0C0C"/>
                </a:solidFill>
                <a:latin typeface="Times New Roman"/>
                <a:cs typeface="Times New Roman"/>
              </a:rPr>
              <a:t>-8</a:t>
            </a:r>
            <a:r>
              <a:rPr sz="1300" b="1" spc="65" dirty="0">
                <a:solidFill>
                  <a:srgbClr val="0C0C0C"/>
                </a:solidFill>
                <a:latin typeface="Times New Roman"/>
                <a:cs typeface="Times New Roman"/>
              </a:rPr>
              <a:t>4</a:t>
            </a:r>
            <a:r>
              <a:rPr sz="1300" b="1" spc="105" dirty="0">
                <a:solidFill>
                  <a:srgbClr val="0C0C0C"/>
                </a:solidFill>
                <a:latin typeface="Times New Roman"/>
                <a:cs typeface="Times New Roman"/>
              </a:rPr>
              <a:t>,</a:t>
            </a:r>
            <a:r>
              <a:rPr sz="130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4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b="1" spc="45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b="1" spc="-9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b="1" spc="2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b="1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C0C0C"/>
                </a:solidFill>
                <a:latin typeface="Arial"/>
                <a:cs typeface="Arial"/>
              </a:rPr>
              <a:t>segu</a:t>
            </a:r>
            <a:r>
              <a:rPr sz="1200" b="1" spc="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b="1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b="1" spc="50" dirty="0">
                <a:solidFill>
                  <a:srgbClr val="0C0C0C"/>
                </a:solidFill>
                <a:latin typeface="Arial"/>
                <a:cs typeface="Arial"/>
              </a:rPr>
              <a:t>tes</a:t>
            </a:r>
            <a:r>
              <a:rPr sz="1200" b="1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b="1" spc="15" dirty="0">
                <a:solidFill>
                  <a:srgbClr val="0C0C0C"/>
                </a:solidFill>
                <a:latin typeface="Arial"/>
                <a:cs typeface="Arial"/>
              </a:rPr>
              <a:t>otivos: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100">
              <a:latin typeface="Times New Roman"/>
              <a:cs typeface="Times New Roman"/>
            </a:endParaRPr>
          </a:p>
          <a:p>
            <a:pPr marL="469265" marR="5080" indent="-228600">
              <a:lnSpc>
                <a:spcPct val="102499"/>
              </a:lnSpc>
              <a:tabLst>
                <a:tab pos="880744" algn="l"/>
                <a:tab pos="1228090" algn="l"/>
                <a:tab pos="1648460" algn="l"/>
                <a:tab pos="1785620" algn="l"/>
                <a:tab pos="2315845" algn="l"/>
                <a:tab pos="2635885" algn="l"/>
                <a:tab pos="2672715" algn="l"/>
                <a:tab pos="2955925" algn="l"/>
                <a:tab pos="3056255" algn="l"/>
                <a:tab pos="3275965" algn="l"/>
                <a:tab pos="3435985" algn="l"/>
                <a:tab pos="3929379" algn="l"/>
                <a:tab pos="4299585" algn="l"/>
                <a:tab pos="4478020" algn="l"/>
                <a:tab pos="4619625" algn="l"/>
                <a:tab pos="4930775" algn="l"/>
                <a:tab pos="5323840" algn="l"/>
              </a:tabLst>
            </a:pP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a)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	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prova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01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(um)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Cert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cado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	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Reg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stro	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Licenc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amento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culo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(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CRLV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)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categor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cr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10" dirty="0">
                <a:solidFill>
                  <a:srgbClr val="313131"/>
                </a:solidFill>
                <a:latin typeface="Arial"/>
                <a:cs typeface="Arial"/>
              </a:rPr>
              <a:t>-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ô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bus,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nome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empresa,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comprovação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	que		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tante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possui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frota	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própr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F1F1F"/>
                </a:solidFill>
                <a:latin typeface="Arial"/>
                <a:cs typeface="Arial"/>
              </a:rPr>
              <a:t>conforme</a:t>
            </a:r>
            <a:r>
              <a:rPr sz="120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exig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tóp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29" dirty="0">
                <a:solidFill>
                  <a:srgbClr val="0C0C0C"/>
                </a:solidFill>
                <a:latin typeface="Arial"/>
                <a:cs typeface="Arial"/>
              </a:rPr>
              <a:t>"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30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Documentos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ficação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Técnica"</a:t>
            </a:r>
            <a:r>
              <a:rPr sz="1200" spc="409" dirty="0">
                <a:solidFill>
                  <a:srgbClr val="0C0C0C"/>
                </a:solidFill>
                <a:latin typeface="Arial"/>
                <a:cs typeface="Arial"/>
              </a:rPr>
              <a:t>,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alí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ea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"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b"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F1F1F"/>
                </a:solidFill>
                <a:latin typeface="Arial"/>
                <a:cs typeface="Arial"/>
              </a:rPr>
              <a:t>edital;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150">
              <a:latin typeface="Times New Roman"/>
              <a:cs typeface="Times New Roman"/>
            </a:endParaRPr>
          </a:p>
          <a:p>
            <a:pPr marL="250190">
              <a:lnSpc>
                <a:spcPct val="100000"/>
              </a:lnSpc>
            </a:pPr>
            <a:r>
              <a:rPr sz="1300" b="1" spc="95" dirty="0">
                <a:solidFill>
                  <a:srgbClr val="0C0C0C"/>
                </a:solidFill>
                <a:latin typeface="Times New Roman"/>
                <a:cs typeface="Times New Roman"/>
              </a:rPr>
              <a:t>2  </a:t>
            </a:r>
            <a:r>
              <a:rPr sz="1300" b="1" spc="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6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1300" b="1" spc="1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b="1" spc="30" dirty="0">
                <a:solidFill>
                  <a:srgbClr val="0C0C0C"/>
                </a:solidFill>
                <a:latin typeface="Arial"/>
                <a:cs typeface="Arial"/>
              </a:rPr>
              <a:t>My</a:t>
            </a:r>
            <a:r>
              <a:rPr sz="1200" b="1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C0C0C"/>
                </a:solidFill>
                <a:latin typeface="Arial"/>
                <a:cs typeface="Arial"/>
              </a:rPr>
              <a:t>Way</a:t>
            </a:r>
            <a:r>
              <a:rPr sz="1200" b="1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C0C0C"/>
                </a:solidFill>
                <a:latin typeface="Arial"/>
                <a:cs typeface="Arial"/>
              </a:rPr>
              <a:t>Vi</a:t>
            </a:r>
            <a:r>
              <a:rPr sz="1200" b="1" spc="10" dirty="0">
                <a:solidFill>
                  <a:srgbClr val="0C0C0C"/>
                </a:solidFill>
                <a:latin typeface="Arial"/>
                <a:cs typeface="Arial"/>
              </a:rPr>
              <a:t>agens</a:t>
            </a:r>
            <a:r>
              <a:rPr sz="1200" b="1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10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b="1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C0C0C"/>
                </a:solidFill>
                <a:latin typeface="Arial"/>
                <a:cs typeface="Arial"/>
              </a:rPr>
              <a:t>Turismo</a:t>
            </a:r>
            <a:r>
              <a:rPr sz="1200" b="1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C0C0C"/>
                </a:solidFill>
                <a:latin typeface="Arial"/>
                <a:cs typeface="Arial"/>
              </a:rPr>
              <a:t>LTDA,</a:t>
            </a:r>
            <a:r>
              <a:rPr sz="1200" b="1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C0C0C"/>
                </a:solidFill>
                <a:latin typeface="Arial"/>
                <a:cs typeface="Arial"/>
              </a:rPr>
              <a:t>CNPJ</a:t>
            </a:r>
            <a:r>
              <a:rPr sz="1200" b="1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b="1" spc="65" dirty="0">
                <a:solidFill>
                  <a:srgbClr val="0C0C0C"/>
                </a:solidFill>
                <a:latin typeface="Times New Roman"/>
                <a:cs typeface="Times New Roman"/>
              </a:rPr>
              <a:t>0</a:t>
            </a:r>
            <a:r>
              <a:rPr sz="1300" b="1" spc="105" dirty="0">
                <a:solidFill>
                  <a:srgbClr val="0C0C0C"/>
                </a:solidFill>
                <a:latin typeface="Times New Roman"/>
                <a:cs typeface="Times New Roman"/>
              </a:rPr>
              <a:t>9.507.2</a:t>
            </a:r>
            <a:r>
              <a:rPr sz="1300" b="1" spc="30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1300" b="1" spc="120" dirty="0">
                <a:solidFill>
                  <a:srgbClr val="0C0C0C"/>
                </a:solidFill>
                <a:latin typeface="Times New Roman"/>
                <a:cs typeface="Times New Roman"/>
              </a:rPr>
              <a:t>4/0001-23</a:t>
            </a:r>
            <a:endParaRPr sz="1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9847" y="498348"/>
            <a:ext cx="713231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910328" y="9948671"/>
            <a:ext cx="310896" cy="4389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632703" y="9934956"/>
            <a:ext cx="621791" cy="5989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620256" y="9628631"/>
            <a:ext cx="416051" cy="93268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249679" y="10661437"/>
            <a:ext cx="1463040" cy="0"/>
          </a:xfrm>
          <a:custGeom>
            <a:avLst/>
            <a:gdLst/>
            <a:ahLst/>
            <a:cxnLst/>
            <a:rect l="l" t="t" r="r" b="b"/>
            <a:pathLst>
              <a:path w="1463040">
                <a:moveTo>
                  <a:pt x="0" y="0"/>
                </a:moveTo>
                <a:lnTo>
                  <a:pt x="1462801" y="0"/>
                </a:lnTo>
              </a:path>
            </a:pathLst>
          </a:custGeom>
          <a:ln w="9114">
            <a:solidFill>
              <a:srgbClr val="C8C8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092639" y="618132"/>
            <a:ext cx="1816735" cy="556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ts val="2735"/>
              </a:lnSpc>
            </a:pPr>
            <a:r>
              <a:rPr sz="2300" b="1" spc="15" dirty="0">
                <a:solidFill>
                  <a:srgbClr val="1A1616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1895"/>
              </a:lnSpc>
            </a:pPr>
            <a:r>
              <a:rPr sz="1600" b="1" spc="40" dirty="0">
                <a:solidFill>
                  <a:srgbClr val="1A1616"/>
                </a:solidFill>
                <a:latin typeface="Arial"/>
                <a:cs typeface="Arial"/>
              </a:rPr>
              <a:t>ESPORTE</a:t>
            </a:r>
            <a:r>
              <a:rPr sz="1600" b="1" spc="7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A1616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67820" y="1498409"/>
            <a:ext cx="5228590" cy="8241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4659" marR="60325" indent="-219075" algn="just">
              <a:lnSpc>
                <a:spcPct val="101699"/>
              </a:lnSpc>
            </a:pP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a) </a:t>
            </a:r>
            <a:r>
              <a:rPr sz="1200" spc="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8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aprese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tou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prova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7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A1616"/>
                </a:solidFill>
                <a:latin typeface="Arial"/>
                <a:cs typeface="Arial"/>
              </a:rPr>
              <a:t>01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1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(um)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7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Cer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t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ficado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Reg</a:t>
            </a:r>
            <a:r>
              <a:rPr sz="1200" spc="-114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stro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Licenc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amento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1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Veíc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(</a:t>
            </a:r>
            <a:r>
              <a:rPr sz="1200" spc="-90" dirty="0">
                <a:solidFill>
                  <a:srgbClr val="1A1616"/>
                </a:solidFill>
                <a:latin typeface="Arial"/>
                <a:cs typeface="Arial"/>
              </a:rPr>
              <a:t>CRLV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)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114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categor</a:t>
            </a:r>
            <a:r>
              <a:rPr sz="1200" spc="-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1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A1616"/>
                </a:solidFill>
                <a:latin typeface="Arial"/>
                <a:cs typeface="Arial"/>
              </a:rPr>
              <a:t>m</a:t>
            </a:r>
            <a:r>
              <a:rPr sz="1200" spc="-7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cro-ôn</a:t>
            </a:r>
            <a:r>
              <a:rPr sz="1200" spc="2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bu</a:t>
            </a:r>
            <a:r>
              <a:rPr sz="1200" spc="-85" dirty="0">
                <a:solidFill>
                  <a:srgbClr val="1A1616"/>
                </a:solidFill>
                <a:latin typeface="Arial"/>
                <a:cs typeface="Arial"/>
              </a:rPr>
              <a:t>s</a:t>
            </a:r>
            <a:r>
              <a:rPr sz="1200" spc="409" dirty="0">
                <a:solidFill>
                  <a:srgbClr val="1A1616"/>
                </a:solidFill>
                <a:latin typeface="Arial"/>
                <a:cs typeface="Arial"/>
              </a:rPr>
              <a:t>,</a:t>
            </a:r>
            <a:r>
              <a:rPr sz="1200" spc="7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em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nome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empresa,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 comprovação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q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spc="7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li</a:t>
            </a:r>
            <a:r>
              <a:rPr sz="1200" spc="-5" dirty="0">
                <a:solidFill>
                  <a:srgbClr val="1A1616"/>
                </a:solidFill>
                <a:latin typeface="Arial"/>
                <a:cs typeface="Arial"/>
              </a:rPr>
              <a:t>citante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poss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spc="9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frota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própr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spc="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conforme</a:t>
            </a:r>
            <a:r>
              <a:rPr sz="1200" spc="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ex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g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do</a:t>
            </a:r>
            <a:r>
              <a:rPr sz="1200" spc="114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no</a:t>
            </a:r>
            <a:r>
              <a:rPr sz="1200" spc="-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tópi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co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90" dirty="0">
                <a:solidFill>
                  <a:srgbClr val="1A1616"/>
                </a:solidFill>
                <a:latin typeface="Arial"/>
                <a:cs typeface="Arial"/>
              </a:rPr>
              <a:t>"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A1616"/>
                </a:solidFill>
                <a:latin typeface="Arial"/>
                <a:cs typeface="Arial"/>
              </a:rPr>
              <a:t>V</a:t>
            </a:r>
            <a:r>
              <a:rPr sz="1200" spc="6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425" dirty="0">
                <a:solidFill>
                  <a:srgbClr val="1A1616"/>
                </a:solidFill>
                <a:latin typeface="Arial"/>
                <a:cs typeface="Arial"/>
              </a:rPr>
              <a:t>-</a:t>
            </a:r>
            <a:r>
              <a:rPr sz="1200" spc="-8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ocumentos</a:t>
            </a:r>
            <a:r>
              <a:rPr sz="1200" spc="11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Qua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ficação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T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écn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ca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"</a:t>
            </a:r>
            <a:r>
              <a:rPr sz="1200" spc="340" dirty="0">
                <a:solidFill>
                  <a:srgbClr val="1A1616"/>
                </a:solidFill>
                <a:latin typeface="Arial"/>
                <a:cs typeface="Arial"/>
              </a:rPr>
              <a:t>,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spc="-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-90" dirty="0">
                <a:solidFill>
                  <a:srgbClr val="1A1616"/>
                </a:solidFill>
                <a:latin typeface="Arial"/>
                <a:cs typeface="Arial"/>
              </a:rPr>
              <a:t>í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nea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A1616"/>
                </a:solidFill>
                <a:latin typeface="Arial"/>
                <a:cs typeface="Arial"/>
              </a:rPr>
              <a:t>"b"</a:t>
            </a:r>
            <a:r>
              <a:rPr sz="1200" spc="-8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do</a:t>
            </a:r>
            <a:r>
              <a:rPr sz="1200" spc="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tal</a:t>
            </a:r>
            <a:r>
              <a:rPr sz="1200" spc="409" dirty="0">
                <a:solidFill>
                  <a:srgbClr val="1A1616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200">
              <a:latin typeface="Times New Roman"/>
              <a:cs typeface="Times New Roman"/>
            </a:endParaRPr>
          </a:p>
          <a:p>
            <a:pPr marL="249554" indent="-236854">
              <a:lnSpc>
                <a:spcPct val="100000"/>
              </a:lnSpc>
              <a:buClr>
                <a:srgbClr val="1A1616"/>
              </a:buClr>
              <a:buFont typeface="Arial"/>
              <a:buAutoNum type="arabicPlain" startAt="3"/>
              <a:tabLst>
                <a:tab pos="236220" algn="l"/>
              </a:tabLst>
            </a:pPr>
            <a:r>
              <a:rPr sz="1200" b="1" spc="120" dirty="0">
                <a:solidFill>
                  <a:srgbClr val="1A1616"/>
                </a:solidFill>
                <a:latin typeface="Arial"/>
                <a:cs typeface="Arial"/>
              </a:rPr>
              <a:t>-</a:t>
            </a:r>
            <a:r>
              <a:rPr sz="1200" b="1" spc="-3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1A1616"/>
                </a:solidFill>
                <a:latin typeface="Arial"/>
                <a:cs typeface="Arial"/>
              </a:rPr>
              <a:t>Viação</a:t>
            </a:r>
            <a:r>
              <a:rPr sz="1200" b="1" spc="2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1A1616"/>
                </a:solidFill>
                <a:latin typeface="Arial"/>
                <a:cs typeface="Arial"/>
              </a:rPr>
              <a:t>Tr</a:t>
            </a:r>
            <a:r>
              <a:rPr sz="1200" b="1" spc="4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b="1" spc="50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b="1" spc="-100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b="1" spc="55" dirty="0">
                <a:solidFill>
                  <a:srgbClr val="1A1616"/>
                </a:solidFill>
                <a:latin typeface="Arial"/>
                <a:cs typeface="Arial"/>
              </a:rPr>
              <a:t>fo</a:t>
            </a:r>
            <a:r>
              <a:rPr sz="1200" b="1" spc="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1A1616"/>
                </a:solidFill>
                <a:latin typeface="Arial"/>
                <a:cs typeface="Arial"/>
              </a:rPr>
              <a:t>LTDA</a:t>
            </a:r>
            <a:r>
              <a:rPr sz="1200" b="1" spc="1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1A1616"/>
                </a:solidFill>
                <a:latin typeface="Arial"/>
                <a:cs typeface="Arial"/>
              </a:rPr>
              <a:t>ME,</a:t>
            </a:r>
            <a:r>
              <a:rPr sz="1200" b="1" spc="-3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1A1616"/>
                </a:solidFill>
                <a:latin typeface="Arial"/>
                <a:cs typeface="Arial"/>
              </a:rPr>
              <a:t>CN</a:t>
            </a:r>
            <a:r>
              <a:rPr sz="1200" b="1" spc="-105" dirty="0">
                <a:solidFill>
                  <a:srgbClr val="1A1616"/>
                </a:solidFill>
                <a:latin typeface="Arial"/>
                <a:cs typeface="Arial"/>
              </a:rPr>
              <a:t>P</a:t>
            </a:r>
            <a:r>
              <a:rPr sz="1200" b="1" spc="10" dirty="0">
                <a:solidFill>
                  <a:srgbClr val="1A1616"/>
                </a:solidFill>
                <a:latin typeface="Arial"/>
                <a:cs typeface="Arial"/>
              </a:rPr>
              <a:t>J</a:t>
            </a:r>
            <a:r>
              <a:rPr sz="1200" b="1" spc="-1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105" dirty="0">
                <a:solidFill>
                  <a:srgbClr val="1A1616"/>
                </a:solidFill>
                <a:latin typeface="Arial"/>
                <a:cs typeface="Arial"/>
              </a:rPr>
              <a:t>06</a:t>
            </a:r>
            <a:r>
              <a:rPr sz="1200" b="1" dirty="0">
                <a:solidFill>
                  <a:srgbClr val="1A1616"/>
                </a:solidFill>
                <a:latin typeface="Arial"/>
                <a:cs typeface="Arial"/>
              </a:rPr>
              <a:t>.</a:t>
            </a:r>
            <a:r>
              <a:rPr sz="1200" b="1" spc="90" dirty="0">
                <a:solidFill>
                  <a:srgbClr val="1A1616"/>
                </a:solidFill>
                <a:latin typeface="Arial"/>
                <a:cs typeface="Arial"/>
              </a:rPr>
              <a:t>047</a:t>
            </a:r>
            <a:r>
              <a:rPr sz="1200" b="1" spc="50" dirty="0">
                <a:solidFill>
                  <a:srgbClr val="1A1616"/>
                </a:solidFill>
                <a:latin typeface="Arial"/>
                <a:cs typeface="Arial"/>
              </a:rPr>
              <a:t>.</a:t>
            </a:r>
            <a:r>
              <a:rPr sz="1200" b="1" spc="45" dirty="0">
                <a:solidFill>
                  <a:srgbClr val="1A1616"/>
                </a:solidFill>
                <a:latin typeface="Arial"/>
                <a:cs typeface="Arial"/>
              </a:rPr>
              <a:t>6</a:t>
            </a:r>
            <a:r>
              <a:rPr sz="1200" b="1" spc="145" dirty="0">
                <a:solidFill>
                  <a:srgbClr val="1A1616"/>
                </a:solidFill>
                <a:latin typeface="Arial"/>
                <a:cs typeface="Arial"/>
              </a:rPr>
              <a:t>05/000</a:t>
            </a:r>
            <a:r>
              <a:rPr sz="1200" b="1" spc="55" dirty="0">
                <a:solidFill>
                  <a:srgbClr val="1A1616"/>
                </a:solidFill>
                <a:latin typeface="Arial"/>
                <a:cs typeface="Arial"/>
              </a:rPr>
              <a:t>1</a:t>
            </a:r>
            <a:r>
              <a:rPr sz="1200" b="1" spc="160" dirty="0">
                <a:solidFill>
                  <a:srgbClr val="1A1616"/>
                </a:solidFill>
                <a:latin typeface="Arial"/>
                <a:cs typeface="Arial"/>
              </a:rPr>
              <a:t>-</a:t>
            </a:r>
            <a:r>
              <a:rPr sz="1200" b="1" spc="-15" dirty="0">
                <a:solidFill>
                  <a:srgbClr val="1A1616"/>
                </a:solidFill>
                <a:latin typeface="Arial"/>
                <a:cs typeface="Arial"/>
              </a:rPr>
              <a:t>1</a:t>
            </a:r>
            <a:r>
              <a:rPr sz="1200" b="1" spc="120" dirty="0">
                <a:solidFill>
                  <a:srgbClr val="1A1616"/>
                </a:solidFill>
                <a:latin typeface="Arial"/>
                <a:cs typeface="Arial"/>
              </a:rPr>
              <a:t>4;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  <a:buClr>
                <a:srgbClr val="1A1616"/>
              </a:buClr>
              <a:buFont typeface="Arial"/>
              <a:buAutoNum type="arabicPlain" startAt="3"/>
            </a:pPr>
            <a:endParaRPr sz="1200">
              <a:latin typeface="Times New Roman"/>
              <a:cs typeface="Times New Roman"/>
            </a:endParaRPr>
          </a:p>
          <a:p>
            <a:pPr marL="459105" marR="60960" lvl="1" indent="-223520" algn="just">
              <a:lnSpc>
                <a:spcPct val="100299"/>
              </a:lnSpc>
              <a:buClr>
                <a:srgbClr val="1A1616"/>
              </a:buClr>
              <a:buFont typeface="Arial"/>
              <a:buAutoNum type="alphaLcParenR"/>
              <a:tabLst>
                <a:tab pos="473075" algn="l"/>
              </a:tabLst>
            </a:pP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6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prova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50" spc="85" dirty="0">
                <a:solidFill>
                  <a:srgbClr val="1A1616"/>
                </a:solidFill>
                <a:latin typeface="Times New Roman"/>
                <a:cs typeface="Times New Roman"/>
              </a:rPr>
              <a:t>01</a:t>
            </a:r>
            <a:r>
              <a:rPr sz="1250" dirty="0">
                <a:solidFill>
                  <a:srgbClr val="1A1616"/>
                </a:solidFill>
                <a:latin typeface="Times New Roman"/>
                <a:cs typeface="Times New Roman"/>
              </a:rPr>
              <a:t>  </a:t>
            </a:r>
            <a:r>
              <a:rPr sz="1250" spc="-70" dirty="0">
                <a:solidFill>
                  <a:srgbClr val="1A1616"/>
                </a:solidFill>
                <a:latin typeface="Times New Roman"/>
                <a:cs typeface="Times New Roman"/>
              </a:rPr>
              <a:t> </a:t>
            </a:r>
            <a:r>
              <a:rPr sz="1200" spc="65" dirty="0">
                <a:solidFill>
                  <a:srgbClr val="1A1616"/>
                </a:solidFill>
                <a:latin typeface="Arial"/>
                <a:cs typeface="Arial"/>
              </a:rPr>
              <a:t>(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spc="55" dirty="0">
                <a:solidFill>
                  <a:srgbClr val="1A1616"/>
                </a:solidFill>
                <a:latin typeface="Arial"/>
                <a:cs typeface="Arial"/>
              </a:rPr>
              <a:t>m)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7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Certificado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9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Reg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stro 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Licenc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amento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1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A1616"/>
                </a:solidFill>
                <a:latin typeface="Arial"/>
                <a:cs typeface="Arial"/>
              </a:rPr>
              <a:t>Ve</a:t>
            </a:r>
            <a:r>
              <a:rPr sz="1200" spc="-75" dirty="0">
                <a:solidFill>
                  <a:srgbClr val="1A1616"/>
                </a:solidFill>
                <a:latin typeface="Arial"/>
                <a:cs typeface="Arial"/>
              </a:rPr>
              <a:t>í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culo </a:t>
            </a:r>
            <a:r>
              <a:rPr sz="1200" spc="1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(CR</a:t>
            </a:r>
            <a:r>
              <a:rPr sz="1200" spc="-19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V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)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17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categor</a:t>
            </a:r>
            <a:r>
              <a:rPr sz="1200" spc="4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A1616"/>
                </a:solidFill>
                <a:latin typeface="Arial"/>
                <a:cs typeface="Arial"/>
              </a:rPr>
              <a:t>m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cro-ô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bus,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em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nome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empresa,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comprovação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q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312F2D"/>
                </a:solidFill>
                <a:latin typeface="Arial"/>
                <a:cs typeface="Arial"/>
              </a:rPr>
              <a:t>l</a:t>
            </a:r>
            <a:r>
              <a:rPr sz="1200" spc="-70" dirty="0">
                <a:solidFill>
                  <a:srgbClr val="312F2D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312F2D"/>
                </a:solidFill>
                <a:latin typeface="Arial"/>
                <a:cs typeface="Arial"/>
              </a:rPr>
              <a:t>c</a:t>
            </a:r>
            <a:r>
              <a:rPr sz="1200" spc="-80" dirty="0">
                <a:solidFill>
                  <a:srgbClr val="312F2D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312F2D"/>
                </a:solidFill>
                <a:latin typeface="Arial"/>
                <a:cs typeface="Arial"/>
              </a:rPr>
              <a:t>tante</a:t>
            </a:r>
            <a:r>
              <a:rPr sz="1200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possui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frota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própr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spc="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conforme</a:t>
            </a:r>
            <a:r>
              <a:rPr sz="1200" spc="11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ex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g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do</a:t>
            </a:r>
            <a:r>
              <a:rPr sz="1200" spc="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no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tóp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co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240" dirty="0">
                <a:solidFill>
                  <a:srgbClr val="1A1616"/>
                </a:solidFill>
                <a:latin typeface="Arial"/>
                <a:cs typeface="Arial"/>
              </a:rPr>
              <a:t>"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V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470" dirty="0">
                <a:solidFill>
                  <a:srgbClr val="1A1616"/>
                </a:solidFill>
                <a:latin typeface="Arial"/>
                <a:cs typeface="Arial"/>
              </a:rPr>
              <a:t>-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Doc</a:t>
            </a:r>
            <a:r>
              <a:rPr sz="1200" spc="-85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me</a:t>
            </a:r>
            <a:r>
              <a:rPr sz="1200" spc="-110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tos</a:t>
            </a:r>
            <a:r>
              <a:rPr sz="1200" spc="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Q</a:t>
            </a:r>
            <a:r>
              <a:rPr sz="1200" spc="-95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spc="-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ficação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T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éc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ca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"</a:t>
            </a:r>
            <a:r>
              <a:rPr sz="1200" spc="375" dirty="0">
                <a:solidFill>
                  <a:srgbClr val="1A1616"/>
                </a:solidFill>
                <a:latin typeface="Arial"/>
                <a:cs typeface="Arial"/>
              </a:rPr>
              <a:t>,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alí</a:t>
            </a:r>
            <a:r>
              <a:rPr sz="1200" spc="-85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ea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1A1616"/>
                </a:solidFill>
                <a:latin typeface="Arial"/>
                <a:cs typeface="Arial"/>
              </a:rPr>
              <a:t>"</a:t>
            </a:r>
            <a:r>
              <a:rPr sz="1200" spc="90" dirty="0">
                <a:solidFill>
                  <a:srgbClr val="1A1616"/>
                </a:solidFill>
                <a:latin typeface="Arial"/>
                <a:cs typeface="Arial"/>
              </a:rPr>
              <a:t>b"</a:t>
            </a:r>
            <a:r>
              <a:rPr sz="1200" spc="-12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do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ed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tal;</a:t>
            </a:r>
            <a:endParaRPr sz="1200">
              <a:latin typeface="Arial"/>
              <a:cs typeface="Arial"/>
            </a:endParaRPr>
          </a:p>
          <a:p>
            <a:pPr marL="463550">
              <a:lnSpc>
                <a:spcPts val="1440"/>
              </a:lnSpc>
            </a:pP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OBS: </a:t>
            </a:r>
            <a:r>
              <a:rPr sz="1200" spc="-7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A1616"/>
                </a:solidFill>
                <a:latin typeface="Arial"/>
                <a:cs typeface="Arial"/>
              </a:rPr>
              <a:t>CRLV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apresentad</a:t>
            </a:r>
            <a:r>
              <a:rPr sz="1200" spc="20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spc="409" dirty="0">
                <a:solidFill>
                  <a:srgbClr val="1A1616"/>
                </a:solidFill>
                <a:latin typeface="Arial"/>
                <a:cs typeface="Arial"/>
              </a:rPr>
              <a:t>,</a:t>
            </a:r>
            <a:r>
              <a:rPr sz="1200" spc="-1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A1616"/>
                </a:solidFill>
                <a:latin typeface="Arial"/>
                <a:cs typeface="Arial"/>
              </a:rPr>
              <a:t>nº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50" spc="85" dirty="0">
                <a:solidFill>
                  <a:srgbClr val="1A1616"/>
                </a:solidFill>
                <a:latin typeface="Times New Roman"/>
                <a:cs typeface="Times New Roman"/>
              </a:rPr>
              <a:t>0</a:t>
            </a:r>
            <a:r>
              <a:rPr sz="1250" spc="55" dirty="0">
                <a:solidFill>
                  <a:srgbClr val="1A1616"/>
                </a:solidFill>
                <a:latin typeface="Times New Roman"/>
                <a:cs typeface="Times New Roman"/>
              </a:rPr>
              <a:t>1</a:t>
            </a:r>
            <a:r>
              <a:rPr sz="1250" spc="-55" dirty="0">
                <a:solidFill>
                  <a:srgbClr val="1A1616"/>
                </a:solidFill>
                <a:latin typeface="Times New Roman"/>
                <a:cs typeface="Times New Roman"/>
              </a:rPr>
              <a:t>1</a:t>
            </a:r>
            <a:r>
              <a:rPr sz="1250" spc="-20" dirty="0">
                <a:solidFill>
                  <a:srgbClr val="1A1616"/>
                </a:solidFill>
                <a:latin typeface="Times New Roman"/>
                <a:cs typeface="Times New Roman"/>
              </a:rPr>
              <a:t>6</a:t>
            </a:r>
            <a:r>
              <a:rPr sz="1250" spc="15" dirty="0">
                <a:solidFill>
                  <a:srgbClr val="1A1616"/>
                </a:solidFill>
                <a:latin typeface="Times New Roman"/>
                <a:cs typeface="Times New Roman"/>
              </a:rPr>
              <a:t>9</a:t>
            </a:r>
            <a:r>
              <a:rPr sz="1250" spc="100" dirty="0">
                <a:solidFill>
                  <a:srgbClr val="1A1616"/>
                </a:solidFill>
                <a:latin typeface="Times New Roman"/>
                <a:cs typeface="Times New Roman"/>
              </a:rPr>
              <a:t>9</a:t>
            </a:r>
            <a:r>
              <a:rPr sz="1250" spc="10" dirty="0">
                <a:solidFill>
                  <a:srgbClr val="1A1616"/>
                </a:solidFill>
                <a:latin typeface="Times New Roman"/>
                <a:cs typeface="Times New Roman"/>
              </a:rPr>
              <a:t>3</a:t>
            </a:r>
            <a:r>
              <a:rPr sz="1250" spc="20" dirty="0">
                <a:solidFill>
                  <a:srgbClr val="1A1616"/>
                </a:solidFill>
                <a:latin typeface="Times New Roman"/>
                <a:cs typeface="Times New Roman"/>
              </a:rPr>
              <a:t>36690,</a:t>
            </a:r>
            <a:r>
              <a:rPr sz="1250" dirty="0">
                <a:solidFill>
                  <a:srgbClr val="1A1616"/>
                </a:solidFill>
                <a:latin typeface="Times New Roman"/>
                <a:cs typeface="Times New Roman"/>
              </a:rPr>
              <a:t> </a:t>
            </a:r>
            <a:r>
              <a:rPr sz="1250" spc="-35" dirty="0">
                <a:solidFill>
                  <a:srgbClr val="1A1616"/>
                </a:solidFill>
                <a:latin typeface="Times New Roman"/>
                <a:cs typeface="Times New Roman"/>
              </a:rPr>
              <a:t> </a:t>
            </a:r>
            <a:r>
              <a:rPr sz="1400" spc="30" dirty="0">
                <a:solidFill>
                  <a:srgbClr val="312F2D"/>
                </a:solidFill>
                <a:latin typeface="Times New Roman"/>
                <a:cs typeface="Times New Roman"/>
              </a:rPr>
              <a:t>é</a:t>
            </a:r>
            <a:r>
              <a:rPr sz="1400" spc="140" dirty="0">
                <a:solidFill>
                  <a:srgbClr val="312F2D"/>
                </a:solidFill>
                <a:latin typeface="Times New Roman"/>
                <a:cs typeface="Times New Roman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v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íc</a:t>
            </a:r>
            <a:r>
              <a:rPr sz="1200" spc="-85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20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spc="1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312F2D"/>
                </a:solidFill>
                <a:latin typeface="Arial"/>
                <a:cs typeface="Arial"/>
              </a:rPr>
              <a:t>t</a:t>
            </a:r>
            <a:r>
              <a:rPr sz="1200" spc="20" dirty="0">
                <a:solidFill>
                  <a:srgbClr val="312F2D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312F2D"/>
                </a:solidFill>
                <a:latin typeface="Arial"/>
                <a:cs typeface="Arial"/>
              </a:rPr>
              <a:t>po</a:t>
            </a:r>
            <a:endParaRPr sz="1200">
              <a:latin typeface="Arial"/>
              <a:cs typeface="Arial"/>
            </a:endParaRPr>
          </a:p>
          <a:p>
            <a:pPr marL="463550">
              <a:lnSpc>
                <a:spcPct val="100000"/>
              </a:lnSpc>
              <a:spcBef>
                <a:spcPts val="30"/>
              </a:spcBef>
            </a:pP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ô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bus,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com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capacidade</a:t>
            </a:r>
            <a:r>
              <a:rPr sz="1200" spc="1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para</a:t>
            </a:r>
            <a:r>
              <a:rPr sz="1200" spc="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50</a:t>
            </a:r>
            <a:r>
              <a:rPr sz="1200" spc="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lugares.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50">
              <a:latin typeface="Times New Roman"/>
              <a:cs typeface="Times New Roman"/>
            </a:endParaRPr>
          </a:p>
          <a:p>
            <a:pPr marL="472440" marR="62865" lvl="1" indent="-227329" algn="just">
              <a:lnSpc>
                <a:spcPct val="104900"/>
              </a:lnSpc>
              <a:buClr>
                <a:srgbClr val="1A1616"/>
              </a:buClr>
              <a:buFont typeface="Arial"/>
              <a:buAutoNum type="alphaLcParenR" startAt="2"/>
              <a:tabLst>
                <a:tab pos="473075" algn="l"/>
              </a:tabLst>
            </a:pP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Não</a:t>
            </a:r>
            <a:r>
              <a:rPr sz="1200" spc="8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aprese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tou</a:t>
            </a:r>
            <a:r>
              <a:rPr sz="1200" spc="12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claração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spc="13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nex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stê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c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spc="16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spc="1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parentesc</a:t>
            </a:r>
            <a:r>
              <a:rPr sz="1200" spc="0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spc="409" dirty="0">
                <a:solidFill>
                  <a:srgbClr val="1A1616"/>
                </a:solidFill>
                <a:latin typeface="Arial"/>
                <a:cs typeface="Arial"/>
              </a:rPr>
              <a:t>,</a:t>
            </a:r>
            <a:r>
              <a:rPr sz="1200" spc="-22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conforme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 mode</a:t>
            </a:r>
            <a:r>
              <a:rPr sz="1200" spc="-8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60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Anexo</a:t>
            </a:r>
            <a:r>
              <a:rPr sz="1200" spc="9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A1616"/>
                </a:solidFill>
                <a:latin typeface="Arial"/>
                <a:cs typeface="Arial"/>
              </a:rPr>
              <a:t>X</a:t>
            </a:r>
            <a:r>
              <a:rPr sz="1200" spc="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do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ed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tal.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1"/>
              </a:spcBef>
              <a:buClr>
                <a:srgbClr val="1A1616"/>
              </a:buClr>
              <a:buFont typeface="Arial"/>
              <a:buAutoNum type="alphaLcParenR" startAt="2"/>
            </a:pPr>
            <a:endParaRPr sz="1200">
              <a:latin typeface="Times New Roman"/>
              <a:cs typeface="Times New Roman"/>
            </a:endParaRPr>
          </a:p>
          <a:p>
            <a:pPr marL="249554" marR="75565" indent="-236854">
              <a:lnSpc>
                <a:spcPct val="102400"/>
              </a:lnSpc>
              <a:buClr>
                <a:srgbClr val="1A1616"/>
              </a:buClr>
              <a:buSzPct val="104347"/>
              <a:buFont typeface="Arial"/>
              <a:buAutoNum type="arabicPlain" startAt="3"/>
              <a:tabLst>
                <a:tab pos="245110" algn="l"/>
              </a:tabLst>
            </a:pPr>
            <a:r>
              <a:rPr sz="1150" b="1" spc="140" dirty="0">
                <a:solidFill>
                  <a:srgbClr val="1A1616"/>
                </a:solidFill>
                <a:latin typeface="Arial"/>
                <a:cs typeface="Arial"/>
              </a:rPr>
              <a:t>- </a:t>
            </a:r>
            <a:r>
              <a:rPr sz="1150" b="1" spc="-1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1A1616"/>
                </a:solidFill>
                <a:latin typeface="Arial"/>
                <a:cs typeface="Arial"/>
              </a:rPr>
              <a:t>Trans-D</a:t>
            </a:r>
            <a:r>
              <a:rPr sz="1200" b="1" spc="10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b="1" spc="-30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b="1" spc="65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b="1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-1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1A1616"/>
                </a:solidFill>
                <a:latin typeface="Arial"/>
                <a:cs typeface="Arial"/>
              </a:rPr>
              <a:t>Excur</a:t>
            </a:r>
            <a:r>
              <a:rPr sz="1200" b="1" spc="-65" dirty="0">
                <a:solidFill>
                  <a:srgbClr val="1A1616"/>
                </a:solidFill>
                <a:latin typeface="Arial"/>
                <a:cs typeface="Arial"/>
              </a:rPr>
              <a:t>s</a:t>
            </a:r>
            <a:r>
              <a:rPr sz="1200" b="1" spc="5" dirty="0">
                <a:solidFill>
                  <a:srgbClr val="1A1616"/>
                </a:solidFill>
                <a:latin typeface="Arial"/>
                <a:cs typeface="Arial"/>
              </a:rPr>
              <a:t>õe</a:t>
            </a:r>
            <a:r>
              <a:rPr sz="1200" b="1" spc="-60" dirty="0">
                <a:solidFill>
                  <a:srgbClr val="1A1616"/>
                </a:solidFill>
                <a:latin typeface="Arial"/>
                <a:cs typeface="Arial"/>
              </a:rPr>
              <a:t>s</a:t>
            </a:r>
            <a:r>
              <a:rPr sz="1200" b="1" spc="260" dirty="0">
                <a:solidFill>
                  <a:srgbClr val="1A1616"/>
                </a:solidFill>
                <a:latin typeface="Arial"/>
                <a:cs typeface="Arial"/>
              </a:rPr>
              <a:t>,</a:t>
            </a:r>
            <a:r>
              <a:rPr sz="1200" b="1" spc="3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30" dirty="0">
                <a:solidFill>
                  <a:srgbClr val="1A1616"/>
                </a:solidFill>
                <a:latin typeface="Arial"/>
                <a:cs typeface="Arial"/>
              </a:rPr>
              <a:t>Fretame</a:t>
            </a:r>
            <a:r>
              <a:rPr sz="1200" b="1" spc="-20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b="1" spc="130" dirty="0">
                <a:solidFill>
                  <a:srgbClr val="1A1616"/>
                </a:solidFill>
                <a:latin typeface="Arial"/>
                <a:cs typeface="Arial"/>
              </a:rPr>
              <a:t>t</a:t>
            </a:r>
            <a:r>
              <a:rPr sz="1200" b="1" spc="65" dirty="0">
                <a:solidFill>
                  <a:srgbClr val="1A1616"/>
                </a:solidFill>
                <a:latin typeface="Arial"/>
                <a:cs typeface="Arial"/>
              </a:rPr>
              <a:t>o, </a:t>
            </a:r>
            <a:r>
              <a:rPr sz="1200" b="1" spc="55" dirty="0">
                <a:solidFill>
                  <a:srgbClr val="1A1616"/>
                </a:solidFill>
                <a:latin typeface="Arial"/>
                <a:cs typeface="Arial"/>
              </a:rPr>
              <a:t>T</a:t>
            </a:r>
            <a:r>
              <a:rPr sz="1200" b="1" spc="35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b="1" spc="100" dirty="0">
                <a:solidFill>
                  <a:srgbClr val="1A1616"/>
                </a:solidFill>
                <a:latin typeface="Arial"/>
                <a:cs typeface="Arial"/>
              </a:rPr>
              <a:t>r</a:t>
            </a:r>
            <a:r>
              <a:rPr sz="1200" b="1" spc="-4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b="1" spc="10" dirty="0">
                <a:solidFill>
                  <a:srgbClr val="1A1616"/>
                </a:solidFill>
                <a:latin typeface="Arial"/>
                <a:cs typeface="Arial"/>
              </a:rPr>
              <a:t>s</a:t>
            </a:r>
            <a:r>
              <a:rPr sz="1200" b="1" spc="-30" dirty="0">
                <a:solidFill>
                  <a:srgbClr val="1A1616"/>
                </a:solidFill>
                <a:latin typeface="Arial"/>
                <a:cs typeface="Arial"/>
              </a:rPr>
              <a:t>m</a:t>
            </a:r>
            <a:r>
              <a:rPr sz="1200" b="1" spc="65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b="1" spc="1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10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b="1" spc="114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1A1616"/>
                </a:solidFill>
                <a:latin typeface="Arial"/>
                <a:cs typeface="Arial"/>
              </a:rPr>
              <a:t>V</a:t>
            </a:r>
            <a:r>
              <a:rPr sz="1200" b="1" spc="2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b="1" spc="10" dirty="0">
                <a:solidFill>
                  <a:srgbClr val="1A1616"/>
                </a:solidFill>
                <a:latin typeface="Arial"/>
                <a:cs typeface="Arial"/>
              </a:rPr>
              <a:t>agens</a:t>
            </a:r>
            <a:r>
              <a:rPr sz="1200" b="1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-7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-170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b="1" spc="5" dirty="0">
                <a:solidFill>
                  <a:srgbClr val="1A1616"/>
                </a:solidFill>
                <a:latin typeface="Arial"/>
                <a:cs typeface="Arial"/>
              </a:rPr>
              <a:t>TDA­</a:t>
            </a:r>
            <a:r>
              <a:rPr sz="1200" b="1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1A1616"/>
                </a:solidFill>
                <a:latin typeface="Arial"/>
                <a:cs typeface="Arial"/>
              </a:rPr>
              <a:t>ME,</a:t>
            </a:r>
            <a:r>
              <a:rPr sz="1200" b="1" spc="-7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1A1616"/>
                </a:solidFill>
                <a:latin typeface="Arial"/>
                <a:cs typeface="Arial"/>
              </a:rPr>
              <a:t>CNPJ</a:t>
            </a:r>
            <a:r>
              <a:rPr sz="1200" b="1" spc="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b="1" spc="105" dirty="0">
                <a:solidFill>
                  <a:srgbClr val="1A1616"/>
                </a:solidFill>
                <a:latin typeface="Arial"/>
                <a:cs typeface="Arial"/>
              </a:rPr>
              <a:t>04</a:t>
            </a:r>
            <a:r>
              <a:rPr sz="1200" b="1" spc="35" dirty="0">
                <a:solidFill>
                  <a:srgbClr val="1A1616"/>
                </a:solidFill>
                <a:latin typeface="Arial"/>
                <a:cs typeface="Arial"/>
              </a:rPr>
              <a:t>.</a:t>
            </a:r>
            <a:r>
              <a:rPr sz="1200" b="1" spc="105" dirty="0">
                <a:solidFill>
                  <a:srgbClr val="1A1616"/>
                </a:solidFill>
                <a:latin typeface="Arial"/>
                <a:cs typeface="Arial"/>
              </a:rPr>
              <a:t>702.</a:t>
            </a:r>
            <a:r>
              <a:rPr sz="1200" b="1" spc="-5" dirty="0">
                <a:solidFill>
                  <a:srgbClr val="1A1616"/>
                </a:solidFill>
                <a:latin typeface="Arial"/>
                <a:cs typeface="Arial"/>
              </a:rPr>
              <a:t>1</a:t>
            </a:r>
            <a:r>
              <a:rPr sz="1200" b="1" spc="100" dirty="0">
                <a:solidFill>
                  <a:srgbClr val="1A1616"/>
                </a:solidFill>
                <a:latin typeface="Arial"/>
                <a:cs typeface="Arial"/>
              </a:rPr>
              <a:t>5</a:t>
            </a:r>
            <a:r>
              <a:rPr sz="1200" b="1" spc="70" dirty="0">
                <a:solidFill>
                  <a:srgbClr val="1A1616"/>
                </a:solidFill>
                <a:latin typeface="Arial"/>
                <a:cs typeface="Arial"/>
              </a:rPr>
              <a:t>7</a:t>
            </a:r>
            <a:r>
              <a:rPr sz="1200" b="1" spc="155" dirty="0">
                <a:solidFill>
                  <a:srgbClr val="1A1616"/>
                </a:solidFill>
                <a:latin typeface="Arial"/>
                <a:cs typeface="Arial"/>
              </a:rPr>
              <a:t>/00</a:t>
            </a:r>
            <a:r>
              <a:rPr sz="1200" b="1" spc="220" dirty="0">
                <a:solidFill>
                  <a:srgbClr val="1A1616"/>
                </a:solidFill>
                <a:latin typeface="Arial"/>
                <a:cs typeface="Arial"/>
              </a:rPr>
              <a:t>0</a:t>
            </a:r>
            <a:r>
              <a:rPr sz="1200" b="1" spc="20" dirty="0">
                <a:solidFill>
                  <a:srgbClr val="1A1616"/>
                </a:solidFill>
                <a:latin typeface="Arial"/>
                <a:cs typeface="Arial"/>
              </a:rPr>
              <a:t>1</a:t>
            </a:r>
            <a:r>
              <a:rPr sz="1200" b="1" spc="175" dirty="0">
                <a:solidFill>
                  <a:srgbClr val="1A1616"/>
                </a:solidFill>
                <a:latin typeface="Arial"/>
                <a:cs typeface="Arial"/>
              </a:rPr>
              <a:t>-</a:t>
            </a:r>
            <a:r>
              <a:rPr sz="1200" b="1" spc="-30" dirty="0">
                <a:solidFill>
                  <a:srgbClr val="1A1616"/>
                </a:solidFill>
                <a:latin typeface="Arial"/>
                <a:cs typeface="Arial"/>
              </a:rPr>
              <a:t>1</a:t>
            </a:r>
            <a:r>
              <a:rPr sz="1200" b="1" spc="120" dirty="0">
                <a:solidFill>
                  <a:srgbClr val="1A1616"/>
                </a:solidFill>
                <a:latin typeface="Arial"/>
                <a:cs typeface="Arial"/>
              </a:rPr>
              <a:t>0</a:t>
            </a:r>
            <a:r>
              <a:rPr sz="1200" b="1" spc="315" dirty="0">
                <a:solidFill>
                  <a:srgbClr val="1A1616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  <a:buClr>
                <a:srgbClr val="1A1616"/>
              </a:buClr>
              <a:buFont typeface="Arial"/>
              <a:buAutoNum type="arabicPlain" startAt="3"/>
            </a:pPr>
            <a:endParaRPr sz="1150">
              <a:latin typeface="Times New Roman"/>
              <a:cs typeface="Times New Roman"/>
            </a:endParaRPr>
          </a:p>
          <a:p>
            <a:pPr marL="472440" marR="44450" lvl="1" indent="-227329" algn="just">
              <a:lnSpc>
                <a:spcPct val="100699"/>
              </a:lnSpc>
              <a:buClr>
                <a:srgbClr val="1A1616"/>
              </a:buClr>
              <a:buFont typeface="Arial"/>
              <a:buAutoNum type="alphaLcParenR"/>
              <a:tabLst>
                <a:tab pos="477520" algn="l"/>
              </a:tabLst>
            </a:pP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prova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reg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stro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comerc</a:t>
            </a:r>
            <a:r>
              <a:rPr sz="1200" spc="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409" dirty="0">
                <a:solidFill>
                  <a:srgbClr val="1A1616"/>
                </a:solidFill>
                <a:latin typeface="Arial"/>
                <a:cs typeface="Arial"/>
              </a:rPr>
              <a:t>,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60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caso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empresa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dividual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ato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constitutivo, 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es</a:t>
            </a:r>
            <a:r>
              <a:rPr sz="1200" spc="-90" dirty="0">
                <a:solidFill>
                  <a:srgbClr val="1A1616"/>
                </a:solidFill>
                <a:latin typeface="Arial"/>
                <a:cs typeface="Arial"/>
              </a:rPr>
              <a:t>t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atuto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contrato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social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v</a:t>
            </a:r>
            <a:r>
              <a:rPr sz="1200" spc="-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gor,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evi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amente</a:t>
            </a:r>
            <a:r>
              <a:rPr sz="1200" spc="114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reg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strado,</a:t>
            </a:r>
            <a:r>
              <a:rPr sz="1200" spc="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em</a:t>
            </a:r>
            <a:r>
              <a:rPr sz="1200" spc="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se</a:t>
            </a:r>
            <a:r>
              <a:rPr sz="1200" spc="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tratando</a:t>
            </a:r>
            <a:r>
              <a:rPr sz="1200" spc="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sociedades</a:t>
            </a:r>
            <a:r>
              <a:rPr sz="1200" spc="8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comerc</a:t>
            </a:r>
            <a:r>
              <a:rPr sz="1200" spc="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s,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A1616"/>
                </a:solidFill>
                <a:latin typeface="Arial"/>
                <a:cs typeface="Arial"/>
              </a:rPr>
              <a:t>e,</a:t>
            </a:r>
            <a:r>
              <a:rPr sz="1200" spc="2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no</a:t>
            </a:r>
            <a:r>
              <a:rPr sz="1200" spc="13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caso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spc="1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soc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ades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por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ações,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acompanhado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documentos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spc="-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ção</a:t>
            </a:r>
            <a:r>
              <a:rPr sz="1200" spc="1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seus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administradores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312F2D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312F2D"/>
                </a:solidFill>
                <a:latin typeface="Arial"/>
                <a:cs typeface="Arial"/>
              </a:rPr>
              <a:t>nscr</a:t>
            </a:r>
            <a:r>
              <a:rPr sz="1200" spc="-45" dirty="0">
                <a:solidFill>
                  <a:srgbClr val="312F2D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312F2D"/>
                </a:solidFill>
                <a:latin typeface="Arial"/>
                <a:cs typeface="Arial"/>
              </a:rPr>
              <a:t>ção</a:t>
            </a:r>
            <a:r>
              <a:rPr sz="1200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do</a:t>
            </a:r>
            <a:r>
              <a:rPr sz="1200" spc="1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ato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312F2D"/>
                </a:solidFill>
                <a:latin typeface="Arial"/>
                <a:cs typeface="Arial"/>
              </a:rPr>
              <a:t>const</a:t>
            </a:r>
            <a:r>
              <a:rPr sz="1200" spc="-5" dirty="0">
                <a:solidFill>
                  <a:srgbClr val="312F2D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312F2D"/>
                </a:solidFill>
                <a:latin typeface="Arial"/>
                <a:cs typeface="Arial"/>
              </a:rPr>
              <a:t>tut</a:t>
            </a:r>
            <a:r>
              <a:rPr sz="1200" spc="10" dirty="0">
                <a:solidFill>
                  <a:srgbClr val="312F2D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312F2D"/>
                </a:solidFill>
                <a:latin typeface="Arial"/>
                <a:cs typeface="Arial"/>
              </a:rPr>
              <a:t>vo,</a:t>
            </a:r>
            <a:r>
              <a:rPr sz="1200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312F2D"/>
                </a:solidFill>
                <a:latin typeface="Arial"/>
                <a:cs typeface="Arial"/>
              </a:rPr>
              <a:t>no</a:t>
            </a:r>
            <a:r>
              <a:rPr sz="1200" spc="-5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312F2D"/>
                </a:solidFill>
                <a:latin typeface="Arial"/>
                <a:cs typeface="Arial"/>
              </a:rPr>
              <a:t>caso</a:t>
            </a:r>
            <a:r>
              <a:rPr sz="1200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soc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ieda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es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312F2D"/>
                </a:solidFill>
                <a:latin typeface="Arial"/>
                <a:cs typeface="Arial"/>
              </a:rPr>
              <a:t>c</a:t>
            </a:r>
            <a:r>
              <a:rPr sz="1200" spc="-75" dirty="0">
                <a:solidFill>
                  <a:srgbClr val="312F2D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312F2D"/>
                </a:solidFill>
                <a:latin typeface="Arial"/>
                <a:cs typeface="Arial"/>
              </a:rPr>
              <a:t>v</a:t>
            </a:r>
            <a:r>
              <a:rPr sz="1200" spc="-5" dirty="0">
                <a:solidFill>
                  <a:srgbClr val="312F2D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312F2D"/>
                </a:solidFill>
                <a:latin typeface="Arial"/>
                <a:cs typeface="Arial"/>
              </a:rPr>
              <a:t>s,</a:t>
            </a:r>
            <a:r>
              <a:rPr sz="1200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acompanha</a:t>
            </a:r>
            <a:r>
              <a:rPr sz="1200" spc="2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prova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retor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em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exerc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í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cio   </a:t>
            </a:r>
            <a:r>
              <a:rPr sz="1200" spc="-10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 </a:t>
            </a:r>
            <a:r>
              <a:rPr sz="1200" spc="-7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Cert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ficado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 da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 </a:t>
            </a:r>
            <a:r>
              <a:rPr sz="1200" spc="-10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Cond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ção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 </a:t>
            </a:r>
            <a:r>
              <a:rPr sz="1200" spc="-9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 </a:t>
            </a:r>
            <a:r>
              <a:rPr sz="1200" spc="-1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M</a:t>
            </a:r>
            <a:r>
              <a:rPr sz="1200" spc="-8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croempree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dedor</a:t>
            </a:r>
            <a:endParaRPr sz="1200">
              <a:latin typeface="Arial"/>
              <a:cs typeface="Arial"/>
            </a:endParaRPr>
          </a:p>
          <a:p>
            <a:pPr marL="481965" indent="-110489">
              <a:lnSpc>
                <a:spcPts val="1400"/>
              </a:lnSpc>
            </a:pPr>
            <a:r>
              <a:rPr sz="1200" spc="-78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1A1616"/>
                </a:solidFill>
                <a:latin typeface="Arial"/>
                <a:cs typeface="Arial"/>
              </a:rPr>
              <a:t>nd</a:t>
            </a:r>
            <a:r>
              <a:rPr sz="1200" spc="-10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vidua</a:t>
            </a:r>
            <a:r>
              <a:rPr sz="1200" spc="7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310" dirty="0">
                <a:solidFill>
                  <a:srgbClr val="1A1616"/>
                </a:solidFill>
                <a:latin typeface="Arial"/>
                <a:cs typeface="Arial"/>
              </a:rPr>
              <a:t>,</a:t>
            </a:r>
            <a:r>
              <a:rPr sz="1200" spc="1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quando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1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for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312F2D"/>
                </a:solidFill>
                <a:latin typeface="Arial"/>
                <a:cs typeface="Arial"/>
              </a:rPr>
              <a:t>caso,</a:t>
            </a:r>
            <a:r>
              <a:rPr sz="1200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conforme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ex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g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no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tópi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co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1A1616"/>
                </a:solidFill>
                <a:latin typeface="Arial"/>
                <a:cs typeface="Arial"/>
              </a:rPr>
              <a:t>"7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470" dirty="0">
                <a:solidFill>
                  <a:srgbClr val="1A1616"/>
                </a:solidFill>
                <a:latin typeface="Arial"/>
                <a:cs typeface="Arial"/>
              </a:rPr>
              <a:t>-</a:t>
            </a:r>
            <a:endParaRPr sz="1200">
              <a:latin typeface="Arial"/>
              <a:cs typeface="Arial"/>
            </a:endParaRPr>
          </a:p>
          <a:p>
            <a:pPr marL="481965" marR="5080">
              <a:lnSpc>
                <a:spcPts val="1510"/>
              </a:lnSpc>
              <a:spcBef>
                <a:spcPts val="25"/>
              </a:spcBef>
            </a:pP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Habilitação </a:t>
            </a:r>
            <a:r>
              <a:rPr sz="1200" spc="9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J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spc="55" dirty="0">
                <a:solidFill>
                  <a:srgbClr val="1A1616"/>
                </a:solidFill>
                <a:latin typeface="Arial"/>
                <a:cs typeface="Arial"/>
              </a:rPr>
              <a:t>r</a:t>
            </a:r>
            <a:r>
              <a:rPr sz="1200" spc="-114" dirty="0">
                <a:solidFill>
                  <a:srgbClr val="1A1616"/>
                </a:solidFill>
                <a:latin typeface="Arial"/>
                <a:cs typeface="Arial"/>
              </a:rPr>
              <a:t>í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ca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565656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200" spc="80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470" dirty="0">
                <a:solidFill>
                  <a:srgbClr val="312F2D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Documentos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200" spc="-1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Habilitação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Juríd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ca</a:t>
            </a:r>
            <a:r>
              <a:rPr sz="1200" spc="-80" dirty="0">
                <a:solidFill>
                  <a:srgbClr val="1A1616"/>
                </a:solidFill>
                <a:latin typeface="Arial"/>
                <a:cs typeface="Arial"/>
              </a:rPr>
              <a:t>"</a:t>
            </a:r>
            <a:r>
              <a:rPr sz="1200" spc="409" dirty="0">
                <a:solidFill>
                  <a:srgbClr val="1A1616"/>
                </a:solidFill>
                <a:latin typeface="Arial"/>
                <a:cs typeface="Arial"/>
              </a:rPr>
              <a:t>,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al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ínea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1A1616"/>
                </a:solidFill>
                <a:latin typeface="Arial"/>
                <a:cs typeface="Arial"/>
              </a:rPr>
              <a:t>"</a:t>
            </a:r>
            <a:r>
              <a:rPr sz="1200" spc="70" dirty="0">
                <a:solidFill>
                  <a:srgbClr val="1A1616"/>
                </a:solidFill>
                <a:latin typeface="Arial"/>
                <a:cs typeface="Arial"/>
              </a:rPr>
              <a:t>b"</a:t>
            </a:r>
            <a:r>
              <a:rPr sz="1200" spc="-11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ou</a:t>
            </a:r>
            <a:r>
              <a:rPr sz="1200" spc="-8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A1616"/>
                </a:solidFill>
                <a:latin typeface="Arial"/>
                <a:cs typeface="Arial"/>
              </a:rPr>
              <a:t>"c"</a:t>
            </a:r>
            <a:r>
              <a:rPr sz="1200" spc="-8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ou</a:t>
            </a:r>
            <a:r>
              <a:rPr sz="1200" spc="-8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A1616"/>
                </a:solidFill>
                <a:latin typeface="Arial"/>
                <a:cs typeface="Arial"/>
              </a:rPr>
              <a:t>"</a:t>
            </a:r>
            <a:r>
              <a:rPr sz="1200" spc="85" dirty="0">
                <a:solidFill>
                  <a:srgbClr val="1A1616"/>
                </a:solidFill>
                <a:latin typeface="Arial"/>
                <a:cs typeface="Arial"/>
              </a:rPr>
              <a:t>d"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ou</a:t>
            </a:r>
            <a:r>
              <a:rPr sz="1200" spc="-8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1A1616"/>
                </a:solidFill>
                <a:latin typeface="Arial"/>
                <a:cs typeface="Arial"/>
              </a:rPr>
              <a:t>"g"</a:t>
            </a:r>
            <a:r>
              <a:rPr sz="1200" spc="-7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do </a:t>
            </a:r>
            <a:r>
              <a:rPr sz="1200" spc="-5" dirty="0">
                <a:solidFill>
                  <a:srgbClr val="1A1616"/>
                </a:solidFill>
                <a:latin typeface="Arial"/>
                <a:cs typeface="Arial"/>
              </a:rPr>
              <a:t>edital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Times New Roman"/>
              <a:cs typeface="Times New Roman"/>
            </a:endParaRPr>
          </a:p>
          <a:p>
            <a:pPr marL="481965" marR="48895" lvl="1" indent="-227965" algn="just">
              <a:lnSpc>
                <a:spcPct val="99000"/>
              </a:lnSpc>
              <a:buClr>
                <a:srgbClr val="1A1616"/>
              </a:buClr>
              <a:buFont typeface="Arial"/>
              <a:buAutoNum type="alphaLcParenR" startAt="2"/>
              <a:tabLst>
                <a:tab pos="482600" algn="l"/>
              </a:tabLst>
            </a:pP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Não</a:t>
            </a:r>
            <a:r>
              <a:rPr sz="1200" spc="1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prova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spc="13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1A1616"/>
                </a:solidFill>
                <a:latin typeface="Arial"/>
                <a:cs typeface="Arial"/>
              </a:rPr>
              <a:t>C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er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t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idão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Negat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iva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spc="1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Déb</a:t>
            </a:r>
            <a:r>
              <a:rPr sz="1200" spc="-11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tos</a:t>
            </a:r>
            <a:r>
              <a:rPr sz="1200" spc="1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A1616"/>
                </a:solidFill>
                <a:latin typeface="Arial"/>
                <a:cs typeface="Arial"/>
              </a:rPr>
              <a:t>T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raba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60" dirty="0">
                <a:solidFill>
                  <a:srgbClr val="1A1616"/>
                </a:solidFill>
                <a:latin typeface="Arial"/>
                <a:cs typeface="Arial"/>
              </a:rPr>
              <a:t>h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stas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(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CND</a:t>
            </a:r>
            <a:r>
              <a:rPr sz="1200" spc="-120" dirty="0">
                <a:solidFill>
                  <a:srgbClr val="1A1616"/>
                </a:solidFill>
                <a:latin typeface="Arial"/>
                <a:cs typeface="Arial"/>
              </a:rPr>
              <a:t>T</a:t>
            </a:r>
            <a:r>
              <a:rPr sz="1200" spc="195" dirty="0">
                <a:solidFill>
                  <a:srgbClr val="1A1616"/>
                </a:solidFill>
                <a:latin typeface="Arial"/>
                <a:cs typeface="Arial"/>
              </a:rPr>
              <a:t>)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comprovando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spc="1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inex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stênc</a:t>
            </a:r>
            <a:r>
              <a:rPr sz="1200" spc="-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spc="8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spc="7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éb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to</a:t>
            </a:r>
            <a:r>
              <a:rPr sz="1200" spc="-595" dirty="0">
                <a:solidFill>
                  <a:srgbClr val="1A1616"/>
                </a:solidFill>
                <a:latin typeface="Arial"/>
                <a:cs typeface="Arial"/>
              </a:rPr>
              <a:t>s</a:t>
            </a:r>
            <a:r>
              <a:rPr sz="1200" spc="-90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nad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mp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perante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    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spc="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Justi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ça</a:t>
            </a:r>
            <a:r>
              <a:rPr sz="1200" spc="13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do</a:t>
            </a:r>
            <a:r>
              <a:rPr sz="1200" spc="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A1616"/>
                </a:solidFill>
                <a:latin typeface="Arial"/>
                <a:cs typeface="Arial"/>
              </a:rPr>
              <a:t>T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raba</a:t>
            </a:r>
            <a:r>
              <a:rPr sz="1200" spc="-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h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spc="310" dirty="0">
                <a:solidFill>
                  <a:srgbClr val="1A1616"/>
                </a:solidFill>
                <a:latin typeface="Arial"/>
                <a:cs typeface="Arial"/>
              </a:rPr>
              <a:t>,</a:t>
            </a:r>
            <a:r>
              <a:rPr sz="1200" spc="-1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conforme</a:t>
            </a:r>
            <a:r>
              <a:rPr sz="1200" spc="1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exig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do</a:t>
            </a:r>
            <a:r>
              <a:rPr sz="1200" spc="1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60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spc="8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tópi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co</a:t>
            </a:r>
            <a:r>
              <a:rPr sz="1200" spc="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1A1616"/>
                </a:solidFill>
                <a:latin typeface="Arial"/>
                <a:cs typeface="Arial"/>
              </a:rPr>
              <a:t>"</a:t>
            </a:r>
            <a:r>
              <a:rPr sz="1200" spc="27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37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470" dirty="0">
                <a:solidFill>
                  <a:srgbClr val="1A1616"/>
                </a:solidFill>
                <a:latin typeface="Arial"/>
                <a:cs typeface="Arial"/>
              </a:rPr>
              <a:t>-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ocumentos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Reg</a:t>
            </a:r>
            <a:r>
              <a:rPr sz="1200" spc="-70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ar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dade</a:t>
            </a:r>
            <a:r>
              <a:rPr sz="1200" spc="10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F</a:t>
            </a:r>
            <a:r>
              <a:rPr sz="1200" spc="-10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sca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35" dirty="0">
                <a:solidFill>
                  <a:srgbClr val="1A1616"/>
                </a:solidFill>
                <a:latin typeface="Arial"/>
                <a:cs typeface="Arial"/>
              </a:rPr>
              <a:t>"</a:t>
            </a:r>
            <a:r>
              <a:rPr sz="1200" spc="380" dirty="0">
                <a:solidFill>
                  <a:srgbClr val="1A1616"/>
                </a:solidFill>
                <a:latin typeface="Arial"/>
                <a:cs typeface="Arial"/>
              </a:rPr>
              <a:t>,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alí</a:t>
            </a:r>
            <a:r>
              <a:rPr sz="1200" spc="-80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ea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312F2D"/>
                </a:solidFill>
                <a:latin typeface="Arial"/>
                <a:cs typeface="Arial"/>
              </a:rPr>
              <a:t>"e"</a:t>
            </a:r>
            <a:r>
              <a:rPr sz="1200" spc="-114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ed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tal</a:t>
            </a:r>
            <a:r>
              <a:rPr sz="1200" spc="310" dirty="0">
                <a:solidFill>
                  <a:srgbClr val="1A1616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1150">
              <a:latin typeface="Times New Roman"/>
              <a:cs typeface="Times New Roman"/>
            </a:endParaRPr>
          </a:p>
          <a:p>
            <a:pPr marL="481965" marR="41910" indent="-227965" algn="just">
              <a:lnSpc>
                <a:spcPct val="99500"/>
              </a:lnSpc>
            </a:pPr>
            <a:r>
              <a:rPr sz="1350" spc="-105" dirty="0">
                <a:solidFill>
                  <a:srgbClr val="1A1616"/>
                </a:solidFill>
                <a:latin typeface="Arial"/>
                <a:cs typeface="Arial"/>
              </a:rPr>
              <a:t>e) </a:t>
            </a:r>
            <a:r>
              <a:rPr sz="1350" spc="8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350" spc="-135" dirty="0">
                <a:solidFill>
                  <a:srgbClr val="1A1616"/>
                </a:solidFill>
                <a:latin typeface="Arial"/>
                <a:cs typeface="Arial"/>
              </a:rPr>
              <a:t>Não</a:t>
            </a:r>
            <a:r>
              <a:rPr sz="135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350" spc="-16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350" spc="-105" dirty="0">
                <a:solidFill>
                  <a:srgbClr val="1A1616"/>
                </a:solidFill>
                <a:latin typeface="Arial"/>
                <a:cs typeface="Arial"/>
              </a:rPr>
              <a:t>apresentou</a:t>
            </a:r>
            <a:r>
              <a:rPr sz="135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350" spc="2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350" spc="-90" dirty="0">
                <a:solidFill>
                  <a:srgbClr val="1A1616"/>
                </a:solidFill>
                <a:latin typeface="Arial"/>
                <a:cs typeface="Arial"/>
              </a:rPr>
              <a:t>prova</a:t>
            </a:r>
            <a:r>
              <a:rPr sz="135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350" spc="-12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350" spc="-9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35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350" spc="-1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350" spc="-90" dirty="0">
                <a:solidFill>
                  <a:srgbClr val="1A1616"/>
                </a:solidFill>
                <a:latin typeface="Arial"/>
                <a:cs typeface="Arial"/>
              </a:rPr>
              <a:t>Cert</a:t>
            </a:r>
            <a:r>
              <a:rPr sz="1350" spc="-8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350" spc="-7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350" spc="-120" dirty="0">
                <a:solidFill>
                  <a:srgbClr val="1A1616"/>
                </a:solidFill>
                <a:latin typeface="Arial"/>
                <a:cs typeface="Arial"/>
              </a:rPr>
              <a:t>ões</a:t>
            </a:r>
            <a:r>
              <a:rPr sz="135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350" spc="-8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350" spc="-110" dirty="0">
                <a:solidFill>
                  <a:srgbClr val="1A1616"/>
                </a:solidFill>
                <a:latin typeface="Arial"/>
                <a:cs typeface="Arial"/>
              </a:rPr>
              <a:t>Negat</a:t>
            </a:r>
            <a:r>
              <a:rPr sz="1350" spc="-6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350" spc="-120" dirty="0">
                <a:solidFill>
                  <a:srgbClr val="1A1616"/>
                </a:solidFill>
                <a:latin typeface="Arial"/>
                <a:cs typeface="Arial"/>
              </a:rPr>
              <a:t>vas</a:t>
            </a:r>
            <a:r>
              <a:rPr sz="135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350" spc="-7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350" spc="-114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35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350" spc="-11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350" spc="-60" dirty="0">
                <a:solidFill>
                  <a:srgbClr val="1A1616"/>
                </a:solidFill>
                <a:latin typeface="Arial"/>
                <a:cs typeface="Arial"/>
              </a:rPr>
              <a:t>fa</a:t>
            </a:r>
            <a:r>
              <a:rPr sz="1350" spc="-3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350" spc="-105" dirty="0">
                <a:solidFill>
                  <a:srgbClr val="1A1616"/>
                </a:solidFill>
                <a:latin typeface="Arial"/>
                <a:cs typeface="Arial"/>
              </a:rPr>
              <a:t>ênc</a:t>
            </a:r>
            <a:r>
              <a:rPr sz="1350" spc="-9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350" spc="-110" dirty="0">
                <a:solidFill>
                  <a:srgbClr val="1A1616"/>
                </a:solidFill>
                <a:latin typeface="Arial"/>
                <a:cs typeface="Arial"/>
              </a:rPr>
              <a:t>as</a:t>
            </a:r>
            <a:r>
              <a:rPr sz="1350" dirty="0">
                <a:solidFill>
                  <a:srgbClr val="1A1616"/>
                </a:solidFill>
                <a:latin typeface="Arial"/>
                <a:cs typeface="Arial"/>
              </a:rPr>
              <a:t>  </a:t>
            </a:r>
            <a:r>
              <a:rPr sz="1350" spc="-114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350" spc="-10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350" spc="-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concordatas</a:t>
            </a:r>
            <a:r>
              <a:rPr sz="1200" spc="13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exped</a:t>
            </a:r>
            <a:r>
              <a:rPr sz="1200" spc="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das</a:t>
            </a:r>
            <a:r>
              <a:rPr sz="1200" spc="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pe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os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istrib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dores</a:t>
            </a:r>
            <a:r>
              <a:rPr sz="1200" spc="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spc="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sede,</a:t>
            </a:r>
            <a:r>
              <a:rPr sz="1200" spc="1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conforme</a:t>
            </a:r>
            <a:r>
              <a:rPr sz="1200" spc="9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ex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g</a:t>
            </a:r>
            <a:r>
              <a:rPr sz="1200" spc="-65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1A1616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tópi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co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1A1616"/>
                </a:solidFill>
                <a:latin typeface="Arial"/>
                <a:cs typeface="Arial"/>
              </a:rPr>
              <a:t>"</a:t>
            </a:r>
            <a:r>
              <a:rPr sz="1200" spc="270" dirty="0">
                <a:solidFill>
                  <a:srgbClr val="1A1616"/>
                </a:solidFill>
                <a:latin typeface="Arial"/>
                <a:cs typeface="Arial"/>
              </a:rPr>
              <a:t>II</a:t>
            </a:r>
            <a:r>
              <a:rPr sz="1200" spc="-114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470" dirty="0">
                <a:solidFill>
                  <a:srgbClr val="312F2D"/>
                </a:solidFill>
                <a:latin typeface="Arial"/>
                <a:cs typeface="Arial"/>
              </a:rPr>
              <a:t>-</a:t>
            </a:r>
            <a:r>
              <a:rPr sz="1200" spc="155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Documentos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Regu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ari</a:t>
            </a:r>
            <a:r>
              <a:rPr sz="1200" spc="-60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ade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A1616"/>
                </a:solidFill>
                <a:latin typeface="Arial"/>
                <a:cs typeface="Arial"/>
              </a:rPr>
              <a:t>F</a:t>
            </a:r>
            <a:r>
              <a:rPr sz="1200" spc="-10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scal</a:t>
            </a:r>
            <a:r>
              <a:rPr sz="1200" spc="-50" dirty="0">
                <a:solidFill>
                  <a:srgbClr val="1A1616"/>
                </a:solidFill>
                <a:latin typeface="Arial"/>
                <a:cs typeface="Arial"/>
              </a:rPr>
              <a:t>"</a:t>
            </a:r>
            <a:r>
              <a:rPr sz="1200" spc="409" dirty="0">
                <a:solidFill>
                  <a:srgbClr val="1A1616"/>
                </a:solidFill>
                <a:latin typeface="Arial"/>
                <a:cs typeface="Arial"/>
              </a:rPr>
              <a:t>,</a:t>
            </a:r>
            <a:r>
              <a:rPr sz="1200" spc="-1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spc="-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-90" dirty="0">
                <a:solidFill>
                  <a:srgbClr val="1A1616"/>
                </a:solidFill>
                <a:latin typeface="Arial"/>
                <a:cs typeface="Arial"/>
              </a:rPr>
              <a:t>í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nea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50" spc="105" dirty="0">
                <a:solidFill>
                  <a:srgbClr val="1A1616"/>
                </a:solidFill>
                <a:latin typeface="Arial"/>
                <a:cs typeface="Arial"/>
              </a:rPr>
              <a:t>"f"</a:t>
            </a:r>
            <a:r>
              <a:rPr sz="1250" spc="1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A1616"/>
                </a:solidFill>
                <a:latin typeface="Arial"/>
                <a:cs typeface="Arial"/>
              </a:rPr>
              <a:t>edital;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200">
              <a:latin typeface="Times New Roman"/>
              <a:cs typeface="Times New Roman"/>
            </a:endParaRPr>
          </a:p>
          <a:p>
            <a:pPr marL="490855" marR="43180" indent="-237490" algn="just">
              <a:lnSpc>
                <a:spcPct val="100000"/>
              </a:lnSpc>
            </a:pPr>
            <a:r>
              <a:rPr sz="1200" spc="35" dirty="0">
                <a:solidFill>
                  <a:srgbClr val="1A1616"/>
                </a:solidFill>
                <a:latin typeface="Arial"/>
                <a:cs typeface="Arial"/>
              </a:rPr>
              <a:t>d) </a:t>
            </a:r>
            <a:r>
              <a:rPr sz="1200" spc="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Não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apresentou</a:t>
            </a:r>
            <a:r>
              <a:rPr sz="1200" spc="1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nenh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spc="80" dirty="0">
                <a:solidFill>
                  <a:srgbClr val="1A1616"/>
                </a:solidFill>
                <a:latin typeface="Arial"/>
                <a:cs typeface="Arial"/>
              </a:rPr>
              <a:t>m</a:t>
            </a:r>
            <a:r>
              <a:rPr sz="1200" spc="-15" dirty="0">
                <a:solidFill>
                  <a:srgbClr val="1A1616"/>
                </a:solidFill>
                <a:latin typeface="Arial"/>
                <a:cs typeface="Arial"/>
              </a:rPr>
              <a:t> doc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me</a:t>
            </a:r>
            <a:r>
              <a:rPr sz="1200" spc="-110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60" dirty="0">
                <a:solidFill>
                  <a:srgbClr val="1A1616"/>
                </a:solidFill>
                <a:latin typeface="Arial"/>
                <a:cs typeface="Arial"/>
              </a:rPr>
              <a:t>to</a:t>
            </a:r>
            <a:r>
              <a:rPr sz="1200" spc="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A1616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e</a:t>
            </a:r>
            <a:r>
              <a:rPr sz="1200" spc="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comprovação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de</a:t>
            </a:r>
            <a:r>
              <a:rPr sz="1200" spc="3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Q</a:t>
            </a:r>
            <a:r>
              <a:rPr sz="1200" spc="-95" dirty="0">
                <a:solidFill>
                  <a:srgbClr val="1A1616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a</a:t>
            </a:r>
            <a:r>
              <a:rPr sz="1200" spc="-5" dirty="0">
                <a:solidFill>
                  <a:srgbClr val="1A1616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A1616"/>
                </a:solidFill>
                <a:latin typeface="Arial"/>
                <a:cs typeface="Arial"/>
              </a:rPr>
              <a:t>ficação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 Econôm</a:t>
            </a:r>
            <a:r>
              <a:rPr sz="1200" spc="-4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1A1616"/>
                </a:solidFill>
                <a:latin typeface="Arial"/>
                <a:cs typeface="Arial"/>
              </a:rPr>
              <a:t>co-F</a:t>
            </a:r>
            <a:r>
              <a:rPr sz="1200" spc="2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A1616"/>
                </a:solidFill>
                <a:latin typeface="Arial"/>
                <a:cs typeface="Arial"/>
              </a:rPr>
              <a:t>nance</a:t>
            </a:r>
            <a:r>
              <a:rPr sz="1200" spc="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ro,</a:t>
            </a:r>
            <a:r>
              <a:rPr sz="1200" spc="3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312F2D"/>
                </a:solidFill>
                <a:latin typeface="Arial"/>
                <a:cs typeface="Arial"/>
              </a:rPr>
              <a:t>conforme</a:t>
            </a:r>
            <a:r>
              <a:rPr sz="1200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ex</a:t>
            </a:r>
            <a:r>
              <a:rPr sz="1200" spc="-7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gido </a:t>
            </a:r>
            <a:r>
              <a:rPr sz="1200" spc="-140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A1616"/>
                </a:solidFill>
                <a:latin typeface="Arial"/>
                <a:cs typeface="Arial"/>
              </a:rPr>
              <a:t>no</a:t>
            </a:r>
            <a:r>
              <a:rPr sz="1200" spc="6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A1616"/>
                </a:solidFill>
                <a:latin typeface="Arial"/>
                <a:cs typeface="Arial"/>
              </a:rPr>
              <a:t>tóp</a:t>
            </a:r>
            <a:r>
              <a:rPr sz="1200" dirty="0">
                <a:solidFill>
                  <a:srgbClr val="1A1616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co</a:t>
            </a:r>
            <a:r>
              <a:rPr sz="1200" spc="2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190" dirty="0">
                <a:solidFill>
                  <a:srgbClr val="312F2D"/>
                </a:solidFill>
                <a:latin typeface="Arial"/>
                <a:cs typeface="Arial"/>
              </a:rPr>
              <a:t>"</a:t>
            </a:r>
            <a:r>
              <a:rPr sz="1200" spc="85" dirty="0">
                <a:solidFill>
                  <a:srgbClr val="312F2D"/>
                </a:solidFill>
                <a:latin typeface="Arial"/>
                <a:cs typeface="Arial"/>
              </a:rPr>
              <a:t> </a:t>
            </a:r>
            <a:r>
              <a:rPr sz="1200" spc="270" dirty="0">
                <a:solidFill>
                  <a:srgbClr val="312F2D"/>
                </a:solidFill>
                <a:latin typeface="Arial"/>
                <a:cs typeface="Arial"/>
              </a:rPr>
              <a:t>I</a:t>
            </a:r>
            <a:r>
              <a:rPr sz="1200" spc="375" dirty="0">
                <a:solidFill>
                  <a:srgbClr val="312F2D"/>
                </a:solidFill>
                <a:latin typeface="Arial"/>
                <a:cs typeface="Arial"/>
              </a:rPr>
              <a:t>I</a:t>
            </a:r>
            <a:r>
              <a:rPr sz="1200" spc="425" dirty="0">
                <a:solidFill>
                  <a:srgbClr val="1A1616"/>
                </a:solidFill>
                <a:latin typeface="Arial"/>
                <a:cs typeface="Arial"/>
              </a:rPr>
              <a:t>-</a:t>
            </a:r>
            <a:r>
              <a:rPr sz="1200" spc="55" dirty="0">
                <a:solidFill>
                  <a:srgbClr val="1A161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A1616"/>
                </a:solidFill>
                <a:latin typeface="Arial"/>
                <a:cs typeface="Arial"/>
              </a:rPr>
              <a:t>Docume</a:t>
            </a:r>
            <a:r>
              <a:rPr sz="1200" spc="-80" dirty="0">
                <a:solidFill>
                  <a:srgbClr val="1A1616"/>
                </a:solidFill>
                <a:latin typeface="Arial"/>
                <a:cs typeface="Arial"/>
              </a:rPr>
              <a:t>n</a:t>
            </a:r>
            <a:r>
              <a:rPr sz="1200" spc="40" dirty="0">
                <a:solidFill>
                  <a:srgbClr val="1A1616"/>
                </a:solidFill>
                <a:latin typeface="Arial"/>
                <a:cs typeface="Arial"/>
              </a:rPr>
              <a:t>to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0703" y="498348"/>
            <a:ext cx="708660" cy="8183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10911" y="9811511"/>
            <a:ext cx="2075688" cy="7726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080714" y="614673"/>
            <a:ext cx="1826895" cy="570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>
              <a:lnSpc>
                <a:spcPct val="100000"/>
              </a:lnSpc>
            </a:pPr>
            <a:r>
              <a:rPr sz="2300" b="1" spc="15" dirty="0">
                <a:solidFill>
                  <a:srgbClr val="161111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600" b="1" spc="40" dirty="0">
                <a:solidFill>
                  <a:srgbClr val="161111"/>
                </a:solidFill>
                <a:latin typeface="Arial"/>
                <a:cs typeface="Arial"/>
              </a:rPr>
              <a:t>ESPORTE</a:t>
            </a:r>
            <a:r>
              <a:rPr sz="1600" b="1" spc="1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600" b="1" spc="10" dirty="0">
                <a:solidFill>
                  <a:srgbClr val="161111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77371" y="1500506"/>
            <a:ext cx="4981575" cy="16503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0665" marR="25400" indent="-5080">
              <a:lnSpc>
                <a:spcPct val="102499"/>
              </a:lnSpc>
            </a:pP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de </a:t>
            </a:r>
            <a:r>
              <a:rPr sz="1200" spc="-15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Qualificação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61111"/>
                </a:solidFill>
                <a:latin typeface="Arial"/>
                <a:cs typeface="Arial"/>
              </a:rPr>
              <a:t>Econôm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ico-F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nanceiro</a:t>
            </a:r>
            <a:r>
              <a:rPr sz="1200" spc="-70" dirty="0">
                <a:solidFill>
                  <a:srgbClr val="161111"/>
                </a:solidFill>
                <a:latin typeface="Arial"/>
                <a:cs typeface="Arial"/>
              </a:rPr>
              <a:t>"</a:t>
            </a:r>
            <a:r>
              <a:rPr sz="1200" spc="409" dirty="0">
                <a:solidFill>
                  <a:srgbClr val="161111"/>
                </a:solidFill>
                <a:latin typeface="Arial"/>
                <a:cs typeface="Arial"/>
              </a:rPr>
              <a:t>,</a:t>
            </a:r>
            <a:r>
              <a:rPr sz="1200" spc="-2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61111"/>
                </a:solidFill>
                <a:latin typeface="Arial"/>
                <a:cs typeface="Arial"/>
              </a:rPr>
              <a:t>a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-50" dirty="0">
                <a:solidFill>
                  <a:srgbClr val="161111"/>
                </a:solidFill>
                <a:latin typeface="Arial"/>
                <a:cs typeface="Arial"/>
              </a:rPr>
              <a:t>í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neas</a:t>
            </a:r>
            <a:r>
              <a:rPr sz="1200" spc="5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262321"/>
                </a:solidFill>
                <a:latin typeface="Arial"/>
                <a:cs typeface="Arial"/>
              </a:rPr>
              <a:t>"a"</a:t>
            </a:r>
            <a:r>
              <a:rPr sz="1200" spc="6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ou</a:t>
            </a:r>
            <a:r>
              <a:rPr sz="1200" spc="1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262321"/>
                </a:solidFill>
                <a:latin typeface="Arial"/>
                <a:cs typeface="Arial"/>
              </a:rPr>
              <a:t>"c" 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ou</a:t>
            </a:r>
            <a:r>
              <a:rPr sz="1200" spc="6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262321"/>
                </a:solidFill>
                <a:latin typeface="Arial"/>
                <a:cs typeface="Arial"/>
              </a:rPr>
              <a:t>"d"</a:t>
            </a:r>
            <a:r>
              <a:rPr sz="1200" spc="6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do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ed</a:t>
            </a:r>
            <a:r>
              <a:rPr sz="1200" spc="-7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61111"/>
                </a:solidFill>
                <a:latin typeface="Arial"/>
                <a:cs typeface="Arial"/>
              </a:rPr>
              <a:t>ta</a:t>
            </a:r>
            <a:r>
              <a:rPr sz="1200" spc="35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409" dirty="0">
                <a:solidFill>
                  <a:srgbClr val="161111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200">
              <a:latin typeface="Times New Roman"/>
              <a:cs typeface="Times New Roman"/>
            </a:endParaRPr>
          </a:p>
          <a:p>
            <a:pPr marL="240665" marR="5080" indent="-228600" algn="just">
              <a:lnSpc>
                <a:spcPct val="101000"/>
              </a:lnSpc>
            </a:pP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e) 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declaração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00" spc="-16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responsab</a:t>
            </a:r>
            <a:r>
              <a:rPr sz="1200" spc="3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lidade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técn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ca,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entretanto  </a:t>
            </a:r>
            <a:r>
              <a:rPr sz="1200" spc="-5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61111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mesma</a:t>
            </a:r>
            <a:r>
              <a:rPr sz="1200" spc="14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não</a:t>
            </a:r>
            <a:r>
              <a:rPr sz="1200" spc="8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perm</a:t>
            </a:r>
            <a:r>
              <a:rPr sz="1200" spc="-8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61111"/>
                </a:solidFill>
                <a:latin typeface="Arial"/>
                <a:cs typeface="Arial"/>
              </a:rPr>
              <a:t>te</a:t>
            </a:r>
            <a:r>
              <a:rPr sz="1200" spc="114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spc="-95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00" spc="90" dirty="0">
                <a:solidFill>
                  <a:srgbClr val="161111"/>
                </a:solidFill>
                <a:latin typeface="Arial"/>
                <a:cs typeface="Arial"/>
              </a:rPr>
              <a:t>t</a:t>
            </a:r>
            <a:r>
              <a:rPr sz="1200" spc="2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ficação</a:t>
            </a:r>
            <a:r>
              <a:rPr sz="1200" spc="16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do</a:t>
            </a:r>
            <a:r>
              <a:rPr sz="1200" spc="6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em</a:t>
            </a:r>
            <a:r>
              <a:rPr sz="1200" spc="-6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tente,</a:t>
            </a:r>
            <a:r>
              <a:rPr sz="1200" spc="14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po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161111"/>
                </a:solidFill>
                <a:latin typeface="Arial"/>
                <a:cs typeface="Arial"/>
              </a:rPr>
              <a:t>s</a:t>
            </a:r>
            <a:r>
              <a:rPr sz="1200" spc="11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ão</a:t>
            </a:r>
            <a:r>
              <a:rPr sz="1200" spc="10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possui</a:t>
            </a:r>
            <a:r>
              <a:rPr sz="1200" spc="7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dados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responsável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pe</a:t>
            </a:r>
            <a:r>
              <a:rPr sz="1200" spc="-70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ass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nat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ra,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61111"/>
                </a:solidFill>
                <a:latin typeface="Arial"/>
                <a:cs typeface="Arial"/>
              </a:rPr>
              <a:t>C</a:t>
            </a:r>
            <a:r>
              <a:rPr sz="1200" spc="-120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00" spc="-114" dirty="0">
                <a:solidFill>
                  <a:srgbClr val="161111"/>
                </a:solidFill>
                <a:latin typeface="Arial"/>
                <a:cs typeface="Arial"/>
              </a:rPr>
              <a:t>P</a:t>
            </a:r>
            <a:r>
              <a:rPr sz="1200" spc="-155" dirty="0">
                <a:solidFill>
                  <a:srgbClr val="161111"/>
                </a:solidFill>
                <a:latin typeface="Arial"/>
                <a:cs typeface="Arial"/>
              </a:rPr>
              <a:t>J</a:t>
            </a:r>
            <a:r>
              <a:rPr sz="1200" spc="409" dirty="0">
                <a:solidFill>
                  <a:srgbClr val="161111"/>
                </a:solidFill>
                <a:latin typeface="Arial"/>
                <a:cs typeface="Arial"/>
              </a:rPr>
              <a:t>,</a:t>
            </a:r>
            <a:r>
              <a:rPr sz="1200" spc="-14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en</a:t>
            </a:r>
            <a:r>
              <a:rPr sz="1200" spc="-60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ereço,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62321"/>
                </a:solidFill>
                <a:latin typeface="Arial"/>
                <a:cs typeface="Arial"/>
              </a:rPr>
              <a:t>contatos,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data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61111"/>
                </a:solidFill>
                <a:latin typeface="Arial"/>
                <a:cs typeface="Arial"/>
              </a:rPr>
              <a:t>da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prestação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 </a:t>
            </a:r>
            <a:r>
              <a:rPr sz="1200" spc="-9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 </a:t>
            </a:r>
            <a:r>
              <a:rPr sz="1200" spc="-12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serv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ços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 </a:t>
            </a:r>
            <a:r>
              <a:rPr sz="1200" spc="-12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 </a:t>
            </a:r>
            <a:r>
              <a:rPr sz="1200" spc="-16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62321"/>
                </a:solidFill>
                <a:latin typeface="Arial"/>
                <a:cs typeface="Arial"/>
              </a:rPr>
              <a:t>sem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   </a:t>
            </a:r>
            <a:r>
              <a:rPr sz="1200" spc="-114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262321"/>
                </a:solidFill>
                <a:latin typeface="Arial"/>
                <a:cs typeface="Arial"/>
              </a:rPr>
              <a:t>nd</a:t>
            </a:r>
            <a:r>
              <a:rPr sz="1200" spc="-65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262321"/>
                </a:solidFill>
                <a:latin typeface="Arial"/>
                <a:cs typeface="Arial"/>
              </a:rPr>
              <a:t>cação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   </a:t>
            </a:r>
            <a:r>
              <a:rPr sz="1200" spc="-6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das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 </a:t>
            </a:r>
            <a:r>
              <a:rPr sz="1200" spc="-15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con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00" spc="-5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ções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 </a:t>
            </a:r>
            <a:r>
              <a:rPr sz="1200" spc="-11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de</a:t>
            </a:r>
            <a:r>
              <a:rPr sz="1200" spc="-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fornec</a:t>
            </a:r>
            <a:r>
              <a:rPr sz="1200" spc="5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mento,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não</a:t>
            </a:r>
            <a:r>
              <a:rPr sz="1200" spc="7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atendendo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262321"/>
                </a:solidFill>
                <a:latin typeface="Arial"/>
                <a:cs typeface="Arial"/>
              </a:rPr>
              <a:t>as</a:t>
            </a:r>
            <a:r>
              <a:rPr sz="1200" spc="10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262321"/>
                </a:solidFill>
                <a:latin typeface="Arial"/>
                <a:cs typeface="Arial"/>
              </a:rPr>
              <a:t>ex</a:t>
            </a:r>
            <a:r>
              <a:rPr sz="1200" spc="-65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262321"/>
                </a:solidFill>
                <a:latin typeface="Arial"/>
                <a:cs typeface="Arial"/>
              </a:rPr>
              <a:t>gênc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262321"/>
                </a:solidFill>
                <a:latin typeface="Arial"/>
                <a:cs typeface="Arial"/>
              </a:rPr>
              <a:t>as</a:t>
            </a:r>
            <a:r>
              <a:rPr sz="1200" spc="10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cont</a:t>
            </a:r>
            <a:r>
              <a:rPr sz="1200" spc="-5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262321"/>
                </a:solidFill>
                <a:latin typeface="Arial"/>
                <a:cs typeface="Arial"/>
              </a:rPr>
              <a:t>das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no</a:t>
            </a:r>
            <a:r>
              <a:rPr sz="1200" spc="6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tópi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co</a:t>
            </a:r>
            <a:r>
              <a:rPr sz="1200" spc="6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95" dirty="0">
                <a:solidFill>
                  <a:srgbClr val="161111"/>
                </a:solidFill>
                <a:latin typeface="Arial"/>
                <a:cs typeface="Arial"/>
              </a:rPr>
              <a:t>"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61111"/>
                </a:solidFill>
                <a:latin typeface="Arial"/>
                <a:cs typeface="Arial"/>
              </a:rPr>
              <a:t>V</a:t>
            </a:r>
            <a:r>
              <a:rPr sz="1200" spc="1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475" dirty="0">
                <a:solidFill>
                  <a:srgbClr val="494949"/>
                </a:solidFill>
                <a:latin typeface="Arial"/>
                <a:cs typeface="Arial"/>
              </a:rPr>
              <a:t>-</a:t>
            </a:r>
            <a:r>
              <a:rPr sz="1200" spc="3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Documentos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Qualificação</a:t>
            </a:r>
            <a:r>
              <a:rPr sz="1200" spc="5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Técnica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"</a:t>
            </a:r>
            <a:r>
              <a:rPr sz="1200" spc="375" dirty="0">
                <a:solidFill>
                  <a:srgbClr val="161111"/>
                </a:solidFill>
                <a:latin typeface="Arial"/>
                <a:cs typeface="Arial"/>
              </a:rPr>
              <a:t>,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alí</a:t>
            </a:r>
            <a:r>
              <a:rPr sz="1200" spc="-95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ea</a:t>
            </a:r>
            <a:r>
              <a:rPr sz="1200" spc="-4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161111"/>
                </a:solidFill>
                <a:latin typeface="Arial"/>
                <a:cs typeface="Arial"/>
              </a:rPr>
              <a:t>"a"</a:t>
            </a:r>
            <a:r>
              <a:rPr sz="1200" spc="-8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do</a:t>
            </a:r>
            <a:r>
              <a:rPr sz="1200" spc="-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00" spc="-5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61111"/>
                </a:solidFill>
                <a:latin typeface="Arial"/>
                <a:cs typeface="Arial"/>
              </a:rPr>
              <a:t>ta</a:t>
            </a:r>
            <a:r>
              <a:rPr sz="1200" spc="35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409" dirty="0">
                <a:solidFill>
                  <a:srgbClr val="161111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77371" y="3342935"/>
            <a:ext cx="2945765" cy="534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0190" marR="5080" indent="-238125" algn="just">
              <a:lnSpc>
                <a:spcPct val="97500"/>
              </a:lnSpc>
            </a:pPr>
            <a:r>
              <a:rPr sz="1200" spc="45" dirty="0">
                <a:solidFill>
                  <a:srgbClr val="161111"/>
                </a:solidFill>
                <a:latin typeface="Arial"/>
                <a:cs typeface="Arial"/>
              </a:rPr>
              <a:t>f</a:t>
            </a:r>
            <a:r>
              <a:rPr sz="1200" spc="60" dirty="0">
                <a:solidFill>
                  <a:srgbClr val="161111"/>
                </a:solidFill>
                <a:latin typeface="Arial"/>
                <a:cs typeface="Arial"/>
              </a:rPr>
              <a:t>) 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61111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00" spc="8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prova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61111"/>
                </a:solidFill>
                <a:latin typeface="Arial"/>
                <a:cs typeface="Arial"/>
              </a:rPr>
              <a:t>01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161111"/>
                </a:solidFill>
                <a:latin typeface="Arial"/>
                <a:cs typeface="Arial"/>
              </a:rPr>
              <a:t>(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u</a:t>
            </a:r>
            <a:r>
              <a:rPr sz="1200" spc="35" dirty="0">
                <a:solidFill>
                  <a:srgbClr val="161111"/>
                </a:solidFill>
                <a:latin typeface="Arial"/>
                <a:cs typeface="Arial"/>
              </a:rPr>
              <a:t>m)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Licenc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amento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00" spc="-13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Veículo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00" spc="-12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(</a:t>
            </a:r>
            <a:r>
              <a:rPr sz="1200" spc="-80" dirty="0">
                <a:solidFill>
                  <a:srgbClr val="161111"/>
                </a:solidFill>
                <a:latin typeface="Arial"/>
                <a:cs typeface="Arial"/>
              </a:rPr>
              <a:t>CRLV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)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5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da</a:t>
            </a:r>
            <a:r>
              <a:rPr sz="1200" spc="-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nome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empresa,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comprovação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66657" y="3342935"/>
            <a:ext cx="1974214" cy="534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4610" algn="just">
              <a:lnSpc>
                <a:spcPct val="97500"/>
              </a:lnSpc>
            </a:pPr>
            <a:r>
              <a:rPr sz="1200" spc="-30" dirty="0">
                <a:solidFill>
                  <a:srgbClr val="262321"/>
                </a:solidFill>
                <a:latin typeface="Arial"/>
                <a:cs typeface="Arial"/>
              </a:rPr>
              <a:t>Certificado  </a:t>
            </a:r>
            <a:r>
              <a:rPr sz="1200" spc="114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Reg</a:t>
            </a:r>
            <a:r>
              <a:rPr sz="1200" spc="-6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stro  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spc="-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62321"/>
                </a:solidFill>
                <a:latin typeface="Arial"/>
                <a:cs typeface="Arial"/>
              </a:rPr>
              <a:t>categor</a:t>
            </a:r>
            <a:r>
              <a:rPr sz="1200" spc="5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26232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15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61111"/>
                </a:solidFill>
                <a:latin typeface="Arial"/>
                <a:cs typeface="Arial"/>
              </a:rPr>
              <a:t>m</a:t>
            </a:r>
            <a:r>
              <a:rPr sz="1200" spc="-6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cro-ô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bus,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em 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que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6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-7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c</a:t>
            </a:r>
            <a:r>
              <a:rPr sz="1200" spc="-8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tante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possui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frota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15052" y="3891549"/>
            <a:ext cx="471678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própr</a:t>
            </a:r>
            <a:r>
              <a:rPr sz="1200" spc="-4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a</a:t>
            </a:r>
            <a:r>
              <a:rPr sz="1200" spc="5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co</a:t>
            </a:r>
            <a:r>
              <a:rPr sz="1200" spc="-100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forme</a:t>
            </a:r>
            <a:r>
              <a:rPr sz="1200" spc="9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161111"/>
                </a:solidFill>
                <a:latin typeface="Arial"/>
                <a:cs typeface="Arial"/>
              </a:rPr>
              <a:t>exigi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do</a:t>
            </a:r>
            <a:r>
              <a:rPr sz="1200" spc="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no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tóp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co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240" dirty="0">
                <a:solidFill>
                  <a:srgbClr val="161111"/>
                </a:solidFill>
                <a:latin typeface="Arial"/>
                <a:cs typeface="Arial"/>
              </a:rPr>
              <a:t>"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61111"/>
                </a:solidFill>
                <a:latin typeface="Arial"/>
                <a:cs typeface="Arial"/>
              </a:rPr>
              <a:t>V</a:t>
            </a:r>
            <a:r>
              <a:rPr sz="1200" spc="2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475" dirty="0">
                <a:solidFill>
                  <a:srgbClr val="3B3636"/>
                </a:solidFill>
                <a:latin typeface="Arial"/>
                <a:cs typeface="Arial"/>
              </a:rPr>
              <a:t>-</a:t>
            </a:r>
            <a:r>
              <a:rPr sz="1200" spc="-60" dirty="0">
                <a:solidFill>
                  <a:srgbClr val="3B363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Doc</a:t>
            </a:r>
            <a:r>
              <a:rPr sz="1200" spc="-75" dirty="0">
                <a:solidFill>
                  <a:srgbClr val="161111"/>
                </a:solidFill>
                <a:latin typeface="Arial"/>
                <a:cs typeface="Arial"/>
              </a:rPr>
              <a:t>u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me</a:t>
            </a:r>
            <a:r>
              <a:rPr sz="1200" spc="-125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tos</a:t>
            </a:r>
            <a:r>
              <a:rPr sz="1200" spc="6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Q</a:t>
            </a:r>
            <a:r>
              <a:rPr sz="1200" spc="-90" dirty="0">
                <a:solidFill>
                  <a:srgbClr val="161111"/>
                </a:solidFill>
                <a:latin typeface="Arial"/>
                <a:cs typeface="Arial"/>
              </a:rPr>
              <a:t>u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alificação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96769" y="4069848"/>
            <a:ext cx="202628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Téc</a:t>
            </a:r>
            <a:r>
              <a:rPr sz="1200" spc="0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ca"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alí</a:t>
            </a:r>
            <a:r>
              <a:rPr sz="1200" spc="-95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ea</a:t>
            </a:r>
            <a:r>
              <a:rPr sz="1200" spc="-4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262321"/>
                </a:solidFill>
                <a:latin typeface="Arial"/>
                <a:cs typeface="Arial"/>
              </a:rPr>
              <a:t>"</a:t>
            </a:r>
            <a:r>
              <a:rPr sz="1200" spc="90" dirty="0">
                <a:solidFill>
                  <a:srgbClr val="262321"/>
                </a:solidFill>
                <a:latin typeface="Arial"/>
                <a:cs typeface="Arial"/>
              </a:rPr>
              <a:t>b"</a:t>
            </a:r>
            <a:r>
              <a:rPr sz="1200" spc="-114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ed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tal·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81827" y="4155420"/>
            <a:ext cx="145478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383665" algn="l"/>
              </a:tabLst>
            </a:pPr>
            <a:r>
              <a:rPr sz="1400" spc="200" dirty="0">
                <a:solidFill>
                  <a:srgbClr val="161111"/>
                </a:solidFill>
                <a:latin typeface="Times New Roman"/>
                <a:cs typeface="Times New Roman"/>
              </a:rPr>
              <a:t>'	'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20294" y="4623893"/>
            <a:ext cx="5457825" cy="5125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algn="just">
              <a:lnSpc>
                <a:spcPct val="100000"/>
              </a:lnSpc>
            </a:pPr>
            <a:r>
              <a:rPr sz="1200" b="1" u="heavy" spc="-25" dirty="0">
                <a:solidFill>
                  <a:srgbClr val="161111"/>
                </a:solidFill>
                <a:latin typeface="Times New Roman"/>
                <a:cs typeface="Times New Roman"/>
              </a:rPr>
              <a:t>EMPRESAS </a:t>
            </a:r>
            <a:r>
              <a:rPr sz="1200" b="1" u="heavy" spc="130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b="1" u="heavy" spc="-25" dirty="0">
                <a:solidFill>
                  <a:srgbClr val="161111"/>
                </a:solidFill>
                <a:latin typeface="Times New Roman"/>
                <a:cs typeface="Times New Roman"/>
              </a:rPr>
              <a:t>HABILITADAS</a:t>
            </a:r>
            <a:r>
              <a:rPr sz="1200" b="1" u="heavy" dirty="0">
                <a:solidFill>
                  <a:srgbClr val="161111"/>
                </a:solidFill>
                <a:latin typeface="Times New Roman"/>
                <a:cs typeface="Times New Roman"/>
              </a:rPr>
              <a:t>  </a:t>
            </a:r>
            <a:r>
              <a:rPr sz="1200" b="1" u="heavy" spc="-125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b="1" u="heavy" spc="-35" dirty="0">
                <a:solidFill>
                  <a:srgbClr val="161111"/>
                </a:solidFill>
                <a:latin typeface="Times New Roman"/>
                <a:cs typeface="Times New Roman"/>
              </a:rPr>
              <a:t>PARA</a:t>
            </a:r>
            <a:r>
              <a:rPr sz="1200" b="1" u="heavy" spc="65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b="1" u="heavy" spc="55" dirty="0">
                <a:solidFill>
                  <a:srgbClr val="161111"/>
                </a:solidFill>
                <a:latin typeface="Times New Roman"/>
                <a:cs typeface="Times New Roman"/>
              </a:rPr>
              <a:t>OS </a:t>
            </a:r>
            <a:r>
              <a:rPr sz="1200" b="1" u="heavy" spc="-65" dirty="0">
                <a:solidFill>
                  <a:srgbClr val="161111"/>
                </a:solidFill>
                <a:latin typeface="Times New Roman"/>
                <a:cs typeface="Times New Roman"/>
              </a:rPr>
              <a:t>LOTES</a:t>
            </a:r>
            <a:r>
              <a:rPr sz="1200" b="1" u="heavy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b="1" u="heavy" spc="75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b="1" u="heavy" spc="40" dirty="0">
                <a:solidFill>
                  <a:srgbClr val="161111"/>
                </a:solidFill>
                <a:latin typeface="Times New Roman"/>
                <a:cs typeface="Times New Roman"/>
              </a:rPr>
              <a:t>1</a:t>
            </a:r>
            <a:r>
              <a:rPr sz="1200" b="1" u="heavy" spc="-80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b="1" u="heavy" spc="245" dirty="0">
                <a:solidFill>
                  <a:srgbClr val="161111"/>
                </a:solidFill>
                <a:latin typeface="Times New Roman"/>
                <a:cs typeface="Times New Roman"/>
              </a:rPr>
              <a:t>e</a:t>
            </a:r>
            <a:r>
              <a:rPr sz="1200" b="1" u="heavy" spc="-5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b="1" u="heavy" spc="85" dirty="0">
                <a:solidFill>
                  <a:srgbClr val="161111"/>
                </a:solidFill>
                <a:latin typeface="Times New Roman"/>
                <a:cs typeface="Times New Roman"/>
              </a:rPr>
              <a:t>II:</a:t>
            </a:r>
            <a:r>
              <a:rPr sz="1200" b="1" spc="114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b="1" spc="290" dirty="0">
                <a:solidFill>
                  <a:srgbClr val="161111"/>
                </a:solidFill>
                <a:latin typeface="Times New Roman"/>
                <a:cs typeface="Times New Roman"/>
              </a:rPr>
              <a:t>1</a:t>
            </a:r>
            <a:r>
              <a:rPr sz="1200" b="1" spc="-114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b="1" spc="114" dirty="0">
                <a:solidFill>
                  <a:srgbClr val="161111"/>
                </a:solidFill>
                <a:latin typeface="Times New Roman"/>
                <a:cs typeface="Times New Roman"/>
              </a:rPr>
              <a:t>(um)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200">
              <a:latin typeface="Times New Roman"/>
              <a:cs typeface="Times New Roman"/>
            </a:endParaRPr>
          </a:p>
          <a:p>
            <a:pPr marL="259079">
              <a:lnSpc>
                <a:spcPct val="100000"/>
              </a:lnSpc>
            </a:pPr>
            <a:r>
              <a:rPr sz="1150" spc="20" dirty="0">
                <a:solidFill>
                  <a:srgbClr val="262321"/>
                </a:solidFill>
                <a:latin typeface="Arial"/>
                <a:cs typeface="Arial"/>
              </a:rPr>
              <a:t>1. </a:t>
            </a:r>
            <a:r>
              <a:rPr sz="1150" spc="7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My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61111"/>
                </a:solidFill>
                <a:latin typeface="Arial"/>
                <a:cs typeface="Arial"/>
              </a:rPr>
              <a:t>Way</a:t>
            </a:r>
            <a:r>
              <a:rPr sz="1200" spc="3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V</a:t>
            </a:r>
            <a:r>
              <a:rPr sz="1200" spc="-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agens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spc="-6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62321"/>
                </a:solidFill>
                <a:latin typeface="Arial"/>
                <a:cs typeface="Arial"/>
              </a:rPr>
              <a:t>Turismo</a:t>
            </a:r>
            <a:r>
              <a:rPr sz="1200" spc="9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50" dirty="0">
                <a:solidFill>
                  <a:srgbClr val="161111"/>
                </a:solidFill>
                <a:latin typeface="Arial"/>
                <a:cs typeface="Arial"/>
              </a:rPr>
              <a:t>T</a:t>
            </a:r>
            <a:r>
              <a:rPr sz="1200" spc="-6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00" spc="-80" dirty="0">
                <a:solidFill>
                  <a:srgbClr val="161111"/>
                </a:solidFill>
                <a:latin typeface="Arial"/>
                <a:cs typeface="Arial"/>
              </a:rPr>
              <a:t>A</a:t>
            </a:r>
            <a:r>
              <a:rPr sz="1200" spc="345" dirty="0">
                <a:solidFill>
                  <a:srgbClr val="3B3636"/>
                </a:solidFill>
                <a:latin typeface="Arial"/>
                <a:cs typeface="Arial"/>
              </a:rPr>
              <a:t>,</a:t>
            </a:r>
            <a:r>
              <a:rPr sz="1200" spc="-120" dirty="0">
                <a:solidFill>
                  <a:srgbClr val="262321"/>
                </a:solidFill>
                <a:latin typeface="Arial"/>
                <a:cs typeface="Arial"/>
              </a:rPr>
              <a:t>CNPJ</a:t>
            </a:r>
            <a:r>
              <a:rPr sz="1200" spc="6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50" spc="25" dirty="0">
                <a:solidFill>
                  <a:srgbClr val="161111"/>
                </a:solidFill>
                <a:latin typeface="Times New Roman"/>
                <a:cs typeface="Times New Roman"/>
              </a:rPr>
              <a:t>0</a:t>
            </a:r>
            <a:r>
              <a:rPr sz="1250" spc="90" dirty="0">
                <a:solidFill>
                  <a:srgbClr val="161111"/>
                </a:solidFill>
                <a:latin typeface="Times New Roman"/>
                <a:cs typeface="Times New Roman"/>
              </a:rPr>
              <a:t>9</a:t>
            </a:r>
            <a:r>
              <a:rPr sz="1250" spc="10" dirty="0">
                <a:solidFill>
                  <a:srgbClr val="595959"/>
                </a:solidFill>
                <a:latin typeface="Times New Roman"/>
                <a:cs typeface="Times New Roman"/>
              </a:rPr>
              <a:t>.</a:t>
            </a:r>
            <a:r>
              <a:rPr sz="1250" spc="25" dirty="0">
                <a:solidFill>
                  <a:srgbClr val="262321"/>
                </a:solidFill>
                <a:latin typeface="Times New Roman"/>
                <a:cs typeface="Times New Roman"/>
              </a:rPr>
              <a:t>50</a:t>
            </a:r>
            <a:r>
              <a:rPr sz="1250" spc="50" dirty="0">
                <a:solidFill>
                  <a:srgbClr val="262321"/>
                </a:solidFill>
                <a:latin typeface="Times New Roman"/>
                <a:cs typeface="Times New Roman"/>
              </a:rPr>
              <a:t>7</a:t>
            </a:r>
            <a:r>
              <a:rPr sz="1250" spc="10" dirty="0">
                <a:solidFill>
                  <a:srgbClr val="595959"/>
                </a:solidFill>
                <a:latin typeface="Times New Roman"/>
                <a:cs typeface="Times New Roman"/>
              </a:rPr>
              <a:t>.</a:t>
            </a:r>
            <a:r>
              <a:rPr sz="1250" spc="55" dirty="0">
                <a:solidFill>
                  <a:srgbClr val="262321"/>
                </a:solidFill>
                <a:latin typeface="Times New Roman"/>
                <a:cs typeface="Times New Roman"/>
              </a:rPr>
              <a:t>2</a:t>
            </a:r>
            <a:r>
              <a:rPr sz="1250" spc="-50" dirty="0">
                <a:solidFill>
                  <a:srgbClr val="262321"/>
                </a:solidFill>
                <a:latin typeface="Times New Roman"/>
                <a:cs typeface="Times New Roman"/>
              </a:rPr>
              <a:t>1</a:t>
            </a:r>
            <a:r>
              <a:rPr sz="1250" spc="45" dirty="0">
                <a:solidFill>
                  <a:srgbClr val="262321"/>
                </a:solidFill>
                <a:latin typeface="Times New Roman"/>
                <a:cs typeface="Times New Roman"/>
              </a:rPr>
              <a:t>4/000</a:t>
            </a:r>
            <a:r>
              <a:rPr sz="1250" spc="5" dirty="0">
                <a:solidFill>
                  <a:srgbClr val="262321"/>
                </a:solidFill>
                <a:latin typeface="Times New Roman"/>
                <a:cs typeface="Times New Roman"/>
              </a:rPr>
              <a:t>1</a:t>
            </a:r>
            <a:r>
              <a:rPr sz="1250" spc="50" dirty="0">
                <a:solidFill>
                  <a:srgbClr val="494949"/>
                </a:solidFill>
                <a:latin typeface="Times New Roman"/>
                <a:cs typeface="Times New Roman"/>
              </a:rPr>
              <a:t>-</a:t>
            </a:r>
            <a:r>
              <a:rPr sz="1250" spc="40" dirty="0">
                <a:solidFill>
                  <a:srgbClr val="262321"/>
                </a:solidFill>
                <a:latin typeface="Times New Roman"/>
                <a:cs typeface="Times New Roman"/>
              </a:rPr>
              <a:t>2</a:t>
            </a:r>
            <a:r>
              <a:rPr sz="1250" spc="30" dirty="0">
                <a:solidFill>
                  <a:srgbClr val="262321"/>
                </a:solidFill>
                <a:latin typeface="Times New Roman"/>
                <a:cs typeface="Times New Roman"/>
              </a:rPr>
              <a:t>3</a:t>
            </a:r>
            <a:r>
              <a:rPr sz="1250" spc="120" dirty="0">
                <a:solidFill>
                  <a:srgbClr val="262321"/>
                </a:solidFill>
                <a:latin typeface="Times New Roman"/>
                <a:cs typeface="Times New Roman"/>
              </a:rPr>
              <a:t>;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120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1350" b="1" spc="-140" dirty="0">
                <a:solidFill>
                  <a:srgbClr val="161111"/>
                </a:solidFill>
                <a:latin typeface="Times New Roman"/>
                <a:cs typeface="Times New Roman"/>
              </a:rPr>
              <a:t>EMPRE</a:t>
            </a:r>
            <a:r>
              <a:rPr sz="1350" b="1" spc="-100" dirty="0">
                <a:solidFill>
                  <a:srgbClr val="161111"/>
                </a:solidFill>
                <a:latin typeface="Times New Roman"/>
                <a:cs typeface="Times New Roman"/>
              </a:rPr>
              <a:t>S</a:t>
            </a:r>
            <a:r>
              <a:rPr sz="1350" b="1" spc="-80" dirty="0">
                <a:solidFill>
                  <a:srgbClr val="161111"/>
                </a:solidFill>
                <a:latin typeface="Times New Roman"/>
                <a:cs typeface="Times New Roman"/>
              </a:rPr>
              <a:t>AS</a:t>
            </a:r>
            <a:r>
              <a:rPr sz="1350" b="1" spc="70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350" b="1" spc="-125" dirty="0">
                <a:solidFill>
                  <a:srgbClr val="161111"/>
                </a:solidFill>
                <a:latin typeface="Times New Roman"/>
                <a:cs typeface="Times New Roman"/>
              </a:rPr>
              <a:t>HABILITADAS</a:t>
            </a:r>
            <a:r>
              <a:rPr sz="1350" b="1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350" b="1" spc="-114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350" b="1" spc="-145" dirty="0">
                <a:solidFill>
                  <a:srgbClr val="161111"/>
                </a:solidFill>
                <a:latin typeface="Times New Roman"/>
                <a:cs typeface="Times New Roman"/>
              </a:rPr>
              <a:t>PARA</a:t>
            </a:r>
            <a:r>
              <a:rPr sz="1350" b="1" spc="35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350" b="1" spc="-85" dirty="0">
                <a:solidFill>
                  <a:srgbClr val="161111"/>
                </a:solidFill>
                <a:latin typeface="Times New Roman"/>
                <a:cs typeface="Times New Roman"/>
              </a:rPr>
              <a:t>O</a:t>
            </a:r>
            <a:r>
              <a:rPr sz="1350" b="1" spc="15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350" b="1" spc="-200" dirty="0">
                <a:solidFill>
                  <a:srgbClr val="161111"/>
                </a:solidFill>
                <a:latin typeface="Times New Roman"/>
                <a:cs typeface="Times New Roman"/>
              </a:rPr>
              <a:t>LOTE</a:t>
            </a:r>
            <a:r>
              <a:rPr sz="1350" b="1" spc="80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350" b="1" spc="100" dirty="0">
                <a:solidFill>
                  <a:srgbClr val="161111"/>
                </a:solidFill>
                <a:latin typeface="Times New Roman"/>
                <a:cs typeface="Times New Roman"/>
              </a:rPr>
              <a:t>Ili:</a:t>
            </a:r>
            <a:r>
              <a:rPr sz="1350" b="1" spc="25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50" b="1" spc="-235" dirty="0">
                <a:solidFill>
                  <a:srgbClr val="161111"/>
                </a:solidFill>
                <a:latin typeface="Arial"/>
                <a:cs typeface="Arial"/>
              </a:rPr>
              <a:t>O</a:t>
            </a:r>
            <a:r>
              <a:rPr sz="1250" b="1" spc="-2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b="1" spc="35" dirty="0">
                <a:solidFill>
                  <a:srgbClr val="161111"/>
                </a:solidFill>
                <a:latin typeface="Arial"/>
                <a:cs typeface="Arial"/>
              </a:rPr>
              <a:t>(</a:t>
            </a:r>
            <a:r>
              <a:rPr sz="1250" b="1" spc="50" dirty="0">
                <a:solidFill>
                  <a:srgbClr val="161111"/>
                </a:solidFill>
                <a:latin typeface="Arial"/>
                <a:cs typeface="Arial"/>
              </a:rPr>
              <a:t>zero</a:t>
            </a:r>
            <a:r>
              <a:rPr sz="1250" b="1" spc="35" dirty="0">
                <a:solidFill>
                  <a:srgbClr val="161111"/>
                </a:solidFill>
                <a:latin typeface="Arial"/>
                <a:cs typeface="Arial"/>
              </a:rPr>
              <a:t>)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" marR="4420870">
              <a:lnSpc>
                <a:spcPct val="200000"/>
              </a:lnSpc>
            </a:pPr>
            <a:r>
              <a:rPr sz="1200" b="1" u="heavy" spc="-45" dirty="0">
                <a:solidFill>
                  <a:srgbClr val="161111"/>
                </a:solidFill>
                <a:latin typeface="Times New Roman"/>
                <a:cs typeface="Times New Roman"/>
              </a:rPr>
              <a:t>DA</a:t>
            </a:r>
            <a:r>
              <a:rPr sz="1200" b="1" u="heavy" spc="105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b="1" u="heavy" spc="-15" dirty="0">
                <a:solidFill>
                  <a:srgbClr val="161111"/>
                </a:solidFill>
                <a:latin typeface="Times New Roman"/>
                <a:cs typeface="Times New Roman"/>
              </a:rPr>
              <a:t>DECISÃO:</a:t>
            </a:r>
            <a:r>
              <a:rPr sz="1200" b="1" spc="-10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b="1" spc="-100" dirty="0">
                <a:solidFill>
                  <a:srgbClr val="161111"/>
                </a:solidFill>
                <a:latin typeface="Times New Roman"/>
                <a:cs typeface="Times New Roman"/>
              </a:rPr>
              <a:t>L</a:t>
            </a:r>
            <a:r>
              <a:rPr sz="1200" b="1" spc="-185" dirty="0">
                <a:solidFill>
                  <a:srgbClr val="161111"/>
                </a:solidFill>
                <a:latin typeface="Times New Roman"/>
                <a:cs typeface="Times New Roman"/>
              </a:rPr>
              <a:t>O</a:t>
            </a:r>
            <a:r>
              <a:rPr sz="1200" b="1" spc="-40" dirty="0">
                <a:solidFill>
                  <a:srgbClr val="161111"/>
                </a:solidFill>
                <a:latin typeface="Times New Roman"/>
                <a:cs typeface="Times New Roman"/>
              </a:rPr>
              <a:t>TE</a:t>
            </a:r>
            <a:r>
              <a:rPr sz="1200" b="1" spc="70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b="1" spc="40" dirty="0">
                <a:solidFill>
                  <a:srgbClr val="161111"/>
                </a:solidFill>
                <a:latin typeface="Times New Roman"/>
                <a:cs typeface="Times New Roman"/>
              </a:rPr>
              <a:t>1</a:t>
            </a:r>
            <a:r>
              <a:rPr sz="1200" b="1" spc="-80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b="1" spc="245" dirty="0">
                <a:solidFill>
                  <a:srgbClr val="161111"/>
                </a:solidFill>
                <a:latin typeface="Times New Roman"/>
                <a:cs typeface="Times New Roman"/>
              </a:rPr>
              <a:t>e</a:t>
            </a:r>
            <a:r>
              <a:rPr sz="1200" b="1" spc="-5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150" spc="475" dirty="0">
                <a:solidFill>
                  <a:srgbClr val="161111"/>
                </a:solidFill>
                <a:latin typeface="Arial"/>
                <a:cs typeface="Arial"/>
              </a:rPr>
              <a:t>II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26034" indent="17780" algn="just">
              <a:lnSpc>
                <a:spcPct val="99200"/>
              </a:lnSpc>
            </a:pP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00" spc="-9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ante 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00" spc="5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262321"/>
                </a:solidFill>
                <a:latin typeface="Arial"/>
                <a:cs typeface="Arial"/>
              </a:rPr>
              <a:t>inabi</a:t>
            </a:r>
            <a:r>
              <a:rPr sz="1200" spc="-10" dirty="0">
                <a:solidFill>
                  <a:srgbClr val="262321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00" spc="60" dirty="0">
                <a:solidFill>
                  <a:srgbClr val="262321"/>
                </a:solidFill>
                <a:latin typeface="Arial"/>
                <a:cs typeface="Arial"/>
              </a:rPr>
              <a:t>t</a:t>
            </a:r>
            <a:r>
              <a:rPr sz="1200" spc="-35" dirty="0">
                <a:solidFill>
                  <a:srgbClr val="262321"/>
                </a:solidFill>
                <a:latin typeface="Arial"/>
                <a:cs typeface="Arial"/>
              </a:rPr>
              <a:t>ação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  </a:t>
            </a:r>
            <a:r>
              <a:rPr sz="1200" spc="1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das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 </a:t>
            </a:r>
            <a:r>
              <a:rPr sz="1200" spc="-35" dirty="0">
                <a:solidFill>
                  <a:srgbClr val="262321"/>
                </a:solidFill>
                <a:latin typeface="Arial"/>
                <a:cs typeface="Arial"/>
              </a:rPr>
              <a:t>empresas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  </a:t>
            </a:r>
            <a:r>
              <a:rPr sz="1200" spc="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Trans-Dino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 </a:t>
            </a:r>
            <a:r>
              <a:rPr sz="1200" spc="-14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262321"/>
                </a:solidFill>
                <a:latin typeface="Arial"/>
                <a:cs typeface="Arial"/>
              </a:rPr>
              <a:t>Exc</a:t>
            </a:r>
            <a:r>
              <a:rPr sz="1200" spc="-110" dirty="0">
                <a:solidFill>
                  <a:srgbClr val="262321"/>
                </a:solidFill>
                <a:latin typeface="Arial"/>
                <a:cs typeface="Arial"/>
              </a:rPr>
              <a:t>u</a:t>
            </a:r>
            <a:r>
              <a:rPr sz="1200" spc="-25" dirty="0">
                <a:solidFill>
                  <a:srgbClr val="262321"/>
                </a:solidFill>
                <a:latin typeface="Arial"/>
                <a:cs typeface="Arial"/>
              </a:rPr>
              <a:t>rsões,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  </a:t>
            </a:r>
            <a:r>
              <a:rPr sz="1200" spc="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Fretamento,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61111"/>
                </a:solidFill>
                <a:latin typeface="Arial"/>
                <a:cs typeface="Arial"/>
              </a:rPr>
              <a:t>Tur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smo</a:t>
            </a:r>
            <a:r>
              <a:rPr sz="1200" spc="1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62321"/>
                </a:solidFill>
                <a:latin typeface="Arial"/>
                <a:cs typeface="Arial"/>
              </a:rPr>
              <a:t>e</a:t>
            </a:r>
            <a:r>
              <a:rPr sz="1200" spc="4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61111"/>
                </a:solidFill>
                <a:latin typeface="Arial"/>
                <a:cs typeface="Arial"/>
              </a:rPr>
              <a:t>V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agens</a:t>
            </a:r>
            <a:r>
              <a:rPr sz="1200" spc="16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161111"/>
                </a:solidFill>
                <a:latin typeface="Arial"/>
                <a:cs typeface="Arial"/>
              </a:rPr>
              <a:t>TDA-ME,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262321"/>
                </a:solidFill>
                <a:latin typeface="Arial"/>
                <a:cs typeface="Arial"/>
              </a:rPr>
              <a:t>CNPJ</a:t>
            </a:r>
            <a:r>
              <a:rPr sz="1200" spc="13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50" spc="25" dirty="0">
                <a:solidFill>
                  <a:srgbClr val="161111"/>
                </a:solidFill>
                <a:latin typeface="Times New Roman"/>
                <a:cs typeface="Times New Roman"/>
              </a:rPr>
              <a:t>04.702.</a:t>
            </a:r>
            <a:r>
              <a:rPr sz="1250" spc="-185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50" spc="-15" dirty="0">
                <a:solidFill>
                  <a:srgbClr val="161111"/>
                </a:solidFill>
                <a:latin typeface="Times New Roman"/>
                <a:cs typeface="Times New Roman"/>
              </a:rPr>
              <a:t>1</a:t>
            </a:r>
            <a:r>
              <a:rPr sz="1250" spc="40" dirty="0">
                <a:solidFill>
                  <a:srgbClr val="161111"/>
                </a:solidFill>
                <a:latin typeface="Times New Roman"/>
                <a:cs typeface="Times New Roman"/>
              </a:rPr>
              <a:t>57/000</a:t>
            </a:r>
            <a:r>
              <a:rPr sz="1250" spc="-30" dirty="0">
                <a:solidFill>
                  <a:srgbClr val="161111"/>
                </a:solidFill>
                <a:latin typeface="Times New Roman"/>
                <a:cs typeface="Times New Roman"/>
              </a:rPr>
              <a:t>1</a:t>
            </a:r>
            <a:r>
              <a:rPr sz="1250" spc="85" dirty="0">
                <a:solidFill>
                  <a:srgbClr val="161111"/>
                </a:solidFill>
                <a:latin typeface="Times New Roman"/>
                <a:cs typeface="Times New Roman"/>
              </a:rPr>
              <a:t>-</a:t>
            </a:r>
            <a:r>
              <a:rPr sz="1250" spc="-50" dirty="0">
                <a:solidFill>
                  <a:srgbClr val="161111"/>
                </a:solidFill>
                <a:latin typeface="Times New Roman"/>
                <a:cs typeface="Times New Roman"/>
              </a:rPr>
              <a:t>1</a:t>
            </a:r>
            <a:r>
              <a:rPr sz="1250" spc="75" dirty="0">
                <a:solidFill>
                  <a:srgbClr val="161111"/>
                </a:solidFill>
                <a:latin typeface="Times New Roman"/>
                <a:cs typeface="Times New Roman"/>
              </a:rPr>
              <a:t>0</a:t>
            </a:r>
            <a:r>
              <a:rPr sz="1250" spc="100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spc="30" dirty="0">
                <a:solidFill>
                  <a:srgbClr val="262321"/>
                </a:solidFill>
                <a:latin typeface="Arial"/>
                <a:cs typeface="Arial"/>
              </a:rPr>
              <a:t>e</a:t>
            </a:r>
            <a:r>
              <a:rPr sz="1200" spc="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61111"/>
                </a:solidFill>
                <a:latin typeface="Arial"/>
                <a:cs typeface="Arial"/>
              </a:rPr>
              <a:t>V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ação</a:t>
            </a:r>
            <a:r>
              <a:rPr sz="1200" spc="7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Triu</a:t>
            </a:r>
            <a:r>
              <a:rPr sz="1200" spc="20" dirty="0">
                <a:solidFill>
                  <a:srgbClr val="161111"/>
                </a:solidFill>
                <a:latin typeface="Arial"/>
                <a:cs typeface="Arial"/>
              </a:rPr>
              <a:t>nfo</a:t>
            </a:r>
            <a:r>
              <a:rPr sz="1200" spc="7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161111"/>
                </a:solidFill>
                <a:latin typeface="Arial"/>
                <a:cs typeface="Arial"/>
              </a:rPr>
              <a:t>TDA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61111"/>
                </a:solidFill>
                <a:latin typeface="Arial"/>
                <a:cs typeface="Arial"/>
              </a:rPr>
              <a:t>ME,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  </a:t>
            </a:r>
            <a:r>
              <a:rPr sz="1200" spc="-120" dirty="0">
                <a:solidFill>
                  <a:srgbClr val="161111"/>
                </a:solidFill>
                <a:latin typeface="Arial"/>
                <a:cs typeface="Arial"/>
              </a:rPr>
              <a:t>CNPJ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 </a:t>
            </a:r>
            <a:r>
              <a:rPr sz="1200" spc="3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06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.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047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.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605/000</a:t>
            </a:r>
            <a:r>
              <a:rPr sz="1200" spc="-60" dirty="0">
                <a:solidFill>
                  <a:srgbClr val="161111"/>
                </a:solidFill>
                <a:latin typeface="Arial"/>
                <a:cs typeface="Arial"/>
              </a:rPr>
              <a:t>1</a:t>
            </a:r>
            <a:r>
              <a:rPr sz="1200" spc="100" dirty="0">
                <a:solidFill>
                  <a:srgbClr val="595959"/>
                </a:solidFill>
                <a:latin typeface="Arial"/>
                <a:cs typeface="Arial"/>
              </a:rPr>
              <a:t>-</a:t>
            </a:r>
            <a:r>
              <a:rPr sz="1200" spc="-130" dirty="0">
                <a:solidFill>
                  <a:srgbClr val="262321"/>
                </a:solidFill>
                <a:latin typeface="Arial"/>
                <a:cs typeface="Arial"/>
              </a:rPr>
              <a:t>1</a:t>
            </a:r>
            <a:r>
              <a:rPr sz="1200" spc="45" dirty="0">
                <a:solidFill>
                  <a:srgbClr val="262321"/>
                </a:solidFill>
                <a:latin typeface="Arial"/>
                <a:cs typeface="Arial"/>
              </a:rPr>
              <a:t>4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    </a:t>
            </a:r>
            <a:r>
              <a:rPr sz="1200" spc="30" dirty="0">
                <a:solidFill>
                  <a:srgbClr val="26232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   </a:t>
            </a:r>
            <a:r>
              <a:rPr sz="1200" spc="1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Mi</a:t>
            </a:r>
            <a:r>
              <a:rPr sz="1200" spc="-85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has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 </a:t>
            </a:r>
            <a:r>
              <a:rPr sz="1200" spc="-8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62321"/>
                </a:solidFill>
                <a:latin typeface="Arial"/>
                <a:cs typeface="Arial"/>
              </a:rPr>
              <a:t>Turismo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   </a:t>
            </a:r>
            <a:r>
              <a:rPr sz="1200" spc="9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50" dirty="0">
                <a:solidFill>
                  <a:srgbClr val="161111"/>
                </a:solidFill>
                <a:latin typeface="Arial"/>
                <a:cs typeface="Arial"/>
              </a:rPr>
              <a:t>T</a:t>
            </a:r>
            <a:r>
              <a:rPr sz="1200" spc="-75" dirty="0">
                <a:solidFill>
                  <a:srgbClr val="16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 </a:t>
            </a:r>
            <a:r>
              <a:rPr sz="1200" spc="4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61111"/>
                </a:solidFill>
                <a:latin typeface="Arial"/>
                <a:cs typeface="Arial"/>
              </a:rPr>
              <a:t>EPP,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61111"/>
                </a:solidFill>
                <a:latin typeface="Arial"/>
                <a:cs typeface="Arial"/>
              </a:rPr>
              <a:t>C</a:t>
            </a:r>
            <a:r>
              <a:rPr sz="1200" spc="-120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00" spc="-100" dirty="0">
                <a:solidFill>
                  <a:srgbClr val="161111"/>
                </a:solidFill>
                <a:latin typeface="Arial"/>
                <a:cs typeface="Arial"/>
              </a:rPr>
              <a:t>PJ</a:t>
            </a:r>
            <a:endParaRPr sz="1200">
              <a:latin typeface="Arial"/>
              <a:cs typeface="Arial"/>
            </a:endParaRPr>
          </a:p>
          <a:p>
            <a:pPr marL="21590" marR="26034" indent="17780" algn="just">
              <a:lnSpc>
                <a:spcPct val="93200"/>
              </a:lnSpc>
              <a:spcBef>
                <a:spcPts val="95"/>
              </a:spcBef>
            </a:pPr>
            <a:r>
              <a:rPr sz="1200" spc="-95" dirty="0">
                <a:solidFill>
                  <a:srgbClr val="161111"/>
                </a:solidFill>
                <a:latin typeface="Arial"/>
                <a:cs typeface="Arial"/>
              </a:rPr>
              <a:t>1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3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.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637</a:t>
            </a:r>
            <a:r>
              <a:rPr sz="1200" spc="0" dirty="0">
                <a:solidFill>
                  <a:srgbClr val="161111"/>
                </a:solidFill>
                <a:latin typeface="Arial"/>
                <a:cs typeface="Arial"/>
              </a:rPr>
              <a:t>.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797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/000</a:t>
            </a:r>
            <a:r>
              <a:rPr sz="1200" spc="-60" dirty="0">
                <a:solidFill>
                  <a:srgbClr val="161111"/>
                </a:solidFill>
                <a:latin typeface="Arial"/>
                <a:cs typeface="Arial"/>
              </a:rPr>
              <a:t>1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-84</a:t>
            </a:r>
            <a:r>
              <a:rPr sz="1200" spc="11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para</a:t>
            </a:r>
            <a:r>
              <a:rPr sz="1200" spc="9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os</a:t>
            </a:r>
            <a:r>
              <a:rPr sz="1200" spc="8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otes</a:t>
            </a:r>
            <a:r>
              <a:rPr sz="1200" spc="1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52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spc="8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22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14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315" dirty="0">
                <a:solidFill>
                  <a:srgbClr val="161111"/>
                </a:solidFill>
                <a:latin typeface="Arial"/>
                <a:cs typeface="Arial"/>
              </a:rPr>
              <a:t>,</a:t>
            </a:r>
            <a:r>
              <a:rPr sz="1200" spc="-19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restando</a:t>
            </a:r>
            <a:r>
              <a:rPr sz="1200" spc="4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ape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225" dirty="0">
                <a:solidFill>
                  <a:srgbClr val="161111"/>
                </a:solidFill>
                <a:latin typeface="Arial"/>
                <a:cs typeface="Arial"/>
              </a:rPr>
              <a:t>1</a:t>
            </a:r>
            <a:r>
              <a:rPr sz="1200" spc="-22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(uma)</a:t>
            </a:r>
            <a:r>
              <a:rPr sz="1200" spc="10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no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262321"/>
                </a:solidFill>
                <a:latin typeface="Arial"/>
                <a:cs typeface="Arial"/>
              </a:rPr>
              <a:t>cer</a:t>
            </a:r>
            <a:r>
              <a:rPr sz="1200" spc="-55" dirty="0">
                <a:solidFill>
                  <a:srgbClr val="262321"/>
                </a:solidFill>
                <a:latin typeface="Arial"/>
                <a:cs typeface="Arial"/>
              </a:rPr>
              <a:t>t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ame,</a:t>
            </a:r>
            <a:r>
              <a:rPr sz="1200" spc="-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62321"/>
                </a:solidFill>
                <a:latin typeface="Arial"/>
                <a:cs typeface="Arial"/>
              </a:rPr>
              <a:t>conclu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595959"/>
                </a:solidFill>
                <a:latin typeface="Arial"/>
                <a:cs typeface="Arial"/>
              </a:rPr>
              <a:t>-</a:t>
            </a:r>
            <a:r>
              <a:rPr sz="1200" spc="-100" dirty="0">
                <a:solidFill>
                  <a:srgbClr val="3B3636"/>
                </a:solidFill>
                <a:latin typeface="Arial"/>
                <a:cs typeface="Arial"/>
              </a:rPr>
              <a:t>s</a:t>
            </a:r>
            <a:r>
              <a:rPr sz="1200" spc="3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que </a:t>
            </a:r>
            <a:r>
              <a:rPr sz="1200" spc="60" dirty="0">
                <a:solidFill>
                  <a:srgbClr val="161111"/>
                </a:solidFill>
                <a:latin typeface="Arial"/>
                <a:cs typeface="Arial"/>
              </a:rPr>
              <a:t>o</a:t>
            </a:r>
            <a:r>
              <a:rPr sz="1200" spc="5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proc</a:t>
            </a:r>
            <a:r>
              <a:rPr sz="1200" spc="-55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spc="-55" dirty="0">
                <a:solidFill>
                  <a:srgbClr val="3B3636"/>
                </a:solidFill>
                <a:latin typeface="Arial"/>
                <a:cs typeface="Arial"/>
              </a:rPr>
              <a:t>s</a:t>
            </a:r>
            <a:r>
              <a:rPr sz="1200" spc="-105" dirty="0">
                <a:solidFill>
                  <a:srgbClr val="3B3636"/>
                </a:solidFill>
                <a:latin typeface="Arial"/>
                <a:cs typeface="Arial"/>
              </a:rPr>
              <a:t>s</a:t>
            </a:r>
            <a:r>
              <a:rPr sz="1200" spc="60" dirty="0">
                <a:solidFill>
                  <a:srgbClr val="161111"/>
                </a:solidFill>
                <a:latin typeface="Arial"/>
                <a:cs typeface="Arial"/>
              </a:rPr>
              <a:t>o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aná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2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3B3636"/>
                </a:solidFill>
                <a:latin typeface="Arial"/>
                <a:cs typeface="Arial"/>
              </a:rPr>
              <a:t>se</a:t>
            </a:r>
            <a:r>
              <a:rPr sz="1200" spc="35" dirty="0">
                <a:solidFill>
                  <a:srgbClr val="3B363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spc="4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62321"/>
                </a:solidFill>
                <a:latin typeface="Arial"/>
                <a:cs typeface="Arial"/>
              </a:rPr>
              <a:t>preços</a:t>
            </a:r>
            <a:r>
              <a:rPr sz="1200" spc="9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para</a:t>
            </a:r>
            <a:r>
              <a:rPr sz="1200" spc="2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61111"/>
                </a:solidFill>
                <a:latin typeface="Arial"/>
                <a:cs typeface="Arial"/>
              </a:rPr>
              <a:t>ta</a:t>
            </a:r>
            <a:r>
              <a:rPr sz="1200" spc="3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s</a:t>
            </a:r>
            <a:r>
              <a:rPr sz="1200" spc="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161111"/>
                </a:solidFill>
                <a:latin typeface="Arial"/>
                <a:cs typeface="Arial"/>
              </a:rPr>
              <a:t>lotes,</a:t>
            </a:r>
            <a:r>
              <a:rPr sz="1200" spc="4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mesmo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62321"/>
                </a:solidFill>
                <a:latin typeface="Arial"/>
                <a:cs typeface="Arial"/>
              </a:rPr>
              <a:t>conv</a:t>
            </a:r>
            <a:r>
              <a:rPr sz="1200" spc="-20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262321"/>
                </a:solidFill>
                <a:latin typeface="Arial"/>
                <a:cs typeface="Arial"/>
              </a:rPr>
              <a:t>dando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06 </a:t>
            </a:r>
            <a:r>
              <a:rPr sz="1200" spc="-17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(se</a:t>
            </a:r>
            <a:r>
              <a:rPr sz="1200" spc="-4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s) </a:t>
            </a:r>
            <a:r>
              <a:rPr sz="1200" spc="-16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empresas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16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ramo </a:t>
            </a:r>
            <a:r>
              <a:rPr sz="1200" spc="-16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perti</a:t>
            </a:r>
            <a:r>
              <a:rPr sz="1200" spc="-70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spc="-95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00" spc="45" dirty="0">
                <a:solidFill>
                  <a:srgbClr val="161111"/>
                </a:solidFill>
                <a:latin typeface="Arial"/>
                <a:cs typeface="Arial"/>
              </a:rPr>
              <a:t>te</a:t>
            </a:r>
            <a:r>
              <a:rPr sz="1200" spc="15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400" spc="-15" dirty="0">
                <a:solidFill>
                  <a:srgbClr val="262321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262321"/>
                </a:solidFill>
                <a:latin typeface="Times New Roman"/>
                <a:cs typeface="Times New Roman"/>
              </a:rPr>
              <a:t> </a:t>
            </a:r>
            <a:r>
              <a:rPr sz="1400" spc="-165" dirty="0">
                <a:solidFill>
                  <a:srgbClr val="262321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262321"/>
                </a:solidFill>
                <a:latin typeface="Arial"/>
                <a:cs typeface="Arial"/>
              </a:rPr>
              <a:t>apresentarem</a:t>
            </a:r>
            <a:r>
              <a:rPr sz="120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propostas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no</a:t>
            </a:r>
            <a:r>
              <a:rPr sz="1200" spc="3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62321"/>
                </a:solidFill>
                <a:latin typeface="Arial"/>
                <a:cs typeface="Arial"/>
              </a:rPr>
              <a:t>conv</a:t>
            </a:r>
            <a:r>
              <a:rPr sz="1200" spc="-60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00" spc="45" dirty="0">
                <a:solidFill>
                  <a:srgbClr val="262321"/>
                </a:solidFill>
                <a:latin typeface="Arial"/>
                <a:cs typeface="Arial"/>
              </a:rPr>
              <a:t>te</a:t>
            </a:r>
            <a:r>
              <a:rPr sz="1200" spc="7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161111"/>
                </a:solidFill>
                <a:latin typeface="Times New Roman"/>
                <a:cs typeface="Times New Roman"/>
              </a:rPr>
              <a:t>004/20</a:t>
            </a:r>
            <a:r>
              <a:rPr sz="1250" spc="40" dirty="0">
                <a:solidFill>
                  <a:srgbClr val="161111"/>
                </a:solidFill>
                <a:latin typeface="Times New Roman"/>
                <a:cs typeface="Times New Roman"/>
              </a:rPr>
              <a:t>1</a:t>
            </a:r>
            <a:r>
              <a:rPr sz="1250" spc="60" dirty="0">
                <a:solidFill>
                  <a:srgbClr val="161111"/>
                </a:solidFill>
                <a:latin typeface="Times New Roman"/>
                <a:cs typeface="Times New Roman"/>
              </a:rPr>
              <a:t>5,</a:t>
            </a:r>
            <a:r>
              <a:rPr sz="1250" spc="30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everá</a:t>
            </a:r>
            <a:r>
              <a:rPr sz="1200" spc="1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62321"/>
                </a:solidFill>
                <a:latin typeface="Arial"/>
                <a:cs typeface="Arial"/>
              </a:rPr>
              <a:t>ser</a:t>
            </a:r>
            <a:r>
              <a:rPr sz="1200" spc="15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repet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do</a:t>
            </a:r>
            <a:r>
              <a:rPr sz="1200" spc="1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para</a:t>
            </a:r>
            <a:r>
              <a:rPr sz="1200" spc="6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dar</a:t>
            </a:r>
            <a:r>
              <a:rPr sz="1200" spc="14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ma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s</a:t>
            </a:r>
            <a:r>
              <a:rPr sz="1200" spc="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262321"/>
                </a:solidFill>
                <a:latin typeface="Arial"/>
                <a:cs typeface="Arial"/>
              </a:rPr>
              <a:t>seg</a:t>
            </a:r>
            <a:r>
              <a:rPr sz="1200" spc="-25" dirty="0">
                <a:solidFill>
                  <a:srgbClr val="262321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262321"/>
                </a:solidFill>
                <a:latin typeface="Arial"/>
                <a:cs typeface="Arial"/>
              </a:rPr>
              <a:t>ra</a:t>
            </a:r>
            <a:r>
              <a:rPr sz="1200" spc="-75" dirty="0">
                <a:solidFill>
                  <a:srgbClr val="262321"/>
                </a:solidFill>
                <a:latin typeface="Arial"/>
                <a:cs typeface="Arial"/>
              </a:rPr>
              <a:t>n</a:t>
            </a:r>
            <a:r>
              <a:rPr sz="1200" spc="-45" dirty="0">
                <a:solidFill>
                  <a:srgbClr val="262321"/>
                </a:solidFill>
                <a:latin typeface="Arial"/>
                <a:cs typeface="Arial"/>
              </a:rPr>
              <a:t>ça</a:t>
            </a:r>
            <a:r>
              <a:rPr sz="1200" spc="10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62321"/>
                </a:solidFill>
                <a:latin typeface="Arial"/>
                <a:cs typeface="Arial"/>
              </a:rPr>
              <a:t>ao</a:t>
            </a:r>
            <a:r>
              <a:rPr sz="1200" spc="11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processo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de</a:t>
            </a:r>
            <a:r>
              <a:rPr sz="1200" spc="3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161111"/>
                </a:solidFill>
                <a:latin typeface="Arial"/>
                <a:cs typeface="Arial"/>
              </a:rPr>
              <a:t>c</a:t>
            </a:r>
            <a:r>
              <a:rPr sz="1200" spc="-7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tação.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1100">
              <a:latin typeface="Times New Roman"/>
              <a:cs typeface="Times New Roman"/>
            </a:endParaRPr>
          </a:p>
          <a:p>
            <a:pPr marL="30480" marR="22860" indent="-9525" algn="just">
              <a:lnSpc>
                <a:spcPct val="96700"/>
              </a:lnSpc>
            </a:pP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Tal </a:t>
            </a:r>
            <a:r>
              <a:rPr sz="1200" spc="11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ecisão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500" spc="30" dirty="0">
                <a:solidFill>
                  <a:srgbClr val="262321"/>
                </a:solidFill>
                <a:latin typeface="Times New Roman"/>
                <a:cs typeface="Times New Roman"/>
              </a:rPr>
              <a:t>é</a:t>
            </a:r>
            <a:r>
              <a:rPr sz="1500" dirty="0">
                <a:solidFill>
                  <a:srgbClr val="262321"/>
                </a:solidFill>
                <a:latin typeface="Times New Roman"/>
                <a:cs typeface="Times New Roman"/>
              </a:rPr>
              <a:t> </a:t>
            </a:r>
            <a:r>
              <a:rPr sz="1500" spc="-55" dirty="0">
                <a:solidFill>
                  <a:srgbClr val="262321"/>
                </a:solidFill>
                <a:latin typeface="Times New Roman"/>
                <a:cs typeface="Times New Roman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amparada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00" spc="-7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pelo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61111"/>
                </a:solidFill>
                <a:latin typeface="Arial"/>
                <a:cs typeface="Arial"/>
              </a:rPr>
              <a:t>art.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161111"/>
                </a:solidFill>
                <a:latin typeface="Arial"/>
                <a:cs typeface="Arial"/>
              </a:rPr>
              <a:t>5</a:t>
            </a:r>
            <a:r>
              <a:rPr sz="1200" spc="5" dirty="0">
                <a:solidFill>
                  <a:srgbClr val="161111"/>
                </a:solidFill>
                <a:latin typeface="Arial"/>
                <a:cs typeface="Arial"/>
              </a:rPr>
              <a:t>°</a:t>
            </a:r>
            <a:r>
              <a:rPr sz="1200" spc="315" dirty="0">
                <a:solidFill>
                  <a:srgbClr val="161111"/>
                </a:solidFill>
                <a:latin typeface="Arial"/>
                <a:cs typeface="Arial"/>
              </a:rPr>
              <a:t>,</a:t>
            </a:r>
            <a:r>
              <a:rPr sz="1200" spc="1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27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315" dirty="0">
                <a:solidFill>
                  <a:srgbClr val="161111"/>
                </a:solidFill>
                <a:latin typeface="Arial"/>
                <a:cs typeface="Arial"/>
              </a:rPr>
              <a:t>,</a:t>
            </a:r>
            <a:r>
              <a:rPr sz="1200" spc="9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61111"/>
                </a:solidFill>
                <a:latin typeface="Arial"/>
                <a:cs typeface="Arial"/>
              </a:rPr>
              <a:t>Reg</a:t>
            </a:r>
            <a:r>
              <a:rPr sz="1200" spc="-75" dirty="0">
                <a:solidFill>
                  <a:srgbClr val="161111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amento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6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Compras</a:t>
            </a:r>
            <a:r>
              <a:rPr sz="120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spc="3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Contratações</a:t>
            </a:r>
            <a:r>
              <a:rPr sz="1200" spc="15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61111"/>
                </a:solidFill>
                <a:latin typeface="Arial"/>
                <a:cs typeface="Arial"/>
              </a:rPr>
              <a:t>da</a:t>
            </a:r>
            <a:r>
              <a:rPr sz="1200" spc="8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62321"/>
                </a:solidFill>
                <a:latin typeface="Arial"/>
                <a:cs typeface="Arial"/>
              </a:rPr>
              <a:t>Confe</a:t>
            </a:r>
            <a:r>
              <a:rPr sz="1200" spc="-80" dirty="0">
                <a:solidFill>
                  <a:srgbClr val="262321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262321"/>
                </a:solidFill>
                <a:latin typeface="Arial"/>
                <a:cs typeface="Arial"/>
              </a:rPr>
              <a:t>eração</a:t>
            </a:r>
            <a:r>
              <a:rPr sz="1200" spc="6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61111"/>
                </a:solidFill>
                <a:latin typeface="Arial"/>
                <a:cs typeface="Arial"/>
              </a:rPr>
              <a:t>Bras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3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61111"/>
                </a:solidFill>
                <a:latin typeface="Arial"/>
                <a:cs typeface="Arial"/>
              </a:rPr>
              <a:t>ra</a:t>
            </a:r>
            <a:r>
              <a:rPr sz="1200" spc="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61111"/>
                </a:solidFill>
                <a:latin typeface="Arial"/>
                <a:cs typeface="Arial"/>
              </a:rPr>
              <a:t>de</a:t>
            </a:r>
            <a:r>
              <a:rPr sz="1200" spc="4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61111"/>
                </a:solidFill>
                <a:latin typeface="Arial"/>
                <a:cs typeface="Arial"/>
              </a:rPr>
              <a:t>C</a:t>
            </a:r>
            <a:r>
              <a:rPr sz="1200" spc="-35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161111"/>
                </a:solidFill>
                <a:latin typeface="Arial"/>
                <a:cs typeface="Arial"/>
              </a:rPr>
              <a:t>ubes,</a:t>
            </a:r>
            <a:r>
              <a:rPr sz="1200" spc="-1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262321"/>
                </a:solidFill>
                <a:latin typeface="Arial"/>
                <a:cs typeface="Arial"/>
              </a:rPr>
              <a:t>transcrito</a:t>
            </a:r>
            <a:r>
              <a:rPr sz="1200" spc="13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62321"/>
                </a:solidFill>
                <a:latin typeface="Arial"/>
                <a:cs typeface="Arial"/>
              </a:rPr>
              <a:t>abaixo: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1300">
              <a:latin typeface="Times New Roman"/>
              <a:cs typeface="Times New Roman"/>
            </a:endParaRPr>
          </a:p>
          <a:p>
            <a:pPr marL="935990" marR="5080" indent="-5080" algn="just">
              <a:lnSpc>
                <a:spcPct val="92500"/>
              </a:lnSpc>
            </a:pPr>
            <a:r>
              <a:rPr sz="1250" i="1" spc="7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50" i="1" spc="41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50" i="1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8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spc="409" dirty="0">
                <a:solidFill>
                  <a:srgbClr val="262321"/>
                </a:solidFill>
                <a:latin typeface="Arial"/>
                <a:cs typeface="Arial"/>
              </a:rPr>
              <a:t>-</a:t>
            </a:r>
            <a:r>
              <a:rPr sz="125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50" spc="13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50" i="1" spc="-190" dirty="0">
                <a:solidFill>
                  <a:srgbClr val="161111"/>
                </a:solidFill>
                <a:latin typeface="Arial"/>
                <a:cs typeface="Arial"/>
              </a:rPr>
              <a:t>C</a:t>
            </a:r>
            <a:r>
              <a:rPr sz="1250" i="1" spc="-25" dirty="0">
                <a:solidFill>
                  <a:srgbClr val="161111"/>
                </a:solidFill>
                <a:latin typeface="Arial"/>
                <a:cs typeface="Arial"/>
              </a:rPr>
              <a:t>on</a:t>
            </a:r>
            <a:r>
              <a:rPr sz="1250" i="1" spc="-105" dirty="0">
                <a:solidFill>
                  <a:srgbClr val="161111"/>
                </a:solidFill>
                <a:latin typeface="Arial"/>
                <a:cs typeface="Arial"/>
              </a:rPr>
              <a:t>v</a:t>
            </a:r>
            <a:r>
              <a:rPr sz="1250" i="1" spc="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50" i="1" spc="75" dirty="0">
                <a:solidFill>
                  <a:srgbClr val="161111"/>
                </a:solidFill>
                <a:latin typeface="Arial"/>
                <a:cs typeface="Arial"/>
              </a:rPr>
              <a:t>t</a:t>
            </a:r>
            <a:r>
              <a:rPr sz="1250" i="1" spc="4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50" i="1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50" i="1" spc="-12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spc="455" dirty="0">
                <a:solidFill>
                  <a:srgbClr val="3B3636"/>
                </a:solidFill>
                <a:latin typeface="Arial"/>
                <a:cs typeface="Arial"/>
              </a:rPr>
              <a:t>-</a:t>
            </a:r>
            <a:r>
              <a:rPr sz="1250" dirty="0">
                <a:solidFill>
                  <a:srgbClr val="3B3636"/>
                </a:solidFill>
                <a:latin typeface="Arial"/>
                <a:cs typeface="Arial"/>
              </a:rPr>
              <a:t> </a:t>
            </a:r>
            <a:r>
              <a:rPr sz="1250" spc="85" dirty="0">
                <a:solidFill>
                  <a:srgbClr val="3B3636"/>
                </a:solidFill>
                <a:latin typeface="Arial"/>
                <a:cs typeface="Arial"/>
              </a:rPr>
              <a:t> </a:t>
            </a:r>
            <a:r>
              <a:rPr sz="1250" i="1" spc="-110" dirty="0">
                <a:solidFill>
                  <a:srgbClr val="161111"/>
                </a:solidFill>
                <a:latin typeface="Arial"/>
                <a:cs typeface="Arial"/>
              </a:rPr>
              <a:t>M</a:t>
            </a:r>
            <a:r>
              <a:rPr sz="1250" i="1" spc="10" dirty="0">
                <a:solidFill>
                  <a:srgbClr val="161111"/>
                </a:solidFill>
                <a:latin typeface="Arial"/>
                <a:cs typeface="Arial"/>
              </a:rPr>
              <a:t>o</a:t>
            </a:r>
            <a:r>
              <a:rPr sz="1250" i="1" spc="-114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50" i="1" spc="-85" dirty="0">
                <a:solidFill>
                  <a:srgbClr val="161111"/>
                </a:solidFill>
                <a:latin typeface="Arial"/>
                <a:cs typeface="Arial"/>
              </a:rPr>
              <a:t>a</a:t>
            </a:r>
            <a:r>
              <a:rPr sz="1250" i="1" spc="5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250" i="1" spc="30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50" i="1" spc="-10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50" i="1" spc="-50" dirty="0">
                <a:solidFill>
                  <a:srgbClr val="161111"/>
                </a:solidFill>
                <a:latin typeface="Arial"/>
                <a:cs typeface="Arial"/>
              </a:rPr>
              <a:t>a</a:t>
            </a:r>
            <a:r>
              <a:rPr sz="1250" i="1" spc="-20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50" i="1" spc="8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50" i="1" dirty="0">
                <a:solidFill>
                  <a:srgbClr val="161111"/>
                </a:solidFill>
                <a:latin typeface="Arial"/>
                <a:cs typeface="Arial"/>
              </a:rPr>
              <a:t>  </a:t>
            </a:r>
            <a:r>
              <a:rPr sz="1250" i="1" spc="-17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-20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50" i="1" spc="4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50" i="1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15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-50" dirty="0">
                <a:solidFill>
                  <a:srgbClr val="161111"/>
                </a:solidFill>
                <a:latin typeface="Arial"/>
                <a:cs typeface="Arial"/>
              </a:rPr>
              <a:t>a</a:t>
            </a:r>
            <a:r>
              <a:rPr sz="1250" i="1" spc="10" dirty="0">
                <a:solidFill>
                  <a:srgbClr val="161111"/>
                </a:solidFill>
                <a:latin typeface="Arial"/>
                <a:cs typeface="Arial"/>
              </a:rPr>
              <a:t>qu</a:t>
            </a:r>
            <a:r>
              <a:rPr sz="1250" i="1" spc="-114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50" i="1" spc="-55" dirty="0">
                <a:solidFill>
                  <a:srgbClr val="161111"/>
                </a:solidFill>
                <a:latin typeface="Arial"/>
                <a:cs typeface="Arial"/>
              </a:rPr>
              <a:t>s</a:t>
            </a:r>
            <a:r>
              <a:rPr sz="1250" i="1" spc="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50" i="1" spc="-125" dirty="0">
                <a:solidFill>
                  <a:srgbClr val="161111"/>
                </a:solidFill>
                <a:latin typeface="Arial"/>
                <a:cs typeface="Arial"/>
              </a:rPr>
              <a:t>ç</a:t>
            </a:r>
            <a:r>
              <a:rPr sz="1250" i="1" spc="-15" dirty="0">
                <a:solidFill>
                  <a:srgbClr val="161111"/>
                </a:solidFill>
                <a:latin typeface="Arial"/>
                <a:cs typeface="Arial"/>
              </a:rPr>
              <a:t>ã</a:t>
            </a:r>
            <a:r>
              <a:rPr sz="1250" i="1" spc="60" dirty="0">
                <a:solidFill>
                  <a:srgbClr val="161111"/>
                </a:solidFill>
                <a:latin typeface="Arial"/>
                <a:cs typeface="Arial"/>
              </a:rPr>
              <a:t>o</a:t>
            </a:r>
            <a:r>
              <a:rPr sz="1250" i="1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16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-55" dirty="0">
                <a:solidFill>
                  <a:srgbClr val="262321"/>
                </a:solidFill>
                <a:latin typeface="Arial"/>
                <a:cs typeface="Arial"/>
              </a:rPr>
              <a:t>s</a:t>
            </a:r>
            <a:r>
              <a:rPr sz="1250" i="1" spc="-30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50" i="1" spc="-145" dirty="0">
                <a:solidFill>
                  <a:srgbClr val="262321"/>
                </a:solidFill>
                <a:latin typeface="Arial"/>
                <a:cs typeface="Arial"/>
              </a:rPr>
              <a:t>m</a:t>
            </a:r>
            <a:r>
              <a:rPr sz="1250" i="1" spc="110" dirty="0">
                <a:solidFill>
                  <a:srgbClr val="262321"/>
                </a:solidFill>
                <a:latin typeface="Arial"/>
                <a:cs typeface="Arial"/>
              </a:rPr>
              <a:t>p</a:t>
            </a:r>
            <a:r>
              <a:rPr sz="1250" i="1" spc="-10" dirty="0">
                <a:solidFill>
                  <a:srgbClr val="262321"/>
                </a:solidFill>
                <a:latin typeface="Arial"/>
                <a:cs typeface="Arial"/>
              </a:rPr>
              <a:t>l</a:t>
            </a:r>
            <a:r>
              <a:rPr sz="1250" i="1" spc="-30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50" i="1" spc="80" dirty="0">
                <a:solidFill>
                  <a:srgbClr val="262321"/>
                </a:solidFill>
                <a:latin typeface="Arial"/>
                <a:cs typeface="Arial"/>
              </a:rPr>
              <a:t>f</a:t>
            </a:r>
            <a:r>
              <a:rPr sz="1250" i="1" spc="-30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50" i="1" spc="-125" dirty="0">
                <a:solidFill>
                  <a:srgbClr val="262321"/>
                </a:solidFill>
                <a:latin typeface="Arial"/>
                <a:cs typeface="Arial"/>
              </a:rPr>
              <a:t>c</a:t>
            </a:r>
            <a:r>
              <a:rPr sz="1250" i="1" spc="-50" dirty="0">
                <a:solidFill>
                  <a:srgbClr val="262321"/>
                </a:solidFill>
                <a:latin typeface="Arial"/>
                <a:cs typeface="Arial"/>
              </a:rPr>
              <a:t>ad</a:t>
            </a:r>
            <a:r>
              <a:rPr sz="1250" i="1" spc="40" dirty="0">
                <a:solidFill>
                  <a:srgbClr val="262321"/>
                </a:solidFill>
                <a:latin typeface="Arial"/>
                <a:cs typeface="Arial"/>
              </a:rPr>
              <a:t>a</a:t>
            </a:r>
            <a:r>
              <a:rPr sz="1250" i="1" dirty="0">
                <a:solidFill>
                  <a:srgbClr val="262321"/>
                </a:solidFill>
                <a:latin typeface="Arial"/>
                <a:cs typeface="Arial"/>
              </a:rPr>
              <a:t>  </a:t>
            </a:r>
            <a:r>
              <a:rPr sz="1250" i="1" spc="-12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50" i="1" spc="-90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50" i="1" spc="-15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50" i="1" spc="5" dirty="0">
                <a:solidFill>
                  <a:srgbClr val="161111"/>
                </a:solidFill>
                <a:latin typeface="Arial"/>
                <a:cs typeface="Arial"/>
              </a:rPr>
              <a:t>t</a:t>
            </a:r>
            <a:r>
              <a:rPr sz="1250" i="1" spc="50" dirty="0">
                <a:solidFill>
                  <a:srgbClr val="161111"/>
                </a:solidFill>
                <a:latin typeface="Arial"/>
                <a:cs typeface="Arial"/>
              </a:rPr>
              <a:t>re</a:t>
            </a:r>
            <a:r>
              <a:rPr sz="1250" i="1" spc="3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250" i="1" spc="-50" dirty="0">
                <a:solidFill>
                  <a:srgbClr val="161111"/>
                </a:solidFill>
                <a:latin typeface="Arial"/>
                <a:cs typeface="Arial"/>
              </a:rPr>
              <a:t>n</a:t>
            </a:r>
            <a:r>
              <a:rPr sz="1250" i="1" spc="75" dirty="0">
                <a:solidFill>
                  <a:srgbClr val="161111"/>
                </a:solidFill>
                <a:latin typeface="Arial"/>
                <a:cs typeface="Arial"/>
              </a:rPr>
              <a:t>t</a:t>
            </a:r>
            <a:r>
              <a:rPr sz="1250" i="1" spc="-85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50" i="1" spc="20" dirty="0">
                <a:solidFill>
                  <a:srgbClr val="161111"/>
                </a:solidFill>
                <a:latin typeface="Arial"/>
                <a:cs typeface="Arial"/>
              </a:rPr>
              <a:t>r</a:t>
            </a:r>
            <a:r>
              <a:rPr sz="1250" i="1" spc="-95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250" i="1" spc="-125" dirty="0">
                <a:solidFill>
                  <a:srgbClr val="161111"/>
                </a:solidFill>
                <a:latin typeface="Arial"/>
                <a:cs typeface="Arial"/>
              </a:rPr>
              <a:t>s</a:t>
            </a:r>
            <a:r>
              <a:rPr sz="1250" i="1" spc="-55" dirty="0">
                <a:solidFill>
                  <a:srgbClr val="161111"/>
                </a:solidFill>
                <a:latin typeface="Arial"/>
                <a:cs typeface="Arial"/>
              </a:rPr>
              <a:t>s</a:t>
            </a:r>
            <a:r>
              <a:rPr sz="1250" i="1" spc="-50" dirty="0">
                <a:solidFill>
                  <a:srgbClr val="161111"/>
                </a:solidFill>
                <a:latin typeface="Arial"/>
                <a:cs typeface="Arial"/>
              </a:rPr>
              <a:t>a</a:t>
            </a:r>
            <a:r>
              <a:rPr sz="1250" i="1" spc="-5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50" i="1" spc="-90" dirty="0">
                <a:solidFill>
                  <a:srgbClr val="161111"/>
                </a:solidFill>
                <a:latin typeface="Arial"/>
                <a:cs typeface="Arial"/>
              </a:rPr>
              <a:t>o</a:t>
            </a:r>
            <a:r>
              <a:rPr sz="1250" i="1" spc="105" dirty="0">
                <a:solidFill>
                  <a:srgbClr val="161111"/>
                </a:solidFill>
                <a:latin typeface="Arial"/>
                <a:cs typeface="Arial"/>
              </a:rPr>
              <a:t>s</a:t>
            </a:r>
            <a:r>
              <a:rPr sz="1250" i="1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-13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-55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250" i="1" spc="60" dirty="0">
                <a:solidFill>
                  <a:srgbClr val="161111"/>
                </a:solidFill>
                <a:latin typeface="Arial"/>
                <a:cs typeface="Arial"/>
              </a:rPr>
              <a:t>o</a:t>
            </a:r>
            <a:r>
              <a:rPr sz="1250" i="1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-8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10" dirty="0">
                <a:solidFill>
                  <a:srgbClr val="161111"/>
                </a:solidFill>
                <a:latin typeface="Arial"/>
                <a:cs typeface="Arial"/>
              </a:rPr>
              <a:t>r</a:t>
            </a:r>
            <a:r>
              <a:rPr sz="1250" i="1" spc="-85" dirty="0">
                <a:solidFill>
                  <a:srgbClr val="161111"/>
                </a:solidFill>
                <a:latin typeface="Arial"/>
                <a:cs typeface="Arial"/>
              </a:rPr>
              <a:t>a</a:t>
            </a:r>
            <a:r>
              <a:rPr sz="1250" i="1" spc="-40" dirty="0">
                <a:solidFill>
                  <a:srgbClr val="161111"/>
                </a:solidFill>
                <a:latin typeface="Arial"/>
                <a:cs typeface="Arial"/>
              </a:rPr>
              <a:t>m</a:t>
            </a:r>
            <a:r>
              <a:rPr sz="1250" i="1" spc="60" dirty="0">
                <a:solidFill>
                  <a:srgbClr val="161111"/>
                </a:solidFill>
                <a:latin typeface="Arial"/>
                <a:cs typeface="Arial"/>
              </a:rPr>
              <a:t>o</a:t>
            </a:r>
            <a:r>
              <a:rPr sz="1250" i="1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-160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20" dirty="0">
                <a:solidFill>
                  <a:srgbClr val="262321"/>
                </a:solidFill>
                <a:latin typeface="Arial"/>
                <a:cs typeface="Arial"/>
              </a:rPr>
              <a:t>p</a:t>
            </a:r>
            <a:r>
              <a:rPr sz="1250" i="1" spc="-45" dirty="0">
                <a:solidFill>
                  <a:srgbClr val="262321"/>
                </a:solidFill>
                <a:latin typeface="Arial"/>
                <a:cs typeface="Arial"/>
              </a:rPr>
              <a:t>e</a:t>
            </a:r>
            <a:r>
              <a:rPr sz="1250" i="1" spc="95" dirty="0">
                <a:solidFill>
                  <a:srgbClr val="262321"/>
                </a:solidFill>
                <a:latin typeface="Arial"/>
                <a:cs typeface="Arial"/>
              </a:rPr>
              <a:t>r</a:t>
            </a:r>
            <a:r>
              <a:rPr sz="1250" i="1" spc="-75" dirty="0">
                <a:solidFill>
                  <a:srgbClr val="262321"/>
                </a:solidFill>
                <a:latin typeface="Arial"/>
                <a:cs typeface="Arial"/>
              </a:rPr>
              <a:t>t</a:t>
            </a:r>
            <a:r>
              <a:rPr sz="1250" i="1" spc="5" dirty="0">
                <a:solidFill>
                  <a:srgbClr val="262321"/>
                </a:solidFill>
                <a:latin typeface="Arial"/>
                <a:cs typeface="Arial"/>
              </a:rPr>
              <a:t>i</a:t>
            </a:r>
            <a:r>
              <a:rPr sz="1250" i="1" spc="-15" dirty="0">
                <a:solidFill>
                  <a:srgbClr val="262321"/>
                </a:solidFill>
                <a:latin typeface="Arial"/>
                <a:cs typeface="Arial"/>
              </a:rPr>
              <a:t>n</a:t>
            </a:r>
            <a:r>
              <a:rPr sz="1250" i="1" spc="-90" dirty="0">
                <a:solidFill>
                  <a:srgbClr val="262321"/>
                </a:solidFill>
                <a:latin typeface="Arial"/>
                <a:cs typeface="Arial"/>
              </a:rPr>
              <a:t>e</a:t>
            </a:r>
            <a:r>
              <a:rPr sz="1250" i="1" spc="95" dirty="0">
                <a:solidFill>
                  <a:srgbClr val="262321"/>
                </a:solidFill>
                <a:latin typeface="Arial"/>
                <a:cs typeface="Arial"/>
              </a:rPr>
              <a:t>n</a:t>
            </a:r>
            <a:r>
              <a:rPr sz="1250" i="1" spc="-65" dirty="0">
                <a:solidFill>
                  <a:srgbClr val="262321"/>
                </a:solidFill>
                <a:latin typeface="Arial"/>
                <a:cs typeface="Arial"/>
              </a:rPr>
              <a:t>t</a:t>
            </a:r>
            <a:r>
              <a:rPr sz="1250" i="1" spc="125" dirty="0">
                <a:solidFill>
                  <a:srgbClr val="262321"/>
                </a:solidFill>
                <a:latin typeface="Arial"/>
                <a:cs typeface="Arial"/>
              </a:rPr>
              <a:t>e</a:t>
            </a:r>
            <a:r>
              <a:rPr sz="1250" i="1" spc="16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50" i="1" spc="-50" dirty="0">
                <a:solidFill>
                  <a:srgbClr val="262321"/>
                </a:solidFill>
                <a:latin typeface="Arial"/>
                <a:cs typeface="Arial"/>
              </a:rPr>
              <a:t>a</a:t>
            </a:r>
            <a:r>
              <a:rPr sz="1250" i="1" spc="60" dirty="0">
                <a:solidFill>
                  <a:srgbClr val="262321"/>
                </a:solidFill>
                <a:latin typeface="Arial"/>
                <a:cs typeface="Arial"/>
              </a:rPr>
              <a:t>o</a:t>
            </a:r>
            <a:r>
              <a:rPr sz="1250" i="1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50" i="1" spc="-12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50" i="1" spc="-55" dirty="0">
                <a:solidFill>
                  <a:srgbClr val="262321"/>
                </a:solidFill>
                <a:latin typeface="Arial"/>
                <a:cs typeface="Arial"/>
              </a:rPr>
              <a:t>s</a:t>
            </a:r>
            <a:r>
              <a:rPr sz="1250" i="1" spc="-50" dirty="0">
                <a:solidFill>
                  <a:srgbClr val="262321"/>
                </a:solidFill>
                <a:latin typeface="Arial"/>
                <a:cs typeface="Arial"/>
              </a:rPr>
              <a:t>e</a:t>
            </a:r>
            <a:r>
              <a:rPr sz="1250" i="1" spc="90" dirty="0">
                <a:solidFill>
                  <a:srgbClr val="262321"/>
                </a:solidFill>
                <a:latin typeface="Arial"/>
                <a:cs typeface="Arial"/>
              </a:rPr>
              <a:t>u</a:t>
            </a:r>
            <a:r>
              <a:rPr sz="1250" i="1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50" i="1" spc="-114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50" i="1" spc="5" dirty="0">
                <a:solidFill>
                  <a:srgbClr val="262321"/>
                </a:solidFill>
                <a:latin typeface="Arial"/>
                <a:cs typeface="Arial"/>
              </a:rPr>
              <a:t>o</a:t>
            </a:r>
            <a:r>
              <a:rPr sz="1250" i="1" spc="-320" dirty="0">
                <a:solidFill>
                  <a:srgbClr val="262321"/>
                </a:solidFill>
                <a:latin typeface="Arial"/>
                <a:cs typeface="Arial"/>
              </a:rPr>
              <a:t>b</a:t>
            </a:r>
            <a:r>
              <a:rPr sz="1250" i="1" spc="45" dirty="0">
                <a:solidFill>
                  <a:srgbClr val="262321"/>
                </a:solidFill>
                <a:latin typeface="Arial"/>
                <a:cs typeface="Arial"/>
              </a:rPr>
              <a:t>je</a:t>
            </a:r>
            <a:r>
              <a:rPr sz="1250" i="1" spc="-229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50" i="1" spc="40" dirty="0">
                <a:solidFill>
                  <a:srgbClr val="262321"/>
                </a:solidFill>
                <a:latin typeface="Arial"/>
                <a:cs typeface="Arial"/>
              </a:rPr>
              <a:t>t</a:t>
            </a:r>
            <a:r>
              <a:rPr sz="1250" i="1" spc="-195" dirty="0">
                <a:solidFill>
                  <a:srgbClr val="262321"/>
                </a:solidFill>
                <a:latin typeface="Arial"/>
                <a:cs typeface="Arial"/>
              </a:rPr>
              <a:t>o</a:t>
            </a:r>
            <a:r>
              <a:rPr sz="1250" i="1" spc="-145" dirty="0">
                <a:solidFill>
                  <a:srgbClr val="262321"/>
                </a:solidFill>
                <a:latin typeface="Arial"/>
                <a:cs typeface="Arial"/>
              </a:rPr>
              <a:t>/</a:t>
            </a:r>
            <a:r>
              <a:rPr sz="1250" i="1" dirty="0">
                <a:solidFill>
                  <a:srgbClr val="262321"/>
                </a:solidFill>
                <a:latin typeface="Arial"/>
                <a:cs typeface="Arial"/>
              </a:rPr>
              <a:t>  </a:t>
            </a:r>
            <a:r>
              <a:rPr sz="1250" i="1" spc="-3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350" b="1" i="1" u="heavy" spc="-25" dirty="0">
                <a:solidFill>
                  <a:srgbClr val="161111"/>
                </a:solidFill>
                <a:latin typeface="Arial"/>
                <a:cs typeface="Arial"/>
              </a:rPr>
              <a:t>e</a:t>
            </a:r>
            <a:r>
              <a:rPr sz="1350" b="1" i="1" u="heavy" spc="-190" dirty="0">
                <a:solidFill>
                  <a:srgbClr val="161111"/>
                </a:solidFill>
                <a:latin typeface="Arial"/>
                <a:cs typeface="Arial"/>
              </a:rPr>
              <a:t>s</a:t>
            </a:r>
            <a:r>
              <a:rPr sz="1350" b="1" i="1" u="heavy" spc="-110" dirty="0">
                <a:solidFill>
                  <a:srgbClr val="161111"/>
                </a:solidFill>
                <a:latin typeface="Arial"/>
                <a:cs typeface="Arial"/>
              </a:rPr>
              <a:t>c</a:t>
            </a:r>
            <a:r>
              <a:rPr sz="1350" b="1" i="1" u="heavy" spc="20" dirty="0">
                <a:solidFill>
                  <a:srgbClr val="161111"/>
                </a:solidFill>
                <a:latin typeface="Arial"/>
                <a:cs typeface="Arial"/>
              </a:rPr>
              <a:t>o</a:t>
            </a:r>
            <a:r>
              <a:rPr sz="1350" b="1" i="1" u="heavy" spc="-160" dirty="0">
                <a:solidFill>
                  <a:srgbClr val="161111"/>
                </a:solidFill>
                <a:latin typeface="Arial"/>
                <a:cs typeface="Arial"/>
              </a:rPr>
              <a:t>l</a:t>
            </a:r>
            <a:r>
              <a:rPr sz="1350" b="1" i="1" u="heavy" spc="30" dirty="0">
                <a:solidFill>
                  <a:srgbClr val="161111"/>
                </a:solidFill>
                <a:latin typeface="Arial"/>
                <a:cs typeface="Arial"/>
              </a:rPr>
              <a:t>h</a:t>
            </a:r>
            <a:r>
              <a:rPr sz="1350" b="1" i="1" u="heavy" spc="-95" dirty="0">
                <a:solidFill>
                  <a:srgbClr val="161111"/>
                </a:solidFill>
                <a:latin typeface="Arial"/>
                <a:cs typeface="Arial"/>
              </a:rPr>
              <a:t>i</a:t>
            </a:r>
            <a:r>
              <a:rPr sz="1350" b="1" i="1" u="heavy" spc="-80" dirty="0">
                <a:solidFill>
                  <a:srgbClr val="161111"/>
                </a:solidFill>
                <a:latin typeface="Arial"/>
                <a:cs typeface="Arial"/>
              </a:rPr>
              <a:t>d</a:t>
            </a:r>
            <a:r>
              <a:rPr sz="1350" b="1" i="1" u="heavy" spc="-155" dirty="0">
                <a:solidFill>
                  <a:srgbClr val="161111"/>
                </a:solidFill>
                <a:latin typeface="Arial"/>
                <a:cs typeface="Arial"/>
              </a:rPr>
              <a:t>o</a:t>
            </a:r>
            <a:r>
              <a:rPr sz="1350" b="1" i="1" u="heavy" spc="30" dirty="0">
                <a:solidFill>
                  <a:srgbClr val="161111"/>
                </a:solidFill>
                <a:latin typeface="Arial"/>
                <a:cs typeface="Arial"/>
              </a:rPr>
              <a:t>s</a:t>
            </a:r>
            <a:r>
              <a:rPr sz="1350" b="1" i="1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350" b="1" i="1" spc="-165" dirty="0">
                <a:solidFill>
                  <a:srgbClr val="161111"/>
                </a:solidFill>
                <a:latin typeface="Arial"/>
                <a:cs typeface="Arial"/>
              </a:rPr>
              <a:t> </a:t>
            </a:r>
            <a:r>
              <a:rPr sz="1250" i="1" spc="40" dirty="0">
                <a:solidFill>
                  <a:srgbClr val="262321"/>
                </a:solidFill>
                <a:latin typeface="Arial"/>
                <a:cs typeface="Arial"/>
              </a:rPr>
              <a:t>e</a:t>
            </a:r>
            <a:r>
              <a:rPr sz="1250" i="1" spc="2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100" i="1" spc="20" dirty="0">
                <a:solidFill>
                  <a:srgbClr val="262321"/>
                </a:solidFill>
                <a:latin typeface="Arial"/>
                <a:cs typeface="Arial"/>
              </a:rPr>
              <a:t>c</a:t>
            </a:r>
            <a:r>
              <a:rPr sz="1100" i="1" spc="65" dirty="0">
                <a:solidFill>
                  <a:srgbClr val="262321"/>
                </a:solidFill>
                <a:latin typeface="Arial"/>
                <a:cs typeface="Arial"/>
              </a:rPr>
              <a:t>on</a:t>
            </a:r>
            <a:r>
              <a:rPr sz="1100" i="1" spc="-40" dirty="0">
                <a:solidFill>
                  <a:srgbClr val="262321"/>
                </a:solidFill>
                <a:latin typeface="Arial"/>
                <a:cs typeface="Arial"/>
              </a:rPr>
              <a:t>v</a:t>
            </a:r>
            <a:r>
              <a:rPr sz="1100" i="1" spc="35" dirty="0">
                <a:solidFill>
                  <a:srgbClr val="262321"/>
                </a:solidFill>
                <a:latin typeface="Arial"/>
                <a:cs typeface="Arial"/>
              </a:rPr>
              <a:t>id</a:t>
            </a:r>
            <a:r>
              <a:rPr sz="1100" i="1" spc="30" dirty="0">
                <a:solidFill>
                  <a:srgbClr val="262321"/>
                </a:solidFill>
                <a:latin typeface="Arial"/>
                <a:cs typeface="Arial"/>
              </a:rPr>
              <a:t>a</a:t>
            </a:r>
            <a:r>
              <a:rPr sz="1100" i="1" spc="35" dirty="0">
                <a:solidFill>
                  <a:srgbClr val="262321"/>
                </a:solidFill>
                <a:latin typeface="Arial"/>
                <a:cs typeface="Arial"/>
              </a:rPr>
              <a:t>d</a:t>
            </a:r>
            <a:r>
              <a:rPr sz="1100" i="1" spc="-5" dirty="0">
                <a:solidFill>
                  <a:srgbClr val="262321"/>
                </a:solidFill>
                <a:latin typeface="Arial"/>
                <a:cs typeface="Arial"/>
              </a:rPr>
              <a:t>o</a:t>
            </a:r>
            <a:r>
              <a:rPr sz="1100" i="1" spc="180" dirty="0">
                <a:solidFill>
                  <a:srgbClr val="262321"/>
                </a:solidFill>
                <a:latin typeface="Arial"/>
                <a:cs typeface="Arial"/>
              </a:rPr>
              <a:t>s</a:t>
            </a:r>
            <a:r>
              <a:rPr sz="1100" i="1" spc="-70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100" i="1" spc="35" dirty="0">
                <a:solidFill>
                  <a:srgbClr val="262321"/>
                </a:solidFill>
                <a:latin typeface="Arial"/>
                <a:cs typeface="Arial"/>
              </a:rPr>
              <a:t>e</a:t>
            </a:r>
            <a:r>
              <a:rPr sz="1100" i="1" spc="135" dirty="0">
                <a:solidFill>
                  <a:srgbClr val="262321"/>
                </a:solidFill>
                <a:latin typeface="Arial"/>
                <a:cs typeface="Arial"/>
              </a:rPr>
              <a:t>m</a:t>
            </a:r>
            <a:r>
              <a:rPr sz="1100" i="1" spc="5" dirty="0">
                <a:solidFill>
                  <a:srgbClr val="262321"/>
                </a:solidFill>
                <a:latin typeface="Arial"/>
                <a:cs typeface="Arial"/>
              </a:rPr>
              <a:t> </a:t>
            </a:r>
            <a:r>
              <a:rPr sz="1250" b="1" i="1" u="sng" spc="90" dirty="0">
                <a:solidFill>
                  <a:srgbClr val="161111"/>
                </a:solidFill>
                <a:latin typeface="Times New Roman"/>
                <a:cs typeface="Times New Roman"/>
              </a:rPr>
              <a:t>n</a:t>
            </a:r>
            <a:r>
              <a:rPr sz="1250" b="1" i="1" u="sng" spc="20" dirty="0">
                <a:solidFill>
                  <a:srgbClr val="161111"/>
                </a:solidFill>
                <a:latin typeface="Times New Roman"/>
                <a:cs typeface="Times New Roman"/>
              </a:rPr>
              <a:t>ú</a:t>
            </a:r>
            <a:r>
              <a:rPr sz="1250" b="1" i="1" u="sng" spc="165" dirty="0">
                <a:solidFill>
                  <a:srgbClr val="161111"/>
                </a:solidFill>
                <a:latin typeface="Times New Roman"/>
                <a:cs typeface="Times New Roman"/>
              </a:rPr>
              <a:t>m</a:t>
            </a:r>
            <a:r>
              <a:rPr sz="1250" b="1" i="1" u="sng" spc="155" dirty="0">
                <a:solidFill>
                  <a:srgbClr val="161111"/>
                </a:solidFill>
                <a:latin typeface="Times New Roman"/>
                <a:cs typeface="Times New Roman"/>
              </a:rPr>
              <a:t>e</a:t>
            </a:r>
            <a:r>
              <a:rPr sz="1250" b="1" i="1" u="sng" spc="50" dirty="0">
                <a:solidFill>
                  <a:srgbClr val="161111"/>
                </a:solidFill>
                <a:latin typeface="Times New Roman"/>
                <a:cs typeface="Times New Roman"/>
              </a:rPr>
              <a:t>r</a:t>
            </a:r>
            <a:r>
              <a:rPr sz="1250" b="1" i="1" u="sng" spc="210" dirty="0">
                <a:solidFill>
                  <a:srgbClr val="161111"/>
                </a:solidFill>
                <a:latin typeface="Times New Roman"/>
                <a:cs typeface="Times New Roman"/>
              </a:rPr>
              <a:t>o</a:t>
            </a:r>
            <a:r>
              <a:rPr sz="1250" b="1" i="1" u="sng" spc="-110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50" b="1" i="1" u="sng" spc="165" dirty="0">
                <a:solidFill>
                  <a:srgbClr val="161111"/>
                </a:solidFill>
                <a:latin typeface="Times New Roman"/>
                <a:cs typeface="Times New Roman"/>
              </a:rPr>
              <a:t>m</a:t>
            </a:r>
            <a:r>
              <a:rPr sz="1250" b="1" i="1" u="sng" spc="5" dirty="0">
                <a:solidFill>
                  <a:srgbClr val="161111"/>
                </a:solidFill>
                <a:latin typeface="Times New Roman"/>
                <a:cs typeface="Times New Roman"/>
              </a:rPr>
              <a:t>í</a:t>
            </a:r>
            <a:r>
              <a:rPr sz="1250" b="1" i="1" u="sng" spc="95" dirty="0">
                <a:solidFill>
                  <a:srgbClr val="161111"/>
                </a:solidFill>
                <a:latin typeface="Times New Roman"/>
                <a:cs typeface="Times New Roman"/>
              </a:rPr>
              <a:t>n</a:t>
            </a:r>
            <a:r>
              <a:rPr sz="1250" b="1" i="1" u="sng" spc="-100" dirty="0">
                <a:solidFill>
                  <a:srgbClr val="161111"/>
                </a:solidFill>
                <a:latin typeface="Times New Roman"/>
                <a:cs typeface="Times New Roman"/>
              </a:rPr>
              <a:t>i</a:t>
            </a:r>
            <a:r>
              <a:rPr sz="1250" b="1" i="1" u="sng" spc="-240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50" b="1" i="1" u="sng" spc="180" dirty="0">
                <a:solidFill>
                  <a:srgbClr val="161111"/>
                </a:solidFill>
                <a:latin typeface="Times New Roman"/>
                <a:cs typeface="Times New Roman"/>
              </a:rPr>
              <a:t>mo</a:t>
            </a:r>
            <a:r>
              <a:rPr sz="1250" b="1" i="1" u="sng" spc="-25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50" b="1" i="1" u="sng" spc="165" dirty="0">
                <a:solidFill>
                  <a:srgbClr val="161111"/>
                </a:solidFill>
                <a:latin typeface="Times New Roman"/>
                <a:cs typeface="Times New Roman"/>
              </a:rPr>
              <a:t>de</a:t>
            </a:r>
            <a:r>
              <a:rPr sz="1250" b="1" i="1" u="sng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50" b="1" i="1" u="sng" spc="-5" dirty="0">
                <a:solidFill>
                  <a:srgbClr val="161111"/>
                </a:solidFill>
                <a:latin typeface="Times New Roman"/>
                <a:cs typeface="Times New Roman"/>
              </a:rPr>
              <a:t>0</a:t>
            </a:r>
            <a:r>
              <a:rPr sz="1250" b="1" i="1" u="sng" spc="-220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50" b="1" i="1" u="sng" spc="340" dirty="0">
                <a:solidFill>
                  <a:srgbClr val="161111"/>
                </a:solidFill>
                <a:latin typeface="Times New Roman"/>
                <a:cs typeface="Times New Roman"/>
              </a:rPr>
              <a:t>3</a:t>
            </a:r>
            <a:r>
              <a:rPr sz="1250" b="1" i="1" spc="-170" dirty="0">
                <a:solidFill>
                  <a:srgbClr val="161111"/>
                </a:solidFill>
                <a:latin typeface="Times New Roman"/>
                <a:cs typeface="Times New Roman"/>
              </a:rPr>
              <a:t> </a:t>
            </a:r>
            <a:r>
              <a:rPr sz="1250" b="1" i="1" spc="170" dirty="0">
                <a:solidFill>
                  <a:srgbClr val="161111"/>
                </a:solidFill>
                <a:latin typeface="Times New Roman"/>
                <a:cs typeface="Times New Roman"/>
              </a:rPr>
              <a:t>(</a:t>
            </a:r>
            <a:r>
              <a:rPr sz="1250" b="1" i="1" spc="140" dirty="0">
                <a:solidFill>
                  <a:srgbClr val="161111"/>
                </a:solidFill>
                <a:latin typeface="Times New Roman"/>
                <a:cs typeface="Times New Roman"/>
              </a:rPr>
              <a:t>t</a:t>
            </a:r>
            <a:r>
              <a:rPr sz="1250" b="1" i="1" spc="10" dirty="0">
                <a:solidFill>
                  <a:srgbClr val="161111"/>
                </a:solidFill>
                <a:latin typeface="Times New Roman"/>
                <a:cs typeface="Times New Roman"/>
              </a:rPr>
              <a:t>r</a:t>
            </a:r>
            <a:r>
              <a:rPr sz="1250" b="1" i="1" spc="215" dirty="0">
                <a:solidFill>
                  <a:srgbClr val="161111"/>
                </a:solidFill>
                <a:latin typeface="Times New Roman"/>
                <a:cs typeface="Times New Roman"/>
              </a:rPr>
              <a:t>ê</a:t>
            </a:r>
            <a:r>
              <a:rPr sz="1250" b="1" i="1" spc="-80" dirty="0">
                <a:solidFill>
                  <a:srgbClr val="161111"/>
                </a:solidFill>
                <a:latin typeface="Times New Roman"/>
                <a:cs typeface="Times New Roman"/>
              </a:rPr>
              <a:t>s</a:t>
            </a:r>
            <a:r>
              <a:rPr sz="1250" b="1" i="1" spc="120" dirty="0">
                <a:solidFill>
                  <a:srgbClr val="161111"/>
                </a:solidFill>
                <a:latin typeface="Times New Roman"/>
                <a:cs typeface="Times New Roman"/>
              </a:rPr>
              <a:t>)</a:t>
            </a:r>
            <a:r>
              <a:rPr sz="1250" b="1" i="1" spc="229" dirty="0">
                <a:solidFill>
                  <a:srgbClr val="161111"/>
                </a:solidFill>
                <a:latin typeface="Times New Roman"/>
                <a:cs typeface="Times New Roman"/>
              </a:rPr>
              <a:t>;</a:t>
            </a:r>
            <a:endParaRPr sz="12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9847" y="484631"/>
            <a:ext cx="722376" cy="8229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897879" y="9409176"/>
            <a:ext cx="1138427" cy="10424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93970" y="10665969"/>
            <a:ext cx="4516120" cy="0"/>
          </a:xfrm>
          <a:custGeom>
            <a:avLst/>
            <a:gdLst/>
            <a:ahLst/>
            <a:cxnLst/>
            <a:rect l="l" t="t" r="r" b="b"/>
            <a:pathLst>
              <a:path w="4516120">
                <a:moveTo>
                  <a:pt x="0" y="0"/>
                </a:moveTo>
                <a:lnTo>
                  <a:pt x="4515924" y="0"/>
                </a:lnTo>
              </a:path>
            </a:pathLst>
          </a:custGeom>
          <a:ln w="4570">
            <a:solidFill>
              <a:srgbClr val="BFBF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08138" y="605530"/>
            <a:ext cx="1842770" cy="5664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3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2300" b="1" spc="1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2300" b="1" spc="9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600" b="1" spc="3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600" b="1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600" b="1" spc="10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29436" y="1487112"/>
            <a:ext cx="5455920" cy="8702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També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45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pelo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art.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232121"/>
                </a:solidFill>
                <a:latin typeface="Arial"/>
                <a:cs typeface="Arial"/>
              </a:rPr>
              <a:t>22</a:t>
            </a:r>
            <a:r>
              <a:rPr sz="1200" spc="35" dirty="0">
                <a:solidFill>
                  <a:srgbClr val="232121"/>
                </a:solidFill>
                <a:latin typeface="Arial"/>
                <a:cs typeface="Arial"/>
              </a:rPr>
              <a:t>°</a:t>
            </a:r>
            <a:r>
              <a:rPr sz="1200" spc="220" dirty="0">
                <a:solidFill>
                  <a:srgbClr val="232121"/>
                </a:solidFill>
                <a:latin typeface="Arial"/>
                <a:cs typeface="Arial"/>
              </a:rPr>
              <a:t>,</a:t>
            </a:r>
            <a:r>
              <a:rPr sz="1200" spc="-17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50" spc="135" dirty="0">
                <a:solidFill>
                  <a:srgbClr val="0F0F0F"/>
                </a:solidFill>
                <a:latin typeface="Times New Roman"/>
                <a:cs typeface="Times New Roman"/>
              </a:rPr>
              <a:t>§</a:t>
            </a:r>
            <a:r>
              <a:rPr sz="1250" spc="-7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7,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Lei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8666/93,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transcrito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abaixo: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200">
              <a:latin typeface="Times New Roman"/>
              <a:cs typeface="Times New Roman"/>
            </a:endParaRPr>
          </a:p>
          <a:p>
            <a:pPr marL="917575" marR="5080" algn="just">
              <a:lnSpc>
                <a:spcPct val="97400"/>
              </a:lnSpc>
            </a:pPr>
            <a:r>
              <a:rPr sz="1200" i="1" spc="229" dirty="0">
                <a:solidFill>
                  <a:srgbClr val="0F0F0F"/>
                </a:solidFill>
                <a:latin typeface="Arial"/>
                <a:cs typeface="Arial"/>
              </a:rPr>
              <a:t>§  </a:t>
            </a:r>
            <a:r>
              <a:rPr sz="1200" i="1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55" dirty="0">
                <a:solidFill>
                  <a:srgbClr val="232121"/>
                </a:solidFill>
                <a:latin typeface="Arial"/>
                <a:cs typeface="Arial"/>
              </a:rPr>
              <a:t>7</a:t>
            </a:r>
            <a:r>
              <a:rPr sz="1250" i="1" spc="335" dirty="0">
                <a:solidFill>
                  <a:srgbClr val="232121"/>
                </a:solidFill>
                <a:latin typeface="Arial"/>
                <a:cs typeface="Arial"/>
              </a:rPr>
              <a:t>°</a:t>
            </a:r>
            <a:r>
              <a:rPr sz="1250" i="1" dirty="0">
                <a:solidFill>
                  <a:srgbClr val="232121"/>
                </a:solidFill>
                <a:latin typeface="Arial"/>
                <a:cs typeface="Arial"/>
              </a:rPr>
              <a:t>  </a:t>
            </a:r>
            <a:r>
              <a:rPr sz="1250" i="1" spc="-15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50" spc="55" dirty="0">
                <a:solidFill>
                  <a:srgbClr val="232121"/>
                </a:solidFill>
                <a:latin typeface="Arial"/>
                <a:cs typeface="Arial"/>
              </a:rPr>
              <a:t>-</a:t>
            </a:r>
            <a:r>
              <a:rPr sz="1250" spc="-3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50" i="1" spc="-155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50" i="1" spc="-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50" i="1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50" i="1" spc="-2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50" i="1" spc="-19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spc="3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50" i="1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50" i="1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5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250" i="1" spc="35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250" i="1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50" i="1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50" i="1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i="1" spc="3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50" i="1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i="1" spc="1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50" i="1" spc="-50" dirty="0">
                <a:solidFill>
                  <a:srgbClr val="0F0F0F"/>
                </a:solidFill>
                <a:latin typeface="Arial"/>
                <a:cs typeface="Arial"/>
              </a:rPr>
              <a:t>açõ</a:t>
            </a:r>
            <a:r>
              <a:rPr sz="1250" i="1" spc="-1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6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50" i="1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50" i="1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5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50" i="1" spc="6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50" i="1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50" i="1" spc="-8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3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50" i="1" spc="-10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50" i="1" spc="-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50" i="1" spc="-5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50" i="1" spc="10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spc="-2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manifesto desi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teresse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dado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69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80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250" i="1" spc="20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250" i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i="1" spc="-11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50" i="1" spc="5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250" i="1" spc="-25" dirty="0">
                <a:solidFill>
                  <a:srgbClr val="0F0F0F"/>
                </a:solidFill>
                <a:latin typeface="Arial"/>
                <a:cs typeface="Arial"/>
              </a:rPr>
              <a:t>s/</a:t>
            </a:r>
            <a:r>
              <a:rPr sz="1250" i="1" spc="-9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50" i="1" spc="45" dirty="0">
                <a:solidFill>
                  <a:srgbClr val="0F0F0F"/>
                </a:solidFill>
                <a:latin typeface="Arial"/>
                <a:cs typeface="Arial"/>
              </a:rPr>
              <a:t>el</a:t>
            </a:r>
            <a:r>
              <a:rPr sz="1250" i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7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50" i="1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50" i="1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5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spc="-2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250" i="1" spc="4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50" i="1" spc="-8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50" i="1" spc="-145" dirty="0">
                <a:solidFill>
                  <a:srgbClr val="0F0F0F"/>
                </a:solidFill>
                <a:latin typeface="Arial"/>
                <a:cs typeface="Arial"/>
              </a:rPr>
              <a:t>ç</a:t>
            </a:r>
            <a:r>
              <a:rPr sz="1250" i="1" spc="-50" dirty="0">
                <a:solidFill>
                  <a:srgbClr val="0F0F0F"/>
                </a:solidFill>
                <a:latin typeface="Arial"/>
                <a:cs typeface="Arial"/>
              </a:rPr>
              <a:t>ã</a:t>
            </a:r>
            <a:r>
              <a:rPr sz="1250" i="1" spc="10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50" i="1" spc="6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2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50" i="1" spc="-125" dirty="0">
                <a:solidFill>
                  <a:srgbClr val="0F0F0F"/>
                </a:solidFill>
                <a:latin typeface="Arial"/>
                <a:cs typeface="Arial"/>
              </a:rPr>
              <a:t>ú</a:t>
            </a:r>
            <a:r>
              <a:rPr sz="1250" i="1" spc="2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50" i="1" spc="-1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40" dirty="0">
                <a:solidFill>
                  <a:srgbClr val="0F0F0F"/>
                </a:solidFill>
                <a:latin typeface="Arial"/>
                <a:cs typeface="Arial"/>
              </a:rPr>
              <a:t>ro</a:t>
            </a:r>
            <a:r>
              <a:rPr sz="1250" i="1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5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50" i="1" spc="-155" dirty="0">
                <a:solidFill>
                  <a:srgbClr val="0F0F0F"/>
                </a:solidFill>
                <a:latin typeface="Arial"/>
                <a:cs typeface="Arial"/>
              </a:rPr>
              <a:t>/</a:t>
            </a:r>
            <a:r>
              <a:rPr sz="1250" i="1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50" i="1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i="1" spc="-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50" i="1" spc="6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5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50" i="1" spc="8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5" dirty="0">
                <a:solidFill>
                  <a:srgbClr val="0F0F0F"/>
                </a:solidFill>
                <a:latin typeface="Arial"/>
                <a:cs typeface="Arial"/>
              </a:rPr>
              <a:t>li</a:t>
            </a:r>
            <a:r>
              <a:rPr sz="1250" i="1" spc="4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i="1" spc="1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50" i="1" spc="-8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50" i="1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50" i="1" spc="4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50" i="1" spc="-1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10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50" i="1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19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90" dirty="0">
                <a:solidFill>
                  <a:srgbClr val="0F0F0F"/>
                </a:solidFill>
                <a:latin typeface="Arial"/>
                <a:cs typeface="Arial"/>
              </a:rPr>
              <a:t>x</a:t>
            </a:r>
            <a:r>
              <a:rPr sz="1250" i="1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i="1" spc="90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1250" i="1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i="1" spc="-5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spc="10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50" i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50" i="1" spc="6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i="1" spc="229" dirty="0">
                <a:solidFill>
                  <a:srgbClr val="0F0F0F"/>
                </a:solidFill>
                <a:latin typeface="Arial"/>
                <a:cs typeface="Arial"/>
              </a:rPr>
              <a:t>§</a:t>
            </a:r>
            <a:r>
              <a:rPr sz="1200" i="1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15" dirty="0">
                <a:solidFill>
                  <a:srgbClr val="0F0F0F"/>
                </a:solidFill>
                <a:latin typeface="Arial"/>
                <a:cs typeface="Arial"/>
              </a:rPr>
              <a:t>3</a:t>
            </a:r>
            <a:r>
              <a:rPr sz="1250" i="1" spc="6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-5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50" i="1" spc="4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50" i="1" spc="8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50" i="1" spc="9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50" i="1" spc="-3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50" i="1" spc="-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i="1" spc="55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1250" i="1" spc="-16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spc="3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50" i="1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1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ss</a:t>
            </a:r>
            <a:r>
              <a:rPr sz="1250" i="1" spc="-8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50" i="1" spc="10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50" i="1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50" i="1" spc="20" dirty="0">
                <a:solidFill>
                  <a:srgbClr val="0F0F0F"/>
                </a:solidFill>
                <a:latin typeface="Arial"/>
                <a:cs typeface="Arial"/>
              </a:rPr>
              <a:t>ir</a:t>
            </a:r>
            <a:r>
              <a:rPr sz="1250" i="1" spc="-8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50" i="1" spc="-8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50" i="1" spc="-5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50" i="1" spc="-2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50" i="1" spc="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â</a:t>
            </a:r>
            <a:r>
              <a:rPr sz="1250" i="1" dirty="0">
                <a:solidFill>
                  <a:srgbClr val="0F0F0F"/>
                </a:solidFill>
                <a:latin typeface="Arial"/>
                <a:cs typeface="Arial"/>
              </a:rPr>
              <a:t>nc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i="1" spc="-1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50" i="1" spc="14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50" i="1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5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50" i="1" spc="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-10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50" i="1" spc="-5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-2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50" i="1" spc="-50" dirty="0">
                <a:solidFill>
                  <a:srgbClr val="0F0F0F"/>
                </a:solidFill>
                <a:latin typeface="Arial"/>
                <a:cs typeface="Arial"/>
              </a:rPr>
              <a:t>ã</a:t>
            </a:r>
            <a:r>
              <a:rPr sz="1250" i="1" spc="6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5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7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50" i="1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2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50" i="1" spc="-10" dirty="0">
                <a:solidFill>
                  <a:srgbClr val="0F0F0F"/>
                </a:solidFill>
                <a:latin typeface="Arial"/>
                <a:cs typeface="Arial"/>
              </a:rPr>
              <a:t>evi</a:t>
            </a:r>
            <a:r>
              <a:rPr sz="1250" i="1" spc="-16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50" i="1" spc="-8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50" i="1" spc="-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9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50" i="1" spc="-6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50" i="1" spc="8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-1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35" dirty="0">
                <a:solidFill>
                  <a:srgbClr val="0F0F0F"/>
                </a:solidFill>
                <a:latin typeface="Arial"/>
                <a:cs typeface="Arial"/>
              </a:rPr>
              <a:t>j</a:t>
            </a:r>
            <a:r>
              <a:rPr sz="1250" i="1" spc="204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50" i="1" spc="5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50" i="1" spc="-10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50" i="1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i="1" spc="80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250" i="1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50" i="1" spc="-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50" i="1" spc="-5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50" i="1" spc="6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50" i="1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50" i="1" spc="6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i="1" spc="10" dirty="0">
                <a:solidFill>
                  <a:srgbClr val="0F0F0F"/>
                </a:solidFill>
                <a:latin typeface="Arial"/>
                <a:cs typeface="Arial"/>
              </a:rPr>
              <a:t>pr</a:t>
            </a:r>
            <a:r>
              <a:rPr sz="1250" i="1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spc="-5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50" i="1" spc="-1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50" i="1" spc="-9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50" i="1" spc="-5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50" i="1" spc="-16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50" i="1" spc="300" dirty="0">
                <a:solidFill>
                  <a:srgbClr val="333131"/>
                </a:solidFill>
                <a:latin typeface="Arial"/>
                <a:cs typeface="Arial"/>
              </a:rPr>
              <a:t>, </a:t>
            </a:r>
            <a:r>
              <a:rPr sz="1200" b="1" i="1" spc="4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b="1" i="1" spc="-6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b="1" i="1" spc="135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200" b="1" i="1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i="1" spc="8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200" b="1" i="1" spc="-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b="1" i="1" spc="5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b="1" i="1" spc="18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b="1" i="1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i="1" spc="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b="1" i="1" spc="1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b="1" i="1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i="1" spc="55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200" b="1" i="1" spc="1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200" b="1" i="1" spc="17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b="1" i="1" spc="-6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b="1" i="1" spc="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i="1" spc="-9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b="1" i="1" spc="85" dirty="0">
                <a:solidFill>
                  <a:srgbClr val="0F0F0F"/>
                </a:solidFill>
                <a:latin typeface="Arial"/>
                <a:cs typeface="Arial"/>
              </a:rPr>
              <a:t>ã</a:t>
            </a:r>
            <a:r>
              <a:rPr sz="1200" b="1" i="1" spc="10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b="1" i="1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i="1" spc="-2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b="1" i="1" spc="14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b="1" i="1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i="1" spc="-2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200" b="1" i="1" spc="8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b="1" i="1" spc="-2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00" b="1" i="1" spc="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i="1" spc="9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b="1" i="1" spc="35" dirty="0">
                <a:solidFill>
                  <a:srgbClr val="0F0F0F"/>
                </a:solidFill>
                <a:latin typeface="Arial"/>
                <a:cs typeface="Arial"/>
              </a:rPr>
              <a:t>e.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25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200" b="1" spc="-50" dirty="0">
                <a:solidFill>
                  <a:srgbClr val="0F0F0F"/>
                </a:solidFill>
                <a:latin typeface="Arial"/>
                <a:cs typeface="Arial"/>
              </a:rPr>
              <a:t>LOTE</a:t>
            </a:r>
            <a:r>
              <a:rPr sz="1200" b="1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2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355" dirty="0">
                <a:solidFill>
                  <a:srgbClr val="0F0F0F"/>
                </a:solidFill>
                <a:latin typeface="Arial"/>
                <a:cs typeface="Arial"/>
              </a:rPr>
              <a:t>li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300">
              <a:latin typeface="Times New Roman"/>
              <a:cs typeface="Times New Roman"/>
            </a:endParaRPr>
          </a:p>
          <a:p>
            <a:pPr marL="17145" marR="34290" indent="8890" algn="just">
              <a:lnSpc>
                <a:spcPct val="99200"/>
              </a:lnSpc>
            </a:pP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ante 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232121"/>
                </a:solidFill>
                <a:latin typeface="Arial"/>
                <a:cs typeface="Arial"/>
              </a:rPr>
              <a:t>inabi</a:t>
            </a:r>
            <a:r>
              <a:rPr sz="1200" spc="-10" dirty="0">
                <a:solidFill>
                  <a:srgbClr val="232121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232121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232121"/>
                </a:solidFill>
                <a:latin typeface="Arial"/>
                <a:cs typeface="Arial"/>
              </a:rPr>
              <a:t>tação</a:t>
            </a:r>
            <a:r>
              <a:rPr sz="120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4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empresas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part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pa</a:t>
            </a:r>
            <a:r>
              <a:rPr sz="1200" spc="-13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tes,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resta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Comissão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Aquis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ções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revogar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pr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cesso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citação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conv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04/20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5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Lote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45" dirty="0">
                <a:solidFill>
                  <a:srgbClr val="0F0F0F"/>
                </a:solidFill>
                <a:latin typeface="Arial"/>
                <a:cs typeface="Arial"/>
              </a:rPr>
              <a:t>II</a:t>
            </a:r>
            <a:r>
              <a:rPr sz="1200" spc="-1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1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ausênc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tantes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repet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o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certam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37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novo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nstrumento</a:t>
            </a:r>
            <a:r>
              <a:rPr sz="12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ser</a:t>
            </a:r>
            <a:r>
              <a:rPr sz="12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pub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cado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esta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nst</a:t>
            </a:r>
            <a:r>
              <a:rPr sz="1200" spc="-1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ção.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3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200" b="1" spc="-30" dirty="0">
                <a:solidFill>
                  <a:srgbClr val="0F0F0F"/>
                </a:solidFill>
                <a:latin typeface="Arial"/>
                <a:cs typeface="Arial"/>
              </a:rPr>
              <a:t>OB</a:t>
            </a:r>
            <a:r>
              <a:rPr sz="1200" b="1" spc="-55" dirty="0">
                <a:solidFill>
                  <a:srgbClr val="0F0F0F"/>
                </a:solidFill>
                <a:latin typeface="Arial"/>
                <a:cs typeface="Arial"/>
              </a:rPr>
              <a:t>SERVACÕES</a:t>
            </a:r>
            <a:r>
              <a:rPr sz="1200" b="1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8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b="1" spc="75" dirty="0">
                <a:solidFill>
                  <a:srgbClr val="0F0F0F"/>
                </a:solidFill>
                <a:latin typeface="Arial"/>
                <a:cs typeface="Arial"/>
              </a:rPr>
              <a:t>ONS</a:t>
            </a:r>
            <a:r>
              <a:rPr sz="1200" b="1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-20" dirty="0">
                <a:solidFill>
                  <a:srgbClr val="0F0F0F"/>
                </a:solidFill>
                <a:latin typeface="Arial"/>
                <a:cs typeface="Arial"/>
              </a:rPr>
              <a:t>GNADAS</a:t>
            </a:r>
            <a:r>
              <a:rPr sz="1200" b="1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200" b="1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50" dirty="0">
                <a:solidFill>
                  <a:srgbClr val="0F0F0F"/>
                </a:solidFill>
                <a:latin typeface="Arial"/>
                <a:cs typeface="Arial"/>
              </a:rPr>
              <a:t>ATA</a:t>
            </a:r>
            <a:r>
              <a:rPr sz="1200" b="1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b="1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F0F0F"/>
                </a:solidFill>
                <a:latin typeface="Arial"/>
                <a:cs typeface="Arial"/>
              </a:rPr>
              <a:t>ABERTURA: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300">
              <a:latin typeface="Times New Roman"/>
              <a:cs typeface="Times New Roman"/>
            </a:endParaRPr>
          </a:p>
          <a:p>
            <a:pPr marL="21590" marR="35560" algn="just">
              <a:lnSpc>
                <a:spcPct val="100000"/>
              </a:lnSpc>
            </a:pP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Com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às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observações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inser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Ata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Abertura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Lic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tação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200" spc="247" baseline="20833" dirty="0">
                <a:solidFill>
                  <a:srgbClr val="0F0F0F"/>
                </a:solidFill>
                <a:latin typeface="Times New Roman"/>
                <a:cs typeface="Times New Roman"/>
              </a:rPr>
              <a:t>0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004/20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5,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6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SÃO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AQ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Ç</a:t>
            </a:r>
            <a:r>
              <a:rPr sz="1200" spc="-145" dirty="0">
                <a:solidFill>
                  <a:srgbClr val="0F0F0F"/>
                </a:solidFill>
                <a:latin typeface="Arial"/>
                <a:cs typeface="Arial"/>
              </a:rPr>
              <a:t>Õ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vem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tra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screver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32121"/>
                </a:solidFill>
                <a:latin typeface="Arial"/>
                <a:cs typeface="Arial"/>
              </a:rPr>
              <a:t>esclarecer,</a:t>
            </a:r>
            <a:r>
              <a:rPr sz="1200" spc="-2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conforme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aba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xo: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32384" algn="just">
              <a:lnSpc>
                <a:spcPct val="102499"/>
              </a:lnSpc>
            </a:pP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representante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empresa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ação</a:t>
            </a:r>
            <a:r>
              <a:rPr sz="12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Triunfo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4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-1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31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r.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gor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Lopes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Me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Chaves,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ped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constar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232121"/>
                </a:solidFill>
                <a:latin typeface="Arial"/>
                <a:cs typeface="Arial"/>
              </a:rPr>
              <a:t>em</a:t>
            </a:r>
            <a:r>
              <a:rPr sz="1200" spc="1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ata: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31115" indent="8890" algn="just">
              <a:lnSpc>
                <a:spcPts val="1440"/>
              </a:lnSpc>
            </a:pPr>
            <a:r>
              <a:rPr sz="1200" b="1" spc="-10" dirty="0">
                <a:solidFill>
                  <a:srgbClr val="0F0F0F"/>
                </a:solidFill>
                <a:latin typeface="Arial"/>
                <a:cs typeface="Arial"/>
              </a:rPr>
              <a:t>Em </a:t>
            </a:r>
            <a:r>
              <a:rPr sz="1200" b="1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60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200" b="1" spc="-9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b="1" spc="20" dirty="0">
                <a:solidFill>
                  <a:srgbClr val="0F0F0F"/>
                </a:solidFill>
                <a:latin typeface="Arial"/>
                <a:cs typeface="Arial"/>
              </a:rPr>
              <a:t>ação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50" b="1" spc="45" dirty="0">
                <a:solidFill>
                  <a:srgbClr val="0F0F0F"/>
                </a:solidFill>
                <a:latin typeface="Times New Roman"/>
                <a:cs typeface="Times New Roman"/>
              </a:rPr>
              <a:t>à</a:t>
            </a:r>
            <a:r>
              <a:rPr sz="1350" b="1" spc="16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b="1" spc="6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b="1" spc="7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b="1" spc="10" dirty="0">
                <a:solidFill>
                  <a:srgbClr val="0F0F0F"/>
                </a:solidFill>
                <a:latin typeface="Arial"/>
                <a:cs typeface="Arial"/>
              </a:rPr>
              <a:t>presa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F0F0F"/>
                </a:solidFill>
                <a:latin typeface="Arial"/>
                <a:cs typeface="Arial"/>
              </a:rPr>
              <a:t>Trans-D</a:t>
            </a:r>
            <a:r>
              <a:rPr sz="1200" b="1" spc="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-2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b="1" spc="6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F0F"/>
                </a:solidFill>
                <a:latin typeface="Arial"/>
                <a:cs typeface="Arial"/>
              </a:rPr>
              <a:t>Excur</a:t>
            </a:r>
            <a:r>
              <a:rPr sz="1200" b="1" spc="-9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b="1" spc="20" dirty="0">
                <a:solidFill>
                  <a:srgbClr val="0F0F0F"/>
                </a:solidFill>
                <a:latin typeface="Arial"/>
                <a:cs typeface="Arial"/>
              </a:rPr>
              <a:t>õe</a:t>
            </a:r>
            <a:r>
              <a:rPr sz="1200" b="1" spc="-4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b="1" spc="26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b="1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40" dirty="0">
                <a:solidFill>
                  <a:srgbClr val="0F0F0F"/>
                </a:solidFill>
                <a:latin typeface="Arial"/>
                <a:cs typeface="Arial"/>
              </a:rPr>
              <a:t>Fretam</a:t>
            </a:r>
            <a:r>
              <a:rPr sz="1200" b="1" spc="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b="1" spc="-6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b="1" spc="60" dirty="0">
                <a:solidFill>
                  <a:srgbClr val="0F0F0F"/>
                </a:solidFill>
                <a:latin typeface="Arial"/>
                <a:cs typeface="Arial"/>
              </a:rPr>
              <a:t>to,</a:t>
            </a:r>
            <a:r>
              <a:rPr sz="1200" b="1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35" dirty="0">
                <a:solidFill>
                  <a:srgbClr val="0F0F0F"/>
                </a:solidFill>
                <a:latin typeface="Arial"/>
                <a:cs typeface="Arial"/>
              </a:rPr>
              <a:t>Tur</a:t>
            </a:r>
            <a:r>
              <a:rPr sz="1200" b="1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15" dirty="0">
                <a:solidFill>
                  <a:srgbClr val="0F0F0F"/>
                </a:solidFill>
                <a:latin typeface="Arial"/>
                <a:cs typeface="Arial"/>
              </a:rPr>
              <a:t>smo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10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b="1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Viagens</a:t>
            </a:r>
            <a:r>
              <a:rPr sz="1200" b="1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LTDA-ME: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32384" algn="just">
              <a:lnSpc>
                <a:spcPct val="101200"/>
              </a:lnSpc>
            </a:pPr>
            <a:r>
              <a:rPr sz="1200" b="1" spc="-30" dirty="0">
                <a:solidFill>
                  <a:srgbClr val="0F0F0F"/>
                </a:solidFill>
                <a:latin typeface="Arial"/>
                <a:cs typeface="Arial"/>
              </a:rPr>
              <a:t>OB</a:t>
            </a:r>
            <a:r>
              <a:rPr sz="1200" b="1" spc="-55" dirty="0">
                <a:solidFill>
                  <a:srgbClr val="0F0F0F"/>
                </a:solidFill>
                <a:latin typeface="Arial"/>
                <a:cs typeface="Arial"/>
              </a:rPr>
              <a:t>SERVAÇÃO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12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b="1" spc="200" dirty="0">
                <a:solidFill>
                  <a:srgbClr val="0F0F0F"/>
                </a:solidFill>
                <a:latin typeface="Arial"/>
                <a:cs typeface="Arial"/>
              </a:rPr>
              <a:t>:</a:t>
            </a:r>
            <a:r>
              <a:rPr sz="1200" b="1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atestado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capaci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dade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téc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ca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fornece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informações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ecessár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emonstra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prazo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32121"/>
                </a:solidFill>
                <a:latin typeface="Arial"/>
                <a:cs typeface="Arial"/>
              </a:rPr>
              <a:t>execução</a:t>
            </a:r>
            <a:r>
              <a:rPr sz="120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32121"/>
                </a:solidFill>
                <a:latin typeface="Arial"/>
                <a:cs typeface="Arial"/>
              </a:rPr>
              <a:t>serv</a:t>
            </a:r>
            <a:r>
              <a:rPr sz="1200" dirty="0">
                <a:solidFill>
                  <a:srgbClr val="232121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232121"/>
                </a:solidFill>
                <a:latin typeface="Arial"/>
                <a:cs typeface="Arial"/>
              </a:rPr>
              <a:t>ços,</a:t>
            </a:r>
            <a:r>
              <a:rPr sz="120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quem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tiu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documento</a:t>
            </a:r>
            <a:r>
              <a:rPr sz="12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25" dirty="0">
                <a:solidFill>
                  <a:srgbClr val="333131"/>
                </a:solidFill>
                <a:latin typeface="Arial"/>
                <a:cs typeface="Arial"/>
              </a:rPr>
              <a:t>s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pon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ável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emissã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155" dirty="0">
                <a:solidFill>
                  <a:srgbClr val="444444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300">
              <a:latin typeface="Times New Roman"/>
              <a:cs typeface="Times New Roman"/>
            </a:endParaRPr>
          </a:p>
          <a:p>
            <a:pPr marL="21590" marR="43815" indent="456565">
              <a:lnSpc>
                <a:spcPts val="1370"/>
              </a:lnSpc>
              <a:tabLst>
                <a:tab pos="1475105" algn="l"/>
                <a:tab pos="1708150" algn="l"/>
                <a:tab pos="2425700" algn="l"/>
                <a:tab pos="2736215" algn="l"/>
                <a:tab pos="3563620" algn="l"/>
                <a:tab pos="3979545" algn="l"/>
              </a:tabLst>
            </a:pPr>
            <a:r>
              <a:rPr sz="1200" b="1" spc="-35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200" b="1" spc="-9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b="1" spc="-20" dirty="0">
                <a:solidFill>
                  <a:srgbClr val="0F0F0F"/>
                </a:solidFill>
                <a:latin typeface="Arial"/>
                <a:cs typeface="Arial"/>
              </a:rPr>
              <a:t>PO</a:t>
            </a:r>
            <a:r>
              <a:rPr sz="1200" b="1" spc="-15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TA:	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30" dirty="0">
                <a:solidFill>
                  <a:srgbClr val="232121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232121"/>
                </a:solidFill>
                <a:latin typeface="Arial"/>
                <a:cs typeface="Arial"/>
              </a:rPr>
              <a:t>	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foi	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nab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litada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200" spc="-40" dirty="0">
                <a:solidFill>
                  <a:srgbClr val="232121"/>
                </a:solidFill>
                <a:latin typeface="Arial"/>
                <a:cs typeface="Arial"/>
              </a:rPr>
              <a:t>comissã</a:t>
            </a:r>
            <a:r>
              <a:rPr sz="1200" spc="15" dirty="0">
                <a:solidFill>
                  <a:srgbClr val="232121"/>
                </a:solidFill>
                <a:latin typeface="Arial"/>
                <a:cs typeface="Arial"/>
              </a:rPr>
              <a:t>o</a:t>
            </a:r>
            <a:r>
              <a:rPr sz="1200" spc="409" dirty="0">
                <a:solidFill>
                  <a:srgbClr val="232121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32121"/>
                </a:solidFill>
                <a:latin typeface="Arial"/>
                <a:cs typeface="Arial"/>
              </a:rPr>
              <a:t>conforme</a:t>
            </a:r>
            <a:r>
              <a:rPr sz="1200" spc="-10" dirty="0">
                <a:solidFill>
                  <a:srgbClr val="232121"/>
                </a:solidFill>
                <a:latin typeface="Arial"/>
                <a:cs typeface="Arial"/>
              </a:rPr>
              <a:t> s</a:t>
            </a:r>
            <a:r>
              <a:rPr sz="1200" spc="-45" dirty="0">
                <a:solidFill>
                  <a:srgbClr val="232121"/>
                </a:solidFill>
                <a:latin typeface="Arial"/>
                <a:cs typeface="Arial"/>
              </a:rPr>
              <a:t>u</a:t>
            </a:r>
            <a:r>
              <a:rPr sz="1200" spc="-25" dirty="0">
                <a:solidFill>
                  <a:srgbClr val="232121"/>
                </a:solidFill>
                <a:latin typeface="Arial"/>
                <a:cs typeface="Arial"/>
              </a:rPr>
              <a:t>pramencionado.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200" b="1" spc="-55" dirty="0">
                <a:solidFill>
                  <a:srgbClr val="0F0F0F"/>
                </a:solidFill>
                <a:latin typeface="Arial"/>
                <a:cs typeface="Arial"/>
              </a:rPr>
              <a:t>OBSERVAÇÃO</a:t>
            </a:r>
            <a:r>
              <a:rPr sz="1200" b="1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80" dirty="0">
                <a:solidFill>
                  <a:srgbClr val="0F0F0F"/>
                </a:solidFill>
                <a:latin typeface="Arial"/>
                <a:cs typeface="Arial"/>
              </a:rPr>
              <a:t>2:</a:t>
            </a:r>
            <a:r>
              <a:rPr sz="1200" b="1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apresentou</a:t>
            </a:r>
            <a:r>
              <a:rPr sz="12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232121"/>
                </a:solidFill>
                <a:latin typeface="Arial"/>
                <a:cs typeface="Arial"/>
              </a:rPr>
              <a:t>cert</a:t>
            </a:r>
            <a:r>
              <a:rPr sz="1200" spc="-25" dirty="0">
                <a:solidFill>
                  <a:srgbClr val="23212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232121"/>
                </a:solidFill>
                <a:latin typeface="Arial"/>
                <a:cs typeface="Arial"/>
              </a:rPr>
              <a:t>ficado</a:t>
            </a:r>
            <a:r>
              <a:rPr sz="1200" spc="9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232121"/>
                </a:solidFill>
                <a:latin typeface="Arial"/>
                <a:cs typeface="Arial"/>
              </a:rPr>
              <a:t>CRLV</a:t>
            </a:r>
            <a:r>
              <a:rPr sz="1200" spc="7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cro-ô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bu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254" dirty="0">
                <a:solidFill>
                  <a:srgbClr val="333131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300">
              <a:latin typeface="Times New Roman"/>
              <a:cs typeface="Times New Roman"/>
            </a:endParaRPr>
          </a:p>
          <a:p>
            <a:pPr marL="30480" marR="41275" indent="447675">
              <a:lnSpc>
                <a:spcPct val="100000"/>
              </a:lnSpc>
            </a:pPr>
            <a:r>
              <a:rPr sz="1200" b="1" spc="-35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200" b="1" spc="-9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b="1" spc="-35" dirty="0">
                <a:solidFill>
                  <a:srgbClr val="0F0F0F"/>
                </a:solidFill>
                <a:latin typeface="Arial"/>
                <a:cs typeface="Arial"/>
              </a:rPr>
              <a:t>POSTA: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32121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foi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abi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tada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333131"/>
                </a:solidFill>
                <a:latin typeface="Arial"/>
                <a:cs typeface="Arial"/>
              </a:rPr>
              <a:t>c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om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ssão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part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cipação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lote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70" dirty="0">
                <a:solidFill>
                  <a:srgbClr val="0F0F0F"/>
                </a:solidFill>
                <a:latin typeface="Arial"/>
                <a:cs typeface="Arial"/>
              </a:rPr>
              <a:t>II</a:t>
            </a:r>
            <a:r>
              <a:rPr sz="1200" spc="-1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4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15" dirty="0">
                <a:solidFill>
                  <a:srgbClr val="232121"/>
                </a:solidFill>
                <a:latin typeface="Arial"/>
                <a:cs typeface="Arial"/>
              </a:rPr>
              <a:t>conforme</a:t>
            </a:r>
            <a:r>
              <a:rPr sz="1200" spc="7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32121"/>
                </a:solidFill>
                <a:latin typeface="Arial"/>
                <a:cs typeface="Arial"/>
              </a:rPr>
              <a:t>s</a:t>
            </a:r>
            <a:r>
              <a:rPr sz="1200" spc="-45" dirty="0">
                <a:solidFill>
                  <a:srgbClr val="232121"/>
                </a:solidFill>
                <a:latin typeface="Arial"/>
                <a:cs typeface="Arial"/>
              </a:rPr>
              <a:t>u</a:t>
            </a:r>
            <a:r>
              <a:rPr sz="1200" spc="-10" dirty="0">
                <a:solidFill>
                  <a:srgbClr val="232121"/>
                </a:solidFill>
                <a:latin typeface="Arial"/>
                <a:cs typeface="Arial"/>
              </a:rPr>
              <a:t>prame</a:t>
            </a:r>
            <a:r>
              <a:rPr sz="1200" spc="-45" dirty="0">
                <a:solidFill>
                  <a:srgbClr val="232121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232121"/>
                </a:solidFill>
                <a:latin typeface="Arial"/>
                <a:cs typeface="Arial"/>
              </a:rPr>
              <a:t>cionado.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3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200" b="1" spc="-1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b="1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55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200" b="1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b="1" spc="20" dirty="0">
                <a:solidFill>
                  <a:srgbClr val="0F0F0F"/>
                </a:solidFill>
                <a:latin typeface="Arial"/>
                <a:cs typeface="Arial"/>
              </a:rPr>
              <a:t>ação</a:t>
            </a:r>
            <a:r>
              <a:rPr sz="1200" b="1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6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b="1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0F0F"/>
                </a:solidFill>
                <a:latin typeface="Arial"/>
                <a:cs typeface="Arial"/>
              </a:rPr>
              <a:t>empresa</a:t>
            </a:r>
            <a:r>
              <a:rPr sz="1200" b="1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11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b="1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b="1" spc="10" dirty="0">
                <a:solidFill>
                  <a:srgbClr val="0F0F0F"/>
                </a:solidFill>
                <a:latin typeface="Arial"/>
                <a:cs typeface="Arial"/>
              </a:rPr>
              <a:t>has</a:t>
            </a:r>
            <a:r>
              <a:rPr sz="1200" b="1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35" dirty="0">
                <a:solidFill>
                  <a:srgbClr val="0F0F0F"/>
                </a:solidFill>
                <a:latin typeface="Arial"/>
                <a:cs typeface="Arial"/>
              </a:rPr>
              <a:t>Tur</a:t>
            </a:r>
            <a:r>
              <a:rPr sz="1200" b="1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15" dirty="0">
                <a:solidFill>
                  <a:srgbClr val="0F0F0F"/>
                </a:solidFill>
                <a:latin typeface="Arial"/>
                <a:cs typeface="Arial"/>
              </a:rPr>
              <a:t>smo</a:t>
            </a:r>
            <a:r>
              <a:rPr sz="1200" b="1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b="1" spc="-10" dirty="0">
                <a:solidFill>
                  <a:srgbClr val="0F0F0F"/>
                </a:solidFill>
                <a:latin typeface="Arial"/>
                <a:cs typeface="Arial"/>
              </a:rPr>
              <a:t>TDA</a:t>
            </a:r>
            <a:r>
              <a:rPr sz="1200" b="1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F0F0F"/>
                </a:solidFill>
                <a:latin typeface="Arial"/>
                <a:cs typeface="Arial"/>
              </a:rPr>
              <a:t>EPP: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R="745490" algn="r">
              <a:lnSpc>
                <a:spcPct val="100000"/>
              </a:lnSpc>
              <a:spcBef>
                <a:spcPts val="1025"/>
              </a:spcBef>
            </a:pPr>
            <a:r>
              <a:rPr sz="2250" spc="-165" dirty="0">
                <a:solidFill>
                  <a:srgbClr val="AFAFB8"/>
                </a:solidFill>
                <a:latin typeface="Arial"/>
                <a:cs typeface="Arial"/>
              </a:rPr>
              <a:t>·</a:t>
            </a:r>
            <a:endParaRPr sz="22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46988" y="498348"/>
            <a:ext cx="722376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289803" y="9409176"/>
            <a:ext cx="1732788" cy="9784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080714" y="610102"/>
            <a:ext cx="1822450" cy="5664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ct val="100000"/>
              </a:lnSpc>
            </a:pPr>
            <a:r>
              <a:rPr sz="2300" b="1" spc="30" dirty="0">
                <a:solidFill>
                  <a:srgbClr val="0F0E0E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600" b="1" spc="40" dirty="0">
                <a:solidFill>
                  <a:srgbClr val="0F0E0E"/>
                </a:solidFill>
                <a:latin typeface="Arial"/>
                <a:cs typeface="Arial"/>
              </a:rPr>
              <a:t>ESPORTE</a:t>
            </a:r>
            <a:r>
              <a:rPr sz="1600" b="1" spc="6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600" b="1" spc="10" dirty="0">
                <a:solidFill>
                  <a:srgbClr val="0F0E0E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20294" y="1693095"/>
            <a:ext cx="5442585" cy="7875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4820" indent="-452755">
              <a:lnSpc>
                <a:spcPct val="100000"/>
              </a:lnSpc>
            </a:pPr>
            <a:r>
              <a:rPr sz="1150" b="1" spc="-20" dirty="0">
                <a:solidFill>
                  <a:srgbClr val="0F0E0E"/>
                </a:solidFill>
                <a:latin typeface="Arial"/>
                <a:cs typeface="Arial"/>
              </a:rPr>
              <a:t>OBSERVAÇÃO </a:t>
            </a:r>
            <a:r>
              <a:rPr sz="1150" b="1" spc="-16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b="1" spc="114" dirty="0">
                <a:solidFill>
                  <a:srgbClr val="0F0E0E"/>
                </a:solidFill>
                <a:latin typeface="Arial"/>
                <a:cs typeface="Arial"/>
              </a:rPr>
              <a:t>3:</a:t>
            </a:r>
            <a:r>
              <a:rPr sz="1150" b="1" spc="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Não</a:t>
            </a:r>
            <a:r>
              <a:rPr sz="1150" spc="-5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aprese</a:t>
            </a:r>
            <a:r>
              <a:rPr sz="1150" spc="-20" dirty="0">
                <a:solidFill>
                  <a:srgbClr val="0F0E0E"/>
                </a:solidFill>
                <a:latin typeface="Arial"/>
                <a:cs typeface="Arial"/>
              </a:rPr>
              <a:t>n</a:t>
            </a:r>
            <a:r>
              <a:rPr sz="1150" spc="50" dirty="0">
                <a:solidFill>
                  <a:srgbClr val="0F0E0E"/>
                </a:solidFill>
                <a:latin typeface="Arial"/>
                <a:cs typeface="Arial"/>
              </a:rPr>
              <a:t>tou</a:t>
            </a:r>
            <a:r>
              <a:rPr sz="1150" spc="3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E0E"/>
                </a:solidFill>
                <a:latin typeface="Arial"/>
                <a:cs typeface="Arial"/>
              </a:rPr>
              <a:t>cer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t</a:t>
            </a:r>
            <a:r>
              <a:rPr sz="1150" spc="-4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ficado</a:t>
            </a:r>
            <a:r>
              <a:rPr sz="1150" spc="4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E0E"/>
                </a:solidFill>
                <a:latin typeface="Arial"/>
                <a:cs typeface="Arial"/>
              </a:rPr>
              <a:t>d</a:t>
            </a:r>
            <a:r>
              <a:rPr sz="1150" spc="60" dirty="0">
                <a:solidFill>
                  <a:srgbClr val="0F0E0E"/>
                </a:solidFill>
                <a:latin typeface="Arial"/>
                <a:cs typeface="Arial"/>
              </a:rPr>
              <a:t>e</a:t>
            </a:r>
            <a:r>
              <a:rPr sz="1150" spc="-2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F0E0E"/>
                </a:solidFill>
                <a:latin typeface="Arial"/>
                <a:cs typeface="Arial"/>
              </a:rPr>
              <a:t>CRLV</a:t>
            </a:r>
            <a:r>
              <a:rPr sz="1150" spc="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E0E"/>
                </a:solidFill>
                <a:latin typeface="Arial"/>
                <a:cs typeface="Arial"/>
              </a:rPr>
              <a:t>d</a:t>
            </a:r>
            <a:r>
              <a:rPr sz="1150" spc="60" dirty="0">
                <a:solidFill>
                  <a:srgbClr val="0F0E0E"/>
                </a:solidFill>
                <a:latin typeface="Arial"/>
                <a:cs typeface="Arial"/>
              </a:rPr>
              <a:t>e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F0E0E"/>
                </a:solidFill>
                <a:latin typeface="Arial"/>
                <a:cs typeface="Arial"/>
              </a:rPr>
              <a:t>m</a:t>
            </a:r>
            <a:r>
              <a:rPr sz="1150" spc="-6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cro-ônibu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s</a:t>
            </a:r>
            <a:r>
              <a:rPr sz="1150" spc="425" dirty="0">
                <a:solidFill>
                  <a:srgbClr val="0F0E0E"/>
                </a:solidFill>
                <a:latin typeface="Arial"/>
                <a:cs typeface="Arial"/>
              </a:rPr>
              <a:t>,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150">
              <a:latin typeface="Times New Roman"/>
              <a:cs typeface="Times New Roman"/>
            </a:endParaRPr>
          </a:p>
          <a:p>
            <a:pPr marL="17145" marR="31750" indent="447675">
              <a:lnSpc>
                <a:spcPct val="109600"/>
              </a:lnSpc>
            </a:pPr>
            <a:r>
              <a:rPr sz="1150" b="1" spc="-10" dirty="0">
                <a:solidFill>
                  <a:srgbClr val="0F0E0E"/>
                </a:solidFill>
                <a:latin typeface="Arial"/>
                <a:cs typeface="Arial"/>
              </a:rPr>
              <a:t>RESPOSTA: </a:t>
            </a:r>
            <a:r>
              <a:rPr sz="1150" b="1" spc="-4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F0E0E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empresa </a:t>
            </a:r>
            <a:r>
              <a:rPr sz="1150" spc="-7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foi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nabi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150" spc="-8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tada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pe</a:t>
            </a:r>
            <a:r>
              <a:rPr sz="1150" spc="-50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32121"/>
                </a:solidFill>
                <a:latin typeface="Arial"/>
                <a:cs typeface="Arial"/>
              </a:rPr>
              <a:t>com</a:t>
            </a:r>
            <a:r>
              <a:rPr sz="1150" spc="-15" dirty="0">
                <a:solidFill>
                  <a:srgbClr val="232121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232121"/>
                </a:solidFill>
                <a:latin typeface="Arial"/>
                <a:cs typeface="Arial"/>
              </a:rPr>
              <a:t>ssão</a:t>
            </a:r>
            <a:r>
              <a:rPr sz="115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part</a:t>
            </a:r>
            <a:r>
              <a:rPr sz="1150" spc="-4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0F0E0E"/>
                </a:solidFill>
                <a:latin typeface="Arial"/>
                <a:cs typeface="Arial"/>
              </a:rPr>
              <a:t>c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F0E0E"/>
                </a:solidFill>
                <a:latin typeface="Arial"/>
                <a:cs typeface="Arial"/>
              </a:rPr>
              <a:t>pação</a:t>
            </a:r>
            <a:r>
              <a:rPr sz="1150" spc="-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F0E0E"/>
                </a:solidFill>
                <a:latin typeface="Arial"/>
                <a:cs typeface="Arial"/>
              </a:rPr>
              <a:t>n</a:t>
            </a:r>
            <a:r>
              <a:rPr sz="1150" spc="85" dirty="0">
                <a:solidFill>
                  <a:srgbClr val="0F0E0E"/>
                </a:solidFill>
                <a:latin typeface="Arial"/>
                <a:cs typeface="Arial"/>
              </a:rPr>
              <a:t>o</a:t>
            </a:r>
            <a:r>
              <a:rPr sz="1150" spc="3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150" spc="30" dirty="0">
                <a:solidFill>
                  <a:srgbClr val="0F0E0E"/>
                </a:solidFill>
                <a:latin typeface="Arial"/>
                <a:cs typeface="Arial"/>
              </a:rPr>
              <a:t>ot</a:t>
            </a:r>
            <a:r>
              <a:rPr sz="1150" spc="35" dirty="0">
                <a:solidFill>
                  <a:srgbClr val="0F0E0E"/>
                </a:solidFill>
                <a:latin typeface="Arial"/>
                <a:cs typeface="Arial"/>
              </a:rPr>
              <a:t>e</a:t>
            </a:r>
            <a:r>
              <a:rPr sz="1150" spc="-10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26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-12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325" dirty="0">
                <a:solidFill>
                  <a:srgbClr val="0F0E0E"/>
                </a:solidFill>
                <a:latin typeface="Arial"/>
                <a:cs typeface="Arial"/>
              </a:rPr>
              <a:t>,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conforme</a:t>
            </a:r>
            <a:r>
              <a:rPr sz="1150" spc="9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32121"/>
                </a:solidFill>
                <a:latin typeface="Arial"/>
                <a:cs typeface="Arial"/>
              </a:rPr>
              <a:t>supramenc</a:t>
            </a:r>
            <a:r>
              <a:rPr sz="1150" spc="100" dirty="0">
                <a:solidFill>
                  <a:srgbClr val="232121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232121"/>
                </a:solidFill>
                <a:latin typeface="Arial"/>
                <a:cs typeface="Arial"/>
              </a:rPr>
              <a:t>onado.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50" b="1" spc="-20" dirty="0">
                <a:solidFill>
                  <a:srgbClr val="0F0E0E"/>
                </a:solidFill>
                <a:latin typeface="Arial"/>
                <a:cs typeface="Arial"/>
              </a:rPr>
              <a:t>OBSERVAÇÃO </a:t>
            </a:r>
            <a:r>
              <a:rPr sz="1150" b="1" spc="-16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b="1" spc="100" dirty="0">
                <a:solidFill>
                  <a:srgbClr val="0F0E0E"/>
                </a:solidFill>
                <a:latin typeface="Arial"/>
                <a:cs typeface="Arial"/>
              </a:rPr>
              <a:t>4:</a:t>
            </a:r>
            <a:r>
              <a:rPr sz="1150" b="1" spc="3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E0E"/>
                </a:solidFill>
                <a:latin typeface="Arial"/>
                <a:cs typeface="Arial"/>
              </a:rPr>
              <a:t>O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32121"/>
                </a:solidFill>
                <a:latin typeface="Arial"/>
                <a:cs typeface="Arial"/>
              </a:rPr>
              <a:t>co</a:t>
            </a:r>
            <a:r>
              <a:rPr sz="1150" spc="-85" dirty="0">
                <a:solidFill>
                  <a:srgbClr val="232121"/>
                </a:solidFill>
                <a:latin typeface="Arial"/>
                <a:cs typeface="Arial"/>
              </a:rPr>
              <a:t>n</a:t>
            </a:r>
            <a:r>
              <a:rPr sz="1150" spc="45" dirty="0">
                <a:solidFill>
                  <a:srgbClr val="232121"/>
                </a:solidFill>
                <a:latin typeface="Arial"/>
                <a:cs typeface="Arial"/>
              </a:rPr>
              <a:t>trato</a:t>
            </a:r>
            <a:r>
              <a:rPr sz="1150" spc="7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E0E"/>
                </a:solidFill>
                <a:latin typeface="Arial"/>
                <a:cs typeface="Arial"/>
              </a:rPr>
              <a:t>soc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al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falta</a:t>
            </a:r>
            <a:r>
              <a:rPr sz="1150" spc="9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F0E0E"/>
                </a:solidFill>
                <a:latin typeface="Arial"/>
                <a:cs typeface="Arial"/>
              </a:rPr>
              <a:t>a</a:t>
            </a:r>
            <a:r>
              <a:rPr sz="1150" spc="7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0F0E0E"/>
                </a:solidFill>
                <a:latin typeface="Arial"/>
                <a:cs typeface="Arial"/>
              </a:rPr>
              <a:t>ú</a:t>
            </a:r>
            <a:r>
              <a:rPr sz="1150" spc="-95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tima</a:t>
            </a:r>
            <a:r>
              <a:rPr sz="1150" spc="11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pág</a:t>
            </a:r>
            <a:r>
              <a:rPr sz="1150" spc="-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0F0E0E"/>
                </a:solidFill>
                <a:latin typeface="Arial"/>
                <a:cs typeface="Arial"/>
              </a:rPr>
              <a:t>n</a:t>
            </a:r>
            <a:r>
              <a:rPr sz="1150" spc="30" dirty="0">
                <a:solidFill>
                  <a:srgbClr val="0F0E0E"/>
                </a:solidFill>
                <a:latin typeface="Arial"/>
                <a:cs typeface="Arial"/>
              </a:rPr>
              <a:t>a.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46355" indent="8890">
              <a:lnSpc>
                <a:spcPct val="107000"/>
              </a:lnSpc>
            </a:pPr>
            <a:r>
              <a:rPr sz="1150" b="1" dirty="0">
                <a:solidFill>
                  <a:srgbClr val="0F0E0E"/>
                </a:solidFill>
                <a:latin typeface="Arial"/>
                <a:cs typeface="Arial"/>
              </a:rPr>
              <a:t>RES</a:t>
            </a:r>
            <a:r>
              <a:rPr sz="1150" b="1" spc="-65" dirty="0">
                <a:solidFill>
                  <a:srgbClr val="0F0E0E"/>
                </a:solidFill>
                <a:latin typeface="Arial"/>
                <a:cs typeface="Arial"/>
              </a:rPr>
              <a:t>P</a:t>
            </a:r>
            <a:r>
              <a:rPr sz="1150" b="1" dirty="0">
                <a:solidFill>
                  <a:srgbClr val="0F0E0E"/>
                </a:solidFill>
                <a:latin typeface="Arial"/>
                <a:cs typeface="Arial"/>
              </a:rPr>
              <a:t>OSTA: </a:t>
            </a:r>
            <a:r>
              <a:rPr sz="1150" b="1" spc="-4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co</a:t>
            </a:r>
            <a:r>
              <a:rPr sz="1150" spc="-70" dirty="0">
                <a:solidFill>
                  <a:srgbClr val="0F0E0E"/>
                </a:solidFill>
                <a:latin typeface="Arial"/>
                <a:cs typeface="Arial"/>
              </a:rPr>
              <a:t>n</a:t>
            </a:r>
            <a:r>
              <a:rPr sz="1150" spc="45" dirty="0">
                <a:solidFill>
                  <a:srgbClr val="0F0E0E"/>
                </a:solidFill>
                <a:latin typeface="Arial"/>
                <a:cs typeface="Arial"/>
              </a:rPr>
              <a:t>trato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E0E"/>
                </a:solidFill>
                <a:latin typeface="Arial"/>
                <a:cs typeface="Arial"/>
              </a:rPr>
              <a:t>soc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al </a:t>
            </a:r>
            <a:r>
              <a:rPr sz="1150" spc="-9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referi</a:t>
            </a:r>
            <a:r>
              <a:rPr sz="1150" spc="-45" dirty="0">
                <a:solidFill>
                  <a:srgbClr val="0F0E0E"/>
                </a:solidFill>
                <a:latin typeface="Arial"/>
                <a:cs typeface="Arial"/>
              </a:rPr>
              <a:t>d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empresa </a:t>
            </a:r>
            <a:r>
              <a:rPr sz="1150" spc="3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F0E0E"/>
                </a:solidFill>
                <a:latin typeface="Arial"/>
                <a:cs typeface="Arial"/>
              </a:rPr>
              <a:t>(4ª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E0E"/>
                </a:solidFill>
                <a:latin typeface="Arial"/>
                <a:cs typeface="Arial"/>
              </a:rPr>
              <a:t>a</a:t>
            </a:r>
            <a:r>
              <a:rPr sz="1150" spc="-70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teração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contratual)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 aten</a:t>
            </a:r>
            <a:r>
              <a:rPr sz="1150" spc="-10" dirty="0">
                <a:solidFill>
                  <a:srgbClr val="0F0E0E"/>
                </a:solidFill>
                <a:latin typeface="Arial"/>
                <a:cs typeface="Arial"/>
              </a:rPr>
              <a:t>d</a:t>
            </a:r>
            <a:r>
              <a:rPr sz="1150" spc="60" dirty="0">
                <a:solidFill>
                  <a:srgbClr val="0F0E0E"/>
                </a:solidFill>
                <a:latin typeface="Arial"/>
                <a:cs typeface="Arial"/>
              </a:rPr>
              <a:t>e</a:t>
            </a:r>
            <a:r>
              <a:rPr sz="1150" spc="-2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as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E0E"/>
                </a:solidFill>
                <a:latin typeface="Arial"/>
                <a:cs typeface="Arial"/>
              </a:rPr>
              <a:t>ex</a:t>
            </a:r>
            <a:r>
              <a:rPr sz="1150" spc="-2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gênc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as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do </a:t>
            </a:r>
            <a:r>
              <a:rPr sz="1150" spc="30" dirty="0">
                <a:solidFill>
                  <a:srgbClr val="0F0E0E"/>
                </a:solidFill>
                <a:latin typeface="Arial"/>
                <a:cs typeface="Arial"/>
              </a:rPr>
              <a:t>ed</a:t>
            </a:r>
            <a:r>
              <a:rPr sz="1150" spc="-2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tal </a:t>
            </a:r>
            <a:r>
              <a:rPr sz="1150" spc="55" dirty="0">
                <a:solidFill>
                  <a:srgbClr val="0F0E0E"/>
                </a:solidFill>
                <a:latin typeface="Arial"/>
                <a:cs typeface="Arial"/>
              </a:rPr>
              <a:t>04/20</a:t>
            </a:r>
            <a:r>
              <a:rPr sz="1150" spc="-30" dirty="0">
                <a:solidFill>
                  <a:srgbClr val="0F0E0E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5.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35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</a:pPr>
            <a:r>
              <a:rPr sz="1200" b="1" spc="5" dirty="0">
                <a:solidFill>
                  <a:srgbClr val="0F0E0E"/>
                </a:solidFill>
                <a:latin typeface="Arial"/>
                <a:cs typeface="Arial"/>
              </a:rPr>
              <a:t>Em</a:t>
            </a:r>
            <a:r>
              <a:rPr sz="1200" b="1" spc="-1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60" dirty="0">
                <a:solidFill>
                  <a:srgbClr val="0F0E0E"/>
                </a:solidFill>
                <a:latin typeface="Arial"/>
                <a:cs typeface="Arial"/>
              </a:rPr>
              <a:t>re</a:t>
            </a:r>
            <a:r>
              <a:rPr sz="1200" b="1" spc="-90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200" b="1" spc="20" dirty="0">
                <a:solidFill>
                  <a:srgbClr val="0F0E0E"/>
                </a:solidFill>
                <a:latin typeface="Arial"/>
                <a:cs typeface="Arial"/>
              </a:rPr>
              <a:t>ação</a:t>
            </a:r>
            <a:r>
              <a:rPr sz="1200" b="1" spc="-1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100" dirty="0">
                <a:solidFill>
                  <a:srgbClr val="0F0E0E"/>
                </a:solidFill>
                <a:latin typeface="Arial"/>
                <a:cs typeface="Arial"/>
              </a:rPr>
              <a:t>a</a:t>
            </a:r>
            <a:r>
              <a:rPr sz="1200" b="1" spc="-2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F0E0E"/>
                </a:solidFill>
                <a:latin typeface="Arial"/>
                <a:cs typeface="Arial"/>
              </a:rPr>
              <a:t>empresa</a:t>
            </a:r>
            <a:r>
              <a:rPr sz="1200" b="1" spc="16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50" dirty="0">
                <a:solidFill>
                  <a:srgbClr val="0F0E0E"/>
                </a:solidFill>
                <a:latin typeface="Arial"/>
                <a:cs typeface="Arial"/>
              </a:rPr>
              <a:t>My</a:t>
            </a:r>
            <a:r>
              <a:rPr sz="1200" b="1" spc="-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40" dirty="0">
                <a:solidFill>
                  <a:srgbClr val="0F0E0E"/>
                </a:solidFill>
                <a:latin typeface="Arial"/>
                <a:cs typeface="Arial"/>
              </a:rPr>
              <a:t>Way</a:t>
            </a:r>
            <a:r>
              <a:rPr sz="1200" b="1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35" dirty="0">
                <a:solidFill>
                  <a:srgbClr val="0F0E0E"/>
                </a:solidFill>
                <a:latin typeface="Arial"/>
                <a:cs typeface="Arial"/>
              </a:rPr>
              <a:t>Vi</a:t>
            </a:r>
            <a:r>
              <a:rPr sz="1200" b="1" spc="10" dirty="0">
                <a:solidFill>
                  <a:srgbClr val="0F0E0E"/>
                </a:solidFill>
                <a:latin typeface="Arial"/>
                <a:cs typeface="Arial"/>
              </a:rPr>
              <a:t>agens</a:t>
            </a:r>
            <a:r>
              <a:rPr sz="1200" b="1" spc="-2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140" dirty="0">
                <a:solidFill>
                  <a:srgbClr val="0F0E0E"/>
                </a:solidFill>
                <a:latin typeface="Arial"/>
                <a:cs typeface="Arial"/>
              </a:rPr>
              <a:t>e</a:t>
            </a:r>
            <a:r>
              <a:rPr sz="1200" b="1" spc="-13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35" dirty="0">
                <a:solidFill>
                  <a:srgbClr val="0F0E0E"/>
                </a:solidFill>
                <a:latin typeface="Arial"/>
                <a:cs typeface="Arial"/>
              </a:rPr>
              <a:t>Turi</a:t>
            </a:r>
            <a:r>
              <a:rPr sz="1200" b="1" spc="10" dirty="0">
                <a:solidFill>
                  <a:srgbClr val="0F0E0E"/>
                </a:solidFill>
                <a:latin typeface="Arial"/>
                <a:cs typeface="Arial"/>
              </a:rPr>
              <a:t>s</a:t>
            </a:r>
            <a:r>
              <a:rPr sz="1200" b="1" spc="-25" dirty="0">
                <a:solidFill>
                  <a:srgbClr val="0F0E0E"/>
                </a:solidFill>
                <a:latin typeface="Arial"/>
                <a:cs typeface="Arial"/>
              </a:rPr>
              <a:t>m</a:t>
            </a:r>
            <a:r>
              <a:rPr sz="1200" b="1" spc="65" dirty="0">
                <a:solidFill>
                  <a:srgbClr val="0F0E0E"/>
                </a:solidFill>
                <a:latin typeface="Arial"/>
                <a:cs typeface="Arial"/>
              </a:rPr>
              <a:t>o</a:t>
            </a:r>
            <a:r>
              <a:rPr sz="1200" b="1" spc="4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-165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200" b="1" spc="10" dirty="0">
                <a:solidFill>
                  <a:srgbClr val="0F0E0E"/>
                </a:solidFill>
                <a:latin typeface="Arial"/>
                <a:cs typeface="Arial"/>
              </a:rPr>
              <a:t>TDA: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250">
              <a:latin typeface="Times New Roman"/>
              <a:cs typeface="Times New Roman"/>
            </a:endParaRPr>
          </a:p>
          <a:p>
            <a:pPr marL="17145">
              <a:lnSpc>
                <a:spcPct val="100000"/>
              </a:lnSpc>
            </a:pPr>
            <a:r>
              <a:rPr sz="1150" b="1" spc="-20" dirty="0">
                <a:solidFill>
                  <a:srgbClr val="0F0E0E"/>
                </a:solidFill>
                <a:latin typeface="Arial"/>
                <a:cs typeface="Arial"/>
              </a:rPr>
              <a:t>OBSERVAÇÃO </a:t>
            </a:r>
            <a:r>
              <a:rPr sz="1150" b="1" spc="-12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b="1" spc="95" dirty="0">
                <a:solidFill>
                  <a:srgbClr val="0F0E0E"/>
                </a:solidFill>
                <a:latin typeface="Arial"/>
                <a:cs typeface="Arial"/>
              </a:rPr>
              <a:t>5:</a:t>
            </a:r>
            <a:r>
              <a:rPr sz="1150" b="1" spc="1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Não</a:t>
            </a:r>
            <a:r>
              <a:rPr sz="1150" spc="-2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apresentou</a:t>
            </a:r>
            <a:r>
              <a:rPr sz="1150" spc="7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certificado</a:t>
            </a:r>
            <a:r>
              <a:rPr sz="1150" spc="6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d</a:t>
            </a:r>
            <a:r>
              <a:rPr sz="1150" spc="100" dirty="0">
                <a:solidFill>
                  <a:srgbClr val="0F0E0E"/>
                </a:solidFill>
                <a:latin typeface="Arial"/>
                <a:cs typeface="Arial"/>
              </a:rPr>
              <a:t>e</a:t>
            </a:r>
            <a:r>
              <a:rPr sz="1150" spc="-5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F0E0E"/>
                </a:solidFill>
                <a:latin typeface="Arial"/>
                <a:cs typeface="Arial"/>
              </a:rPr>
              <a:t>CRLV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 de</a:t>
            </a:r>
            <a:r>
              <a:rPr sz="1150" spc="7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F0E0E"/>
                </a:solidFill>
                <a:latin typeface="Arial"/>
                <a:cs typeface="Arial"/>
              </a:rPr>
              <a:t>m</a:t>
            </a:r>
            <a:r>
              <a:rPr sz="1150" spc="-6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cro-ôn</a:t>
            </a:r>
            <a:r>
              <a:rPr sz="1150" spc="6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bus.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26034" marR="27305" indent="447675">
              <a:lnSpc>
                <a:spcPct val="112200"/>
              </a:lnSpc>
            </a:pPr>
            <a:r>
              <a:rPr sz="1150" b="1" dirty="0">
                <a:solidFill>
                  <a:srgbClr val="0F0E0E"/>
                </a:solidFill>
                <a:latin typeface="Arial"/>
                <a:cs typeface="Arial"/>
              </a:rPr>
              <a:t>RES</a:t>
            </a:r>
            <a:r>
              <a:rPr sz="1150" b="1" spc="-65" dirty="0">
                <a:solidFill>
                  <a:srgbClr val="0F0E0E"/>
                </a:solidFill>
                <a:latin typeface="Arial"/>
                <a:cs typeface="Arial"/>
              </a:rPr>
              <a:t>P</a:t>
            </a:r>
            <a:r>
              <a:rPr sz="1150" b="1" spc="5" dirty="0">
                <a:solidFill>
                  <a:srgbClr val="0F0E0E"/>
                </a:solidFill>
                <a:latin typeface="Arial"/>
                <a:cs typeface="Arial"/>
              </a:rPr>
              <a:t>OSTA:</a:t>
            </a:r>
            <a:r>
              <a:rPr sz="1150" b="1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b="1" spc="-114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b="1" spc="-125" dirty="0">
                <a:solidFill>
                  <a:srgbClr val="0F0E0E"/>
                </a:solidFill>
                <a:latin typeface="Arial"/>
                <a:cs typeface="Arial"/>
              </a:rPr>
              <a:t>A</a:t>
            </a:r>
            <a:r>
              <a:rPr sz="1150" b="1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empresa </a:t>
            </a:r>
            <a:r>
              <a:rPr sz="1150" spc="-4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foi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0F0E0E"/>
                </a:solidFill>
                <a:latin typeface="Arial"/>
                <a:cs typeface="Arial"/>
              </a:rPr>
              <a:t>n</a:t>
            </a:r>
            <a:r>
              <a:rPr sz="1150" spc="30" dirty="0">
                <a:solidFill>
                  <a:srgbClr val="0F0E0E"/>
                </a:solidFill>
                <a:latin typeface="Arial"/>
                <a:cs typeface="Arial"/>
              </a:rPr>
              <a:t>ab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litada </a:t>
            </a:r>
            <a:r>
              <a:rPr sz="1150" spc="-2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pe</a:t>
            </a:r>
            <a:r>
              <a:rPr sz="1150" spc="-50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E0E"/>
                </a:solidFill>
                <a:latin typeface="Arial"/>
                <a:cs typeface="Arial"/>
              </a:rPr>
              <a:t>comissão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part</a:t>
            </a:r>
            <a:r>
              <a:rPr sz="1150" spc="-4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c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F0E0E"/>
                </a:solidFill>
                <a:latin typeface="Arial"/>
                <a:cs typeface="Arial"/>
              </a:rPr>
              <a:t>pação</a:t>
            </a:r>
            <a:r>
              <a:rPr sz="1150" spc="-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no</a:t>
            </a:r>
            <a:r>
              <a:rPr sz="1150" spc="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150" spc="35" dirty="0">
                <a:solidFill>
                  <a:srgbClr val="0F0E0E"/>
                </a:solidFill>
                <a:latin typeface="Arial"/>
                <a:cs typeface="Arial"/>
              </a:rPr>
              <a:t>ote</a:t>
            </a:r>
            <a:r>
              <a:rPr sz="1150" spc="4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60" dirty="0">
                <a:solidFill>
                  <a:srgbClr val="0F0E0E"/>
                </a:solidFill>
                <a:latin typeface="Arial"/>
                <a:cs typeface="Arial"/>
              </a:rPr>
              <a:t>II</a:t>
            </a:r>
            <a:r>
              <a:rPr sz="1150" spc="-12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325" dirty="0">
                <a:solidFill>
                  <a:srgbClr val="0F0E0E"/>
                </a:solidFill>
                <a:latin typeface="Arial"/>
                <a:cs typeface="Arial"/>
              </a:rPr>
              <a:t>,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conforme</a:t>
            </a:r>
            <a:r>
              <a:rPr sz="1150" spc="9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32121"/>
                </a:solidFill>
                <a:latin typeface="Arial"/>
                <a:cs typeface="Arial"/>
              </a:rPr>
              <a:t>suprame</a:t>
            </a:r>
            <a:r>
              <a:rPr sz="1150" spc="20" dirty="0">
                <a:solidFill>
                  <a:srgbClr val="232121"/>
                </a:solidFill>
                <a:latin typeface="Arial"/>
                <a:cs typeface="Arial"/>
              </a:rPr>
              <a:t>n</a:t>
            </a:r>
            <a:r>
              <a:rPr sz="1150" spc="5" dirty="0">
                <a:solidFill>
                  <a:srgbClr val="232121"/>
                </a:solidFill>
                <a:latin typeface="Arial"/>
                <a:cs typeface="Arial"/>
              </a:rPr>
              <a:t>cionado.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1400">
              <a:latin typeface="Times New Roman"/>
              <a:cs typeface="Times New Roman"/>
            </a:endParaRPr>
          </a:p>
          <a:p>
            <a:pPr marL="21590" marR="20320">
              <a:lnSpc>
                <a:spcPct val="101699"/>
              </a:lnSpc>
            </a:pP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O </a:t>
            </a:r>
            <a:r>
              <a:rPr sz="1150" spc="-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repre</a:t>
            </a:r>
            <a:r>
              <a:rPr sz="1150" spc="-80" dirty="0">
                <a:solidFill>
                  <a:srgbClr val="0F0E0E"/>
                </a:solidFill>
                <a:latin typeface="Arial"/>
                <a:cs typeface="Arial"/>
              </a:rPr>
              <a:t>s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entante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343431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mpresa 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M</a:t>
            </a:r>
            <a:r>
              <a:rPr sz="1150" spc="-4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0F0E0E"/>
                </a:solidFill>
                <a:latin typeface="Arial"/>
                <a:cs typeface="Arial"/>
              </a:rPr>
              <a:t>h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as </a:t>
            </a:r>
            <a:r>
              <a:rPr sz="1150" spc="-13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Turismo,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Sr. </a:t>
            </a:r>
            <a:r>
              <a:rPr sz="1150" spc="-1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150" spc="-55" dirty="0">
                <a:solidFill>
                  <a:srgbClr val="0F0E0E"/>
                </a:solidFill>
                <a:latin typeface="Arial"/>
                <a:cs typeface="Arial"/>
              </a:rPr>
              <a:t>u</a:t>
            </a:r>
            <a:r>
              <a:rPr sz="1150" spc="-1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z </a:t>
            </a:r>
            <a:r>
              <a:rPr sz="1150" spc="-10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Vitor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d</a:t>
            </a:r>
            <a:r>
              <a:rPr sz="1150" spc="60" dirty="0">
                <a:solidFill>
                  <a:srgbClr val="0F0E0E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E0E"/>
                </a:solidFill>
                <a:latin typeface="Arial"/>
                <a:cs typeface="Arial"/>
              </a:rPr>
              <a:t>Souza,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pediu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32121"/>
                </a:solidFill>
                <a:latin typeface="Arial"/>
                <a:cs typeface="Arial"/>
              </a:rPr>
              <a:t>constar</a:t>
            </a:r>
            <a:r>
              <a:rPr sz="1150" spc="114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232121"/>
                </a:solidFill>
                <a:latin typeface="Arial"/>
                <a:cs typeface="Arial"/>
              </a:rPr>
              <a:t>em</a:t>
            </a:r>
            <a:r>
              <a:rPr sz="1150" spc="1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232121"/>
                </a:solidFill>
                <a:latin typeface="Arial"/>
                <a:cs typeface="Arial"/>
              </a:rPr>
              <a:t>ata: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8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17780" indent="8890">
              <a:lnSpc>
                <a:spcPct val="102600"/>
              </a:lnSpc>
            </a:pPr>
            <a:r>
              <a:rPr sz="1200" b="1" spc="5" dirty="0">
                <a:solidFill>
                  <a:srgbClr val="0F0E0E"/>
                </a:solidFill>
                <a:latin typeface="Arial"/>
                <a:cs typeface="Arial"/>
              </a:rPr>
              <a:t>Em</a:t>
            </a:r>
            <a:r>
              <a:rPr sz="1200" b="1" spc="13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75" dirty="0">
                <a:solidFill>
                  <a:srgbClr val="0F0E0E"/>
                </a:solidFill>
                <a:latin typeface="Arial"/>
                <a:cs typeface="Arial"/>
              </a:rPr>
              <a:t>re</a:t>
            </a:r>
            <a:r>
              <a:rPr sz="1200" b="1" spc="-85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200" b="1" spc="10" dirty="0">
                <a:solidFill>
                  <a:srgbClr val="0F0E0E"/>
                </a:solidFill>
                <a:latin typeface="Arial"/>
                <a:cs typeface="Arial"/>
              </a:rPr>
              <a:t>ação</a:t>
            </a:r>
            <a:r>
              <a:rPr sz="1200" b="1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-14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350" b="1" spc="45" dirty="0">
                <a:solidFill>
                  <a:srgbClr val="0F0E0E"/>
                </a:solidFill>
                <a:latin typeface="Times New Roman"/>
                <a:cs typeface="Times New Roman"/>
              </a:rPr>
              <a:t>à</a:t>
            </a:r>
            <a:r>
              <a:rPr sz="1350" b="1" spc="160" dirty="0">
                <a:solidFill>
                  <a:srgbClr val="0F0E0E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0F0E0E"/>
                </a:solidFill>
                <a:latin typeface="Arial"/>
                <a:cs typeface="Arial"/>
              </a:rPr>
              <a:t>empresa</a:t>
            </a:r>
            <a:r>
              <a:rPr sz="1200" b="1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-6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40" dirty="0">
                <a:solidFill>
                  <a:srgbClr val="0F0E0E"/>
                </a:solidFill>
                <a:latin typeface="Arial"/>
                <a:cs typeface="Arial"/>
              </a:rPr>
              <a:t>Tra</a:t>
            </a:r>
            <a:r>
              <a:rPr sz="1200" b="1" spc="-25" dirty="0">
                <a:solidFill>
                  <a:srgbClr val="0F0E0E"/>
                </a:solidFill>
                <a:latin typeface="Arial"/>
                <a:cs typeface="Arial"/>
              </a:rPr>
              <a:t>n</a:t>
            </a:r>
            <a:r>
              <a:rPr sz="1200" b="1" spc="-20" dirty="0">
                <a:solidFill>
                  <a:srgbClr val="0F0E0E"/>
                </a:solidFill>
                <a:latin typeface="Arial"/>
                <a:cs typeface="Arial"/>
              </a:rPr>
              <a:t>s</a:t>
            </a:r>
            <a:r>
              <a:rPr sz="1200" b="1" spc="80" dirty="0">
                <a:solidFill>
                  <a:srgbClr val="0F0E0E"/>
                </a:solidFill>
                <a:latin typeface="Arial"/>
                <a:cs typeface="Arial"/>
              </a:rPr>
              <a:t>-</a:t>
            </a:r>
            <a:r>
              <a:rPr sz="1200" b="1" spc="85" dirty="0">
                <a:solidFill>
                  <a:srgbClr val="0F0E0E"/>
                </a:solidFill>
                <a:latin typeface="Arial"/>
                <a:cs typeface="Arial"/>
              </a:rPr>
              <a:t>D</a:t>
            </a:r>
            <a:r>
              <a:rPr sz="1200" b="1" spc="2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200" b="1" spc="15" dirty="0">
                <a:solidFill>
                  <a:srgbClr val="0F0E0E"/>
                </a:solidFill>
                <a:latin typeface="Arial"/>
                <a:cs typeface="Arial"/>
              </a:rPr>
              <a:t>n</a:t>
            </a:r>
            <a:r>
              <a:rPr sz="1200" b="1" spc="65" dirty="0">
                <a:solidFill>
                  <a:srgbClr val="0F0E0E"/>
                </a:solidFill>
                <a:latin typeface="Arial"/>
                <a:cs typeface="Arial"/>
              </a:rPr>
              <a:t>o</a:t>
            </a:r>
            <a:r>
              <a:rPr sz="1200" b="1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-14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F0E0E"/>
                </a:solidFill>
                <a:latin typeface="Arial"/>
                <a:cs typeface="Arial"/>
              </a:rPr>
              <a:t>Excur</a:t>
            </a:r>
            <a:r>
              <a:rPr sz="1200" b="1" spc="-90" dirty="0">
                <a:solidFill>
                  <a:srgbClr val="0F0E0E"/>
                </a:solidFill>
                <a:latin typeface="Arial"/>
                <a:cs typeface="Arial"/>
              </a:rPr>
              <a:t>s</a:t>
            </a:r>
            <a:r>
              <a:rPr sz="1200" b="1" spc="10" dirty="0">
                <a:solidFill>
                  <a:srgbClr val="0F0E0E"/>
                </a:solidFill>
                <a:latin typeface="Arial"/>
                <a:cs typeface="Arial"/>
              </a:rPr>
              <a:t>õe</a:t>
            </a:r>
            <a:r>
              <a:rPr sz="1200" b="1" spc="-70" dirty="0">
                <a:solidFill>
                  <a:srgbClr val="0F0E0E"/>
                </a:solidFill>
                <a:latin typeface="Arial"/>
                <a:cs typeface="Arial"/>
              </a:rPr>
              <a:t>s</a:t>
            </a:r>
            <a:r>
              <a:rPr sz="1200" b="1" spc="330" dirty="0">
                <a:solidFill>
                  <a:srgbClr val="0F0E0E"/>
                </a:solidFill>
                <a:latin typeface="Arial"/>
                <a:cs typeface="Arial"/>
              </a:rPr>
              <a:t>,</a:t>
            </a:r>
            <a:r>
              <a:rPr sz="1200" b="1" spc="-3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35" dirty="0">
                <a:solidFill>
                  <a:srgbClr val="0F0E0E"/>
                </a:solidFill>
                <a:latin typeface="Arial"/>
                <a:cs typeface="Arial"/>
              </a:rPr>
              <a:t>Fretament</a:t>
            </a:r>
            <a:r>
              <a:rPr sz="1200" b="1" spc="-5" dirty="0">
                <a:solidFill>
                  <a:srgbClr val="0F0E0E"/>
                </a:solidFill>
                <a:latin typeface="Arial"/>
                <a:cs typeface="Arial"/>
              </a:rPr>
              <a:t>o</a:t>
            </a:r>
            <a:r>
              <a:rPr sz="1200" b="1" spc="260" dirty="0">
                <a:solidFill>
                  <a:srgbClr val="0F0E0E"/>
                </a:solidFill>
                <a:latin typeface="Arial"/>
                <a:cs typeface="Arial"/>
              </a:rPr>
              <a:t>,</a:t>
            </a:r>
            <a:r>
              <a:rPr sz="1200" b="1" spc="-7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F0E0E"/>
                </a:solidFill>
                <a:latin typeface="Arial"/>
                <a:cs typeface="Arial"/>
              </a:rPr>
              <a:t>Tur</a:t>
            </a:r>
            <a:r>
              <a:rPr sz="1200" b="1" spc="-1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200" b="1" spc="5" dirty="0">
                <a:solidFill>
                  <a:srgbClr val="0F0E0E"/>
                </a:solidFill>
                <a:latin typeface="Arial"/>
                <a:cs typeface="Arial"/>
              </a:rPr>
              <a:t>smo</a:t>
            </a:r>
            <a:r>
              <a:rPr sz="1200" b="1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-12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60" dirty="0">
                <a:solidFill>
                  <a:srgbClr val="0F0E0E"/>
                </a:solidFill>
                <a:latin typeface="Arial"/>
                <a:cs typeface="Arial"/>
              </a:rPr>
              <a:t>e</a:t>
            </a:r>
            <a:r>
              <a:rPr sz="1200" b="1" spc="3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spc="55" dirty="0">
                <a:solidFill>
                  <a:srgbClr val="0F0E0E"/>
                </a:solidFill>
                <a:latin typeface="Arial"/>
                <a:cs typeface="Arial"/>
              </a:rPr>
              <a:t>V</a:t>
            </a:r>
            <a:r>
              <a:rPr sz="1200" b="1" spc="-5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200" b="1" spc="20" dirty="0">
                <a:solidFill>
                  <a:srgbClr val="0F0E0E"/>
                </a:solidFill>
                <a:latin typeface="Arial"/>
                <a:cs typeface="Arial"/>
              </a:rPr>
              <a:t>agens</a:t>
            </a:r>
            <a:r>
              <a:rPr sz="1200" b="1" spc="5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F0E0E"/>
                </a:solidFill>
                <a:latin typeface="Arial"/>
                <a:cs typeface="Arial"/>
              </a:rPr>
              <a:t>LTDA-ME: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marR="24765" indent="4445">
              <a:lnSpc>
                <a:spcPct val="98900"/>
              </a:lnSpc>
            </a:pPr>
            <a:r>
              <a:rPr sz="1150" b="1" spc="-20" dirty="0">
                <a:solidFill>
                  <a:srgbClr val="0F0E0E"/>
                </a:solidFill>
                <a:latin typeface="Arial"/>
                <a:cs typeface="Arial"/>
              </a:rPr>
              <a:t>OBSERVAÇÃO </a:t>
            </a:r>
            <a:r>
              <a:rPr sz="1150" b="1" spc="9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b="1" spc="150" dirty="0">
                <a:solidFill>
                  <a:srgbClr val="0F0E0E"/>
                </a:solidFill>
                <a:latin typeface="Arial"/>
                <a:cs typeface="Arial"/>
              </a:rPr>
              <a:t>6</a:t>
            </a:r>
            <a:r>
              <a:rPr sz="1150" b="1" spc="310" dirty="0">
                <a:solidFill>
                  <a:srgbClr val="0F0E0E"/>
                </a:solidFill>
                <a:latin typeface="Arial"/>
                <a:cs typeface="Arial"/>
              </a:rPr>
              <a:t>:</a:t>
            </a:r>
            <a:r>
              <a:rPr sz="1150" b="1" spc="-1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550" spc="25" dirty="0">
                <a:solidFill>
                  <a:srgbClr val="0F0E0E"/>
                </a:solidFill>
                <a:latin typeface="Arial"/>
                <a:cs typeface="Arial"/>
              </a:rPr>
              <a:t>o</a:t>
            </a:r>
            <a:r>
              <a:rPr sz="1550" spc="12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atestado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32121"/>
                </a:solidFill>
                <a:latin typeface="Arial"/>
                <a:cs typeface="Arial"/>
              </a:rPr>
              <a:t>capacidade</a:t>
            </a:r>
            <a:r>
              <a:rPr sz="115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F0E0E"/>
                </a:solidFill>
                <a:latin typeface="Arial"/>
                <a:cs typeface="Arial"/>
              </a:rPr>
              <a:t>t</a:t>
            </a:r>
            <a:r>
              <a:rPr sz="1150" spc="50" dirty="0">
                <a:solidFill>
                  <a:srgbClr val="0F0E0E"/>
                </a:solidFill>
                <a:latin typeface="Arial"/>
                <a:cs typeface="Arial"/>
              </a:rPr>
              <a:t>é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c</a:t>
            </a:r>
            <a:r>
              <a:rPr sz="1150" spc="-15" dirty="0">
                <a:solidFill>
                  <a:srgbClr val="0F0E0E"/>
                </a:solidFill>
                <a:latin typeface="Arial"/>
                <a:cs typeface="Arial"/>
              </a:rPr>
              <a:t>n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0F0E0E"/>
                </a:solidFill>
                <a:latin typeface="Arial"/>
                <a:cs typeface="Arial"/>
              </a:rPr>
              <a:t>ca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não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E0E"/>
                </a:solidFill>
                <a:latin typeface="Arial"/>
                <a:cs typeface="Arial"/>
              </a:rPr>
              <a:t>poss</a:t>
            </a:r>
            <a:r>
              <a:rPr sz="1150" spc="-25" dirty="0">
                <a:solidFill>
                  <a:srgbClr val="0F0E0E"/>
                </a:solidFill>
                <a:latin typeface="Arial"/>
                <a:cs typeface="Arial"/>
              </a:rPr>
              <a:t>u</a:t>
            </a:r>
            <a:r>
              <a:rPr sz="1150" spc="19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9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32121"/>
                </a:solidFill>
                <a:latin typeface="Arial"/>
                <a:cs typeface="Arial"/>
              </a:rPr>
              <a:t>capac</a:t>
            </a:r>
            <a:r>
              <a:rPr sz="1150" spc="0" dirty="0">
                <a:solidFill>
                  <a:srgbClr val="232121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232121"/>
                </a:solidFill>
                <a:latin typeface="Arial"/>
                <a:cs typeface="Arial"/>
              </a:rPr>
              <a:t>dade</a:t>
            </a:r>
            <a:r>
              <a:rPr sz="115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técn</a:t>
            </a:r>
            <a:r>
              <a:rPr sz="1150" spc="-1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0F0E0E"/>
                </a:solidFill>
                <a:latin typeface="Arial"/>
                <a:cs typeface="Arial"/>
              </a:rPr>
              <a:t>ca</a:t>
            </a:r>
            <a:r>
              <a:rPr sz="1150" spc="7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F0E0E"/>
                </a:solidFill>
                <a:latin typeface="Arial"/>
                <a:cs typeface="Arial"/>
              </a:rPr>
              <a:t>n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os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 termos</a:t>
            </a:r>
            <a:r>
              <a:rPr sz="1150" spc="9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ex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0F0E0E"/>
                </a:solidFill>
                <a:latin typeface="Arial"/>
                <a:cs typeface="Arial"/>
              </a:rPr>
              <a:t>g</a:t>
            </a:r>
            <a:r>
              <a:rPr sz="1150" spc="-2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dos</a:t>
            </a:r>
            <a:r>
              <a:rPr sz="1150" spc="5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pe</a:t>
            </a:r>
            <a:r>
              <a:rPr sz="1150" spc="-50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150" spc="85" dirty="0">
                <a:solidFill>
                  <a:srgbClr val="0F0E0E"/>
                </a:solidFill>
                <a:latin typeface="Arial"/>
                <a:cs typeface="Arial"/>
              </a:rPr>
              <a:t>o</a:t>
            </a:r>
            <a:r>
              <a:rPr sz="1150" spc="-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232121"/>
                </a:solidFill>
                <a:latin typeface="Arial"/>
                <a:cs typeface="Arial"/>
              </a:rPr>
              <a:t>ed</a:t>
            </a:r>
            <a:r>
              <a:rPr sz="1150" spc="-55" dirty="0">
                <a:solidFill>
                  <a:srgbClr val="232121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232121"/>
                </a:solidFill>
                <a:latin typeface="Arial"/>
                <a:cs typeface="Arial"/>
              </a:rPr>
              <a:t>tal.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1150">
              <a:latin typeface="Times New Roman"/>
              <a:cs typeface="Times New Roman"/>
            </a:endParaRPr>
          </a:p>
          <a:p>
            <a:pPr marL="30480" marR="16510" indent="447675">
              <a:lnSpc>
                <a:spcPct val="107000"/>
              </a:lnSpc>
              <a:tabLst>
                <a:tab pos="1475105" algn="l"/>
                <a:tab pos="1712595" algn="l"/>
                <a:tab pos="2425700" algn="l"/>
                <a:tab pos="2741295" algn="l"/>
                <a:tab pos="3568700" algn="l"/>
                <a:tab pos="3979545" algn="l"/>
                <a:tab pos="4784090" algn="l"/>
              </a:tabLst>
            </a:pPr>
            <a:r>
              <a:rPr sz="1150" b="1" dirty="0">
                <a:solidFill>
                  <a:srgbClr val="0F0E0E"/>
                </a:solidFill>
                <a:latin typeface="Arial"/>
                <a:cs typeface="Arial"/>
              </a:rPr>
              <a:t>RES</a:t>
            </a:r>
            <a:r>
              <a:rPr sz="1150" b="1" spc="-65" dirty="0">
                <a:solidFill>
                  <a:srgbClr val="0F0E0E"/>
                </a:solidFill>
                <a:latin typeface="Arial"/>
                <a:cs typeface="Arial"/>
              </a:rPr>
              <a:t>P</a:t>
            </a:r>
            <a:r>
              <a:rPr sz="1150" b="1" spc="10" dirty="0">
                <a:solidFill>
                  <a:srgbClr val="0F0E0E"/>
                </a:solidFill>
                <a:latin typeface="Arial"/>
                <a:cs typeface="Arial"/>
              </a:rPr>
              <a:t>OSTA:</a:t>
            </a:r>
            <a:r>
              <a:rPr sz="1150" b="1" dirty="0">
                <a:solidFill>
                  <a:srgbClr val="0F0E0E"/>
                </a:solidFill>
                <a:latin typeface="Arial"/>
                <a:cs typeface="Arial"/>
              </a:rPr>
              <a:t>	</a:t>
            </a:r>
            <a:r>
              <a:rPr sz="1150" spc="-80" dirty="0">
                <a:solidFill>
                  <a:srgbClr val="0F0E0E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	empresa	</a:t>
            </a:r>
            <a:r>
              <a:rPr sz="1150" spc="35" dirty="0">
                <a:solidFill>
                  <a:srgbClr val="0F0E0E"/>
                </a:solidFill>
                <a:latin typeface="Arial"/>
                <a:cs typeface="Arial"/>
              </a:rPr>
              <a:t>foi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	</a:t>
            </a:r>
            <a:r>
              <a:rPr sz="1150" spc="25" dirty="0">
                <a:solidFill>
                  <a:srgbClr val="232121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232121"/>
                </a:solidFill>
                <a:latin typeface="Arial"/>
                <a:cs typeface="Arial"/>
              </a:rPr>
              <a:t>nab</a:t>
            </a:r>
            <a:r>
              <a:rPr sz="1150" spc="-40" dirty="0">
                <a:solidFill>
                  <a:srgbClr val="232121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232121"/>
                </a:solidFill>
                <a:latin typeface="Arial"/>
                <a:cs typeface="Arial"/>
              </a:rPr>
              <a:t>l</a:t>
            </a:r>
            <a:r>
              <a:rPr sz="1150" spc="-45" dirty="0">
                <a:solidFill>
                  <a:srgbClr val="232121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232121"/>
                </a:solidFill>
                <a:latin typeface="Arial"/>
                <a:cs typeface="Arial"/>
              </a:rPr>
              <a:t>tada</a:t>
            </a:r>
            <a:r>
              <a:rPr sz="1150" dirty="0">
                <a:solidFill>
                  <a:srgbClr val="232121"/>
                </a:solidFill>
                <a:latin typeface="Arial"/>
                <a:cs typeface="Arial"/>
              </a:rPr>
              <a:t>	</a:t>
            </a:r>
            <a:r>
              <a:rPr sz="1150" spc="10" dirty="0">
                <a:solidFill>
                  <a:srgbClr val="232121"/>
                </a:solidFill>
                <a:latin typeface="Arial"/>
                <a:cs typeface="Arial"/>
              </a:rPr>
              <a:t>pe</a:t>
            </a:r>
            <a:r>
              <a:rPr sz="1150" spc="-50" dirty="0">
                <a:solidFill>
                  <a:srgbClr val="232121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232121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232121"/>
                </a:solidFill>
                <a:latin typeface="Arial"/>
                <a:cs typeface="Arial"/>
              </a:rPr>
              <a:t>	</a:t>
            </a:r>
            <a:r>
              <a:rPr sz="1150" spc="20" dirty="0">
                <a:solidFill>
                  <a:srgbClr val="232121"/>
                </a:solidFill>
                <a:latin typeface="Arial"/>
                <a:cs typeface="Arial"/>
              </a:rPr>
              <a:t>com</a:t>
            </a:r>
            <a:r>
              <a:rPr sz="1150" spc="-15" dirty="0">
                <a:solidFill>
                  <a:srgbClr val="232121"/>
                </a:solidFill>
                <a:latin typeface="Arial"/>
                <a:cs typeface="Arial"/>
              </a:rPr>
              <a:t>issão,</a:t>
            </a:r>
            <a:r>
              <a:rPr sz="1150" dirty="0">
                <a:solidFill>
                  <a:srgbClr val="232121"/>
                </a:solidFill>
                <a:latin typeface="Arial"/>
                <a:cs typeface="Arial"/>
              </a:rPr>
              <a:t>	</a:t>
            </a:r>
            <a:r>
              <a:rPr sz="1150" spc="15" dirty="0">
                <a:solidFill>
                  <a:srgbClr val="232121"/>
                </a:solidFill>
                <a:latin typeface="Arial"/>
                <a:cs typeface="Arial"/>
              </a:rPr>
              <a:t>conforme</a:t>
            </a:r>
            <a:r>
              <a:rPr sz="1150" spc="5" dirty="0">
                <a:solidFill>
                  <a:srgbClr val="232121"/>
                </a:solidFill>
                <a:latin typeface="Arial"/>
                <a:cs typeface="Arial"/>
              </a:rPr>
              <a:t> suprame</a:t>
            </a:r>
            <a:r>
              <a:rPr sz="1150" spc="20" dirty="0">
                <a:solidFill>
                  <a:srgbClr val="232121"/>
                </a:solidFill>
                <a:latin typeface="Arial"/>
                <a:cs typeface="Arial"/>
              </a:rPr>
              <a:t>n</a:t>
            </a:r>
            <a:r>
              <a:rPr sz="1150" spc="55" dirty="0">
                <a:solidFill>
                  <a:srgbClr val="232121"/>
                </a:solidFill>
                <a:latin typeface="Arial"/>
                <a:cs typeface="Arial"/>
              </a:rPr>
              <a:t>c</a:t>
            </a:r>
            <a:r>
              <a:rPr sz="1150" spc="-25" dirty="0">
                <a:solidFill>
                  <a:srgbClr val="232121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232121"/>
                </a:solidFill>
                <a:latin typeface="Arial"/>
                <a:cs typeface="Arial"/>
              </a:rPr>
              <a:t>onado.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300">
              <a:latin typeface="Times New Roman"/>
              <a:cs typeface="Times New Roman"/>
            </a:endParaRPr>
          </a:p>
          <a:p>
            <a:pPr marL="30480" marR="891540">
              <a:lnSpc>
                <a:spcPct val="104299"/>
              </a:lnSpc>
            </a:pPr>
            <a:r>
              <a:rPr sz="1150" b="1" spc="-20" dirty="0">
                <a:solidFill>
                  <a:srgbClr val="0F0E0E"/>
                </a:solidFill>
                <a:latin typeface="Arial"/>
                <a:cs typeface="Arial"/>
              </a:rPr>
              <a:t>OBSERVAÇÃO </a:t>
            </a:r>
            <a:r>
              <a:rPr sz="1150" b="1" spc="-16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b="1" spc="114" dirty="0">
                <a:solidFill>
                  <a:srgbClr val="0F0E0E"/>
                </a:solidFill>
                <a:latin typeface="Arial"/>
                <a:cs typeface="Arial"/>
              </a:rPr>
              <a:t>7:</a:t>
            </a:r>
            <a:r>
              <a:rPr sz="1150" b="1" spc="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32121"/>
                </a:solidFill>
                <a:latin typeface="Arial"/>
                <a:cs typeface="Arial"/>
              </a:rPr>
              <a:t>Em</a:t>
            </a:r>
            <a:r>
              <a:rPr sz="1150" spc="2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E0E"/>
                </a:solidFill>
                <a:latin typeface="Arial"/>
                <a:cs typeface="Arial"/>
              </a:rPr>
              <a:t>re</a:t>
            </a:r>
            <a:r>
              <a:rPr sz="1150" spc="-60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0F0E0E"/>
                </a:solidFill>
                <a:latin typeface="Arial"/>
                <a:cs typeface="Arial"/>
              </a:rPr>
              <a:t>ação</a:t>
            </a:r>
            <a:r>
              <a:rPr sz="1150" spc="8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F0E0E"/>
                </a:solidFill>
                <a:latin typeface="Arial"/>
                <a:cs typeface="Arial"/>
              </a:rPr>
              <a:t>a</a:t>
            </a:r>
            <a:r>
              <a:rPr sz="1150" spc="3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32121"/>
                </a:solidFill>
                <a:latin typeface="Arial"/>
                <a:cs typeface="Arial"/>
              </a:rPr>
              <a:t>empresa</a:t>
            </a:r>
            <a:r>
              <a:rPr sz="1150" spc="6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Vi</a:t>
            </a:r>
            <a:r>
              <a:rPr sz="1150" spc="-15" dirty="0">
                <a:solidFill>
                  <a:srgbClr val="0F0E0E"/>
                </a:solidFill>
                <a:latin typeface="Arial"/>
                <a:cs typeface="Arial"/>
              </a:rPr>
              <a:t>ação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E0E"/>
                </a:solidFill>
                <a:latin typeface="Arial"/>
                <a:cs typeface="Arial"/>
              </a:rPr>
              <a:t>Triunfo</a:t>
            </a:r>
            <a:r>
              <a:rPr sz="1150" spc="10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232121"/>
                </a:solidFill>
                <a:latin typeface="Arial"/>
                <a:cs typeface="Arial"/>
              </a:rPr>
              <a:t>L</a:t>
            </a:r>
            <a:r>
              <a:rPr sz="1150" spc="-25" dirty="0">
                <a:solidFill>
                  <a:srgbClr val="232121"/>
                </a:solidFill>
                <a:latin typeface="Arial"/>
                <a:cs typeface="Arial"/>
              </a:rPr>
              <a:t>TDA</a:t>
            </a:r>
            <a:r>
              <a:rPr sz="1150" spc="12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F0E0E"/>
                </a:solidFill>
                <a:latin typeface="Arial"/>
                <a:cs typeface="Arial"/>
              </a:rPr>
              <a:t>M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E: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F0E0E"/>
                </a:solidFill>
                <a:latin typeface="Arial"/>
                <a:cs typeface="Arial"/>
              </a:rPr>
              <a:t>Ausência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dos</a:t>
            </a:r>
            <a:r>
              <a:rPr sz="1150" spc="5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an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e</a:t>
            </a:r>
            <a:r>
              <a:rPr sz="1150" spc="-20" dirty="0">
                <a:solidFill>
                  <a:srgbClr val="343431"/>
                </a:solidFill>
                <a:latin typeface="Arial"/>
                <a:cs typeface="Arial"/>
              </a:rPr>
              <a:t>xos</a:t>
            </a:r>
            <a:r>
              <a:rPr sz="1150" spc="65" dirty="0">
                <a:solidFill>
                  <a:srgbClr val="343431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F0E0E"/>
                </a:solidFill>
                <a:latin typeface="Arial"/>
                <a:cs typeface="Arial"/>
              </a:rPr>
              <a:t>VI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46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60" dirty="0">
                <a:solidFill>
                  <a:srgbClr val="232121"/>
                </a:solidFill>
                <a:latin typeface="Arial"/>
                <a:cs typeface="Arial"/>
              </a:rPr>
              <a:t>e</a:t>
            </a:r>
            <a:r>
              <a:rPr sz="1150" spc="-2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F0E0E"/>
                </a:solidFill>
                <a:latin typeface="Arial"/>
                <a:cs typeface="Arial"/>
              </a:rPr>
              <a:t>X</a:t>
            </a:r>
            <a:r>
              <a:rPr sz="1150" spc="7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do </a:t>
            </a:r>
            <a:r>
              <a:rPr sz="1150" spc="15" dirty="0">
                <a:solidFill>
                  <a:srgbClr val="232121"/>
                </a:solidFill>
                <a:latin typeface="Arial"/>
                <a:cs typeface="Arial"/>
              </a:rPr>
              <a:t>edital</a:t>
            </a:r>
            <a:r>
              <a:rPr sz="1150" spc="7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F0E0E"/>
                </a:solidFill>
                <a:latin typeface="Arial"/>
                <a:cs typeface="Arial"/>
              </a:rPr>
              <a:t>04/20</a:t>
            </a:r>
            <a:r>
              <a:rPr sz="1150" spc="-35" dirty="0">
                <a:solidFill>
                  <a:srgbClr val="0F0E0E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5.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100">
              <a:latin typeface="Times New Roman"/>
              <a:cs typeface="Times New Roman"/>
            </a:endParaRPr>
          </a:p>
          <a:p>
            <a:pPr marL="487680">
              <a:lnSpc>
                <a:spcPct val="100000"/>
              </a:lnSpc>
            </a:pPr>
            <a:r>
              <a:rPr sz="1300" b="1" spc="-100" dirty="0">
                <a:solidFill>
                  <a:srgbClr val="0F0E0E"/>
                </a:solidFill>
                <a:latin typeface="Arial"/>
                <a:cs typeface="Arial"/>
              </a:rPr>
              <a:t>RES</a:t>
            </a:r>
            <a:r>
              <a:rPr sz="1300" b="1" spc="-190" dirty="0">
                <a:solidFill>
                  <a:srgbClr val="0F0E0E"/>
                </a:solidFill>
                <a:latin typeface="Arial"/>
                <a:cs typeface="Arial"/>
              </a:rPr>
              <a:t>P</a:t>
            </a:r>
            <a:r>
              <a:rPr sz="1300" b="1" spc="-90" dirty="0">
                <a:solidFill>
                  <a:srgbClr val="0F0E0E"/>
                </a:solidFill>
                <a:latin typeface="Arial"/>
                <a:cs typeface="Arial"/>
              </a:rPr>
              <a:t>OSTA:</a:t>
            </a:r>
            <a:r>
              <a:rPr sz="1300" b="1" spc="17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400" b="1" spc="-295" dirty="0">
                <a:solidFill>
                  <a:srgbClr val="0F0E0E"/>
                </a:solidFill>
                <a:latin typeface="Times New Roman"/>
                <a:cs typeface="Times New Roman"/>
              </a:rPr>
              <a:t>A</a:t>
            </a:r>
            <a:r>
              <a:rPr sz="1400" b="1" dirty="0">
                <a:solidFill>
                  <a:srgbClr val="0F0E0E"/>
                </a:solidFill>
                <a:latin typeface="Times New Roman"/>
                <a:cs typeface="Times New Roman"/>
              </a:rPr>
              <a:t> </a:t>
            </a:r>
            <a:r>
              <a:rPr sz="1400" b="1" spc="-125" dirty="0">
                <a:solidFill>
                  <a:srgbClr val="0F0E0E"/>
                </a:solidFill>
                <a:latin typeface="Times New Roman"/>
                <a:cs typeface="Times New Roman"/>
              </a:rPr>
              <a:t> </a:t>
            </a:r>
            <a:r>
              <a:rPr sz="1350" spc="-114" dirty="0">
                <a:solidFill>
                  <a:srgbClr val="0F0E0E"/>
                </a:solidFill>
                <a:latin typeface="Arial"/>
                <a:cs typeface="Arial"/>
              </a:rPr>
              <a:t>empresa</a:t>
            </a:r>
            <a:r>
              <a:rPr sz="13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350" spc="-14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350" spc="-40" dirty="0">
                <a:solidFill>
                  <a:srgbClr val="0F0E0E"/>
                </a:solidFill>
                <a:latin typeface="Arial"/>
                <a:cs typeface="Arial"/>
              </a:rPr>
              <a:t>foi</a:t>
            </a:r>
            <a:r>
              <a:rPr sz="13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350" spc="-17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350" spc="-20" dirty="0">
                <a:solidFill>
                  <a:srgbClr val="232121"/>
                </a:solidFill>
                <a:latin typeface="Arial"/>
                <a:cs typeface="Arial"/>
              </a:rPr>
              <a:t>i</a:t>
            </a:r>
            <a:r>
              <a:rPr sz="1350" spc="-85" dirty="0">
                <a:solidFill>
                  <a:srgbClr val="232121"/>
                </a:solidFill>
                <a:latin typeface="Arial"/>
                <a:cs typeface="Arial"/>
              </a:rPr>
              <a:t>na</a:t>
            </a:r>
            <a:r>
              <a:rPr sz="1350" spc="-150" dirty="0">
                <a:solidFill>
                  <a:srgbClr val="232121"/>
                </a:solidFill>
                <a:latin typeface="Arial"/>
                <a:cs typeface="Arial"/>
              </a:rPr>
              <a:t>b</a:t>
            </a:r>
            <a:r>
              <a:rPr sz="1350" spc="-65" dirty="0">
                <a:solidFill>
                  <a:srgbClr val="232121"/>
                </a:solidFill>
                <a:latin typeface="Arial"/>
                <a:cs typeface="Arial"/>
              </a:rPr>
              <a:t>ilitada</a:t>
            </a:r>
            <a:r>
              <a:rPr sz="135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350" spc="-14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350" spc="-100" dirty="0">
                <a:solidFill>
                  <a:srgbClr val="0F0E0E"/>
                </a:solidFill>
                <a:latin typeface="Arial"/>
                <a:cs typeface="Arial"/>
              </a:rPr>
              <a:t>pela</a:t>
            </a:r>
            <a:r>
              <a:rPr sz="13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350" spc="-18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350" spc="-114" dirty="0">
                <a:solidFill>
                  <a:srgbClr val="0F0E0E"/>
                </a:solidFill>
                <a:latin typeface="Arial"/>
                <a:cs typeface="Arial"/>
              </a:rPr>
              <a:t>comissão</a:t>
            </a:r>
            <a:r>
              <a:rPr sz="13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350" spc="-14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350" spc="-85" dirty="0">
                <a:solidFill>
                  <a:srgbClr val="0F0E0E"/>
                </a:solidFill>
                <a:latin typeface="Arial"/>
                <a:cs typeface="Arial"/>
              </a:rPr>
              <a:t>pe</a:t>
            </a:r>
            <a:r>
              <a:rPr sz="1350" spc="-95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350" spc="-100" dirty="0">
                <a:solidFill>
                  <a:srgbClr val="0F0E0E"/>
                </a:solidFill>
                <a:latin typeface="Arial"/>
                <a:cs typeface="Arial"/>
              </a:rPr>
              <a:t>a</a:t>
            </a:r>
            <a:r>
              <a:rPr sz="1350" spc="15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350" spc="-70" dirty="0">
                <a:solidFill>
                  <a:srgbClr val="0F0E0E"/>
                </a:solidFill>
                <a:latin typeface="Arial"/>
                <a:cs typeface="Arial"/>
              </a:rPr>
              <a:t>a</a:t>
            </a:r>
            <a:r>
              <a:rPr sz="1350" spc="-145" dirty="0">
                <a:solidFill>
                  <a:srgbClr val="0F0E0E"/>
                </a:solidFill>
                <a:latin typeface="Arial"/>
                <a:cs typeface="Arial"/>
              </a:rPr>
              <a:t>u</a:t>
            </a:r>
            <a:r>
              <a:rPr sz="1350" spc="-100" dirty="0">
                <a:solidFill>
                  <a:srgbClr val="0F0E0E"/>
                </a:solidFill>
                <a:latin typeface="Arial"/>
                <a:cs typeface="Arial"/>
              </a:rPr>
              <a:t>sê</a:t>
            </a:r>
            <a:r>
              <a:rPr sz="1350" spc="-145" dirty="0">
                <a:solidFill>
                  <a:srgbClr val="0F0E0E"/>
                </a:solidFill>
                <a:latin typeface="Arial"/>
                <a:cs typeface="Arial"/>
              </a:rPr>
              <a:t>n</a:t>
            </a:r>
            <a:r>
              <a:rPr sz="1350" spc="-90" dirty="0">
                <a:solidFill>
                  <a:srgbClr val="0F0E0E"/>
                </a:solidFill>
                <a:latin typeface="Arial"/>
                <a:cs typeface="Arial"/>
              </a:rPr>
              <a:t>cia</a:t>
            </a:r>
            <a:r>
              <a:rPr sz="1350" spc="17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350" spc="-90" dirty="0">
                <a:solidFill>
                  <a:srgbClr val="0F0E0E"/>
                </a:solidFill>
                <a:latin typeface="Arial"/>
                <a:cs typeface="Arial"/>
              </a:rPr>
              <a:t>da</a:t>
            </a:r>
            <a:endParaRPr sz="1350">
              <a:latin typeface="Arial"/>
              <a:cs typeface="Arial"/>
            </a:endParaRPr>
          </a:p>
          <a:p>
            <a:pPr marL="30480">
              <a:lnSpc>
                <a:spcPct val="100000"/>
              </a:lnSpc>
              <a:spcBef>
                <a:spcPts val="45"/>
              </a:spcBef>
            </a:pPr>
            <a:r>
              <a:rPr sz="1150" spc="-10" dirty="0">
                <a:solidFill>
                  <a:srgbClr val="0F0E0E"/>
                </a:solidFill>
                <a:latin typeface="Arial"/>
                <a:cs typeface="Arial"/>
              </a:rPr>
              <a:t>declaração</a:t>
            </a:r>
            <a:r>
              <a:rPr sz="1150" spc="15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mode</a:t>
            </a:r>
            <a:r>
              <a:rPr sz="1150" spc="-20" dirty="0">
                <a:solidFill>
                  <a:srgbClr val="0F0E0E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0F0E0E"/>
                </a:solidFill>
                <a:latin typeface="Arial"/>
                <a:cs typeface="Arial"/>
              </a:rPr>
              <a:t>o</a:t>
            </a:r>
            <a:r>
              <a:rPr sz="1150" spc="3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a</a:t>
            </a:r>
            <a:r>
              <a:rPr sz="1150" spc="-50" dirty="0">
                <a:solidFill>
                  <a:srgbClr val="0F0E0E"/>
                </a:solidFill>
                <a:latin typeface="Arial"/>
                <a:cs typeface="Arial"/>
              </a:rPr>
              <a:t>n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exo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X,</a:t>
            </a:r>
            <a:r>
              <a:rPr sz="1150" spc="2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32121"/>
                </a:solidFill>
                <a:latin typeface="Arial"/>
                <a:cs typeface="Arial"/>
              </a:rPr>
              <a:t>conforme</a:t>
            </a:r>
            <a:r>
              <a:rPr sz="1150" spc="7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s</a:t>
            </a:r>
            <a:r>
              <a:rPr sz="1150" spc="-15" dirty="0">
                <a:solidFill>
                  <a:srgbClr val="0F0E0E"/>
                </a:solidFill>
                <a:latin typeface="Arial"/>
                <a:cs typeface="Arial"/>
              </a:rPr>
              <a:t>u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pramenc</a:t>
            </a:r>
            <a:r>
              <a:rPr sz="1150" spc="-10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F0E0E"/>
                </a:solidFill>
                <a:latin typeface="Arial"/>
                <a:cs typeface="Arial"/>
              </a:rPr>
              <a:t>ona</a:t>
            </a:r>
            <a:r>
              <a:rPr sz="1150" spc="-30" dirty="0">
                <a:solidFill>
                  <a:srgbClr val="0F0E0E"/>
                </a:solidFill>
                <a:latin typeface="Arial"/>
                <a:cs typeface="Arial"/>
              </a:rPr>
              <a:t>d</a:t>
            </a:r>
            <a:r>
              <a:rPr sz="1150" spc="30" dirty="0">
                <a:solidFill>
                  <a:srgbClr val="0F0E0E"/>
                </a:solidFill>
                <a:latin typeface="Arial"/>
                <a:cs typeface="Arial"/>
              </a:rPr>
              <a:t>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300">
              <a:latin typeface="Times New Roman"/>
              <a:cs typeface="Times New Roman"/>
            </a:endParaRPr>
          </a:p>
          <a:p>
            <a:pPr marL="30480" marR="5080">
              <a:lnSpc>
                <a:spcPct val="112200"/>
              </a:lnSpc>
            </a:pPr>
            <a:r>
              <a:rPr sz="1150" spc="60" dirty="0">
                <a:solidFill>
                  <a:srgbClr val="0F0E0E"/>
                </a:solidFill>
                <a:latin typeface="Arial"/>
                <a:cs typeface="Arial"/>
              </a:rPr>
              <a:t>O </a:t>
            </a:r>
            <a:r>
              <a:rPr sz="1150" spc="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representante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 </a:t>
            </a:r>
            <a:r>
              <a:rPr sz="1150" spc="-13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32121"/>
                </a:solidFill>
                <a:latin typeface="Arial"/>
                <a:cs typeface="Arial"/>
              </a:rPr>
              <a:t>empresa  </a:t>
            </a:r>
            <a:r>
              <a:rPr sz="1150" spc="-14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My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E0E"/>
                </a:solidFill>
                <a:latin typeface="Arial"/>
                <a:cs typeface="Arial"/>
              </a:rPr>
              <a:t>Way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F0E0E"/>
                </a:solidFill>
                <a:latin typeface="Arial"/>
                <a:cs typeface="Arial"/>
              </a:rPr>
              <a:t>V</a:t>
            </a:r>
            <a:r>
              <a:rPr sz="1150" spc="-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agens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232121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E0E"/>
                </a:solidFill>
                <a:latin typeface="Arial"/>
                <a:cs typeface="Arial"/>
              </a:rPr>
              <a:t>Turi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smo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232121"/>
                </a:solidFill>
                <a:latin typeface="Arial"/>
                <a:cs typeface="Arial"/>
              </a:rPr>
              <a:t>L</a:t>
            </a:r>
            <a:r>
              <a:rPr sz="1150" spc="80" dirty="0">
                <a:solidFill>
                  <a:srgbClr val="0F0E0E"/>
                </a:solidFill>
                <a:latin typeface="Arial"/>
                <a:cs typeface="Arial"/>
              </a:rPr>
              <a:t>T</a:t>
            </a:r>
            <a:r>
              <a:rPr sz="1150" spc="5" dirty="0">
                <a:solidFill>
                  <a:srgbClr val="0F0E0E"/>
                </a:solidFill>
                <a:latin typeface="Arial"/>
                <a:cs typeface="Arial"/>
              </a:rPr>
              <a:t>DA,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E0E"/>
                </a:solidFill>
                <a:latin typeface="Arial"/>
                <a:cs typeface="Arial"/>
              </a:rPr>
              <a:t>Sr. </a:t>
            </a:r>
            <a:r>
              <a:rPr sz="1150" spc="95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E0E"/>
                </a:solidFill>
                <a:latin typeface="Arial"/>
                <a:cs typeface="Arial"/>
              </a:rPr>
              <a:t>Fábio</a:t>
            </a:r>
            <a:r>
              <a:rPr sz="1150" spc="-1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E0E"/>
                </a:solidFill>
                <a:latin typeface="Arial"/>
                <a:cs typeface="Arial"/>
              </a:rPr>
              <a:t>Antônio</a:t>
            </a:r>
            <a:r>
              <a:rPr sz="1150" spc="9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E0E"/>
                </a:solidFill>
                <a:latin typeface="Arial"/>
                <a:cs typeface="Arial"/>
              </a:rPr>
              <a:t>de</a:t>
            </a:r>
            <a:r>
              <a:rPr sz="1150" spc="4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32121"/>
                </a:solidFill>
                <a:latin typeface="Arial"/>
                <a:cs typeface="Arial"/>
              </a:rPr>
              <a:t>Carval</a:t>
            </a:r>
            <a:r>
              <a:rPr sz="1150" spc="-40" dirty="0">
                <a:solidFill>
                  <a:srgbClr val="232121"/>
                </a:solidFill>
                <a:latin typeface="Arial"/>
                <a:cs typeface="Arial"/>
              </a:rPr>
              <a:t>h</a:t>
            </a:r>
            <a:r>
              <a:rPr sz="1150" spc="40" dirty="0">
                <a:solidFill>
                  <a:srgbClr val="232121"/>
                </a:solidFill>
                <a:latin typeface="Arial"/>
                <a:cs typeface="Arial"/>
              </a:rPr>
              <a:t>o</a:t>
            </a:r>
            <a:r>
              <a:rPr sz="1150" spc="3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E0E"/>
                </a:solidFill>
                <a:latin typeface="Arial"/>
                <a:cs typeface="Arial"/>
              </a:rPr>
              <a:t>ped</a:t>
            </a:r>
            <a:r>
              <a:rPr sz="1150" spc="-45" dirty="0">
                <a:solidFill>
                  <a:srgbClr val="0F0E0E"/>
                </a:solidFill>
                <a:latin typeface="Arial"/>
                <a:cs typeface="Arial"/>
              </a:rPr>
              <a:t>i</a:t>
            </a:r>
            <a:r>
              <a:rPr sz="1150" spc="105" dirty="0">
                <a:solidFill>
                  <a:srgbClr val="0F0E0E"/>
                </a:solidFill>
                <a:latin typeface="Arial"/>
                <a:cs typeface="Arial"/>
              </a:rPr>
              <a:t>u</a:t>
            </a:r>
            <a:r>
              <a:rPr sz="1150" spc="-60" dirty="0">
                <a:solidFill>
                  <a:srgbClr val="0F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32121"/>
                </a:solidFill>
                <a:latin typeface="Arial"/>
                <a:cs typeface="Arial"/>
              </a:rPr>
              <a:t>constar</a:t>
            </a:r>
            <a:r>
              <a:rPr sz="1150" spc="80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232121"/>
                </a:solidFill>
                <a:latin typeface="Arial"/>
                <a:cs typeface="Arial"/>
              </a:rPr>
              <a:t>em</a:t>
            </a:r>
            <a:r>
              <a:rPr sz="1150" spc="15" dirty="0">
                <a:solidFill>
                  <a:srgbClr val="232121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232121"/>
                </a:solidFill>
                <a:latin typeface="Arial"/>
                <a:cs typeface="Arial"/>
              </a:rPr>
              <a:t>ata: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46988" y="512063"/>
            <a:ext cx="722376" cy="818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068943" y="633757"/>
            <a:ext cx="1828800" cy="560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ts val="2750"/>
              </a:lnSpc>
            </a:pPr>
            <a:r>
              <a:rPr sz="2300" b="1" spc="15" dirty="0">
                <a:solidFill>
                  <a:srgbClr val="0A0808"/>
                </a:solidFill>
                <a:latin typeface="Arial"/>
                <a:cs typeface="Arial"/>
              </a:rPr>
              <a:t>MACKENZ</a:t>
            </a:r>
            <a:r>
              <a:rPr sz="2300" b="1" spc="200" dirty="0">
                <a:solidFill>
                  <a:srgbClr val="0A0808"/>
                </a:solidFill>
                <a:latin typeface="Arial"/>
                <a:cs typeface="Arial"/>
              </a:rPr>
              <a:t>I</a:t>
            </a:r>
            <a:r>
              <a:rPr sz="2300" b="1" spc="45" dirty="0">
                <a:solidFill>
                  <a:srgbClr val="0A0808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1910"/>
              </a:lnSpc>
            </a:pPr>
            <a:r>
              <a:rPr sz="1600" b="1" spc="30" dirty="0">
                <a:solidFill>
                  <a:srgbClr val="0A0808"/>
                </a:solidFill>
                <a:latin typeface="Arial"/>
                <a:cs typeface="Arial"/>
              </a:rPr>
              <a:t>ESPORTE</a:t>
            </a:r>
            <a:r>
              <a:rPr sz="1600" b="1" spc="7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A0808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03178" y="1501274"/>
            <a:ext cx="5422900" cy="6223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44450" indent="13335" algn="just">
              <a:lnSpc>
                <a:spcPts val="1400"/>
              </a:lnSpc>
            </a:pPr>
            <a:r>
              <a:rPr sz="1200" b="1" dirty="0">
                <a:solidFill>
                  <a:srgbClr val="0A0808"/>
                </a:solidFill>
                <a:latin typeface="Arial"/>
                <a:cs typeface="Arial"/>
              </a:rPr>
              <a:t>Em </a:t>
            </a:r>
            <a:r>
              <a:rPr sz="1200" b="1" spc="-16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30" dirty="0">
                <a:solidFill>
                  <a:srgbClr val="0A0808"/>
                </a:solidFill>
                <a:latin typeface="Arial"/>
                <a:cs typeface="Arial"/>
              </a:rPr>
              <a:t>re</a:t>
            </a:r>
            <a:r>
              <a:rPr sz="1200" b="1" spc="-50" dirty="0">
                <a:solidFill>
                  <a:srgbClr val="0A0808"/>
                </a:solidFill>
                <a:latin typeface="Arial"/>
                <a:cs typeface="Arial"/>
              </a:rPr>
              <a:t>l</a:t>
            </a:r>
            <a:r>
              <a:rPr sz="1200" b="1" spc="5" dirty="0">
                <a:solidFill>
                  <a:srgbClr val="0A0808"/>
                </a:solidFill>
                <a:latin typeface="Arial"/>
                <a:cs typeface="Arial"/>
              </a:rPr>
              <a:t>ação</a:t>
            </a:r>
            <a:r>
              <a:rPr sz="1200" b="1" spc="16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400" b="1" spc="55" dirty="0">
                <a:solidFill>
                  <a:srgbClr val="0A0808"/>
                </a:solidFill>
                <a:latin typeface="Times New Roman"/>
                <a:cs typeface="Times New Roman"/>
              </a:rPr>
              <a:t>à</a:t>
            </a:r>
            <a:r>
              <a:rPr sz="1400" b="1" dirty="0">
                <a:solidFill>
                  <a:srgbClr val="0A0808"/>
                </a:solidFill>
                <a:latin typeface="Times New Roman"/>
                <a:cs typeface="Times New Roman"/>
              </a:rPr>
              <a:t> </a:t>
            </a:r>
            <a:r>
              <a:rPr sz="1400" b="1" spc="-175" dirty="0">
                <a:solidFill>
                  <a:srgbClr val="0A0808"/>
                </a:solidFill>
                <a:latin typeface="Times New Roman"/>
                <a:cs typeface="Times New Roman"/>
              </a:rPr>
              <a:t> </a:t>
            </a:r>
            <a:r>
              <a:rPr sz="1200" b="1" spc="5" dirty="0">
                <a:solidFill>
                  <a:srgbClr val="0A0808"/>
                </a:solidFill>
                <a:latin typeface="Arial"/>
                <a:cs typeface="Arial"/>
              </a:rPr>
              <a:t>empresa</a:t>
            </a:r>
            <a:r>
              <a:rPr sz="1200" b="1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-13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A0808"/>
                </a:solidFill>
                <a:latin typeface="Arial"/>
                <a:cs typeface="Arial"/>
              </a:rPr>
              <a:t>Trans-D</a:t>
            </a:r>
            <a:r>
              <a:rPr sz="1200" b="1" spc="114" dirty="0">
                <a:solidFill>
                  <a:srgbClr val="0A0808"/>
                </a:solidFill>
                <a:latin typeface="Arial"/>
                <a:cs typeface="Arial"/>
              </a:rPr>
              <a:t>i</a:t>
            </a:r>
            <a:r>
              <a:rPr sz="1200" b="1" spc="25" dirty="0">
                <a:solidFill>
                  <a:srgbClr val="0A0808"/>
                </a:solidFill>
                <a:latin typeface="Arial"/>
                <a:cs typeface="Arial"/>
              </a:rPr>
              <a:t>no</a:t>
            </a:r>
            <a:r>
              <a:rPr sz="1200" b="1" spc="12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A0808"/>
                </a:solidFill>
                <a:latin typeface="Arial"/>
                <a:cs typeface="Arial"/>
              </a:rPr>
              <a:t>Exc</a:t>
            </a:r>
            <a:r>
              <a:rPr sz="1200" b="1" spc="-40" dirty="0">
                <a:solidFill>
                  <a:srgbClr val="0A0808"/>
                </a:solidFill>
                <a:latin typeface="Arial"/>
                <a:cs typeface="Arial"/>
              </a:rPr>
              <a:t>u</a:t>
            </a:r>
            <a:r>
              <a:rPr sz="1200" b="1" spc="20" dirty="0">
                <a:solidFill>
                  <a:srgbClr val="0A0808"/>
                </a:solidFill>
                <a:latin typeface="Arial"/>
                <a:cs typeface="Arial"/>
              </a:rPr>
              <a:t>r</a:t>
            </a:r>
            <a:r>
              <a:rPr sz="1200" b="1" spc="-90" dirty="0">
                <a:solidFill>
                  <a:srgbClr val="0A0808"/>
                </a:solidFill>
                <a:latin typeface="Arial"/>
                <a:cs typeface="Arial"/>
              </a:rPr>
              <a:t>s</a:t>
            </a:r>
            <a:r>
              <a:rPr sz="1200" b="1" spc="5" dirty="0">
                <a:solidFill>
                  <a:srgbClr val="0A0808"/>
                </a:solidFill>
                <a:latin typeface="Arial"/>
                <a:cs typeface="Arial"/>
              </a:rPr>
              <a:t>ões,</a:t>
            </a:r>
            <a:r>
              <a:rPr sz="1200" b="1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-114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30" dirty="0">
                <a:solidFill>
                  <a:srgbClr val="0A0808"/>
                </a:solidFill>
                <a:latin typeface="Arial"/>
                <a:cs typeface="Arial"/>
              </a:rPr>
              <a:t>Fretame</a:t>
            </a:r>
            <a:r>
              <a:rPr sz="1200" b="1" spc="-50" dirty="0">
                <a:solidFill>
                  <a:srgbClr val="0A0808"/>
                </a:solidFill>
                <a:latin typeface="Arial"/>
                <a:cs typeface="Arial"/>
              </a:rPr>
              <a:t>n</a:t>
            </a:r>
            <a:r>
              <a:rPr sz="1200" b="1" spc="95" dirty="0">
                <a:solidFill>
                  <a:srgbClr val="0A0808"/>
                </a:solidFill>
                <a:latin typeface="Arial"/>
                <a:cs typeface="Arial"/>
              </a:rPr>
              <a:t>t</a:t>
            </a:r>
            <a:r>
              <a:rPr sz="1200" b="1" spc="5" dirty="0">
                <a:solidFill>
                  <a:srgbClr val="0A0808"/>
                </a:solidFill>
                <a:latin typeface="Arial"/>
                <a:cs typeface="Arial"/>
              </a:rPr>
              <a:t>o</a:t>
            </a:r>
            <a:r>
              <a:rPr sz="1200" b="1" spc="260" dirty="0">
                <a:solidFill>
                  <a:srgbClr val="0A0808"/>
                </a:solidFill>
                <a:latin typeface="Arial"/>
                <a:cs typeface="Arial"/>
              </a:rPr>
              <a:t>,</a:t>
            </a:r>
            <a:r>
              <a:rPr sz="1200" b="1" spc="-4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30" dirty="0">
                <a:solidFill>
                  <a:srgbClr val="0A0808"/>
                </a:solidFill>
                <a:latin typeface="Arial"/>
                <a:cs typeface="Arial"/>
              </a:rPr>
              <a:t>Tur</a:t>
            </a:r>
            <a:r>
              <a:rPr sz="1200" b="1" spc="-30" dirty="0">
                <a:solidFill>
                  <a:srgbClr val="0A0808"/>
                </a:solidFill>
                <a:latin typeface="Arial"/>
                <a:cs typeface="Arial"/>
              </a:rPr>
              <a:t>i</a:t>
            </a:r>
            <a:r>
              <a:rPr sz="1200" b="1" spc="20" dirty="0">
                <a:solidFill>
                  <a:srgbClr val="0A0808"/>
                </a:solidFill>
                <a:latin typeface="Arial"/>
                <a:cs typeface="Arial"/>
              </a:rPr>
              <a:t>s</a:t>
            </a:r>
            <a:r>
              <a:rPr sz="1200" b="1" spc="-10" dirty="0">
                <a:solidFill>
                  <a:srgbClr val="0A0808"/>
                </a:solidFill>
                <a:latin typeface="Arial"/>
                <a:cs typeface="Arial"/>
              </a:rPr>
              <a:t>m</a:t>
            </a:r>
            <a:r>
              <a:rPr sz="1200" b="1" spc="55" dirty="0">
                <a:solidFill>
                  <a:srgbClr val="0A0808"/>
                </a:solidFill>
                <a:latin typeface="Arial"/>
                <a:cs typeface="Arial"/>
              </a:rPr>
              <a:t>o</a:t>
            </a:r>
            <a:r>
              <a:rPr sz="1200" b="1" spc="114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90" dirty="0">
                <a:solidFill>
                  <a:srgbClr val="0A0808"/>
                </a:solidFill>
                <a:latin typeface="Arial"/>
                <a:cs typeface="Arial"/>
              </a:rPr>
              <a:t>e</a:t>
            </a:r>
            <a:r>
              <a:rPr sz="1200" b="1" spc="4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30" dirty="0">
                <a:solidFill>
                  <a:srgbClr val="0A0808"/>
                </a:solidFill>
                <a:latin typeface="Arial"/>
                <a:cs typeface="Arial"/>
              </a:rPr>
              <a:t>Vi</a:t>
            </a:r>
            <a:r>
              <a:rPr sz="1200" b="1" spc="5" dirty="0">
                <a:solidFill>
                  <a:srgbClr val="0A0808"/>
                </a:solidFill>
                <a:latin typeface="Arial"/>
                <a:cs typeface="Arial"/>
              </a:rPr>
              <a:t>agens</a:t>
            </a:r>
            <a:r>
              <a:rPr sz="1200" b="1" spc="5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-170" dirty="0">
                <a:solidFill>
                  <a:srgbClr val="0A0808"/>
                </a:solidFill>
                <a:latin typeface="Arial"/>
                <a:cs typeface="Arial"/>
              </a:rPr>
              <a:t>L</a:t>
            </a:r>
            <a:r>
              <a:rPr sz="1200" b="1" spc="10" dirty="0">
                <a:solidFill>
                  <a:srgbClr val="0A0808"/>
                </a:solidFill>
                <a:latin typeface="Arial"/>
                <a:cs typeface="Arial"/>
              </a:rPr>
              <a:t>TDA-ME: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41910" algn="just">
              <a:lnSpc>
                <a:spcPct val="103499"/>
              </a:lnSpc>
            </a:pPr>
            <a:r>
              <a:rPr sz="1200" b="1" spc="-65" dirty="0">
                <a:solidFill>
                  <a:srgbClr val="0A0808"/>
                </a:solidFill>
                <a:latin typeface="Arial"/>
                <a:cs typeface="Arial"/>
              </a:rPr>
              <a:t>OBSERVAÇÃO </a:t>
            </a:r>
            <a:r>
              <a:rPr sz="1200" b="1" spc="-10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110" dirty="0">
                <a:solidFill>
                  <a:srgbClr val="0A0808"/>
                </a:solidFill>
                <a:latin typeface="Arial"/>
                <a:cs typeface="Arial"/>
              </a:rPr>
              <a:t>8:</a:t>
            </a:r>
            <a:r>
              <a:rPr sz="1200" b="1" spc="5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A0808"/>
                </a:solidFill>
                <a:latin typeface="Arial"/>
                <a:cs typeface="Arial"/>
              </a:rPr>
              <a:t>O</a:t>
            </a:r>
            <a:r>
              <a:rPr sz="1150" spc="9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atestado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de</a:t>
            </a:r>
            <a:r>
              <a:rPr sz="1150" spc="11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capac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ida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d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50" spc="9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técn</a:t>
            </a:r>
            <a:r>
              <a:rPr sz="1150" spc="-4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ca </a:t>
            </a:r>
            <a:r>
              <a:rPr sz="1150" spc="-1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não</a:t>
            </a:r>
            <a:r>
              <a:rPr sz="1150" spc="9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fornece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3A3838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nformações 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necessári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as</a:t>
            </a:r>
            <a:r>
              <a:rPr sz="1150" spc="15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para</a:t>
            </a:r>
            <a:r>
              <a:rPr sz="1150" spc="1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A0808"/>
                </a:solidFill>
                <a:latin typeface="Arial"/>
                <a:cs typeface="Arial"/>
              </a:rPr>
              <a:t>ver</a:t>
            </a:r>
            <a:r>
              <a:rPr sz="1150" spc="-10" dirty="0">
                <a:solidFill>
                  <a:srgbClr val="0A0808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A0808"/>
                </a:solidFill>
                <a:latin typeface="Arial"/>
                <a:cs typeface="Arial"/>
              </a:rPr>
              <a:t>ficação, </a:t>
            </a:r>
            <a:r>
              <a:rPr sz="1150" spc="-7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A0808"/>
                </a:solidFill>
                <a:latin typeface="Arial"/>
                <a:cs typeface="Arial"/>
              </a:rPr>
              <a:t>po</a:t>
            </a:r>
            <a:r>
              <a:rPr sz="1150" spc="-50" dirty="0">
                <a:solidFill>
                  <a:srgbClr val="0A0808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A0808"/>
                </a:solidFill>
                <a:latin typeface="Arial"/>
                <a:cs typeface="Arial"/>
              </a:rPr>
              <a:t>s</a:t>
            </a:r>
            <a:r>
              <a:rPr sz="1150" spc="14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mesmo </a:t>
            </a:r>
            <a:r>
              <a:rPr sz="1150" spc="-16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se</a:t>
            </a:r>
            <a:r>
              <a:rPr sz="1150" spc="15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encontra </a:t>
            </a:r>
            <a:r>
              <a:rPr sz="1150" spc="-9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sem</a:t>
            </a:r>
            <a:r>
              <a:rPr sz="1150" spc="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data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dados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A0808"/>
                </a:solidFill>
                <a:latin typeface="Arial"/>
                <a:cs typeface="Arial"/>
              </a:rPr>
              <a:t>de</a:t>
            </a:r>
            <a:r>
              <a:rPr sz="1150" spc="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q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u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em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C1A1A"/>
                </a:solidFill>
                <a:latin typeface="Arial"/>
                <a:cs typeface="Arial"/>
              </a:rPr>
              <a:t>ass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nou</a:t>
            </a:r>
            <a:r>
              <a:rPr sz="1150" spc="-7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1C1A1A"/>
                </a:solidFill>
                <a:latin typeface="Arial"/>
                <a:cs typeface="Arial"/>
              </a:rPr>
              <a:t>o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A0808"/>
                </a:solidFill>
                <a:latin typeface="Arial"/>
                <a:cs typeface="Arial"/>
              </a:rPr>
              <a:t>doc</a:t>
            </a:r>
            <a:r>
              <a:rPr sz="1150" dirty="0">
                <a:solidFill>
                  <a:srgbClr val="0A0808"/>
                </a:solidFill>
                <a:latin typeface="Arial"/>
                <a:cs typeface="Arial"/>
              </a:rPr>
              <a:t>u</a:t>
            </a:r>
            <a:r>
              <a:rPr sz="1150" spc="20" dirty="0">
                <a:solidFill>
                  <a:srgbClr val="0A0808"/>
                </a:solidFill>
                <a:latin typeface="Arial"/>
                <a:cs typeface="Arial"/>
              </a:rPr>
              <a:t>mento.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49530" indent="448945" algn="just">
              <a:lnSpc>
                <a:spcPct val="103000"/>
              </a:lnSpc>
            </a:pPr>
            <a:r>
              <a:rPr sz="1200" b="1" spc="-50" dirty="0">
                <a:solidFill>
                  <a:srgbClr val="0A0808"/>
                </a:solidFill>
                <a:latin typeface="Arial"/>
                <a:cs typeface="Arial"/>
              </a:rPr>
              <a:t>RESPOSTA:  </a:t>
            </a:r>
            <a:r>
              <a:rPr sz="1200" b="1" spc="14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-130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200" b="1" dirty="0">
                <a:solidFill>
                  <a:srgbClr val="1C1A1A"/>
                </a:solidFill>
                <a:latin typeface="Arial"/>
                <a:cs typeface="Arial"/>
              </a:rPr>
              <a:t>  </a:t>
            </a:r>
            <a:r>
              <a:rPr sz="1200" b="1" spc="8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empresa   </a:t>
            </a:r>
            <a:r>
              <a:rPr sz="1150" spc="-114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foi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  </a:t>
            </a:r>
            <a:r>
              <a:rPr sz="1150" spc="-1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n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abil</a:t>
            </a:r>
            <a:r>
              <a:rPr sz="1150" spc="-4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tada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  </a:t>
            </a:r>
            <a:r>
              <a:rPr sz="1150" spc="-10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pe</a:t>
            </a:r>
            <a:r>
              <a:rPr sz="1150" spc="-50" dirty="0">
                <a:solidFill>
                  <a:srgbClr val="1C1A1A"/>
                </a:solidFill>
                <a:latin typeface="Arial"/>
                <a:cs typeface="Arial"/>
              </a:rPr>
              <a:t>l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 </a:t>
            </a:r>
            <a:r>
              <a:rPr sz="1150" spc="14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comissão,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 </a:t>
            </a:r>
            <a:r>
              <a:rPr sz="1150" spc="114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conforme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 s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u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pramencionado.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35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200" b="1" spc="-20" dirty="0">
                <a:solidFill>
                  <a:srgbClr val="0A0808"/>
                </a:solidFill>
                <a:latin typeface="Arial"/>
                <a:cs typeface="Arial"/>
              </a:rPr>
              <a:t>Em</a:t>
            </a:r>
            <a:r>
              <a:rPr sz="1200" b="1" spc="-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50" dirty="0">
                <a:solidFill>
                  <a:srgbClr val="1C1A1A"/>
                </a:solidFill>
                <a:latin typeface="Arial"/>
                <a:cs typeface="Arial"/>
              </a:rPr>
              <a:t>re</a:t>
            </a:r>
            <a:r>
              <a:rPr sz="1200" b="1" spc="-50" dirty="0">
                <a:solidFill>
                  <a:srgbClr val="1C1A1A"/>
                </a:solidFill>
                <a:latin typeface="Arial"/>
                <a:cs typeface="Arial"/>
              </a:rPr>
              <a:t>l</a:t>
            </a:r>
            <a:r>
              <a:rPr sz="1200" b="1" spc="5" dirty="0">
                <a:solidFill>
                  <a:srgbClr val="1C1A1A"/>
                </a:solidFill>
                <a:latin typeface="Arial"/>
                <a:cs typeface="Arial"/>
              </a:rPr>
              <a:t>ação</a:t>
            </a:r>
            <a:r>
              <a:rPr sz="1200" b="1" spc="2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200" b="1" spc="50" dirty="0">
                <a:solidFill>
                  <a:srgbClr val="0A0808"/>
                </a:solidFill>
                <a:latin typeface="Arial"/>
                <a:cs typeface="Arial"/>
              </a:rPr>
              <a:t>a</a:t>
            </a:r>
            <a:r>
              <a:rPr sz="1200" b="1" spc="-2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A0808"/>
                </a:solidFill>
                <a:latin typeface="Arial"/>
                <a:cs typeface="Arial"/>
              </a:rPr>
              <a:t>empresa</a:t>
            </a:r>
            <a:r>
              <a:rPr sz="1200" b="1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-17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70" dirty="0">
                <a:solidFill>
                  <a:srgbClr val="0A0808"/>
                </a:solidFill>
                <a:latin typeface="Arial"/>
                <a:cs typeface="Arial"/>
              </a:rPr>
              <a:t>M</a:t>
            </a:r>
            <a:r>
              <a:rPr sz="1200" b="1" spc="-30" dirty="0">
                <a:solidFill>
                  <a:srgbClr val="0A0808"/>
                </a:solidFill>
                <a:latin typeface="Arial"/>
                <a:cs typeface="Arial"/>
              </a:rPr>
              <a:t>i</a:t>
            </a:r>
            <a:r>
              <a:rPr sz="1200" b="1" spc="15" dirty="0">
                <a:solidFill>
                  <a:srgbClr val="0A0808"/>
                </a:solidFill>
                <a:latin typeface="Arial"/>
                <a:cs typeface="Arial"/>
              </a:rPr>
              <a:t>l</a:t>
            </a:r>
            <a:r>
              <a:rPr sz="1200" b="1" spc="20" dirty="0">
                <a:solidFill>
                  <a:srgbClr val="0A0808"/>
                </a:solidFill>
                <a:latin typeface="Arial"/>
                <a:cs typeface="Arial"/>
              </a:rPr>
              <a:t>has</a:t>
            </a:r>
            <a:r>
              <a:rPr sz="1200" b="1" spc="-13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35" dirty="0">
                <a:solidFill>
                  <a:srgbClr val="0A0808"/>
                </a:solidFill>
                <a:latin typeface="Arial"/>
                <a:cs typeface="Arial"/>
              </a:rPr>
              <a:t>Tur</a:t>
            </a:r>
            <a:r>
              <a:rPr sz="1200" b="1" spc="-10" dirty="0">
                <a:solidFill>
                  <a:srgbClr val="0A0808"/>
                </a:solidFill>
                <a:latin typeface="Arial"/>
                <a:cs typeface="Arial"/>
              </a:rPr>
              <a:t>i</a:t>
            </a:r>
            <a:r>
              <a:rPr sz="1200" b="1" dirty="0">
                <a:solidFill>
                  <a:srgbClr val="0A0808"/>
                </a:solidFill>
                <a:latin typeface="Arial"/>
                <a:cs typeface="Arial"/>
              </a:rPr>
              <a:t>smo</a:t>
            </a:r>
            <a:r>
              <a:rPr sz="1200" b="1" spc="6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-140" dirty="0">
                <a:solidFill>
                  <a:srgbClr val="0A0808"/>
                </a:solidFill>
                <a:latin typeface="Arial"/>
                <a:cs typeface="Arial"/>
              </a:rPr>
              <a:t>L</a:t>
            </a:r>
            <a:r>
              <a:rPr sz="1200" b="1" spc="-35" dirty="0">
                <a:solidFill>
                  <a:srgbClr val="0A0808"/>
                </a:solidFill>
                <a:latin typeface="Arial"/>
                <a:cs typeface="Arial"/>
              </a:rPr>
              <a:t>TOA</a:t>
            </a:r>
            <a:r>
              <a:rPr sz="1200" b="1" spc="6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A0808"/>
                </a:solidFill>
                <a:latin typeface="Arial"/>
                <a:cs typeface="Arial"/>
              </a:rPr>
              <a:t>EPP: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200" b="1" spc="-40" dirty="0">
                <a:solidFill>
                  <a:srgbClr val="0A0808"/>
                </a:solidFill>
                <a:latin typeface="Arial"/>
                <a:cs typeface="Arial"/>
              </a:rPr>
              <a:t>OB</a:t>
            </a:r>
            <a:r>
              <a:rPr sz="1200" b="1" spc="-60" dirty="0">
                <a:solidFill>
                  <a:srgbClr val="0A0808"/>
                </a:solidFill>
                <a:latin typeface="Arial"/>
                <a:cs typeface="Arial"/>
              </a:rPr>
              <a:t>S</a:t>
            </a:r>
            <a:r>
              <a:rPr sz="1200" b="1" spc="-55" dirty="0">
                <a:solidFill>
                  <a:srgbClr val="0A0808"/>
                </a:solidFill>
                <a:latin typeface="Arial"/>
                <a:cs typeface="Arial"/>
              </a:rPr>
              <a:t>ERVAÇÃO</a:t>
            </a:r>
            <a:r>
              <a:rPr sz="1200" b="1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105" dirty="0">
                <a:solidFill>
                  <a:srgbClr val="0A0808"/>
                </a:solidFill>
                <a:latin typeface="Arial"/>
                <a:cs typeface="Arial"/>
              </a:rPr>
              <a:t>9:</a:t>
            </a:r>
            <a:r>
              <a:rPr sz="1200" b="1" spc="-8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A0808"/>
                </a:solidFill>
                <a:latin typeface="Arial"/>
                <a:cs typeface="Arial"/>
              </a:rPr>
              <a:t>O</a:t>
            </a:r>
            <a:r>
              <a:rPr sz="1150" spc="-2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atestado</a:t>
            </a:r>
            <a:r>
              <a:rPr sz="1150" spc="8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d</a:t>
            </a:r>
            <a:r>
              <a:rPr sz="1150" spc="95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50" spc="-6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capacidade</a:t>
            </a:r>
            <a:r>
              <a:rPr sz="1150" spc="7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técn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1C1A1A"/>
                </a:solidFill>
                <a:latin typeface="Arial"/>
                <a:cs typeface="Arial"/>
              </a:rPr>
              <a:t>ca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está</a:t>
            </a:r>
            <a:r>
              <a:rPr sz="1150" spc="6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datado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d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20</a:t>
            </a:r>
            <a:r>
              <a:rPr sz="1150" spc="-85" dirty="0">
                <a:solidFill>
                  <a:srgbClr val="1C1A1A"/>
                </a:solidFill>
                <a:latin typeface="Arial"/>
                <a:cs typeface="Arial"/>
              </a:rPr>
              <a:t>1</a:t>
            </a:r>
            <a:r>
              <a:rPr sz="1150" spc="70" dirty="0">
                <a:solidFill>
                  <a:srgbClr val="1C1A1A"/>
                </a:solidFill>
                <a:latin typeface="Arial"/>
                <a:cs typeface="Arial"/>
              </a:rPr>
              <a:t>4</a:t>
            </a:r>
            <a:r>
              <a:rPr sz="1150" spc="265" dirty="0">
                <a:solidFill>
                  <a:srgbClr val="3A3838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5080" indent="453390" algn="just">
              <a:lnSpc>
                <a:spcPct val="103200"/>
              </a:lnSpc>
            </a:pPr>
            <a:r>
              <a:rPr sz="1200" b="1" spc="-50" dirty="0">
                <a:solidFill>
                  <a:srgbClr val="0A0808"/>
                </a:solidFill>
                <a:latin typeface="Arial"/>
                <a:cs typeface="Arial"/>
              </a:rPr>
              <a:t>RESPOSTA: </a:t>
            </a:r>
            <a:r>
              <a:rPr sz="1200" b="1" spc="-10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C1A1A"/>
                </a:solidFill>
                <a:latin typeface="Arial"/>
                <a:cs typeface="Arial"/>
              </a:rPr>
              <a:t>O</a:t>
            </a:r>
            <a:r>
              <a:rPr sz="1150" spc="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atestado </a:t>
            </a:r>
            <a:r>
              <a:rPr sz="1150" spc="-6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capac</a:t>
            </a:r>
            <a:r>
              <a:rPr sz="1150" spc="-2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da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d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técn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1C1A1A"/>
                </a:solidFill>
                <a:latin typeface="Arial"/>
                <a:cs typeface="Arial"/>
              </a:rPr>
              <a:t>ca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aprese</a:t>
            </a:r>
            <a:r>
              <a:rPr sz="1150" spc="-50" dirty="0">
                <a:solidFill>
                  <a:srgbClr val="1C1A1A"/>
                </a:solidFill>
                <a:latin typeface="Arial"/>
                <a:cs typeface="Arial"/>
              </a:rPr>
              <a:t>n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tado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atende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as</a:t>
            </a:r>
            <a:r>
              <a:rPr sz="1150" spc="-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50" spc="65" dirty="0">
                <a:solidFill>
                  <a:srgbClr val="3A3838"/>
                </a:solidFill>
                <a:latin typeface="Arial"/>
                <a:cs typeface="Arial"/>
              </a:rPr>
              <a:t>x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igênc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1C1A1A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cont</a:t>
            </a:r>
            <a:r>
              <a:rPr sz="1150" spc="-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das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tópi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co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 </a:t>
            </a:r>
            <a:r>
              <a:rPr sz="1150" spc="120" dirty="0">
                <a:solidFill>
                  <a:srgbClr val="1C1A1A"/>
                </a:solidFill>
                <a:latin typeface="Arial"/>
                <a:cs typeface="Arial"/>
              </a:rPr>
              <a:t>"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IV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480" dirty="0">
                <a:solidFill>
                  <a:srgbClr val="1C1A1A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A0808"/>
                </a:solidFill>
                <a:latin typeface="Arial"/>
                <a:cs typeface="Arial"/>
              </a:rPr>
              <a:t>Documentos</a:t>
            </a:r>
            <a:r>
              <a:rPr sz="115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d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C1A1A"/>
                </a:solidFill>
                <a:latin typeface="Arial"/>
                <a:cs typeface="Arial"/>
              </a:rPr>
              <a:t>Qualificação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Técn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ca</a:t>
            </a:r>
            <a:r>
              <a:rPr sz="1150" spc="-50" dirty="0">
                <a:solidFill>
                  <a:srgbClr val="1C1A1A"/>
                </a:solidFill>
                <a:latin typeface="Arial"/>
                <a:cs typeface="Arial"/>
              </a:rPr>
              <a:t>"</a:t>
            </a:r>
            <a:r>
              <a:rPr sz="1150" spc="325" dirty="0">
                <a:solidFill>
                  <a:srgbClr val="1C1A1A"/>
                </a:solidFill>
                <a:latin typeface="Arial"/>
                <a:cs typeface="Arial"/>
              </a:rPr>
              <a:t>, 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1C1A1A"/>
                </a:solidFill>
                <a:latin typeface="Arial"/>
                <a:cs typeface="Arial"/>
              </a:rPr>
              <a:t>í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n</a:t>
            </a:r>
            <a:r>
              <a:rPr sz="1150" spc="-20" dirty="0">
                <a:solidFill>
                  <a:srgbClr val="1C1A1A"/>
                </a:solidFill>
                <a:latin typeface="Arial"/>
                <a:cs typeface="Arial"/>
              </a:rPr>
              <a:t>ea</a:t>
            </a:r>
            <a:r>
              <a:rPr sz="1150" spc="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1C1A1A"/>
                </a:solidFill>
                <a:latin typeface="Arial"/>
                <a:cs typeface="Arial"/>
              </a:rPr>
              <a:t>"a"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A0808"/>
                </a:solidFill>
                <a:latin typeface="Arial"/>
                <a:cs typeface="Arial"/>
              </a:rPr>
              <a:t>do</a:t>
            </a:r>
            <a:r>
              <a:rPr sz="1150" spc="12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ed</a:t>
            </a:r>
            <a:r>
              <a:rPr sz="1150" spc="-5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ta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l</a:t>
            </a:r>
            <a:r>
              <a:rPr sz="1150" spc="415" dirty="0">
                <a:solidFill>
                  <a:srgbClr val="1C1A1A"/>
                </a:solidFill>
                <a:latin typeface="Arial"/>
                <a:cs typeface="Arial"/>
              </a:rPr>
              <a:t>,</a:t>
            </a:r>
            <a:r>
              <a:rPr sz="1150" spc="-204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que</a:t>
            </a:r>
            <a:r>
              <a:rPr sz="1150" spc="13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comprovem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ter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executado </a:t>
            </a:r>
            <a:r>
              <a:rPr sz="1150" spc="-7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nos</a:t>
            </a:r>
            <a:r>
              <a:rPr sz="1150" spc="12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últ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mos</a:t>
            </a:r>
            <a:r>
              <a:rPr sz="1150" spc="12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2</a:t>
            </a:r>
            <a:r>
              <a:rPr sz="1150" spc="12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(dois)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an</a:t>
            </a:r>
            <a:r>
              <a:rPr sz="1150" spc="-5" dirty="0">
                <a:solidFill>
                  <a:srgbClr val="1C1A1A"/>
                </a:solidFill>
                <a:latin typeface="Arial"/>
                <a:cs typeface="Arial"/>
              </a:rPr>
              <a:t>o</a:t>
            </a:r>
            <a:r>
              <a:rPr sz="1150" spc="-10" dirty="0">
                <a:solidFill>
                  <a:srgbClr val="3A3838"/>
                </a:solidFill>
                <a:latin typeface="Arial"/>
                <a:cs typeface="Arial"/>
              </a:rPr>
              <a:t>s</a:t>
            </a:r>
            <a:r>
              <a:rPr sz="1150" spc="325" dirty="0">
                <a:solidFill>
                  <a:srgbClr val="0A0808"/>
                </a:solidFill>
                <a:latin typeface="Arial"/>
                <a:cs typeface="Arial"/>
              </a:rPr>
              <a:t>, 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forma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sat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sfatór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a,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serv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ços/cont</a:t>
            </a:r>
            <a:r>
              <a:rPr sz="1150" spc="-20" dirty="0">
                <a:solidFill>
                  <a:srgbClr val="1C1A1A"/>
                </a:solidFill>
                <a:latin typeface="Arial"/>
                <a:cs typeface="Arial"/>
              </a:rPr>
              <a:t>r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atações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pertine</a:t>
            </a:r>
            <a:r>
              <a:rPr sz="1150" spc="-60" dirty="0">
                <a:solidFill>
                  <a:srgbClr val="1C1A1A"/>
                </a:solidFill>
                <a:latin typeface="Arial"/>
                <a:cs typeface="Arial"/>
              </a:rPr>
              <a:t>n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tes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compa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t</a:t>
            </a:r>
            <a:r>
              <a:rPr sz="1150" spc="-75" dirty="0">
                <a:solidFill>
                  <a:srgbClr val="3A3838"/>
                </a:solidFill>
                <a:latin typeface="Arial"/>
                <a:cs typeface="Arial"/>
              </a:rPr>
              <a:t>í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ve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em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caracter</a:t>
            </a:r>
            <a:r>
              <a:rPr sz="1150" spc="-20" dirty="0">
                <a:solidFill>
                  <a:srgbClr val="1C1A1A"/>
                </a:solidFill>
                <a:latin typeface="Arial"/>
                <a:cs typeface="Arial"/>
              </a:rPr>
              <a:t>í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st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1C1A1A"/>
                </a:solidFill>
                <a:latin typeface="Arial"/>
                <a:cs typeface="Arial"/>
              </a:rPr>
              <a:t>cas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1C1A1A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objeto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ora  </a:t>
            </a:r>
            <a:r>
              <a:rPr sz="1150" spc="-16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li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citado,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ind</a:t>
            </a:r>
            <a:r>
              <a:rPr sz="1150" spc="-5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1C1A1A"/>
                </a:solidFill>
                <a:latin typeface="Arial"/>
                <a:cs typeface="Arial"/>
              </a:rPr>
              <a:t>cação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das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condi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ções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do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 fornecimento.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200" b="1" spc="-55" dirty="0">
                <a:solidFill>
                  <a:srgbClr val="0A0808"/>
                </a:solidFill>
                <a:latin typeface="Arial"/>
                <a:cs typeface="Arial"/>
              </a:rPr>
              <a:t>OBSERVAÇÃO</a:t>
            </a:r>
            <a:r>
              <a:rPr sz="1200" b="1" spc="14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A0808"/>
                </a:solidFill>
                <a:latin typeface="Arial"/>
                <a:cs typeface="Arial"/>
              </a:rPr>
              <a:t>1</a:t>
            </a:r>
            <a:r>
              <a:rPr sz="1200" b="1" spc="90" dirty="0">
                <a:solidFill>
                  <a:srgbClr val="0A0808"/>
                </a:solidFill>
                <a:latin typeface="Arial"/>
                <a:cs typeface="Arial"/>
              </a:rPr>
              <a:t>0:</a:t>
            </a:r>
            <a:r>
              <a:rPr sz="1200" b="1" spc="-1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A0808"/>
                </a:solidFill>
                <a:latin typeface="Arial"/>
                <a:cs typeface="Arial"/>
              </a:rPr>
              <a:t>Não</a:t>
            </a:r>
            <a:r>
              <a:rPr sz="1150" spc="-1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apresentou</a:t>
            </a:r>
            <a:r>
              <a:rPr sz="1150" spc="114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certificado</a:t>
            </a:r>
            <a:r>
              <a:rPr sz="1150" spc="8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de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1C1A1A"/>
                </a:solidFill>
                <a:latin typeface="Arial"/>
                <a:cs typeface="Arial"/>
              </a:rPr>
              <a:t>CRLV</a:t>
            </a:r>
            <a:r>
              <a:rPr sz="1150" spc="6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de</a:t>
            </a:r>
            <a:r>
              <a:rPr sz="1150" spc="7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m</a:t>
            </a:r>
            <a:r>
              <a:rPr sz="1150" spc="-6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cro-ônibus.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" marR="46990" indent="443865" algn="just">
              <a:lnSpc>
                <a:spcPct val="105500"/>
              </a:lnSpc>
            </a:pPr>
            <a:r>
              <a:rPr sz="1200" b="1" spc="-45" dirty="0">
                <a:solidFill>
                  <a:srgbClr val="0A0808"/>
                </a:solidFill>
                <a:latin typeface="Arial"/>
                <a:cs typeface="Arial"/>
              </a:rPr>
              <a:t>RES</a:t>
            </a:r>
            <a:r>
              <a:rPr sz="1200" b="1" spc="-105" dirty="0">
                <a:solidFill>
                  <a:srgbClr val="0A0808"/>
                </a:solidFill>
                <a:latin typeface="Arial"/>
                <a:cs typeface="Arial"/>
              </a:rPr>
              <a:t>P</a:t>
            </a:r>
            <a:r>
              <a:rPr sz="1200" b="1" spc="-25" dirty="0">
                <a:solidFill>
                  <a:srgbClr val="0A0808"/>
                </a:solidFill>
                <a:latin typeface="Arial"/>
                <a:cs typeface="Arial"/>
              </a:rPr>
              <a:t>OSTA:</a:t>
            </a:r>
            <a:r>
              <a:rPr sz="1200" b="1" spc="15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200" b="1" spc="-165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200" b="1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200" b="1" spc="-8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empresa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foi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nabilita</a:t>
            </a:r>
            <a:r>
              <a:rPr sz="1150" spc="-50" dirty="0">
                <a:solidFill>
                  <a:srgbClr val="1C1A1A"/>
                </a:solidFill>
                <a:latin typeface="Arial"/>
                <a:cs typeface="Arial"/>
              </a:rPr>
              <a:t>d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pe</a:t>
            </a:r>
            <a:r>
              <a:rPr sz="1150" spc="-60" dirty="0">
                <a:solidFill>
                  <a:srgbClr val="1C1A1A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comissão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para </a:t>
            </a:r>
            <a:r>
              <a:rPr sz="1150" spc="-8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part</a:t>
            </a:r>
            <a:r>
              <a:rPr sz="1150" spc="-4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cipação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o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t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54" dirty="0">
                <a:solidFill>
                  <a:srgbClr val="0A0808"/>
                </a:solidFill>
                <a:latin typeface="Arial"/>
                <a:cs typeface="Arial"/>
              </a:rPr>
              <a:t>I</a:t>
            </a:r>
            <a:r>
              <a:rPr sz="1150" spc="-50" dirty="0">
                <a:solidFill>
                  <a:srgbClr val="0A0808"/>
                </a:solidFill>
                <a:latin typeface="Arial"/>
                <a:cs typeface="Arial"/>
              </a:rPr>
              <a:t>I</a:t>
            </a:r>
            <a:r>
              <a:rPr sz="1150" spc="390" dirty="0">
                <a:solidFill>
                  <a:srgbClr val="0A0808"/>
                </a:solidFill>
                <a:latin typeface="Arial"/>
                <a:cs typeface="Arial"/>
              </a:rPr>
              <a:t>,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conforme</a:t>
            </a:r>
            <a:r>
              <a:rPr sz="1150" spc="6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supramenc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onado.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100">
              <a:latin typeface="Times New Roman"/>
              <a:cs typeface="Times New Roman"/>
            </a:endParaRPr>
          </a:p>
          <a:p>
            <a:pPr marL="30480" marR="33020" indent="-5080" algn="just">
              <a:lnSpc>
                <a:spcPct val="105000"/>
              </a:lnSpc>
            </a:pPr>
            <a:r>
              <a:rPr sz="1200" b="1" dirty="0">
                <a:solidFill>
                  <a:srgbClr val="0A0808"/>
                </a:solidFill>
                <a:latin typeface="Arial"/>
                <a:cs typeface="Arial"/>
              </a:rPr>
              <a:t>Observação:  </a:t>
            </a:r>
            <a:r>
              <a:rPr sz="1200" b="1" spc="-16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C1A1A"/>
                </a:solidFill>
                <a:latin typeface="Arial"/>
                <a:cs typeface="Arial"/>
              </a:rPr>
              <a:t>D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epo</a:t>
            </a:r>
            <a:r>
              <a:rPr sz="1150" spc="-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 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 vencido  </a:t>
            </a:r>
            <a:r>
              <a:rPr sz="1150" spc="-1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o </a:t>
            </a:r>
            <a:r>
              <a:rPr sz="1150" spc="14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prazo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rec</a:t>
            </a:r>
            <a:r>
              <a:rPr sz="1150" spc="-20" dirty="0">
                <a:solidFill>
                  <a:srgbClr val="1C1A1A"/>
                </a:solidFill>
                <a:latin typeface="Arial"/>
                <a:cs typeface="Arial"/>
              </a:rPr>
              <a:t>u</a:t>
            </a:r>
            <a:r>
              <a:rPr sz="1150" spc="-5" dirty="0">
                <a:solidFill>
                  <a:srgbClr val="1C1A1A"/>
                </a:solidFill>
                <a:latin typeface="Arial"/>
                <a:cs typeface="Arial"/>
              </a:rPr>
              <a:t>rsai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d</a:t>
            </a:r>
            <a:r>
              <a:rPr sz="1150" spc="10" dirty="0">
                <a:solidFill>
                  <a:srgbClr val="3A3838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A3838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3A3838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02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(do</a:t>
            </a:r>
            <a:r>
              <a:rPr sz="1150" spc="-4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s)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C1A1A"/>
                </a:solidFill>
                <a:latin typeface="Arial"/>
                <a:cs typeface="Arial"/>
              </a:rPr>
              <a:t>d</a:t>
            </a:r>
            <a:r>
              <a:rPr sz="1150" spc="-2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1C1A1A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úte</a:t>
            </a:r>
            <a:r>
              <a:rPr sz="1150" spc="-4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s</a:t>
            </a:r>
            <a:r>
              <a:rPr sz="1150" spc="-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co</a:t>
            </a:r>
            <a:r>
              <a:rPr sz="1150" spc="-85" dirty="0">
                <a:solidFill>
                  <a:srgbClr val="1C1A1A"/>
                </a:solidFill>
                <a:latin typeface="Arial"/>
                <a:cs typeface="Arial"/>
              </a:rPr>
              <a:t>n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tados</a:t>
            </a:r>
            <a:r>
              <a:rPr sz="1150" spc="9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da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data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d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50" spc="6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d</a:t>
            </a:r>
            <a:r>
              <a:rPr sz="1150" spc="-2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vu</a:t>
            </a:r>
            <a:r>
              <a:rPr sz="1150" spc="-25" dirty="0">
                <a:solidFill>
                  <a:srgbClr val="1C1A1A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gação</a:t>
            </a:r>
            <a:r>
              <a:rPr sz="1150" spc="7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do</a:t>
            </a:r>
            <a:r>
              <a:rPr sz="1150" spc="9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resu</a:t>
            </a:r>
            <a:r>
              <a:rPr sz="1150" spc="-75" dirty="0">
                <a:solidFill>
                  <a:srgbClr val="1C1A1A"/>
                </a:solidFill>
                <a:latin typeface="Arial"/>
                <a:cs typeface="Arial"/>
              </a:rPr>
              <a:t>l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tad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o</a:t>
            </a:r>
            <a:r>
              <a:rPr sz="1150" spc="390" dirty="0">
                <a:solidFill>
                  <a:srgbClr val="1C1A1A"/>
                </a:solidFill>
                <a:latin typeface="Arial"/>
                <a:cs typeface="Arial"/>
              </a:rPr>
              <a:t>,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A0808"/>
                </a:solidFill>
                <a:latin typeface="Arial"/>
                <a:cs typeface="Arial"/>
              </a:rPr>
              <a:t>não</a:t>
            </a:r>
            <a:r>
              <a:rPr sz="1150" spc="2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h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avendo</a:t>
            </a:r>
            <a:r>
              <a:rPr sz="1150" spc="4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50" spc="7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apresentação</a:t>
            </a:r>
            <a:r>
              <a:rPr sz="1150" spc="13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de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 recurs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o</a:t>
            </a:r>
            <a:r>
              <a:rPr sz="1150" spc="325" dirty="0">
                <a:solidFill>
                  <a:srgbClr val="1C1A1A"/>
                </a:solidFill>
                <a:latin typeface="Arial"/>
                <a:cs typeface="Arial"/>
              </a:rPr>
              <a:t>,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envel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opes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 </a:t>
            </a:r>
            <a:r>
              <a:rPr sz="1150" spc="-11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1C1A1A"/>
                </a:solidFill>
                <a:latin typeface="Arial"/>
                <a:cs typeface="Arial"/>
              </a:rPr>
              <a:t>n°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A0808"/>
                </a:solidFill>
                <a:latin typeface="Arial"/>
                <a:cs typeface="Arial"/>
              </a:rPr>
              <a:t>02,</a:t>
            </a:r>
            <a:r>
              <a:rPr sz="115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 </a:t>
            </a:r>
            <a:r>
              <a:rPr sz="1150" spc="-1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propostas  </a:t>
            </a:r>
            <a:r>
              <a:rPr sz="1150" spc="-13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comerci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50" spc="-3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s,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dev</a:t>
            </a:r>
            <a:r>
              <a:rPr sz="1150" spc="-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dame</a:t>
            </a:r>
            <a:r>
              <a:rPr sz="1150" spc="-50" dirty="0">
                <a:solidFill>
                  <a:srgbClr val="1C1A1A"/>
                </a:solidFill>
                <a:latin typeface="Arial"/>
                <a:cs typeface="Arial"/>
              </a:rPr>
              <a:t>n</a:t>
            </a:r>
            <a:r>
              <a:rPr sz="1150" spc="60" dirty="0">
                <a:solidFill>
                  <a:srgbClr val="1C1A1A"/>
                </a:solidFill>
                <a:latin typeface="Arial"/>
                <a:cs typeface="Arial"/>
              </a:rPr>
              <a:t>te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A0808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0A0808"/>
                </a:solidFill>
                <a:latin typeface="Arial"/>
                <a:cs typeface="Arial"/>
              </a:rPr>
              <a:t>acrados,</a:t>
            </a:r>
            <a:r>
              <a:rPr sz="115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serão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devo</a:t>
            </a:r>
            <a:r>
              <a:rPr sz="1150" spc="-30" dirty="0">
                <a:solidFill>
                  <a:srgbClr val="1C1A1A"/>
                </a:solidFill>
                <a:latin typeface="Arial"/>
                <a:cs typeface="Arial"/>
              </a:rPr>
              <a:t>l</a:t>
            </a:r>
            <a:r>
              <a:rPr sz="1150" spc="50" dirty="0">
                <a:solidFill>
                  <a:srgbClr val="1C1A1A"/>
                </a:solidFill>
                <a:latin typeface="Arial"/>
                <a:cs typeface="Arial"/>
              </a:rPr>
              <a:t>v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dos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C1A1A"/>
                </a:solidFill>
                <a:latin typeface="Arial"/>
                <a:cs typeface="Arial"/>
              </a:rPr>
              <a:t>aos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lic</a:t>
            </a:r>
            <a:r>
              <a:rPr sz="1150" spc="-9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tantes,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conforme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prev</a:t>
            </a:r>
            <a:r>
              <a:rPr sz="1150" spc="-3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sto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no</a:t>
            </a:r>
            <a:r>
              <a:rPr sz="1150" spc="11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tópi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co</a:t>
            </a:r>
            <a:r>
              <a:rPr sz="1150" spc="7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1C1A1A"/>
                </a:solidFill>
                <a:latin typeface="Arial"/>
                <a:cs typeface="Arial"/>
              </a:rPr>
              <a:t>"6</a:t>
            </a:r>
            <a:r>
              <a:rPr sz="1150" spc="1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3A3838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3A3838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3A3838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A0808"/>
                </a:solidFill>
                <a:latin typeface="Arial"/>
                <a:cs typeface="Arial"/>
              </a:rPr>
              <a:t>DA</a:t>
            </a:r>
            <a:r>
              <a:rPr sz="1150" spc="-2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A0808"/>
                </a:solidFill>
                <a:latin typeface="Arial"/>
                <a:cs typeface="Arial"/>
              </a:rPr>
              <a:t>D</a:t>
            </a:r>
            <a:r>
              <a:rPr sz="1150" spc="-120" dirty="0">
                <a:solidFill>
                  <a:srgbClr val="0A0808"/>
                </a:solidFill>
                <a:latin typeface="Arial"/>
                <a:cs typeface="Arial"/>
              </a:rPr>
              <a:t>O</a:t>
            </a:r>
            <a:r>
              <a:rPr sz="1150" spc="-25" dirty="0">
                <a:solidFill>
                  <a:srgbClr val="0A0808"/>
                </a:solidFill>
                <a:latin typeface="Arial"/>
                <a:cs typeface="Arial"/>
              </a:rPr>
              <a:t>C</a:t>
            </a:r>
            <a:r>
              <a:rPr sz="1150" spc="-65" dirty="0">
                <a:solidFill>
                  <a:srgbClr val="0A0808"/>
                </a:solidFill>
                <a:latin typeface="Arial"/>
                <a:cs typeface="Arial"/>
              </a:rPr>
              <a:t>U</a:t>
            </a:r>
            <a:r>
              <a:rPr sz="1150" spc="-60" dirty="0">
                <a:solidFill>
                  <a:srgbClr val="0A0808"/>
                </a:solidFill>
                <a:latin typeface="Arial"/>
                <a:cs typeface="Arial"/>
              </a:rPr>
              <a:t>M</a:t>
            </a:r>
            <a:r>
              <a:rPr sz="1150" spc="-120" dirty="0">
                <a:solidFill>
                  <a:srgbClr val="0A0808"/>
                </a:solidFill>
                <a:latin typeface="Arial"/>
                <a:cs typeface="Arial"/>
              </a:rPr>
              <a:t>EN</a:t>
            </a:r>
            <a:r>
              <a:rPr sz="1150" spc="-60" dirty="0">
                <a:solidFill>
                  <a:srgbClr val="0A0808"/>
                </a:solidFill>
                <a:latin typeface="Arial"/>
                <a:cs typeface="Arial"/>
              </a:rPr>
              <a:t>TAÇÃO</a:t>
            </a:r>
            <a:r>
              <a:rPr sz="1150" spc="100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A0808"/>
                </a:solidFill>
                <a:latin typeface="Arial"/>
                <a:cs typeface="Arial"/>
              </a:rPr>
              <a:t>PARA</a:t>
            </a:r>
            <a:r>
              <a:rPr sz="1150" spc="10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C1A1A"/>
                </a:solidFill>
                <a:latin typeface="Arial"/>
                <a:cs typeface="Arial"/>
              </a:rPr>
              <a:t>H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AB</a:t>
            </a:r>
            <a:r>
              <a:rPr sz="1150" spc="6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C1A1A"/>
                </a:solidFill>
                <a:latin typeface="Arial"/>
                <a:cs typeface="Arial"/>
              </a:rPr>
              <a:t>LITAÇÃO</a:t>
            </a:r>
            <a:r>
              <a:rPr sz="1150" spc="-45" dirty="0">
                <a:solidFill>
                  <a:srgbClr val="1C1A1A"/>
                </a:solidFill>
                <a:latin typeface="Arial"/>
                <a:cs typeface="Arial"/>
              </a:rPr>
              <a:t>"</a:t>
            </a:r>
            <a:r>
              <a:rPr sz="1150" spc="325" dirty="0">
                <a:solidFill>
                  <a:srgbClr val="1C1A1A"/>
                </a:solidFill>
                <a:latin typeface="Arial"/>
                <a:cs typeface="Arial"/>
              </a:rPr>
              <a:t>,</a:t>
            </a:r>
            <a:r>
              <a:rPr sz="1150" spc="-7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tem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1C1A1A"/>
                </a:solidFill>
                <a:latin typeface="Arial"/>
                <a:cs typeface="Arial"/>
              </a:rPr>
              <a:t>"6</a:t>
            </a:r>
            <a:r>
              <a:rPr sz="1150" spc="-5" dirty="0">
                <a:solidFill>
                  <a:srgbClr val="1C1A1A"/>
                </a:solidFill>
                <a:latin typeface="Arial"/>
                <a:cs typeface="Arial"/>
              </a:rPr>
              <a:t>.</a:t>
            </a:r>
            <a:r>
              <a:rPr sz="1150" spc="114" dirty="0">
                <a:solidFill>
                  <a:srgbClr val="1C1A1A"/>
                </a:solidFill>
                <a:latin typeface="Arial"/>
                <a:cs typeface="Arial"/>
              </a:rPr>
              <a:t>3"</a:t>
            </a:r>
            <a:r>
              <a:rPr sz="1150" spc="-11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ed</a:t>
            </a:r>
            <a:r>
              <a:rPr sz="1150" spc="-6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t</a:t>
            </a:r>
            <a:r>
              <a:rPr sz="1150" spc="105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50" spc="25" dirty="0">
                <a:solidFill>
                  <a:srgbClr val="3A3838"/>
                </a:solidFill>
                <a:latin typeface="Arial"/>
                <a:cs typeface="Arial"/>
              </a:rPr>
              <a:t>l</a:t>
            </a:r>
            <a:r>
              <a:rPr sz="1150" spc="325" dirty="0">
                <a:solidFill>
                  <a:srgbClr val="1C1A1A"/>
                </a:solidFill>
                <a:latin typeface="Arial"/>
                <a:cs typeface="Arial"/>
              </a:rPr>
              <a:t>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5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50" spc="-25" dirty="0">
                <a:solidFill>
                  <a:srgbClr val="1C1A1A"/>
                </a:solidFill>
                <a:latin typeface="Arial"/>
                <a:cs typeface="Arial"/>
              </a:rPr>
              <a:t>t</a:t>
            </a:r>
            <a:r>
              <a:rPr sz="1150" spc="35" dirty="0">
                <a:solidFill>
                  <a:srgbClr val="3A3838"/>
                </a:solidFill>
                <a:latin typeface="Arial"/>
                <a:cs typeface="Arial"/>
              </a:rPr>
              <a:t>e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nc</a:t>
            </a:r>
            <a:r>
              <a:rPr sz="1150" spc="-5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osamente,</a:t>
            </a:r>
            <a:endParaRPr sz="11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12248" y="7975255"/>
            <a:ext cx="88265" cy="234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50" spc="-55" dirty="0">
                <a:solidFill>
                  <a:srgbClr val="A5A8BC"/>
                </a:solidFill>
                <a:latin typeface="Arial"/>
                <a:cs typeface="Arial"/>
              </a:rPr>
              <a:t>(</a:t>
            </a:r>
            <a:endParaRPr sz="16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42184" y="8031856"/>
            <a:ext cx="12890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420" dirty="0">
                <a:solidFill>
                  <a:srgbClr val="A5A8BC"/>
                </a:solidFill>
                <a:latin typeface="Arial"/>
                <a:cs typeface="Arial"/>
              </a:rPr>
              <a:t>"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17472" y="7954674"/>
            <a:ext cx="87630" cy="260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50" spc="-35" dirty="0">
                <a:solidFill>
                  <a:srgbClr val="BABCC6"/>
                </a:solidFill>
                <a:latin typeface="Arial"/>
                <a:cs typeface="Arial"/>
              </a:rPr>
              <a:t>.</a:t>
            </a:r>
            <a:endParaRPr sz="18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25627" y="8140879"/>
            <a:ext cx="151003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97510" algn="l"/>
                <a:tab pos="1277620" algn="l"/>
              </a:tabLst>
            </a:pPr>
            <a:r>
              <a:rPr sz="1600" spc="355" dirty="0">
                <a:solidFill>
                  <a:srgbClr val="A5A8BC"/>
                </a:solidFill>
                <a:latin typeface="Times New Roman"/>
                <a:cs typeface="Times New Roman"/>
              </a:rPr>
              <a:t>;	</a:t>
            </a:r>
            <a:r>
              <a:rPr sz="1600" spc="-20" dirty="0">
                <a:solidFill>
                  <a:srgbClr val="BABCC6"/>
                </a:solidFill>
                <a:latin typeface="Times New Roman"/>
                <a:cs typeface="Times New Roman"/>
              </a:rPr>
              <a:t>10 </a:t>
            </a:r>
            <a:r>
              <a:rPr sz="1600" spc="60" dirty="0">
                <a:solidFill>
                  <a:srgbClr val="BABCC6"/>
                </a:solidFill>
                <a:latin typeface="Times New Roman"/>
                <a:cs typeface="Times New Roman"/>
              </a:rPr>
              <a:t> </a:t>
            </a:r>
            <a:r>
              <a:rPr sz="1600" i="1" spc="-320" dirty="0">
                <a:solidFill>
                  <a:srgbClr val="A5A8BC"/>
                </a:solidFill>
                <a:latin typeface="Times New Roman"/>
                <a:cs typeface="Times New Roman"/>
              </a:rPr>
              <a:t>(</a:t>
            </a:r>
            <a:r>
              <a:rPr sz="1600" i="1" spc="25" dirty="0">
                <a:solidFill>
                  <a:srgbClr val="A5A8BC"/>
                </a:solidFill>
                <a:latin typeface="Times New Roman"/>
                <a:cs typeface="Times New Roman"/>
              </a:rPr>
              <a:t> </a:t>
            </a:r>
            <a:r>
              <a:rPr sz="1350" spc="-105" dirty="0">
                <a:solidFill>
                  <a:srgbClr val="A5A8BC"/>
                </a:solidFill>
                <a:latin typeface="Arial"/>
                <a:cs typeface="Arial"/>
              </a:rPr>
              <a:t>l..J</a:t>
            </a:r>
            <a:r>
              <a:rPr sz="1350" dirty="0">
                <a:solidFill>
                  <a:srgbClr val="A5A8BC"/>
                </a:solidFill>
                <a:latin typeface="Arial"/>
                <a:cs typeface="Arial"/>
              </a:rPr>
              <a:t>	</a:t>
            </a:r>
            <a:r>
              <a:rPr sz="1600" spc="195" dirty="0">
                <a:solidFill>
                  <a:srgbClr val="A5A8BC"/>
                </a:solidFill>
                <a:latin typeface="Times New Roman"/>
                <a:cs typeface="Times New Roman"/>
              </a:rPr>
              <a:t>2</a:t>
            </a:r>
            <a:r>
              <a:rPr sz="1600" spc="275" dirty="0">
                <a:solidFill>
                  <a:srgbClr val="9090A1"/>
                </a:solidFill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21319" y="8302624"/>
            <a:ext cx="2127250" cy="378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marR="5080" indent="-5080">
              <a:lnSpc>
                <a:spcPct val="106100"/>
              </a:lnSpc>
            </a:pPr>
            <a:r>
              <a:rPr sz="1150" spc="-25" dirty="0">
                <a:solidFill>
                  <a:srgbClr val="1C1A1A"/>
                </a:solidFill>
                <a:latin typeface="Arial"/>
                <a:cs typeface="Arial"/>
              </a:rPr>
              <a:t>Sandra</a:t>
            </a:r>
            <a:r>
              <a:rPr sz="1150" spc="8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300" spc="-160" dirty="0">
                <a:solidFill>
                  <a:srgbClr val="1C1A1A"/>
                </a:solidFill>
                <a:latin typeface="Arial"/>
                <a:cs typeface="Arial"/>
              </a:rPr>
              <a:t>M</a:t>
            </a:r>
            <a:r>
              <a:rPr sz="1300" spc="-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300" spc="-120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300" spc="-15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el</a:t>
            </a:r>
            <a:r>
              <a:rPr sz="1150" spc="7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Brag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 </a:t>
            </a:r>
            <a:r>
              <a:rPr sz="1150" spc="-3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Sampai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o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A0808"/>
                </a:solidFill>
                <a:latin typeface="Arial"/>
                <a:cs typeface="Arial"/>
              </a:rPr>
              <a:t>Membro</a:t>
            </a:r>
            <a:r>
              <a:rPr sz="1150" spc="65" dirty="0">
                <a:solidFill>
                  <a:srgbClr val="0A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da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Com.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de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Aqu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s</a:t>
            </a:r>
            <a:r>
              <a:rPr sz="1150" spc="-4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ções</a:t>
            </a:r>
            <a:endParaRPr sz="11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141516" y="8123124"/>
            <a:ext cx="115570" cy="406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000" spc="-795" dirty="0">
                <a:solidFill>
                  <a:srgbClr val="3A3838"/>
                </a:solidFill>
                <a:latin typeface="Arial"/>
                <a:cs typeface="Arial"/>
              </a:rPr>
              <a:t>J</a:t>
            </a:r>
            <a:endParaRPr sz="3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41290" y="7909164"/>
            <a:ext cx="668655" cy="406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47675" algn="l"/>
              </a:tabLst>
            </a:pPr>
            <a:r>
              <a:rPr sz="3000" spc="-275" dirty="0">
                <a:solidFill>
                  <a:srgbClr val="9090A1"/>
                </a:solidFill>
                <a:latin typeface="Arial"/>
                <a:cs typeface="Arial"/>
              </a:rPr>
              <a:t>{	</a:t>
            </a:r>
            <a:r>
              <a:rPr sz="1000" spc="-85" dirty="0">
                <a:solidFill>
                  <a:srgbClr val="A5A8BC"/>
                </a:solidFill>
                <a:latin typeface="Times New Roman"/>
                <a:cs typeface="Times New Roman"/>
              </a:rPr>
              <a:t>\</a:t>
            </a:r>
            <a:r>
              <a:rPr sz="1000" spc="-135" dirty="0">
                <a:solidFill>
                  <a:srgbClr val="A5A8BC"/>
                </a:solidFill>
                <a:latin typeface="Times New Roman"/>
                <a:cs typeface="Times New Roman"/>
              </a:rPr>
              <a:t>Y</a:t>
            </a:r>
            <a:r>
              <a:rPr sz="1000" spc="-285" dirty="0">
                <a:solidFill>
                  <a:srgbClr val="9090A1"/>
                </a:solidFill>
                <a:latin typeface="Times New Roman"/>
                <a:cs typeface="Times New Roman"/>
              </a:rPr>
              <a:t>-</a:t>
            </a:r>
            <a:r>
              <a:rPr sz="1000" spc="-355" dirty="0">
                <a:solidFill>
                  <a:srgbClr val="A5A8BC"/>
                </a:solidFill>
                <a:latin typeface="Times New Roman"/>
                <a:cs typeface="Times New Roman"/>
              </a:rPr>
              <a:t>·</a:t>
            </a:r>
            <a:r>
              <a:rPr sz="1000" spc="240" dirty="0">
                <a:solidFill>
                  <a:srgbClr val="A5A8BC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11817" y="7986346"/>
            <a:ext cx="1058545" cy="31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97230" algn="l"/>
              </a:tabLst>
            </a:pPr>
            <a:r>
              <a:rPr sz="1000" spc="-155" dirty="0">
                <a:solidFill>
                  <a:srgbClr val="A5A8BC"/>
                </a:solidFill>
                <a:latin typeface="Times New Roman"/>
                <a:cs typeface="Times New Roman"/>
              </a:rPr>
              <a:t>-</a:t>
            </a:r>
            <a:r>
              <a:rPr sz="1000" spc="30" dirty="0">
                <a:solidFill>
                  <a:srgbClr val="A5A8BC"/>
                </a:solidFill>
                <a:latin typeface="Times New Roman"/>
                <a:cs typeface="Times New Roman"/>
              </a:rPr>
              <a:t> </a:t>
            </a:r>
            <a:r>
              <a:rPr sz="2250" i="1" spc="-100" dirty="0">
                <a:solidFill>
                  <a:srgbClr val="9090A1"/>
                </a:solidFill>
                <a:latin typeface="Arial"/>
                <a:cs typeface="Arial"/>
              </a:rPr>
              <a:t>f</a:t>
            </a:r>
            <a:r>
              <a:rPr sz="2250" i="1" spc="-5" dirty="0">
                <a:solidFill>
                  <a:srgbClr val="9090A1"/>
                </a:solidFill>
                <a:latin typeface="Arial"/>
                <a:cs typeface="Arial"/>
              </a:rPr>
              <a:t>r</a:t>
            </a:r>
            <a:r>
              <a:rPr sz="2250" i="1" spc="350" dirty="0">
                <a:solidFill>
                  <a:srgbClr val="9090A1"/>
                </a:solidFill>
                <a:latin typeface="Arial"/>
                <a:cs typeface="Arial"/>
              </a:rPr>
              <a:t>)</a:t>
            </a:r>
            <a:r>
              <a:rPr sz="2250" i="1" spc="-750" dirty="0">
                <a:solidFill>
                  <a:srgbClr val="9090A1"/>
                </a:solidFill>
                <a:latin typeface="Arial"/>
                <a:cs typeface="Arial"/>
              </a:rPr>
              <a:t>.&gt;</a:t>
            </a:r>
            <a:r>
              <a:rPr sz="2250" i="1" dirty="0">
                <a:solidFill>
                  <a:srgbClr val="9090A1"/>
                </a:solidFill>
                <a:latin typeface="Arial"/>
                <a:cs typeface="Arial"/>
              </a:rPr>
              <a:t>	</a:t>
            </a:r>
            <a:r>
              <a:rPr sz="850" i="1" spc="45" dirty="0">
                <a:solidFill>
                  <a:srgbClr val="A5A8BC"/>
                </a:solidFill>
                <a:latin typeface="Times New Roman"/>
                <a:cs typeface="Times New Roman"/>
              </a:rPr>
              <a:t>ff</a:t>
            </a:r>
            <a:r>
              <a:rPr sz="850" i="1" dirty="0">
                <a:solidFill>
                  <a:srgbClr val="A5A8BC"/>
                </a:solidFill>
                <a:latin typeface="Times New Roman"/>
                <a:cs typeface="Times New Roman"/>
              </a:rPr>
              <a:t> </a:t>
            </a:r>
            <a:r>
              <a:rPr sz="850" i="1" spc="-35" dirty="0">
                <a:solidFill>
                  <a:srgbClr val="A5A8BC"/>
                </a:solidFill>
                <a:latin typeface="Times New Roman"/>
                <a:cs typeface="Times New Roman"/>
              </a:rPr>
              <a:t> </a:t>
            </a:r>
            <a:r>
              <a:rPr sz="850" i="1" spc="-85" dirty="0">
                <a:solidFill>
                  <a:srgbClr val="A5A8BC"/>
                </a:solidFill>
                <a:latin typeface="Times New Roman"/>
                <a:cs typeface="Times New Roman"/>
              </a:rPr>
              <a:t>r</a:t>
            </a:r>
            <a:r>
              <a:rPr sz="850" i="1" spc="235" dirty="0">
                <a:solidFill>
                  <a:srgbClr val="A5A8BC"/>
                </a:solidFill>
                <a:latin typeface="Times New Roman"/>
                <a:cs typeface="Times New Roman"/>
              </a:rPr>
              <a:t>'p</a:t>
            </a:r>
            <a:r>
              <a:rPr sz="850" i="1" spc="-55" dirty="0">
                <a:solidFill>
                  <a:srgbClr val="A5A8BC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BABCC6"/>
                </a:solidFill>
                <a:latin typeface="Times New Roman"/>
                <a:cs typeface="Times New Roman"/>
              </a:rPr>
              <a:t>-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23149" y="8288225"/>
            <a:ext cx="1616075" cy="209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elly </a:t>
            </a:r>
            <a:r>
              <a:rPr sz="1150" spc="-13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C1A1A"/>
                </a:solidFill>
                <a:latin typeface="Arial"/>
                <a:cs typeface="Arial"/>
              </a:rPr>
              <a:t>on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C1A1A"/>
                </a:solidFill>
                <a:latin typeface="Arial"/>
                <a:cs typeface="Arial"/>
              </a:rPr>
              <a:t>Sal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gado</a:t>
            </a:r>
            <a:r>
              <a:rPr sz="1150" spc="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450" i="1" spc="-270" dirty="0">
                <a:solidFill>
                  <a:srgbClr val="3A3838"/>
                </a:solidFill>
                <a:latin typeface="Times New Roman"/>
                <a:cs typeface="Times New Roman"/>
              </a:rPr>
              <a:t>G</a:t>
            </a:r>
            <a:r>
              <a:rPr sz="1450" i="1" spc="-50" dirty="0">
                <a:solidFill>
                  <a:srgbClr val="1C1A1A"/>
                </a:solidFill>
                <a:latin typeface="Times New Roman"/>
                <a:cs typeface="Times New Roman"/>
              </a:rPr>
              <a:t>ome</a:t>
            </a:r>
            <a:r>
              <a:rPr sz="1450" i="1" spc="125" dirty="0">
                <a:solidFill>
                  <a:srgbClr val="1C1A1A"/>
                </a:solidFill>
                <a:latin typeface="Times New Roman"/>
                <a:cs typeface="Times New Roman"/>
              </a:rPr>
              <a:t> </a:t>
            </a:r>
            <a:r>
              <a:rPr sz="1450" spc="-30" dirty="0">
                <a:solidFill>
                  <a:srgbClr val="A5A8BC"/>
                </a:solidFill>
                <a:latin typeface="Times New Roman"/>
                <a:cs typeface="Times New Roman"/>
              </a:rPr>
              <a:t>·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141516" y="8509257"/>
            <a:ext cx="212090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Membro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da</a:t>
            </a:r>
            <a:r>
              <a:rPr sz="1150" spc="7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C1A1A"/>
                </a:solidFill>
                <a:latin typeface="Arial"/>
                <a:cs typeface="Arial"/>
              </a:rPr>
              <a:t>Com.</a:t>
            </a:r>
            <a:r>
              <a:rPr sz="1150" spc="8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de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A0808"/>
                </a:solidFill>
                <a:latin typeface="Arial"/>
                <a:cs typeface="Arial"/>
              </a:rPr>
              <a:t>Aq</a:t>
            </a:r>
            <a:r>
              <a:rPr sz="1150" spc="15" dirty="0">
                <a:solidFill>
                  <a:srgbClr val="0A0808"/>
                </a:solidFill>
                <a:latin typeface="Arial"/>
                <a:cs typeface="Arial"/>
              </a:rPr>
              <a:t>u</a:t>
            </a:r>
            <a:r>
              <a:rPr sz="1150" spc="-10" dirty="0">
                <a:solidFill>
                  <a:srgbClr val="0A0808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0A0808"/>
                </a:solidFill>
                <a:latin typeface="Arial"/>
                <a:cs typeface="Arial"/>
              </a:rPr>
              <a:t>s</a:t>
            </a:r>
            <a:r>
              <a:rPr sz="1150" spc="25" dirty="0">
                <a:solidFill>
                  <a:srgbClr val="0A0808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0A0808"/>
                </a:solidFill>
                <a:latin typeface="Arial"/>
                <a:cs typeface="Arial"/>
              </a:rPr>
              <a:t>ções</a:t>
            </a:r>
            <a:endParaRPr sz="11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30389" y="9036571"/>
            <a:ext cx="2117725" cy="563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81760">
              <a:lnSpc>
                <a:spcPts val="1920"/>
              </a:lnSpc>
            </a:pPr>
            <a:r>
              <a:rPr sz="1700" spc="-170" dirty="0">
                <a:solidFill>
                  <a:srgbClr val="9090A1"/>
                </a:solidFill>
                <a:latin typeface="Times New Roman"/>
                <a:cs typeface="Times New Roman"/>
              </a:rPr>
              <a:t>cb</a:t>
            </a: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ts val="1260"/>
              </a:lnSpc>
            </a:pPr>
            <a:r>
              <a:rPr sz="1150" spc="-30" dirty="0">
                <a:solidFill>
                  <a:srgbClr val="1C1A1A"/>
                </a:solidFill>
                <a:latin typeface="Arial"/>
                <a:cs typeface="Arial"/>
              </a:rPr>
              <a:t>Edvâ</a:t>
            </a:r>
            <a:r>
              <a:rPr sz="1150" spc="-50" dirty="0">
                <a:solidFill>
                  <a:srgbClr val="1C1A1A"/>
                </a:solidFill>
                <a:latin typeface="Arial"/>
                <a:cs typeface="Arial"/>
              </a:rPr>
              <a:t>n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a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C1A1A"/>
                </a:solidFill>
                <a:latin typeface="Arial"/>
                <a:cs typeface="Arial"/>
              </a:rPr>
              <a:t>Go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çalves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da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C1A1A"/>
                </a:solidFill>
                <a:latin typeface="Arial"/>
                <a:cs typeface="Arial"/>
              </a:rPr>
              <a:t>Silva</a:t>
            </a:r>
            <a:endParaRPr sz="11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150" spc="-105" dirty="0">
                <a:solidFill>
                  <a:srgbClr val="1C1A1A"/>
                </a:solidFill>
                <a:latin typeface="Arial"/>
                <a:cs typeface="Arial"/>
              </a:rPr>
              <a:t>M</a:t>
            </a:r>
            <a:r>
              <a:rPr sz="1150" dirty="0">
                <a:solidFill>
                  <a:srgbClr val="3A3838"/>
                </a:solidFill>
                <a:latin typeface="Arial"/>
                <a:cs typeface="Arial"/>
              </a:rPr>
              <a:t>e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mbro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 da</a:t>
            </a:r>
            <a:r>
              <a:rPr sz="1150" spc="40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Com.</a:t>
            </a:r>
            <a:r>
              <a:rPr sz="1150" spc="6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d</a:t>
            </a:r>
            <a:r>
              <a:rPr sz="1150" spc="55" dirty="0">
                <a:solidFill>
                  <a:srgbClr val="3A3838"/>
                </a:solidFill>
                <a:latin typeface="Arial"/>
                <a:cs typeface="Arial"/>
              </a:rPr>
              <a:t>e</a:t>
            </a:r>
            <a:r>
              <a:rPr sz="1150" spc="-20" dirty="0">
                <a:solidFill>
                  <a:srgbClr val="3A3838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Aqu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A3838"/>
                </a:solidFill>
                <a:latin typeface="Arial"/>
                <a:cs typeface="Arial"/>
              </a:rPr>
              <a:t>s</a:t>
            </a:r>
            <a:r>
              <a:rPr sz="1150" spc="-5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A3838"/>
                </a:solidFill>
                <a:latin typeface="Arial"/>
                <a:cs typeface="Arial"/>
              </a:rPr>
              <a:t>ções</a:t>
            </a:r>
            <a:endParaRPr sz="11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055358" y="8980533"/>
            <a:ext cx="711200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i="1" spc="-135" dirty="0">
                <a:solidFill>
                  <a:srgbClr val="A5A8BC"/>
                </a:solidFill>
                <a:latin typeface="Arial"/>
                <a:cs typeface="Arial"/>
              </a:rPr>
              <a:t>?f</a:t>
            </a:r>
            <a:r>
              <a:rPr sz="2100" i="1" spc="-405" dirty="0">
                <a:solidFill>
                  <a:srgbClr val="A5A8BC"/>
                </a:solidFill>
                <a:latin typeface="Arial"/>
                <a:cs typeface="Arial"/>
              </a:rPr>
              <a:t>l</a:t>
            </a:r>
            <a:r>
              <a:rPr sz="2100" i="1" spc="145" dirty="0">
                <a:solidFill>
                  <a:srgbClr val="A5A8BC"/>
                </a:solidFill>
                <a:latin typeface="Arial"/>
                <a:cs typeface="Arial"/>
              </a:rPr>
              <a:t>kuo</a:t>
            </a:r>
            <a:endParaRPr sz="21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136981" y="9246732"/>
            <a:ext cx="158115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20" dirty="0">
                <a:solidFill>
                  <a:srgbClr val="1C1A1A"/>
                </a:solidFill>
                <a:latin typeface="Arial"/>
                <a:cs typeface="Arial"/>
              </a:rPr>
              <a:t>S</a:t>
            </a:r>
            <a:r>
              <a:rPr sz="1150" spc="-85" dirty="0">
                <a:solidFill>
                  <a:srgbClr val="1C1A1A"/>
                </a:solidFill>
                <a:latin typeface="Arial"/>
                <a:cs typeface="Arial"/>
              </a:rPr>
              <a:t>u</a:t>
            </a:r>
            <a:r>
              <a:rPr sz="1150" spc="55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50" spc="-30" dirty="0">
                <a:solidFill>
                  <a:srgbClr val="1C1A1A"/>
                </a:solidFill>
                <a:latin typeface="Arial"/>
                <a:cs typeface="Arial"/>
              </a:rPr>
              <a:t>l</a:t>
            </a:r>
            <a:r>
              <a:rPr sz="1150" spc="30" dirty="0">
                <a:solidFill>
                  <a:srgbClr val="1C1A1A"/>
                </a:solidFill>
                <a:latin typeface="Arial"/>
                <a:cs typeface="Arial"/>
              </a:rPr>
              <a:t>em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C</a:t>
            </a:r>
            <a:r>
              <a:rPr sz="1150" spc="-60" dirty="0">
                <a:solidFill>
                  <a:srgbClr val="1C1A1A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1C1A1A"/>
                </a:solidFill>
                <a:latin typeface="Arial"/>
                <a:cs typeface="Arial"/>
              </a:rPr>
              <a:t>c</a:t>
            </a:r>
            <a:r>
              <a:rPr sz="1150" spc="-3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ane</a:t>
            </a:r>
            <a:r>
              <a:rPr sz="1150" spc="4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Ribeiro</a:t>
            </a:r>
            <a:endParaRPr sz="11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41516" y="9428826"/>
            <a:ext cx="212534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Membro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C1A1A"/>
                </a:solidFill>
                <a:latin typeface="Arial"/>
                <a:cs typeface="Arial"/>
              </a:rPr>
              <a:t>da</a:t>
            </a:r>
            <a:r>
              <a:rPr sz="1150" spc="7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C1A1A"/>
                </a:solidFill>
                <a:latin typeface="Arial"/>
                <a:cs typeface="Arial"/>
              </a:rPr>
              <a:t>Com.</a:t>
            </a:r>
            <a:r>
              <a:rPr sz="1150" spc="8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de</a:t>
            </a:r>
            <a:r>
              <a:rPr sz="1150" spc="5" dirty="0">
                <a:solidFill>
                  <a:srgbClr val="1C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Aq</a:t>
            </a:r>
            <a:r>
              <a:rPr sz="1150" spc="15" dirty="0">
                <a:solidFill>
                  <a:srgbClr val="1C1A1A"/>
                </a:solidFill>
                <a:latin typeface="Arial"/>
                <a:cs typeface="Arial"/>
              </a:rPr>
              <a:t>u</a:t>
            </a:r>
            <a:r>
              <a:rPr sz="1150" spc="25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C1A1A"/>
                </a:solidFill>
                <a:latin typeface="Arial"/>
                <a:cs typeface="Arial"/>
              </a:rPr>
              <a:t>s</a:t>
            </a:r>
            <a:r>
              <a:rPr sz="1150" spc="-40" dirty="0">
                <a:solidFill>
                  <a:srgbClr val="1C1A1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C1A1A"/>
                </a:solidFill>
                <a:latin typeface="Arial"/>
                <a:cs typeface="Arial"/>
              </a:rPr>
              <a:t>çõ</a:t>
            </a:r>
            <a:r>
              <a:rPr sz="1150" spc="-25" dirty="0">
                <a:solidFill>
                  <a:srgbClr val="1C1A1A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3A3838"/>
                </a:solidFill>
                <a:latin typeface="Arial"/>
                <a:cs typeface="Arial"/>
              </a:rPr>
              <a:t>s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1959</Words>
  <Application>Microsoft Office PowerPoint</Application>
  <PresentationFormat>Benutzerdefiniert</PresentationFormat>
  <Paragraphs>210</Paragraphs>
  <Slides>7</Slides>
  <Notes>7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8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2018-06-28T16:39:41Z</dcterms:created>
  <dcterms:modified xsi:type="dcterms:W3CDTF">2018-06-28T14:39:46Z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