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0026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‹Nr.›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‹Nr.›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‹Nr.›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‹Nr.›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‹Nr.›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149968" y="9745427"/>
            <a:ext cx="673734" cy="154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‹Nr.›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8511" y="1048511"/>
            <a:ext cx="682751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22976" y="9668256"/>
            <a:ext cx="402336" cy="6827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644640" y="10094976"/>
            <a:ext cx="633983" cy="4632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579" y="896924"/>
            <a:ext cx="0" cy="630555"/>
          </a:xfrm>
          <a:custGeom>
            <a:avLst/>
            <a:gdLst/>
            <a:ahLst/>
            <a:cxnLst/>
            <a:rect l="l" t="t" r="r" b="b"/>
            <a:pathLst>
              <a:path h="630555">
                <a:moveTo>
                  <a:pt x="0" y="630270"/>
                </a:moveTo>
                <a:lnTo>
                  <a:pt x="0" y="0"/>
                </a:lnTo>
              </a:path>
            </a:pathLst>
          </a:custGeom>
          <a:ln w="6028">
            <a:solidFill>
              <a:srgbClr val="DBD8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154796" y="9694831"/>
            <a:ext cx="6667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solidFill>
                  <a:srgbClr val="070707"/>
                </a:solidFill>
                <a:latin typeface="Times New Roman"/>
                <a:cs typeface="Times New Roman"/>
              </a:rPr>
              <a:t>P</a:t>
            </a:r>
            <a:r>
              <a:rPr sz="900" spc="-10" dirty="0">
                <a:solidFill>
                  <a:srgbClr val="232323"/>
                </a:solidFill>
                <a:latin typeface="Times New Roman"/>
                <a:cs typeface="Times New Roman"/>
              </a:rPr>
              <a:t>á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g</a:t>
            </a:r>
            <a:r>
              <a:rPr sz="900" spc="-15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-5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e </a:t>
            </a:r>
            <a:r>
              <a:rPr sz="900" spc="60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85858" y="1153508"/>
            <a:ext cx="1410970" cy="447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250" spc="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1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03379" y="1744902"/>
            <a:ext cx="6003925" cy="2573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525" algn="r">
              <a:lnSpc>
                <a:spcPct val="100000"/>
              </a:lnSpc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60" dirty="0">
                <a:solidFill>
                  <a:srgbClr val="070707"/>
                </a:solidFill>
                <a:latin typeface="Arial"/>
                <a:cs typeface="Arial"/>
              </a:rPr>
              <a:t>1de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050">
              <a:latin typeface="Times New Roman"/>
              <a:cs typeface="Times New Roman"/>
            </a:endParaRPr>
          </a:p>
          <a:p>
            <a:pPr marL="182880" algn="ctr">
              <a:lnSpc>
                <a:spcPct val="100000"/>
              </a:lnSpc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007/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850">
              <a:latin typeface="Times New Roman"/>
              <a:cs typeface="Times New Roman"/>
            </a:endParaRPr>
          </a:p>
          <a:p>
            <a:pPr marL="203200" marR="5080" algn="just">
              <a:lnSpc>
                <a:spcPct val="95500"/>
              </a:lnSpc>
            </a:pP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50" dirty="0">
                <a:solidFill>
                  <a:srgbClr val="232323"/>
                </a:solidFill>
                <a:latin typeface="Arial"/>
                <a:cs typeface="Arial"/>
              </a:rPr>
              <a:t>ss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ocia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ç</a:t>
            </a:r>
            <a:r>
              <a:rPr sz="1000" spc="-35" dirty="0">
                <a:solidFill>
                  <a:srgbClr val="232323"/>
                </a:solidFill>
                <a:latin typeface="Arial"/>
                <a:cs typeface="Arial"/>
              </a:rPr>
              <a:t>ã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fins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econômicos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lucrativos,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foro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Horizonte,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Estado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000" spc="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nas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Gerais,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Rua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Benvinda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Carvalho,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fina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21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Ba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rro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Santo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Antônio,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CEP: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70707"/>
                </a:solidFill>
                <a:latin typeface="Times New Roman"/>
                <a:cs typeface="Times New Roman"/>
              </a:rPr>
              <a:t>3</a:t>
            </a:r>
            <a:r>
              <a:rPr sz="1100" spc="30" dirty="0">
                <a:solidFill>
                  <a:srgbClr val="070707"/>
                </a:solidFill>
                <a:latin typeface="Times New Roman"/>
                <a:cs typeface="Times New Roman"/>
              </a:rPr>
              <a:t>0</a:t>
            </a:r>
            <a:r>
              <a:rPr sz="1100" spc="15" dirty="0">
                <a:solidFill>
                  <a:srgbClr val="232323"/>
                </a:solidFill>
                <a:latin typeface="Times New Roman"/>
                <a:cs typeface="Times New Roman"/>
              </a:rPr>
              <a:t>.3</a:t>
            </a:r>
            <a:r>
              <a:rPr sz="1100" spc="-10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1100" spc="-10" dirty="0">
                <a:solidFill>
                  <a:srgbClr val="070707"/>
                </a:solidFill>
                <a:latin typeface="Times New Roman"/>
                <a:cs typeface="Times New Roman"/>
              </a:rPr>
              <a:t>0</a:t>
            </a:r>
            <a:r>
              <a:rPr sz="1100" spc="1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1100" spc="-10" dirty="0">
                <a:solidFill>
                  <a:srgbClr val="232323"/>
                </a:solidFill>
                <a:latin typeface="Times New Roman"/>
                <a:cs typeface="Times New Roman"/>
              </a:rPr>
              <a:t>1</a:t>
            </a:r>
            <a:r>
              <a:rPr sz="1100" spc="15" dirty="0">
                <a:solidFill>
                  <a:srgbClr val="070707"/>
                </a:solidFill>
                <a:latin typeface="Times New Roman"/>
                <a:cs typeface="Times New Roman"/>
              </a:rPr>
              <a:t>80,</a:t>
            </a:r>
            <a:r>
              <a:rPr sz="1100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sc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ito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7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499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252/000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-00,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neste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representado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representan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es</a:t>
            </a:r>
            <a:r>
              <a:rPr sz="100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legais,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ora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denominado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outro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lado, </a:t>
            </a:r>
            <a:r>
              <a:rPr sz="1050" spc="240" dirty="0">
                <a:solidFill>
                  <a:srgbClr val="070707"/>
                </a:solidFill>
                <a:latin typeface="Arial"/>
                <a:cs typeface="Arial"/>
              </a:rPr>
              <a:t>H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DR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RELI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sed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Funcha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38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308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7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Loja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05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7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Ouro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preto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84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Be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Hor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zonte/MG,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nscrita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070707"/>
                </a:solidFill>
                <a:latin typeface="Arial"/>
                <a:cs typeface="Arial"/>
              </a:rPr>
              <a:t>ob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00" spc="135" dirty="0">
                <a:solidFill>
                  <a:srgbClr val="232323"/>
                </a:solidFill>
                <a:latin typeface="Arial"/>
                <a:cs typeface="Arial"/>
              </a:rPr>
              <a:t>º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05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508.69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7</a:t>
            </a:r>
            <a:r>
              <a:rPr sz="1000" spc="140" dirty="0">
                <a:solidFill>
                  <a:srgbClr val="070707"/>
                </a:solidFill>
                <a:latin typeface="Arial"/>
                <a:cs typeface="Arial"/>
              </a:rPr>
              <a:t>/000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-20,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neste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representado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endParaRPr sz="1000">
              <a:latin typeface="Arial"/>
              <a:cs typeface="Arial"/>
            </a:endParaRPr>
          </a:p>
          <a:p>
            <a:pPr marL="206375" marR="24130" indent="-194310">
              <a:lnSpc>
                <a:spcPts val="1240"/>
              </a:lnSpc>
              <a:spcBef>
                <a:spcPts val="135"/>
              </a:spcBef>
            </a:pPr>
            <a:r>
              <a:rPr sz="1200" spc="-13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70707"/>
                </a:solidFill>
                <a:latin typeface="Arial"/>
                <a:cs typeface="Arial"/>
              </a:rPr>
              <a:t>wona</a:t>
            </a:r>
            <a:r>
              <a:rPr sz="120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70707"/>
                </a:solidFill>
                <a:latin typeface="Arial"/>
                <a:cs typeface="Arial"/>
              </a:rPr>
              <a:t>Mar</a:t>
            </a:r>
            <a:r>
              <a:rPr sz="1200" spc="-6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2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70707"/>
                </a:solidFill>
                <a:latin typeface="Arial"/>
                <a:cs typeface="Arial"/>
              </a:rPr>
              <a:t>Szmuchrowska,</a:t>
            </a:r>
            <a:r>
              <a:rPr sz="12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denominada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firmam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med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cláusu</a:t>
            </a:r>
            <a:r>
              <a:rPr sz="1000" spc="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condições:</a:t>
            </a:r>
            <a:endParaRPr sz="1000">
              <a:latin typeface="Arial"/>
              <a:cs typeface="Arial"/>
            </a:endParaRPr>
          </a:p>
          <a:p>
            <a:pPr marL="203200" algn="just">
              <a:lnSpc>
                <a:spcPct val="100000"/>
              </a:lnSpc>
              <a:spcBef>
                <a:spcPts val="370"/>
              </a:spcBef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600" spc="-55" dirty="0">
                <a:solidFill>
                  <a:srgbClr val="070707"/>
                </a:solidFill>
                <a:latin typeface="Times New Roman"/>
                <a:cs typeface="Times New Roman"/>
              </a:rPr>
              <a:t>ª</a:t>
            </a:r>
            <a:r>
              <a:rPr sz="1600" spc="-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600" spc="459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endParaRPr sz="1050">
              <a:latin typeface="Arial"/>
              <a:cs typeface="Arial"/>
            </a:endParaRPr>
          </a:p>
          <a:p>
            <a:pPr marL="206375" algn="just">
              <a:lnSpc>
                <a:spcPct val="100000"/>
              </a:lnSpc>
              <a:spcBef>
                <a:spcPts val="875"/>
              </a:spcBef>
            </a:pP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Constitui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desse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for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mento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iten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00" spc="40" dirty="0">
                <a:solidFill>
                  <a:srgbClr val="232323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00144" y="7372805"/>
            <a:ext cx="5819775" cy="2096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1430" indent="2540" algn="just">
              <a:lnSpc>
                <a:spcPct val="97000"/>
              </a:lnSpc>
            </a:pP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Para 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treinamento  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envolvid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-4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 </a:t>
            </a:r>
            <a:r>
              <a:rPr sz="100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OLÍ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MP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9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54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spc="-1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conform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dade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pecificações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100" spc="165" dirty="0">
                <a:solidFill>
                  <a:srgbClr val="070707"/>
                </a:solidFill>
                <a:latin typeface="Times New Roman"/>
                <a:cs typeface="Times New Roman"/>
              </a:rPr>
              <a:t>,</a:t>
            </a:r>
            <a:r>
              <a:rPr sz="1100" spc="-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EDITAL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05/</a:t>
            </a:r>
            <a:r>
              <a:rPr sz="1000" spc="-1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00" spc="305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13335" indent="5715" algn="just">
              <a:lnSpc>
                <a:spcPct val="89500"/>
              </a:lnSpc>
            </a:pP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Ún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co: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vigência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00" spc="12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rato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n°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estabe</a:t>
            </a:r>
            <a:r>
              <a:rPr sz="1000" spc="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ecido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caput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sofrer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terações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acréscimos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upressões,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limite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70707"/>
                </a:solidFill>
                <a:latin typeface="Times New Roman"/>
                <a:cs typeface="Times New Roman"/>
              </a:rPr>
              <a:t>25%</a:t>
            </a:r>
            <a:r>
              <a:rPr sz="1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spc="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(vinte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cento)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critér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ndependentemente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motivação,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70707"/>
                </a:solidFill>
                <a:latin typeface="Times New Roman"/>
                <a:cs typeface="Times New Roman"/>
              </a:rPr>
              <a:t>65, </a:t>
            </a:r>
            <a:r>
              <a:rPr sz="1100" spc="-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spc="60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100" spc="-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50" spc="30" dirty="0">
                <a:solidFill>
                  <a:srgbClr val="070707"/>
                </a:solidFill>
                <a:latin typeface="Times New Roman"/>
                <a:cs typeface="Times New Roman"/>
              </a:rPr>
              <a:t>º,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15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Lei</a:t>
            </a:r>
            <a:endParaRPr sz="1000">
              <a:latin typeface="Arial"/>
              <a:cs typeface="Arial"/>
            </a:endParaRPr>
          </a:p>
          <a:p>
            <a:pPr marL="15240" algn="just">
              <a:lnSpc>
                <a:spcPts val="1305"/>
              </a:lnSpc>
            </a:pPr>
            <a:r>
              <a:rPr sz="1100" spc="5" dirty="0">
                <a:solidFill>
                  <a:srgbClr val="070707"/>
                </a:solidFill>
                <a:latin typeface="Times New Roman"/>
                <a:cs typeface="Times New Roman"/>
              </a:rPr>
              <a:t>8.666/93.</a:t>
            </a:r>
            <a:endParaRPr sz="11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  <a:spcBef>
                <a:spcPts val="900"/>
              </a:spcBef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2ª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ATRELADO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endParaRPr sz="1050">
              <a:latin typeface="Arial"/>
              <a:cs typeface="Arial"/>
            </a:endParaRPr>
          </a:p>
          <a:p>
            <a:pPr marL="15240" marR="5080" algn="just">
              <a:lnSpc>
                <a:spcPct val="100899"/>
              </a:lnSpc>
              <a:spcBef>
                <a:spcPts val="900"/>
              </a:spcBef>
            </a:pP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vinculado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-7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BCB5B1"/>
                </a:solidFill>
                <a:latin typeface="Arial"/>
                <a:cs typeface="Arial"/>
              </a:rPr>
              <a:t>.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EDITAL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05/</a:t>
            </a:r>
            <a:r>
              <a:rPr sz="1000" spc="-1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anexos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ORMANDO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OLÍMP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70707"/>
                </a:solidFill>
                <a:latin typeface="Times New Roman"/>
                <a:cs typeface="Times New Roman"/>
              </a:rPr>
              <a:t>Ili,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convênio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70707"/>
                </a:solidFill>
                <a:latin typeface="Arial"/>
                <a:cs typeface="Arial"/>
              </a:rPr>
              <a:t>CBC-</a:t>
            </a:r>
            <a:r>
              <a:rPr sz="9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9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70707"/>
                </a:solidFill>
                <a:latin typeface="Arial"/>
                <a:cs typeface="Arial"/>
              </a:rPr>
              <a:t>Club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es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70707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070707"/>
                </a:solidFill>
                <a:latin typeface="Arial"/>
                <a:cs typeface="Arial"/>
              </a:rPr>
              <a:t>k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70707"/>
                </a:solidFill>
                <a:latin typeface="Arial"/>
                <a:cs typeface="Arial"/>
              </a:rPr>
              <a:t>nz</a:t>
            </a:r>
            <a:r>
              <a:rPr sz="950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70707"/>
                </a:solidFill>
                <a:latin typeface="Arial"/>
                <a:cs typeface="Arial"/>
              </a:rPr>
              <a:t>Esp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950" spc="-370" dirty="0">
                <a:solidFill>
                  <a:srgbClr val="232323"/>
                </a:solidFill>
                <a:latin typeface="Arial"/>
                <a:cs typeface="Arial"/>
              </a:rPr>
              <a:t>1</a:t>
            </a:r>
            <a:r>
              <a:rPr sz="950" spc="254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70707"/>
                </a:solidFill>
                <a:latin typeface="Arial"/>
                <a:cs typeface="Arial"/>
              </a:rPr>
              <a:t>C!ub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884731" y="4425550"/>
          <a:ext cx="6026150" cy="2839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9790"/>
                <a:gridCol w="934469"/>
                <a:gridCol w="2146264"/>
                <a:gridCol w="542594"/>
                <a:gridCol w="753604"/>
                <a:gridCol w="699345"/>
                <a:gridCol w="670707"/>
              </a:tblGrid>
              <a:tr h="463612"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28">
                      <a:solidFill>
                        <a:srgbClr val="1C1C1C"/>
                      </a:solidFill>
                      <a:prstDash val="solid"/>
                    </a:lnL>
                    <a:lnR w="12057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2B2B2B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EU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57">
                      <a:solidFill>
                        <a:srgbClr val="2B2B2B"/>
                      </a:solidFill>
                      <a:prstDash val="solid"/>
                    </a:lnL>
                    <a:lnT w="6028">
                      <a:solidFill>
                        <a:srgbClr val="2B2B2B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2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28">
                      <a:solidFill>
                        <a:srgbClr val="444444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marR="45720" algn="ctr">
                        <a:lnSpc>
                          <a:spcPct val="981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UNIDADE DE MEDIDA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750" spc="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9043">
                      <a:solidFill>
                        <a:srgbClr val="2F2F2F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1920" marR="103505" indent="59690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UN</a:t>
                      </a:r>
                      <a:r>
                        <a:rPr sz="750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F2F2F"/>
                      </a:solidFill>
                      <a:prstDash val="solid"/>
                    </a:lnL>
                    <a:lnR w="9043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 marR="172085" indent="-6350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B2B2B"/>
                      </a:solidFill>
                      <a:prstDash val="solid"/>
                    </a:lnL>
                    <a:lnR w="6028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9043">
                      <a:solidFill>
                        <a:srgbClr val="343434"/>
                      </a:solidFill>
                      <a:prstDash val="solid"/>
                    </a:lnB>
                  </a:tcPr>
                </a:tc>
              </a:tr>
              <a:tr h="1397657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1C1C1C"/>
                      </a:solidFill>
                      <a:prstDash val="solid"/>
                    </a:lnL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41275" indent="26670">
                        <a:lnSpc>
                          <a:spcPts val="88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FOTOCÉLULAS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- K</a:t>
                      </a:r>
                      <a:r>
                        <a:rPr sz="750" spc="-1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MU</a:t>
                      </a: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TISPR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NT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282828"/>
                      </a:solidFill>
                      <a:prstDash val="solid"/>
                    </a:lnR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26670" indent="2540" algn="just">
                        <a:lnSpc>
                          <a:spcPct val="961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spc="-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Mul</a:t>
                      </a:r>
                      <a:r>
                        <a:rPr sz="750" spc="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 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Sprint </a:t>
                      </a:r>
                      <a:r>
                        <a:rPr sz="750" spc="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ul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750" spc="-8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 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CD 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ação    </a:t>
                      </a:r>
                      <a:r>
                        <a:rPr sz="7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    </a:t>
                      </a:r>
                      <a:r>
                        <a:rPr sz="750" spc="-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so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ware    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25" spc="15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25" spc="-112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ti    </a:t>
                      </a:r>
                      <a:r>
                        <a:rPr sz="1125" spc="-82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25" spc="37" baseline="3703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25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rin</a:t>
                      </a:r>
                      <a:r>
                        <a:rPr sz="1125" spc="127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25" baseline="370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;   </a:t>
                      </a:r>
                      <a:r>
                        <a:rPr sz="1125" spc="142" baseline="370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03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Fot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lu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75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esp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ho </a:t>
                      </a:r>
                      <a:r>
                        <a:rPr sz="7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-1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tripés;  01 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aca 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  co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(50</a:t>
                      </a:r>
                      <a:r>
                        <a:rPr sz="7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50" spc="5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66cm); 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10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7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oriace </a:t>
                      </a:r>
                      <a:r>
                        <a:rPr sz="750" spc="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 f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lu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7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ace 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-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aca 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ato: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0640" algn="just">
                        <a:lnSpc>
                          <a:spcPct val="95400"/>
                        </a:lnSpc>
                      </a:pP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7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eria </a:t>
                      </a:r>
                      <a:r>
                        <a:rPr sz="7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(c</a:t>
                      </a:r>
                      <a:r>
                        <a:rPr sz="7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carregador)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750" spc="-45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Cabo </a:t>
                      </a:r>
                      <a:r>
                        <a:rPr sz="750" spc="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ros;</a:t>
                      </a:r>
                      <a:r>
                        <a:rPr sz="7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Cabo </a:t>
                      </a:r>
                      <a:r>
                        <a:rPr sz="750" spc="-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20 </a:t>
                      </a:r>
                      <a:r>
                        <a:rPr sz="750" spc="-10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7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2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75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Cabo 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10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30 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s; 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 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Bolsa 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ara </a:t>
                      </a:r>
                      <a:r>
                        <a:rPr sz="7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ansporte 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aca </a:t>
                      </a:r>
                      <a:r>
                        <a:rPr sz="7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0640" algn="just">
                        <a:lnSpc>
                          <a:spcPts val="405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fotocélul</a:t>
                      </a:r>
                      <a:r>
                        <a:rPr sz="750" spc="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s:    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    </a:t>
                      </a:r>
                      <a:r>
                        <a:rPr sz="7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dapt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or    </a:t>
                      </a:r>
                      <a:r>
                        <a:rPr sz="75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25" spc="75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25" spc="30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25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spc="-52" baseline="3703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25" spc="-142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baseline="3703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-U</a:t>
                      </a:r>
                      <a:r>
                        <a:rPr sz="1125" spc="60" baseline="3703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25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    </a:t>
                      </a:r>
                      <a:r>
                        <a:rPr sz="1125" spc="44" baseline="3703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75" baseline="12012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775" baseline="12012">
                        <a:latin typeface="Arial"/>
                        <a:cs typeface="Arial"/>
                      </a:endParaRPr>
                    </a:p>
                    <a:p>
                      <a:pPr marL="40640" algn="just">
                        <a:lnSpc>
                          <a:spcPts val="455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o; </a:t>
                      </a:r>
                      <a:r>
                        <a:rPr sz="75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750" spc="-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ls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pequena 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5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ranspo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das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3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3180" marR="29209" indent="-3175" algn="just">
                        <a:lnSpc>
                          <a:spcPts val="84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ic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is </a:t>
                      </a:r>
                      <a:r>
                        <a:rPr sz="7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tais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mo </a:t>
                      </a:r>
                      <a:r>
                        <a:rPr sz="75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bos 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é 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 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dem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ser</a:t>
                      </a:r>
                      <a:r>
                        <a:rPr sz="75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iridos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800" spc="3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te.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6028">
                      <a:solidFill>
                        <a:srgbClr val="2B2B2B"/>
                      </a:solidFill>
                      <a:prstDash val="solid"/>
                    </a:lnR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B2B2B"/>
                      </a:solidFill>
                      <a:prstDash val="solid"/>
                    </a:lnL>
                    <a:lnR w="9043">
                      <a:solidFill>
                        <a:srgbClr val="282828"/>
                      </a:solidFill>
                      <a:prstDash val="solid"/>
                    </a:lnR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9043">
                      <a:solidFill>
                        <a:srgbClr val="2F2F2F"/>
                      </a:solidFill>
                      <a:prstDash val="solid"/>
                    </a:lnR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ct val="100000"/>
                        </a:lnSpc>
                      </a:pPr>
                      <a:r>
                        <a:rPr sz="1050" spc="-150" dirty="0">
                          <a:solidFill>
                            <a:srgbClr val="BCB5B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AA9C95"/>
                          </a:solidFill>
                          <a:latin typeface="Arial"/>
                          <a:cs typeface="Arial"/>
                        </a:rPr>
                        <a:t>,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R="52069" algn="r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4.70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F2F2F"/>
                      </a:solidFill>
                      <a:prstDash val="solid"/>
                    </a:lnL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28">
                      <a:solidFill>
                        <a:srgbClr val="282828"/>
                      </a:solidFill>
                      <a:prstDash val="solid"/>
                    </a:lnR>
                    <a:lnT w="9043">
                      <a:solidFill>
                        <a:srgbClr val="343434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</a:tr>
              <a:tr h="711327"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1C1C1C"/>
                      </a:solidFill>
                      <a:prstDash val="solid"/>
                    </a:lnL>
                    <a:lnT w="6028">
                      <a:solidFill>
                        <a:srgbClr val="343434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8125" marR="182245" indent="-33655">
                        <a:lnSpc>
                          <a:spcPts val="88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TAPETE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 CONTATO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343434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marR="29209" algn="just">
                        <a:lnSpc>
                          <a:spcPct val="981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tipo</a:t>
                      </a:r>
                      <a:r>
                        <a:rPr sz="750" spc="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pl</a:t>
                      </a:r>
                      <a:r>
                        <a:rPr sz="750" spc="-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tafo</a:t>
                      </a:r>
                      <a:r>
                        <a:rPr sz="750" spc="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cont</a:t>
                      </a:r>
                      <a:r>
                        <a:rPr sz="750" spc="-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50" spc="-1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50" spc="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66 X  </a:t>
                      </a:r>
                      <a:r>
                        <a:rPr sz="7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  </a:t>
                      </a:r>
                      <a:r>
                        <a:rPr sz="75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750" spc="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dw</a:t>
                      </a:r>
                      <a:r>
                        <a:rPr sz="750" spc="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re)  </a:t>
                      </a:r>
                      <a:r>
                        <a:rPr sz="7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750" spc="3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sensív</a:t>
                      </a:r>
                      <a:r>
                        <a:rPr sz="750" spc="5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750" spc="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iJ  </a:t>
                      </a:r>
                      <a:r>
                        <a:rPr sz="750" spc="-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pequenas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ssões,</a:t>
                      </a:r>
                      <a:r>
                        <a:rPr sz="7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programa</a:t>
                      </a:r>
                      <a:r>
                        <a:rPr sz="750" spc="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(softw</a:t>
                      </a:r>
                      <a:r>
                        <a:rPr sz="750" spc="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e)</a:t>
                      </a:r>
                      <a:r>
                        <a:rPr sz="750" spc="6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7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 Te</a:t>
                      </a:r>
                      <a:r>
                        <a:rPr sz="7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0,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cabo</a:t>
                      </a:r>
                      <a:r>
                        <a:rPr sz="750" spc="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750" spc="4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4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ão </a:t>
                      </a:r>
                      <a:r>
                        <a:rPr sz="750" spc="-7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erface) </a:t>
                      </a:r>
                      <a:r>
                        <a:rPr sz="750" spc="-7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25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5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rta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ar</a:t>
                      </a:r>
                      <a:r>
                        <a:rPr sz="7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7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6028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484848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B2B2B"/>
                      </a:solidFill>
                      <a:prstDash val="solid"/>
                    </a:lnL>
                    <a:lnR w="9043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2F2F2F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82828"/>
                      </a:solidFill>
                      <a:prstDash val="solid"/>
                    </a:lnL>
                    <a:lnR w="9043">
                      <a:solidFill>
                        <a:srgbClr val="2F2F2F"/>
                      </a:solidFill>
                      <a:prstDash val="solid"/>
                    </a:lnR>
                    <a:lnT w="6028">
                      <a:solidFill>
                        <a:srgbClr val="2F2F2F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2.600,00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F2F2F"/>
                      </a:solidFill>
                      <a:prstDash val="solid"/>
                    </a:lnL>
                    <a:lnR w="9043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2F2F2F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17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2B2B2B"/>
                      </a:solidFill>
                      <a:prstDash val="solid"/>
                    </a:lnL>
                    <a:lnR w="6028">
                      <a:solidFill>
                        <a:srgbClr val="282828"/>
                      </a:solidFill>
                      <a:prstDash val="solid"/>
                    </a:lnR>
                    <a:lnT w="6028">
                      <a:solidFill>
                        <a:srgbClr val="2F2F2F"/>
                      </a:solidFill>
                      <a:prstDash val="solid"/>
                    </a:lnT>
                    <a:lnB w="9043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  <a:tr h="253017">
                <a:tc gridSpan="5">
                  <a:txBody>
                    <a:bodyPr/>
                    <a:lstStyle/>
                    <a:p>
                      <a:pPr marR="8890" algn="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750" spc="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1C1C1C"/>
                      </a:solidFill>
                      <a:prstDash val="solid"/>
                    </a:lnL>
                    <a:lnR w="10551">
                      <a:solidFill>
                        <a:srgbClr val="2F2F2F"/>
                      </a:solidFill>
                      <a:prstDash val="solid"/>
                    </a:lnR>
                    <a:lnT w="9043">
                      <a:solidFill>
                        <a:srgbClr val="38383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044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17</a:t>
                      </a:r>
                      <a:r>
                        <a:rPr sz="750" spc="-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300,00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0551">
                      <a:solidFill>
                        <a:srgbClr val="2F2F2F"/>
                      </a:solidFill>
                      <a:prstDash val="solid"/>
                    </a:lnL>
                    <a:lnR w="6028">
                      <a:solidFill>
                        <a:srgbClr val="282828"/>
                      </a:solidFill>
                      <a:prstDash val="solid"/>
                    </a:lnR>
                    <a:lnT w="9043">
                      <a:solidFill>
                        <a:srgbClr val="383838"/>
                      </a:solidFill>
                      <a:prstDash val="solid"/>
                    </a:lnT>
                    <a:lnB w="2119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1060703"/>
            <a:ext cx="682752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22976" y="9656064"/>
            <a:ext cx="402336" cy="6583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12991" y="10119359"/>
            <a:ext cx="853439" cy="5364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60655" y="1153314"/>
            <a:ext cx="5840730" cy="788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424430" algn="ctr">
              <a:lnSpc>
                <a:spcPts val="2195"/>
              </a:lnSpc>
            </a:pPr>
            <a:r>
              <a:rPr sz="1850" b="1" spc="-2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R="2429510" algn="ctr">
              <a:lnSpc>
                <a:spcPts val="1655"/>
              </a:lnSpc>
            </a:pPr>
            <a:r>
              <a:rPr sz="1400" b="1" spc="-10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400" b="1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400">
              <a:latin typeface="Arial"/>
              <a:cs typeface="Arial"/>
            </a:endParaRPr>
          </a:p>
          <a:p>
            <a:pPr marL="18415" indent="4990465">
              <a:lnSpc>
                <a:spcPct val="100000"/>
              </a:lnSpc>
              <a:spcBef>
                <a:spcPts val="1075"/>
              </a:spcBef>
            </a:pP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Pág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150" b="1" spc="-1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b="1" spc="-25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15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b="1" spc="80" dirty="0">
                <a:solidFill>
                  <a:srgbClr val="080808"/>
                </a:solidFill>
                <a:latin typeface="Times New Roman"/>
                <a:cs typeface="Times New Roman"/>
              </a:rPr>
              <a:t>5</a:t>
            </a:r>
            <a:endParaRPr sz="11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  <a:spcBef>
                <a:spcPts val="755"/>
              </a:spcBef>
            </a:pP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14" dirty="0">
                <a:solidFill>
                  <a:srgbClr val="080808"/>
                </a:solidFill>
                <a:latin typeface="Arial"/>
                <a:cs typeface="Arial"/>
              </a:rPr>
              <a:t>3ª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80808"/>
                </a:solidFill>
                <a:latin typeface="Arial"/>
                <a:cs typeface="Arial"/>
              </a:rPr>
              <a:t>VIGÊNC</a:t>
            </a:r>
            <a:r>
              <a:rPr sz="1000" b="1" spc="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5240" marR="10160" indent="2540" algn="just">
              <a:lnSpc>
                <a:spcPct val="101000"/>
              </a:lnSpc>
              <a:spcBef>
                <a:spcPts val="780"/>
              </a:spcBef>
            </a:pP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15" dirty="0">
                <a:solidFill>
                  <a:srgbClr val="080808"/>
                </a:solidFill>
                <a:latin typeface="Times New Roman"/>
                <a:cs typeface="Times New Roman"/>
              </a:rPr>
              <a:t>é</a:t>
            </a:r>
            <a:r>
              <a:rPr sz="1250" spc="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firmado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determinado,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vigendo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80808"/>
                </a:solidFill>
                <a:latin typeface="Arial"/>
                <a:cs typeface="Arial"/>
              </a:rPr>
              <a:t>30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trinta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dias</a:t>
            </a:r>
            <a:r>
              <a:rPr sz="1050" b="1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contados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partir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recebimento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fornecedor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por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e-mail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autorização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compra,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instrumento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hábil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todos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fins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direito.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fornecimento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ma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um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item,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cronograma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entrega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itens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especificado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14" dirty="0">
                <a:solidFill>
                  <a:srgbClr val="080808"/>
                </a:solidFill>
                <a:latin typeface="Arial"/>
                <a:cs typeface="Arial"/>
              </a:rPr>
              <a:t>4ª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80808"/>
                </a:solidFill>
                <a:latin typeface="Arial"/>
                <a:cs typeface="Arial"/>
              </a:rPr>
              <a:t>OBR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GAÇÕES</a:t>
            </a:r>
            <a:r>
              <a:rPr sz="100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12065" indent="2540" algn="just">
              <a:lnSpc>
                <a:spcPct val="103499"/>
              </a:lnSpc>
            </a:pP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Entregar  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material  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conforme  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ANEXO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   </a:t>
            </a:r>
            <a:r>
              <a:rPr sz="1000" b="1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0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apresentadas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EDITAL 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CONCORRÊNCI</a:t>
            </a:r>
            <a:r>
              <a:rPr sz="1000" b="1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b="1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b="1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14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80808"/>
                </a:solidFill>
                <a:latin typeface="Arial"/>
                <a:cs typeface="Arial"/>
              </a:rPr>
              <a:t>05/</a:t>
            </a:r>
            <a:r>
              <a:rPr sz="100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20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b="1" spc="65" dirty="0">
                <a:solidFill>
                  <a:srgbClr val="080808"/>
                </a:solidFill>
                <a:latin typeface="Arial"/>
                <a:cs typeface="Arial"/>
              </a:rPr>
              <a:t>6,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responsabilizando-se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integralmente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qualidade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técnica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material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ela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oferec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cumprindo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entrega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12065" indent="-6350" algn="just">
              <a:lnSpc>
                <a:spcPct val="101499"/>
              </a:lnSpc>
            </a:pP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vigência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garantia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oferecida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D1D1D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mantida,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partir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data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recebimento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definitivo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 bem,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observando-se,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regras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estabe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cidas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Código</a:t>
            </a:r>
            <a:r>
              <a:rPr sz="1000" spc="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Defesa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10160" indent="2540" algn="just">
              <a:lnSpc>
                <a:spcPct val="101499"/>
              </a:lnSpc>
            </a:pP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Providenciar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imediata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substituição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bem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defeito,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quando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apontado,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dentro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legal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emissão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nota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10795" indent="2540" algn="just">
              <a:lnSpc>
                <a:spcPct val="105100"/>
              </a:lnSpc>
            </a:pP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Responsabilizar-se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todos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tributos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incidam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incidir,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direta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indiretamente,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sobre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responsabilizar-se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resu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tante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quaisquer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ações,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demandas,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custos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decorrentes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danos,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seja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por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culpa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qualquer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seus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empregados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e/ou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prepostos,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obrigando-se,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outross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m,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responsabilidades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decorrentes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ações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judiciais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lhe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venham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r</a:t>
            </a:r>
            <a:r>
              <a:rPr sz="1000" spc="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atribu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ídas</a:t>
            </a:r>
            <a:r>
              <a:rPr sz="1000" spc="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força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lei,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relacionadas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do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12065" algn="just">
              <a:lnSpc>
                <a:spcPct val="101499"/>
              </a:lnSpc>
            </a:pP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Submeter-se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às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normas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determinações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referem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à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13970" indent="2540" algn="just">
              <a:lnSpc>
                <a:spcPct val="101499"/>
              </a:lnSpc>
            </a:pP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Permitir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vre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acesso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aos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registros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contábeis,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referentes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contratado,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aos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servidores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órgãos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entidades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públicas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concedentes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órgãos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controle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interno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750">
              <a:latin typeface="Times New Roman"/>
              <a:cs typeface="Times New Roman"/>
            </a:endParaRPr>
          </a:p>
          <a:p>
            <a:pPr marL="15240" marR="5080" indent="2540" algn="just">
              <a:lnSpc>
                <a:spcPct val="101600"/>
              </a:lnSpc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Obr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igação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contratado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manter,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durante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toda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compatibilidade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obrigações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por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assumidas,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habilitação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qualificação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exigidas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instrumento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convocatório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aplicabilidade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Regulamento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Compras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Contratações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Brasi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eira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Clubes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35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e,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especialmente,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casos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80808"/>
                </a:solidFill>
                <a:latin typeface="Arial"/>
                <a:cs typeface="Arial"/>
              </a:rPr>
              <a:t>5ª</a:t>
            </a:r>
            <a:r>
              <a:rPr sz="1000" b="1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80808"/>
                </a:solidFill>
                <a:latin typeface="Arial"/>
                <a:cs typeface="Arial"/>
              </a:rPr>
              <a:t>OBR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GAÇÕES</a:t>
            </a:r>
            <a:r>
              <a:rPr sz="100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 marL="15240" marR="10795" algn="just">
              <a:lnSpc>
                <a:spcPct val="107500"/>
              </a:lnSpc>
              <a:spcBef>
                <a:spcPts val="810"/>
              </a:spcBef>
            </a:pP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Analisar,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ava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iar,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determinar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registrar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as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fa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has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encontradas,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assim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como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não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50">
              <a:latin typeface="Times New Roman"/>
              <a:cs typeface="Times New Roman"/>
            </a:endParaRPr>
          </a:p>
          <a:p>
            <a:pPr marL="15240" marR="8890" indent="5715" algn="just">
              <a:lnSpc>
                <a:spcPct val="105500"/>
              </a:lnSpc>
            </a:pP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Pagar 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vencimento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fatura/nota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pela 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fornecimento 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bo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notificar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escrito,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fixando-lhe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corrigir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defeitos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irregularidades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encontradas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2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1048511"/>
            <a:ext cx="682752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71359" y="9217152"/>
            <a:ext cx="304800" cy="463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595871" y="9973056"/>
            <a:ext cx="938783" cy="5608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640" y="923783"/>
            <a:ext cx="0" cy="1932939"/>
          </a:xfrm>
          <a:custGeom>
            <a:avLst/>
            <a:gdLst/>
            <a:ahLst/>
            <a:cxnLst/>
            <a:rect l="l" t="t" r="r" b="b"/>
            <a:pathLst>
              <a:path h="1932939">
                <a:moveTo>
                  <a:pt x="0" y="1932652"/>
                </a:moveTo>
                <a:lnTo>
                  <a:pt x="0" y="0"/>
                </a:lnTo>
              </a:path>
            </a:pathLst>
          </a:custGeom>
          <a:ln w="6062">
            <a:solidFill>
              <a:srgbClr val="D4D4C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95845" y="9517398"/>
            <a:ext cx="0" cy="717550"/>
          </a:xfrm>
          <a:custGeom>
            <a:avLst/>
            <a:gdLst/>
            <a:ahLst/>
            <a:cxnLst/>
            <a:rect l="l" t="t" r="r" b="b"/>
            <a:pathLst>
              <a:path h="717550">
                <a:moveTo>
                  <a:pt x="0" y="717147"/>
                </a:moveTo>
                <a:lnTo>
                  <a:pt x="0" y="0"/>
                </a:lnTo>
              </a:path>
            </a:pathLst>
          </a:custGeom>
          <a:ln w="18187">
            <a:solidFill>
              <a:srgbClr val="6060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63384" y="1155242"/>
            <a:ext cx="5854700" cy="8216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0">
              <a:lnSpc>
                <a:spcPct val="100000"/>
              </a:lnSpc>
            </a:pPr>
            <a:r>
              <a:rPr sz="1850" b="1" spc="-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16000">
              <a:lnSpc>
                <a:spcPct val="100000"/>
              </a:lnSpc>
              <a:spcBef>
                <a:spcPts val="75"/>
              </a:spcBef>
            </a:pPr>
            <a:r>
              <a:rPr sz="1250" spc="1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1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950">
              <a:latin typeface="Times New Roman"/>
              <a:cs typeface="Times New Roman"/>
            </a:endParaRPr>
          </a:p>
          <a:p>
            <a:pPr marR="12700" algn="r">
              <a:lnSpc>
                <a:spcPct val="100000"/>
              </a:lnSpc>
            </a:pP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Página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85" dirty="0">
                <a:solidFill>
                  <a:srgbClr val="080808"/>
                </a:solidFill>
                <a:latin typeface="Times New Roman"/>
                <a:cs typeface="Times New Roman"/>
              </a:rPr>
              <a:t>3</a:t>
            </a:r>
            <a:r>
              <a:rPr sz="1150" b="1" spc="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b="1" spc="-2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150" b="1" spc="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b="1" spc="80" dirty="0">
                <a:solidFill>
                  <a:srgbClr val="080808"/>
                </a:solidFill>
                <a:latin typeface="Times New Roman"/>
                <a:cs typeface="Times New Roman"/>
              </a:rPr>
              <a:t>5</a:t>
            </a: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  <a:spcBef>
                <a:spcPts val="970"/>
              </a:spcBef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5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6ª</a:t>
            </a:r>
            <a:r>
              <a:rPr sz="1050" b="1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PREÇO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000">
              <a:latin typeface="Times New Roman"/>
              <a:cs typeface="Times New Roman"/>
            </a:endParaRPr>
          </a:p>
          <a:p>
            <a:pPr marL="18415" algn="just">
              <a:lnSpc>
                <a:spcPts val="1340"/>
              </a:lnSpc>
            </a:pP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preço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contratado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é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80808"/>
                </a:solidFill>
                <a:latin typeface="Arial"/>
                <a:cs typeface="Arial"/>
              </a:rPr>
              <a:t>R$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b="1" spc="50" dirty="0">
                <a:solidFill>
                  <a:srgbClr val="080808"/>
                </a:solidFill>
                <a:latin typeface="Arial"/>
                <a:cs typeface="Arial"/>
              </a:rPr>
              <a:t>7.300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00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1050" b="1" spc="-45" dirty="0">
                <a:solidFill>
                  <a:srgbClr val="080808"/>
                </a:solidFill>
                <a:latin typeface="Arial"/>
                <a:cs typeface="Arial"/>
              </a:rPr>
              <a:t>DEZESSETE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80808"/>
                </a:solidFill>
                <a:latin typeface="Arial"/>
                <a:cs typeface="Arial"/>
              </a:rPr>
              <a:t>TREZENTOS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REA</a:t>
            </a:r>
            <a:r>
              <a:rPr sz="1050" b="1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2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ts val="1340"/>
              </a:lnSpc>
            </a:pP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ncluídas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todas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necessárias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spc="7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sua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perfeita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Times New Roman"/>
              <a:cs typeface="Times New Roman"/>
            </a:endParaRPr>
          </a:p>
          <a:p>
            <a:pPr marL="18415" marR="13335" indent="5715" algn="just">
              <a:lnSpc>
                <a:spcPct val="96800"/>
              </a:lnSpc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Pr</a:t>
            </a:r>
            <a:r>
              <a:rPr sz="1050" b="1" spc="-5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50" dirty="0">
                <a:solidFill>
                  <a:srgbClr val="080808"/>
                </a:solidFill>
                <a:latin typeface="Arial"/>
                <a:cs typeface="Arial"/>
              </a:rPr>
              <a:t>me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ro: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poderá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acrescentar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suprimir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até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25%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(v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nte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cinco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por cento) 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valor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estimado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previsto 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caput 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desta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cláusula,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mantidas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mesmas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condições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estipuladas,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sem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caiba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qualquer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recusa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indenização,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tudo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termos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art.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65,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050" spc="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º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Lei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 marL="18415" marR="16510" indent="5715" algn="just">
              <a:lnSpc>
                <a:spcPct val="101000"/>
              </a:lnSpc>
              <a:spcBef>
                <a:spcPts val="800"/>
              </a:spcBef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80808"/>
                </a:solidFill>
                <a:latin typeface="Arial"/>
                <a:cs typeface="Arial"/>
              </a:rPr>
              <a:t>Segundo: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valor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total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pago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corresponderá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so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icitação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efetivamente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requerida pelo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emissão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respectiva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nota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fiscal,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deverá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especificar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produtos,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quantidades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preços.</a:t>
            </a:r>
            <a:endParaRPr sz="1000">
              <a:latin typeface="Arial"/>
              <a:cs typeface="Arial"/>
            </a:endParaRPr>
          </a:p>
          <a:p>
            <a:pPr marL="21590" marR="15875" indent="2540" algn="just">
              <a:lnSpc>
                <a:spcPct val="100000"/>
              </a:lnSpc>
              <a:spcBef>
                <a:spcPts val="875"/>
              </a:spcBef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050" b="1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80808"/>
                </a:solidFill>
                <a:latin typeface="Arial"/>
                <a:cs typeface="Arial"/>
              </a:rPr>
              <a:t>É</a:t>
            </a:r>
            <a:r>
              <a:rPr sz="11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facultada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teração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ém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limite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primeiro med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ante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acordo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entre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750">
              <a:latin typeface="Times New Roman"/>
              <a:cs typeface="Times New Roman"/>
            </a:endParaRPr>
          </a:p>
          <a:p>
            <a:pPr marL="21590" marR="13335" indent="2540" algn="just">
              <a:lnSpc>
                <a:spcPct val="102699"/>
              </a:lnSpc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050" b="1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Quarto: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Torna-se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obrigatório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incluir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campo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apropriado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documento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segu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ntes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dados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marR="24765" indent="2540" algn="just">
              <a:lnSpc>
                <a:spcPts val="1270"/>
              </a:lnSpc>
            </a:pPr>
            <a:r>
              <a:rPr sz="1050" b="1" spc="-25" dirty="0">
                <a:solidFill>
                  <a:srgbClr val="080808"/>
                </a:solidFill>
                <a:latin typeface="Arial"/>
                <a:cs typeface="Arial"/>
              </a:rPr>
              <a:t>Pa!1amento  </a:t>
            </a:r>
            <a:r>
              <a:rPr sz="1050" b="1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itens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 pertencentes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80808"/>
                </a:solidFill>
                <a:latin typeface="Arial"/>
                <a:cs typeface="Arial"/>
              </a:rPr>
              <a:t>FORMANDO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80808"/>
                </a:solidFill>
                <a:latin typeface="Arial"/>
                <a:cs typeface="Arial"/>
              </a:rPr>
              <a:t>ATLETAS</a:t>
            </a:r>
            <a:r>
              <a:rPr sz="105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OLIMPI</a:t>
            </a:r>
            <a:r>
              <a:rPr sz="1050" b="1" spc="-50" dirty="0">
                <a:solidFill>
                  <a:srgbClr val="080808"/>
                </a:solidFill>
                <a:latin typeface="Arial"/>
                <a:cs typeface="Arial"/>
              </a:rPr>
              <a:t>COS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80808"/>
                </a:solidFill>
                <a:latin typeface="Times New Roman"/>
                <a:cs typeface="Times New Roman"/>
              </a:rPr>
              <a:t>III,</a:t>
            </a:r>
            <a:r>
              <a:rPr sz="1150" spc="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parceria</a:t>
            </a:r>
            <a:r>
              <a:rPr sz="105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5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r>
              <a:rPr sz="1050" b="1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CBC.</a:t>
            </a:r>
            <a:endParaRPr sz="1050">
              <a:latin typeface="Arial"/>
              <a:cs typeface="Arial"/>
            </a:endParaRPr>
          </a:p>
          <a:p>
            <a:pPr marL="18415" marR="11430" indent="5715" algn="just">
              <a:lnSpc>
                <a:spcPct val="102200"/>
              </a:lnSpc>
              <a:spcBef>
                <a:spcPts val="870"/>
              </a:spcBef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Quinto: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realizado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parcela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única,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vencimento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(dez)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úteis,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contar 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entrega  </a:t>
            </a:r>
            <a:r>
              <a:rPr sz="10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produto,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mediante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apresentação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Nota 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Fiscal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750">
              <a:latin typeface="Times New Roman"/>
              <a:cs typeface="Times New Roman"/>
            </a:endParaRPr>
          </a:p>
          <a:p>
            <a:pPr marL="21590" marR="12065" indent="2540" algn="just">
              <a:lnSpc>
                <a:spcPct val="100800"/>
              </a:lnSpc>
            </a:pP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Parágrafo  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Sexto: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realizado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BOLETO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BANCÁR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emitido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5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80808"/>
                </a:solidFill>
                <a:latin typeface="Arial"/>
                <a:cs typeface="Arial"/>
              </a:rPr>
              <a:t>7ª</a:t>
            </a:r>
            <a:r>
              <a:rPr sz="1050" b="1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80808"/>
                </a:solidFill>
                <a:latin typeface="Arial"/>
                <a:cs typeface="Arial"/>
              </a:rPr>
              <a:t>ONUS</a:t>
            </a:r>
            <a:r>
              <a:rPr sz="105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80808"/>
                </a:solidFill>
                <a:latin typeface="Arial"/>
                <a:cs typeface="Arial"/>
              </a:rPr>
              <a:t>ENCARGOS</a:t>
            </a:r>
            <a:endParaRPr sz="1050">
              <a:latin typeface="Arial"/>
              <a:cs typeface="Arial"/>
            </a:endParaRPr>
          </a:p>
          <a:p>
            <a:pPr marL="21590" marR="11430" indent="-9525" algn="just">
              <a:lnSpc>
                <a:spcPct val="104800"/>
              </a:lnSpc>
              <a:spcBef>
                <a:spcPts val="645"/>
              </a:spcBef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Todos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encargos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referentes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250" spc="8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destinem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spc="9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realização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serviços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ficarão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totalmente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cargo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não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cabendo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nenhuma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ao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7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50" b="1" spc="90" dirty="0">
                <a:solidFill>
                  <a:srgbClr val="080808"/>
                </a:solidFill>
                <a:latin typeface="Arial"/>
                <a:cs typeface="Arial"/>
              </a:rPr>
              <a:t> 8ª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5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050" b="1" spc="-45" dirty="0">
                <a:solidFill>
                  <a:srgbClr val="080808"/>
                </a:solidFill>
                <a:latin typeface="Arial"/>
                <a:cs typeface="Arial"/>
              </a:rPr>
              <a:t>ISCALIZAÇÃO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10795" indent="2540" algn="just">
              <a:lnSpc>
                <a:spcPct val="96900"/>
              </a:lnSpc>
            </a:pP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termos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art.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67,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050" spc="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º,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Lei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8.666/93,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designará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um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representante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acompanhar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fiscalizar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anotando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registro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próprio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todas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ocorrências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porventura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existirem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determinando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for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necessário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200" spc="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regu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arização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faltas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defe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tos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observados.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Qua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isquer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ex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gências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fiscalização,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inerentes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objeto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prontamente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atendidas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sem</a:t>
            </a:r>
            <a:r>
              <a:rPr sz="10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b="1" spc="-60" dirty="0">
                <a:solidFill>
                  <a:srgbClr val="080808"/>
                </a:solidFill>
                <a:latin typeface="Arial"/>
                <a:cs typeface="Arial"/>
              </a:rPr>
              <a:t>CLAUSULA</a:t>
            </a:r>
            <a:r>
              <a:rPr sz="105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080808"/>
                </a:solidFill>
                <a:latin typeface="Arial"/>
                <a:cs typeface="Arial"/>
              </a:rPr>
              <a:t>9ª</a:t>
            </a:r>
            <a:r>
              <a:rPr sz="105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80808"/>
                </a:solidFill>
                <a:latin typeface="Arial"/>
                <a:cs typeface="Arial"/>
              </a:rPr>
              <a:t>RESPONSAB</a:t>
            </a:r>
            <a:r>
              <a:rPr sz="1050" b="1" spc="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LIDADE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5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80808"/>
                </a:solidFill>
                <a:latin typeface="Arial"/>
                <a:cs typeface="Arial"/>
              </a:rPr>
              <a:t>MATERI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05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80808"/>
                </a:solidFill>
                <a:latin typeface="Arial"/>
                <a:cs typeface="Arial"/>
              </a:rPr>
              <a:t>ENTREGUE</a:t>
            </a:r>
            <a:r>
              <a:rPr sz="10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b="1" spc="-15" dirty="0">
                <a:solidFill>
                  <a:srgbClr val="080808"/>
                </a:solidFill>
                <a:latin typeface="Arial"/>
                <a:cs typeface="Arial"/>
              </a:rPr>
              <a:t> GARANTIA</a:t>
            </a:r>
            <a:endParaRPr sz="1050">
              <a:latin typeface="Arial"/>
              <a:cs typeface="Arial"/>
            </a:endParaRPr>
          </a:p>
          <a:p>
            <a:pPr marL="21590" marR="5080" algn="just">
              <a:lnSpc>
                <a:spcPct val="104800"/>
              </a:lnSpc>
              <a:spcBef>
                <a:spcPts val="695"/>
              </a:spcBef>
            </a:pP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A 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é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200" spc="-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responsável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qualidade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materiais 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responsabiliza-se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integral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exclusivamente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promoção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readequações,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sempre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forem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detectadas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impropriedades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possam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comprometer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sua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utilização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3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8511" y="1060703"/>
            <a:ext cx="670560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86400" y="9765792"/>
            <a:ext cx="414527" cy="7802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632447" y="10046207"/>
            <a:ext cx="853440" cy="609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672" y="1580155"/>
            <a:ext cx="0" cy="1374140"/>
          </a:xfrm>
          <a:custGeom>
            <a:avLst/>
            <a:gdLst/>
            <a:ahLst/>
            <a:cxnLst/>
            <a:rect l="l" t="t" r="r" b="b"/>
            <a:pathLst>
              <a:path h="1374139">
                <a:moveTo>
                  <a:pt x="0" y="1373520"/>
                </a:moveTo>
                <a:lnTo>
                  <a:pt x="0" y="0"/>
                </a:lnTo>
              </a:path>
            </a:pathLst>
          </a:custGeom>
          <a:ln w="6062">
            <a:solidFill>
              <a:srgbClr val="D8D8D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84938" y="1169504"/>
            <a:ext cx="1424305" cy="447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20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15"/>
              </a:spcBef>
            </a:pPr>
            <a:r>
              <a:rPr sz="1250" spc="1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1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4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87634" y="1783615"/>
            <a:ext cx="5858510" cy="77920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3495" algn="r">
              <a:lnSpc>
                <a:spcPct val="100000"/>
              </a:lnSpc>
            </a:pP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Pági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80808"/>
                </a:solidFill>
                <a:latin typeface="Arial"/>
                <a:cs typeface="Arial"/>
              </a:rPr>
              <a:t>4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5080" indent="2540" algn="just">
              <a:lnSpc>
                <a:spcPct val="106100"/>
              </a:lnSpc>
            </a:pP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itens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serem</a:t>
            </a:r>
            <a:r>
              <a:rPr sz="1000" spc="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têm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garantia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110" dirty="0">
                <a:solidFill>
                  <a:srgbClr val="080808"/>
                </a:solidFill>
                <a:latin typeface="Arial"/>
                <a:cs typeface="Arial"/>
              </a:rPr>
              <a:t>01 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ano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80808"/>
                </a:solidFill>
                <a:latin typeface="Arial"/>
                <a:cs typeface="Arial"/>
              </a:rPr>
              <a:t>fornecedor/</a:t>
            </a:r>
            <a:r>
              <a:rPr sz="1000" b="1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80808"/>
                </a:solidFill>
                <a:latin typeface="Arial"/>
                <a:cs typeface="Arial"/>
              </a:rPr>
              <a:t>fabricante,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além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garantia </a:t>
            </a:r>
            <a:r>
              <a:rPr sz="1000" spc="6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legal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conforme 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determinado 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pelo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80808"/>
                </a:solidFill>
                <a:latin typeface="Arial"/>
                <a:cs typeface="Arial"/>
              </a:rPr>
              <a:t>CÓD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-20" dirty="0">
                <a:solidFill>
                  <a:srgbClr val="080808"/>
                </a:solidFill>
                <a:latin typeface="Arial"/>
                <a:cs typeface="Arial"/>
              </a:rPr>
              <a:t>GO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 DE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DEFESA</a:t>
            </a:r>
            <a:r>
              <a:rPr sz="100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80808"/>
                </a:solidFill>
                <a:latin typeface="Arial"/>
                <a:cs typeface="Arial"/>
              </a:rPr>
              <a:t>CONSUM</a:t>
            </a:r>
            <a:r>
              <a:rPr sz="1000" b="1" spc="9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80808"/>
                </a:solidFill>
                <a:latin typeface="Arial"/>
                <a:cs typeface="Arial"/>
              </a:rPr>
              <a:t>DOR,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contada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partir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recebimento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definitivo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00" b="1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080808"/>
                </a:solidFill>
                <a:latin typeface="Times New Roman"/>
                <a:cs typeface="Times New Roman"/>
              </a:rPr>
              <a:t>10ª</a:t>
            </a:r>
            <a:r>
              <a:rPr sz="120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10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20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RESPONSABI</a:t>
            </a:r>
            <a:r>
              <a:rPr sz="100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80808"/>
                </a:solidFill>
                <a:latin typeface="Arial"/>
                <a:cs typeface="Arial"/>
              </a:rPr>
              <a:t>LIDADE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5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00" b="1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180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000" b="1" spc="10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endParaRPr sz="1000">
              <a:latin typeface="Arial"/>
              <a:cs typeface="Arial"/>
            </a:endParaRPr>
          </a:p>
          <a:p>
            <a:pPr marL="12700" marR="17780" algn="just">
              <a:lnSpc>
                <a:spcPct val="105000"/>
              </a:lnSpc>
              <a:spcBef>
                <a:spcPts val="850"/>
              </a:spcBef>
            </a:pP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responderá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por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danos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preJu1zos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pessoais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materiais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seus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empregados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preposto, 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em 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razão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omissão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dolosa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culposa,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causar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ao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decorrência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prestação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dos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serviços,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incluindo-se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danos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materiais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pessoa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causados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terceiros,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títul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000" b="1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b="1" spc="1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b="1" spc="114" dirty="0">
                <a:solidFill>
                  <a:srgbClr val="080808"/>
                </a:solidFill>
                <a:latin typeface="Arial"/>
                <a:cs typeface="Arial"/>
              </a:rPr>
              <a:t>ª</a:t>
            </a:r>
            <a:r>
              <a:rPr sz="105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RESC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pode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rescindido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800">
              <a:latin typeface="Times New Roman"/>
              <a:cs typeface="Times New Roman"/>
            </a:endParaRPr>
          </a:p>
          <a:p>
            <a:pPr marL="442595" indent="-212090">
              <a:lnSpc>
                <a:spcPct val="100000"/>
              </a:lnSpc>
              <a:buClr>
                <a:srgbClr val="080808"/>
              </a:buClr>
              <a:buFont typeface="Arial"/>
              <a:buChar char="•"/>
              <a:tabLst>
                <a:tab pos="446405" algn="l"/>
              </a:tabLst>
            </a:pP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Não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for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cumprido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essas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cláusu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contratuais,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42595" marR="20320" indent="-212090">
              <a:lnSpc>
                <a:spcPct val="101699"/>
              </a:lnSpc>
              <a:spcBef>
                <a:spcPts val="20"/>
              </a:spcBef>
              <a:buClr>
                <a:srgbClr val="080808"/>
              </a:buClr>
              <a:buFont typeface="Arial"/>
              <a:buChar char="•"/>
              <a:tabLst>
                <a:tab pos="446405" algn="l"/>
              </a:tabLst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Houver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cessão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dos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direitos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obrigações,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fusão,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cisão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incorporação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45770" indent="-218440">
              <a:lnSpc>
                <a:spcPct val="100000"/>
              </a:lnSpc>
              <a:spcBef>
                <a:spcPts val="65"/>
              </a:spcBef>
              <a:buClr>
                <a:srgbClr val="080808"/>
              </a:buClr>
              <a:buFont typeface="Arial"/>
              <a:buChar char="•"/>
              <a:tabLst>
                <a:tab pos="446405" algn="l"/>
              </a:tabLst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Houver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falência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concordata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45770" marR="16510" indent="-215265">
              <a:lnSpc>
                <a:spcPct val="105700"/>
              </a:lnSpc>
              <a:buClr>
                <a:srgbClr val="080808"/>
              </a:buClr>
              <a:buFont typeface="Arial"/>
              <a:buChar char="•"/>
              <a:tabLst>
                <a:tab pos="446405" algn="l"/>
              </a:tabLst>
            </a:pP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Houver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teração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social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modificação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finalidade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estrutura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prejudique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42595" indent="-212090">
              <a:lnSpc>
                <a:spcPct val="100000"/>
              </a:lnSpc>
              <a:spcBef>
                <a:spcPts val="65"/>
              </a:spcBef>
              <a:buClr>
                <a:srgbClr val="080808"/>
              </a:buClr>
              <a:buFont typeface="Arial"/>
              <a:buChar char="•"/>
              <a:tabLst>
                <a:tab pos="443230" algn="l"/>
              </a:tabLst>
            </a:pP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caso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fortuito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força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maior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impeditiva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execução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12700" indent="5715" algn="just">
              <a:lnSpc>
                <a:spcPct val="103699"/>
              </a:lnSpc>
            </a:pP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Parágrafo  </a:t>
            </a:r>
            <a:r>
              <a:rPr sz="100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Primeiro: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b="1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não 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técnicas,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comerc1a1s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jurídicas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estabe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ecidas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instrumentos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convocatório 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contratual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caracterizará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descumprimento  </a:t>
            </a:r>
            <a:r>
              <a:rPr sz="10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obrigações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assumidas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poderá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acarretar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participante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seguintes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penalidades,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instrumento</a:t>
            </a:r>
            <a:r>
              <a:rPr sz="1000" spc="1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40055" marR="4511675">
              <a:lnSpc>
                <a:spcPct val="173000"/>
              </a:lnSpc>
              <a:spcBef>
                <a:spcPts val="5"/>
              </a:spcBef>
            </a:pPr>
            <a:r>
              <a:rPr sz="1050" spc="8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spc="37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advertência; </a:t>
            </a:r>
            <a:r>
              <a:rPr sz="1000" spc="229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2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38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750">
              <a:latin typeface="Times New Roman"/>
              <a:cs typeface="Times New Roman"/>
            </a:endParaRPr>
          </a:p>
          <a:p>
            <a:pPr marL="440055" marR="16510" indent="2540" algn="just">
              <a:lnSpc>
                <a:spcPct val="106300"/>
              </a:lnSpc>
            </a:pPr>
            <a:r>
              <a:rPr sz="1000" spc="160" dirty="0">
                <a:solidFill>
                  <a:srgbClr val="080808"/>
                </a:solidFill>
                <a:latin typeface="Arial"/>
                <a:cs typeface="Arial"/>
              </a:rPr>
              <a:t>III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8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suspensão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temporária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participar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dos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processos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seletivos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Esporte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Clube,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conseqüência,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contratar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mesma,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mínimo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6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(seis)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meses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máximo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24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vinte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6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quatro)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meses,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nas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estabe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ec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instrumento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convocatór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750">
              <a:latin typeface="Times New Roman"/>
              <a:cs typeface="Times New Roman"/>
            </a:endParaRPr>
          </a:p>
          <a:p>
            <a:pPr marL="442595" marR="17145" indent="2540" algn="just">
              <a:lnSpc>
                <a:spcPct val="100200"/>
              </a:lnSpc>
            </a:pPr>
            <a:r>
              <a:rPr sz="1000" b="1" spc="40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80808"/>
                </a:solidFill>
                <a:latin typeface="Arial"/>
                <a:cs typeface="Arial"/>
              </a:rPr>
              <a:t>ún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80808"/>
                </a:solidFill>
                <a:latin typeface="Arial"/>
                <a:cs typeface="Arial"/>
              </a:rPr>
              <a:t>co: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penas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incisos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80808"/>
                </a:solidFill>
                <a:latin typeface="Times New Roman"/>
                <a:cs typeface="Times New Roman"/>
              </a:rPr>
              <a:t>1,</a:t>
            </a:r>
            <a:r>
              <a:rPr sz="10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50" spc="7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210" dirty="0">
                <a:solidFill>
                  <a:srgbClr val="080808"/>
                </a:solidFill>
                <a:latin typeface="Arial"/>
                <a:cs typeface="Arial"/>
              </a:rPr>
              <a:t>II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60" dirty="0">
                <a:solidFill>
                  <a:srgbClr val="080808"/>
                </a:solidFill>
                <a:latin typeface="Arial"/>
                <a:cs typeface="Arial"/>
              </a:rPr>
              <a:t>III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poderão 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aplicadas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cumulativamente 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não,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prejuízo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rescisão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unilateral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CBC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 do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marL="24765" marR="11430" indent="2540" algn="just">
              <a:lnSpc>
                <a:spcPct val="104700"/>
              </a:lnSpc>
              <a:spcBef>
                <a:spcPts val="735"/>
              </a:spcBef>
            </a:pP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80808"/>
                </a:solidFill>
                <a:latin typeface="Arial"/>
                <a:cs typeface="Arial"/>
              </a:rPr>
              <a:t>Segundo:</a:t>
            </a:r>
            <a:r>
              <a:rPr sz="1000" b="1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notificação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ap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icação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pena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idades,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relativas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inexecução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total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neste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Capítulo,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efetuada </a:t>
            </a:r>
            <a:r>
              <a:rPr sz="10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através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comunicação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formal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encaminhada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e­ mail</a:t>
            </a:r>
            <a:r>
              <a:rPr sz="10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à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contratada,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onde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deverá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assegurado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direito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à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defesa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prévia,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respeitando-se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 5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(cinco)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850">
              <a:latin typeface="Times New Roman"/>
              <a:cs typeface="Times New Roman"/>
            </a:endParaRPr>
          </a:p>
          <a:p>
            <a:pPr marL="24765" marR="8890" indent="2540" algn="just">
              <a:lnSpc>
                <a:spcPct val="102400"/>
              </a:lnSpc>
            </a:pP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00" b="1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80808"/>
                </a:solidFill>
                <a:latin typeface="Arial"/>
                <a:cs typeface="Arial"/>
              </a:rPr>
              <a:t>Terce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40" dirty="0">
                <a:solidFill>
                  <a:srgbClr val="080808"/>
                </a:solidFill>
                <a:latin typeface="Arial"/>
                <a:cs typeface="Arial"/>
              </a:rPr>
              <a:t>ro:</a:t>
            </a:r>
            <a:r>
              <a:rPr sz="100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haja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recusa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material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serviço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parte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Esporte </a:t>
            </a:r>
            <a:r>
              <a:rPr sz="1000" spc="-45" dirty="0">
                <a:solidFill>
                  <a:srgbClr val="080808"/>
                </a:solidFill>
                <a:latin typeface="Arial"/>
                <a:cs typeface="Arial"/>
              </a:rPr>
              <a:t>Cl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ube,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contratada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deverá,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dentro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originalmente </a:t>
            </a:r>
            <a:r>
              <a:rPr sz="10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contratado,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reparar,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corri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gir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remover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às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suas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custas,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todo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parte,</a:t>
            </a:r>
            <a:r>
              <a:rPr sz="10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viciado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defeitos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incorreções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80808"/>
                </a:solidFill>
                <a:latin typeface="Arial"/>
                <a:cs typeface="Arial"/>
              </a:rPr>
              <a:t>execução,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 sob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pena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restar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caracterizada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inexecução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80808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80808"/>
                </a:solidFill>
                <a:latin typeface="Arial"/>
                <a:cs typeface="Arial"/>
              </a:rPr>
              <a:t>contratado,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com </a:t>
            </a:r>
            <a:r>
              <a:rPr sz="10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24127" y="1060703"/>
            <a:ext cx="682752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486655" y="4779264"/>
            <a:ext cx="2474976" cy="1377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0287" y="5230367"/>
            <a:ext cx="2767584" cy="92659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18816" y="6400800"/>
            <a:ext cx="2401824" cy="10119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0703" y="8132064"/>
            <a:ext cx="2462784" cy="1341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602" y="433926"/>
            <a:ext cx="0" cy="1630045"/>
          </a:xfrm>
          <a:custGeom>
            <a:avLst/>
            <a:gdLst/>
            <a:ahLst/>
            <a:cxnLst/>
            <a:rect l="l" t="t" r="r" b="b"/>
            <a:pathLst>
              <a:path h="1630045">
                <a:moveTo>
                  <a:pt x="0" y="1629499"/>
                </a:moveTo>
                <a:lnTo>
                  <a:pt x="0" y="0"/>
                </a:lnTo>
              </a:path>
            </a:pathLst>
          </a:custGeom>
          <a:ln w="6045">
            <a:solidFill>
              <a:srgbClr val="D4D4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72016" y="8215772"/>
            <a:ext cx="1671955" cy="0"/>
          </a:xfrm>
          <a:custGeom>
            <a:avLst/>
            <a:gdLst/>
            <a:ahLst/>
            <a:cxnLst/>
            <a:rect l="l" t="t" r="r" b="b"/>
            <a:pathLst>
              <a:path w="1671954">
                <a:moveTo>
                  <a:pt x="0" y="0"/>
                </a:moveTo>
                <a:lnTo>
                  <a:pt x="1671632" y="0"/>
                </a:lnTo>
              </a:path>
            </a:pathLst>
          </a:custGeom>
          <a:ln w="151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9724" y="1173632"/>
            <a:ext cx="5831840" cy="2129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07110">
              <a:lnSpc>
                <a:spcPct val="100000"/>
              </a:lnSpc>
            </a:pPr>
            <a:r>
              <a:rPr sz="180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009650">
              <a:lnSpc>
                <a:spcPct val="100000"/>
              </a:lnSpc>
              <a:spcBef>
                <a:spcPts val="15"/>
              </a:spcBef>
            </a:pPr>
            <a:r>
              <a:rPr sz="1250" spc="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00">
              <a:latin typeface="Times New Roman"/>
              <a:cs typeface="Times New Roman"/>
            </a:endParaRPr>
          </a:p>
          <a:p>
            <a:pPr marR="9525" algn="r">
              <a:lnSpc>
                <a:spcPct val="100000"/>
              </a:lnSpc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consequente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sanções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anterior.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5080" indent="5715" algn="just">
              <a:lnSpc>
                <a:spcPts val="1290"/>
              </a:lnSpc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10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10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total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ce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ebrado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D"/>
                </a:solidFill>
                <a:latin typeface="Arial"/>
                <a:cs typeface="Arial"/>
              </a:rPr>
              <a:t>calculada</a:t>
            </a:r>
            <a:r>
              <a:rPr sz="1050" dirty="0">
                <a:solidFill>
                  <a:srgbClr val="1C1C1D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C1C1D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50%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cinquenta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atua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izado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obri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gação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cumprida,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ts val="1185"/>
              </a:lnSpc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excetuando-se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aquelas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grande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vulto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repercussões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significativas,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hipótese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8415" marR="15875" indent="-3175" algn="just">
              <a:lnSpc>
                <a:spcPts val="1240"/>
              </a:lnSpc>
              <a:spcBef>
                <a:spcPts val="50"/>
              </a:spcBef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graduação 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prevista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competente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instrumento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sendo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devidamente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justificada.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Página</a:t>
            </a:r>
            <a:r>
              <a:rPr spc="95" dirty="0"/>
              <a:t> </a:t>
            </a:r>
            <a:fld id="{81D60167-4931-47E6-BA6A-407CBD079E47}" type="slidenum">
              <a:rPr spc="110" dirty="0"/>
              <a:t>5</a:t>
            </a:fld>
            <a:r>
              <a:rPr spc="-75" dirty="0"/>
              <a:t> </a:t>
            </a:r>
            <a:r>
              <a:rPr spc="-5" dirty="0"/>
              <a:t>de</a:t>
            </a:r>
            <a:r>
              <a:rPr spc="45" dirty="0"/>
              <a:t> </a:t>
            </a:r>
            <a:r>
              <a:rPr spc="65" dirty="0"/>
              <a:t>5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75769" y="3421370"/>
            <a:ext cx="5823585" cy="871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99415" indent="2540">
              <a:lnSpc>
                <a:spcPct val="101499"/>
              </a:lnSpc>
              <a:tabLst>
                <a:tab pos="789305" algn="l"/>
                <a:tab pos="1409065" algn="l"/>
                <a:tab pos="1638935" algn="l"/>
                <a:tab pos="2270125" algn="l"/>
                <a:tab pos="2884170" algn="l"/>
                <a:tab pos="3416300" algn="l"/>
                <a:tab pos="3730625" algn="l"/>
                <a:tab pos="4443730" algn="l"/>
              </a:tabLst>
            </a:pP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Parágrafo	</a:t>
            </a:r>
            <a:r>
              <a:rPr sz="1100" b="1" spc="-35" dirty="0">
                <a:solidFill>
                  <a:srgbClr val="070707"/>
                </a:solidFill>
                <a:latin typeface="Arial"/>
                <a:cs typeface="Arial"/>
              </a:rPr>
              <a:t>Qui</a:t>
            </a:r>
            <a:r>
              <a:rPr sz="1100" b="1" spc="-10" dirty="0">
                <a:solidFill>
                  <a:srgbClr val="070707"/>
                </a:solidFill>
                <a:latin typeface="Arial"/>
                <a:cs typeface="Arial"/>
              </a:rPr>
              <a:t>nto:	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O	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presente	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	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poderá	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ser	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rescindido	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antecipadamente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CONTRATANTE,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incidência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indenização.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sz="1000" b="1" spc="-30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0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150" spc="90" dirty="0">
                <a:solidFill>
                  <a:srgbClr val="070707"/>
                </a:solidFill>
                <a:latin typeface="Times New Roman"/>
                <a:cs typeface="Times New Roman"/>
              </a:rPr>
              <a:t>2ª</a:t>
            </a:r>
            <a:r>
              <a:rPr sz="1150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spc="11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FORO</a:t>
            </a:r>
            <a:endParaRPr sz="100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819"/>
              </a:spcBef>
            </a:pP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Fica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eito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foro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Horizonte/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MG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dirimir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questões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oriundas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34778" y="3426515"/>
            <a:ext cx="2679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72747" y="4285265"/>
            <a:ext cx="5843270" cy="756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contrato.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estarem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justos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firmam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presença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01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testemunha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outra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CONTRATADO.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>
              <a:lnSpc>
                <a:spcPct val="100000"/>
              </a:lnSpc>
            </a:pP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Horizonte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Abril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5769" y="7625270"/>
            <a:ext cx="1001394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959316" y="7988742"/>
            <a:ext cx="914400" cy="316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50" spc="-405" dirty="0">
                <a:solidFill>
                  <a:srgbClr val="3F3D60"/>
                </a:solidFill>
                <a:latin typeface="Arial"/>
                <a:cs typeface="Arial"/>
              </a:rPr>
              <a:t>,</a:t>
            </a:r>
            <a:r>
              <a:rPr sz="3225" spc="-397" baseline="-7751" dirty="0">
                <a:solidFill>
                  <a:srgbClr val="1C1C1D"/>
                </a:solidFill>
                <a:latin typeface="Times New Roman"/>
                <a:cs typeface="Times New Roman"/>
              </a:rPr>
              <a:t>.</a:t>
            </a:r>
            <a:r>
              <a:rPr sz="3225" spc="-652" baseline="-7751" dirty="0">
                <a:solidFill>
                  <a:srgbClr val="1C1C1D"/>
                </a:solidFill>
                <a:latin typeface="Times New Roman"/>
                <a:cs typeface="Times New Roman"/>
              </a:rPr>
              <a:t>.</a:t>
            </a:r>
            <a:r>
              <a:rPr sz="1950" spc="-470" dirty="0">
                <a:solidFill>
                  <a:srgbClr val="524F6B"/>
                </a:solidFill>
                <a:latin typeface="Arial"/>
                <a:cs typeface="Arial"/>
              </a:rPr>
              <a:t>A</a:t>
            </a:r>
            <a:r>
              <a:rPr sz="1950" spc="-150" dirty="0">
                <a:solidFill>
                  <a:srgbClr val="524F6B"/>
                </a:solidFill>
                <a:latin typeface="Arial"/>
                <a:cs typeface="Arial"/>
              </a:rPr>
              <a:t> </a:t>
            </a:r>
            <a:r>
              <a:rPr sz="1700" i="1" spc="-229" dirty="0">
                <a:solidFill>
                  <a:srgbClr val="3F3D60"/>
                </a:solidFill>
                <a:latin typeface="Times New Roman"/>
                <a:cs typeface="Times New Roman"/>
              </a:rPr>
              <a:t>cm</a:t>
            </a:r>
            <a:r>
              <a:rPr sz="1700" i="1" spc="-235" dirty="0">
                <a:solidFill>
                  <a:srgbClr val="626272"/>
                </a:solidFill>
                <a:latin typeface="Times New Roman"/>
                <a:cs typeface="Times New Roman"/>
              </a:rPr>
              <a:t>o</a:t>
            </a:r>
            <a:r>
              <a:rPr sz="1700" i="1" spc="-114" dirty="0">
                <a:solidFill>
                  <a:srgbClr val="3F3D60"/>
                </a:solidFill>
                <a:latin typeface="Times New Roman"/>
                <a:cs typeface="Times New Roman"/>
              </a:rPr>
              <a:t>mckv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90105" y="8015688"/>
            <a:ext cx="66675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00" i="1" spc="-229" dirty="0">
                <a:solidFill>
                  <a:srgbClr val="919193"/>
                </a:solidFill>
                <a:latin typeface="Times New Roman"/>
                <a:cs typeface="Times New Roman"/>
              </a:rPr>
              <a:t>.</a:t>
            </a:r>
            <a:r>
              <a:rPr sz="1700" i="1" spc="-245" dirty="0">
                <a:solidFill>
                  <a:srgbClr val="919193"/>
                </a:solidFill>
                <a:latin typeface="Times New Roman"/>
                <a:cs typeface="Times New Roman"/>
              </a:rPr>
              <a:t>.</a:t>
            </a:r>
            <a:r>
              <a:rPr sz="1300" i="1" spc="-175" dirty="0">
                <a:solidFill>
                  <a:srgbClr val="75747C"/>
                </a:solidFill>
                <a:latin typeface="Times New Roman"/>
                <a:cs typeface="Times New Roman"/>
              </a:rPr>
              <a:t>fa</a:t>
            </a:r>
            <a:r>
              <a:rPr sz="1300" i="1" spc="-85" dirty="0">
                <a:solidFill>
                  <a:srgbClr val="75747C"/>
                </a:solidFill>
                <a:latin typeface="Times New Roman"/>
                <a:cs typeface="Times New Roman"/>
              </a:rPr>
              <a:t>.</a:t>
            </a:r>
            <a:r>
              <a:rPr sz="1300" i="1" spc="35" dirty="0">
                <a:solidFill>
                  <a:srgbClr val="75747C"/>
                </a:solidFill>
                <a:latin typeface="Times New Roman"/>
                <a:cs typeface="Times New Roman"/>
              </a:rPr>
              <a:t>ca</a:t>
            </a:r>
            <a:r>
              <a:rPr sz="1300" i="1" spc="-165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100" spc="5" dirty="0">
                <a:solidFill>
                  <a:srgbClr val="626272"/>
                </a:solidFill>
                <a:latin typeface="Times New Roman"/>
                <a:cs typeface="Times New Roman"/>
              </a:rPr>
              <a:t>u:\c2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30180" y="8312732"/>
            <a:ext cx="13392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98805" algn="l"/>
              </a:tabLst>
            </a:pP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NOME:	</a:t>
            </a:r>
            <a:r>
              <a:rPr sz="850" spc="785" dirty="0">
                <a:solidFill>
                  <a:srgbClr val="2F2A67"/>
                </a:solidFill>
                <a:latin typeface="Arial"/>
                <a:cs typeface="Arial"/>
              </a:rPr>
              <a:t>'</a:t>
            </a:r>
            <a:r>
              <a:rPr sz="850" spc="2165" dirty="0">
                <a:solidFill>
                  <a:srgbClr val="2F2A67"/>
                </a:solidFill>
                <a:latin typeface="Arial"/>
                <a:cs typeface="Arial"/>
              </a:rPr>
              <a:t>b</a:t>
            </a:r>
            <a:r>
              <a:rPr sz="950" spc="-80" dirty="0">
                <a:solidFill>
                  <a:srgbClr val="3F3D60"/>
                </a:solidFill>
                <a:latin typeface="Arial"/>
                <a:cs typeface="Arial"/>
              </a:rPr>
              <a:t>""':</a:t>
            </a:r>
            <a:r>
              <a:rPr sz="950" spc="-5" dirty="0">
                <a:solidFill>
                  <a:srgbClr val="3F3D60"/>
                </a:solidFill>
                <a:latin typeface="Arial"/>
                <a:cs typeface="Arial"/>
              </a:rPr>
              <a:t>I</a:t>
            </a:r>
            <a:r>
              <a:rPr sz="1050" spc="505" dirty="0">
                <a:solidFill>
                  <a:srgbClr val="524F6B"/>
                </a:solidFill>
                <a:latin typeface="Times New Roman"/>
                <a:cs typeface="Times New Roman"/>
              </a:rPr>
              <a:t>o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56717" y="8343389"/>
            <a:ext cx="537210" cy="379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30" dirty="0">
                <a:solidFill>
                  <a:srgbClr val="524F6B"/>
                </a:solidFill>
                <a:latin typeface="Times New Roman"/>
                <a:cs typeface="Times New Roman"/>
              </a:rPr>
              <a:t>A-v </a:t>
            </a:r>
            <a:r>
              <a:rPr sz="750" spc="-85" dirty="0">
                <a:solidFill>
                  <a:srgbClr val="524F6B"/>
                </a:solidFill>
                <a:latin typeface="Times New Roman"/>
                <a:cs typeface="Times New Roman"/>
              </a:rPr>
              <a:t> </a:t>
            </a:r>
            <a:r>
              <a:rPr sz="650" spc="215" dirty="0">
                <a:solidFill>
                  <a:srgbClr val="524F6B"/>
                </a:solidFill>
                <a:latin typeface="Times New Roman"/>
                <a:cs typeface="Times New Roman"/>
              </a:rPr>
              <a:t>\</a:t>
            </a:r>
            <a:r>
              <a:rPr sz="650" spc="320" dirty="0">
                <a:solidFill>
                  <a:srgbClr val="524F6B"/>
                </a:solidFill>
                <a:latin typeface="Times New Roman"/>
                <a:cs typeface="Times New Roman"/>
              </a:rPr>
              <a:t>-'O</a:t>
            </a:r>
            <a:endParaRPr sz="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900">
              <a:latin typeface="Times New Roman"/>
              <a:cs typeface="Times New Roman"/>
            </a:endParaRPr>
          </a:p>
          <a:p>
            <a:pPr marL="63500">
              <a:lnSpc>
                <a:spcPct val="100000"/>
              </a:lnSpc>
              <a:tabLst>
                <a:tab pos="353695" algn="l"/>
              </a:tabLst>
            </a:pPr>
            <a:r>
              <a:rPr sz="800" spc="635" dirty="0">
                <a:solidFill>
                  <a:srgbClr val="3F3D60"/>
                </a:solidFill>
                <a:latin typeface="Arial"/>
                <a:cs typeface="Arial"/>
              </a:rPr>
              <a:t>b	</a:t>
            </a:r>
            <a:r>
              <a:rPr sz="800" dirty="0">
                <a:solidFill>
                  <a:srgbClr val="3F3D60"/>
                </a:solidFill>
                <a:latin typeface="Arial"/>
                <a:cs typeface="Arial"/>
              </a:rPr>
              <a:t>'"'\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88491" y="8317124"/>
            <a:ext cx="122428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20" dirty="0">
                <a:solidFill>
                  <a:srgbClr val="524F6B"/>
                </a:solidFill>
                <a:latin typeface="Arial"/>
                <a:cs typeface="Arial"/>
              </a:rPr>
              <a:t>?'CY\&gt;o</a:t>
            </a:r>
            <a:r>
              <a:rPr sz="900" spc="50" dirty="0">
                <a:solidFill>
                  <a:srgbClr val="524F6B"/>
                </a:solidFill>
                <a:latin typeface="Arial"/>
                <a:cs typeface="Arial"/>
              </a:rPr>
              <a:t> </a:t>
            </a:r>
            <a:r>
              <a:rPr sz="850" i="1" spc="-50" dirty="0">
                <a:solidFill>
                  <a:srgbClr val="524F6B"/>
                </a:solidFill>
                <a:latin typeface="Times New Roman"/>
                <a:cs typeface="Times New Roman"/>
              </a:rPr>
              <a:t>Y"lL\</a:t>
            </a:r>
            <a:r>
              <a:rPr sz="850" i="1" dirty="0">
                <a:solidFill>
                  <a:srgbClr val="524F6B"/>
                </a:solidFill>
                <a:latin typeface="Times New Roman"/>
                <a:cs typeface="Times New Roman"/>
              </a:rPr>
              <a:t>  </a:t>
            </a:r>
            <a:r>
              <a:rPr sz="850" i="1" spc="105" dirty="0">
                <a:solidFill>
                  <a:srgbClr val="524F6B"/>
                </a:solidFill>
                <a:latin typeface="Times New Roman"/>
                <a:cs typeface="Times New Roman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NOME: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51301" y="8230977"/>
            <a:ext cx="2209800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89760" algn="l"/>
              </a:tabLst>
            </a:pPr>
            <a:r>
              <a:rPr sz="1450" spc="-250" dirty="0">
                <a:solidFill>
                  <a:srgbClr val="75747C"/>
                </a:solidFill>
                <a:latin typeface="Times New Roman"/>
                <a:cs typeface="Times New Roman"/>
              </a:rPr>
              <a:t>o.melo.-- </a:t>
            </a:r>
            <a:r>
              <a:rPr sz="1450" spc="160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300" spc="-245" dirty="0">
                <a:solidFill>
                  <a:srgbClr val="75747C"/>
                </a:solidFill>
                <a:latin typeface="Arial"/>
                <a:cs typeface="Arial"/>
              </a:rPr>
              <a:t>G</a:t>
            </a:r>
            <a:r>
              <a:rPr sz="1300" spc="-250" dirty="0">
                <a:solidFill>
                  <a:srgbClr val="75747C"/>
                </a:solidFill>
                <a:latin typeface="Arial"/>
                <a:cs typeface="Arial"/>
              </a:rPr>
              <a:t>u</a:t>
            </a:r>
            <a:r>
              <a:rPr sz="1300" spc="-225" dirty="0">
                <a:solidFill>
                  <a:srgbClr val="919193"/>
                </a:solidFill>
                <a:latin typeface="Arial"/>
                <a:cs typeface="Arial"/>
              </a:rPr>
              <a:t>·</a:t>
            </a:r>
            <a:r>
              <a:rPr sz="850" spc="-190" dirty="0">
                <a:solidFill>
                  <a:srgbClr val="75747C"/>
                </a:solidFill>
                <a:latin typeface="Times New Roman"/>
                <a:cs typeface="Times New Roman"/>
              </a:rPr>
              <a:t>&lt;:</a:t>
            </a:r>
            <a:r>
              <a:rPr sz="850" spc="-110" dirty="0">
                <a:solidFill>
                  <a:srgbClr val="75747C"/>
                </a:solidFill>
                <a:latin typeface="Times New Roman"/>
                <a:cs typeface="Times New Roman"/>
              </a:rPr>
              <a:t>.</a:t>
            </a:r>
            <a:r>
              <a:rPr sz="1500" i="1" spc="-185" dirty="0">
                <a:solidFill>
                  <a:srgbClr val="75747C"/>
                </a:solidFill>
                <a:latin typeface="Times New Roman"/>
                <a:cs typeface="Times New Roman"/>
              </a:rPr>
              <a:t>Lvno..</a:t>
            </a:r>
            <a:r>
              <a:rPr sz="1500" i="1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500" i="1" spc="-25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450" i="1" spc="-55" dirty="0">
                <a:solidFill>
                  <a:srgbClr val="75747C"/>
                </a:solidFill>
                <a:latin typeface="Times New Roman"/>
                <a:cs typeface="Times New Roman"/>
              </a:rPr>
              <a:t>Avuu.</a:t>
            </a:r>
            <a:r>
              <a:rPr sz="1450" i="1" dirty="0">
                <a:solidFill>
                  <a:srgbClr val="75747C"/>
                </a:solidFill>
                <a:latin typeface="Times New Roman"/>
                <a:cs typeface="Times New Roman"/>
              </a:rPr>
              <a:t>	</a:t>
            </a:r>
            <a:r>
              <a:rPr sz="1850" i="1" spc="-45" dirty="0">
                <a:solidFill>
                  <a:srgbClr val="626272"/>
                </a:solidFill>
                <a:latin typeface="Times New Roman"/>
                <a:cs typeface="Times New Roman"/>
              </a:rPr>
              <a:t>R.o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24135" y="8565550"/>
            <a:ext cx="31496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CPF: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80585" y="8555331"/>
            <a:ext cx="103441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85" dirty="0">
                <a:solidFill>
                  <a:srgbClr val="524F6B"/>
                </a:solidFill>
                <a:latin typeface="Arial"/>
                <a:cs typeface="Arial"/>
              </a:rPr>
              <a:t>OC\</a:t>
            </a:r>
            <a:r>
              <a:rPr sz="1150" spc="-190" dirty="0">
                <a:solidFill>
                  <a:srgbClr val="524F6B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524F6B"/>
                </a:solidFill>
                <a:latin typeface="Arial"/>
                <a:cs typeface="Arial"/>
              </a:rPr>
              <a:t>-i....</a:t>
            </a:r>
            <a:r>
              <a:rPr sz="1150" spc="-155" dirty="0">
                <a:solidFill>
                  <a:srgbClr val="524F6B"/>
                </a:solidFill>
                <a:latin typeface="Arial"/>
                <a:cs typeface="Arial"/>
              </a:rPr>
              <a:t> </a:t>
            </a:r>
            <a:r>
              <a:rPr sz="800" spc="620" dirty="0">
                <a:solidFill>
                  <a:srgbClr val="3F3D60"/>
                </a:solidFill>
                <a:latin typeface="Arial"/>
                <a:cs typeface="Arial"/>
              </a:rPr>
              <a:t>o</a:t>
            </a:r>
            <a:r>
              <a:rPr sz="800" spc="650" dirty="0">
                <a:solidFill>
                  <a:srgbClr val="3F3D60"/>
                </a:solidFill>
                <a:latin typeface="Arial"/>
                <a:cs typeface="Arial"/>
              </a:rPr>
              <a:t>4</a:t>
            </a:r>
            <a:r>
              <a:rPr sz="1000" i="1" spc="5" dirty="0">
                <a:solidFill>
                  <a:srgbClr val="626272"/>
                </a:solidFill>
                <a:latin typeface="Arial"/>
                <a:cs typeface="Arial"/>
              </a:rPr>
              <a:t>o,</a:t>
            </a:r>
            <a:r>
              <a:rPr sz="1000" i="1" dirty="0">
                <a:solidFill>
                  <a:srgbClr val="626272"/>
                </a:solidFill>
                <a:latin typeface="Arial"/>
                <a:cs typeface="Arial"/>
              </a:rPr>
              <a:t> </a:t>
            </a:r>
            <a:r>
              <a:rPr sz="1000" i="1" spc="60" dirty="0">
                <a:solidFill>
                  <a:srgbClr val="626272"/>
                </a:solidFill>
                <a:latin typeface="Arial"/>
                <a:cs typeface="Arial"/>
              </a:rPr>
              <a:t> </a:t>
            </a:r>
            <a:r>
              <a:rPr sz="1200" spc="409" dirty="0">
                <a:solidFill>
                  <a:srgbClr val="3F3D60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944202" y="8555331"/>
            <a:ext cx="1694814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CPF:  </a:t>
            </a:r>
            <a:r>
              <a:rPr sz="1100" b="1" spc="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i="1" spc="-220" dirty="0">
                <a:solidFill>
                  <a:srgbClr val="75747C"/>
                </a:solidFill>
                <a:latin typeface="Arial"/>
                <a:cs typeface="Arial"/>
              </a:rPr>
              <a:t>ú&lt;D</a:t>
            </a:r>
            <a:r>
              <a:rPr sz="1100" i="1" spc="-150" dirty="0">
                <a:solidFill>
                  <a:srgbClr val="75747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75747C"/>
                </a:solidFill>
                <a:latin typeface="Times New Roman"/>
                <a:cs typeface="Times New Roman"/>
              </a:rPr>
              <a:t>S</a:t>
            </a:r>
            <a:r>
              <a:rPr sz="1200" dirty="0">
                <a:solidFill>
                  <a:srgbClr val="75747C"/>
                </a:solidFill>
                <a:latin typeface="Times New Roman"/>
                <a:cs typeface="Times New Roman"/>
              </a:rPr>
              <a:t>  </a:t>
            </a:r>
            <a:r>
              <a:rPr sz="1200" spc="-30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200" spc="10" dirty="0">
                <a:solidFill>
                  <a:srgbClr val="75747C"/>
                </a:solidFill>
                <a:latin typeface="Times New Roman"/>
                <a:cs typeface="Times New Roman"/>
              </a:rPr>
              <a:t>3go</a:t>
            </a:r>
            <a:r>
              <a:rPr sz="1200" spc="100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200" spc="-90" dirty="0">
                <a:solidFill>
                  <a:srgbClr val="ACACB3"/>
                </a:solidFill>
                <a:latin typeface="Times New Roman"/>
                <a:cs typeface="Times New Roman"/>
              </a:rPr>
              <a:t>.</a:t>
            </a:r>
            <a:r>
              <a:rPr sz="1200" spc="30" dirty="0">
                <a:solidFill>
                  <a:srgbClr val="ACACB3"/>
                </a:solidFill>
                <a:latin typeface="Times New Roman"/>
                <a:cs typeface="Times New Roman"/>
              </a:rPr>
              <a:t> </a:t>
            </a:r>
            <a:r>
              <a:rPr sz="950" spc="-155" dirty="0">
                <a:solidFill>
                  <a:srgbClr val="75747C"/>
                </a:solidFill>
                <a:latin typeface="Arial"/>
                <a:cs typeface="Arial"/>
              </a:rPr>
              <a:t>.'.2</a:t>
            </a:r>
            <a:r>
              <a:rPr sz="950" spc="-170" dirty="0">
                <a:solidFill>
                  <a:srgbClr val="75747C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75747C"/>
                </a:solidFill>
                <a:latin typeface="Times New Roman"/>
                <a:cs typeface="Times New Roman"/>
              </a:rPr>
              <a:t>S6</a:t>
            </a:r>
            <a:r>
              <a:rPr sz="1100" spc="-45" dirty="0">
                <a:solidFill>
                  <a:srgbClr val="75747C"/>
                </a:solidFill>
                <a:latin typeface="Times New Roman"/>
                <a:cs typeface="Times New Roman"/>
              </a:rPr>
              <a:t> </a:t>
            </a:r>
            <a:r>
              <a:rPr sz="1100" spc="-95" dirty="0">
                <a:solidFill>
                  <a:srgbClr val="ACACB3"/>
                </a:solidFill>
                <a:latin typeface="Times New Roman"/>
                <a:cs typeface="Times New Roman"/>
              </a:rPr>
              <a:t>-</a:t>
            </a:r>
            <a:r>
              <a:rPr sz="1100" spc="114" dirty="0">
                <a:solidFill>
                  <a:srgbClr val="ACACB3"/>
                </a:solidFill>
                <a:latin typeface="Times New Roman"/>
                <a:cs typeface="Times New Roman"/>
              </a:rPr>
              <a:t> </a:t>
            </a:r>
            <a:r>
              <a:rPr sz="700" i="1" spc="105" dirty="0">
                <a:solidFill>
                  <a:srgbClr val="75747C"/>
                </a:solidFill>
                <a:latin typeface="Arial"/>
                <a:cs typeface="Arial"/>
              </a:rPr>
              <a:t>;i</a:t>
            </a:r>
            <a:r>
              <a:rPr sz="700" i="1" dirty="0">
                <a:solidFill>
                  <a:srgbClr val="75747C"/>
                </a:solidFill>
                <a:latin typeface="Arial"/>
                <a:cs typeface="Arial"/>
              </a:rPr>
              <a:t>  </a:t>
            </a:r>
            <a:r>
              <a:rPr sz="800" spc="-204" dirty="0">
                <a:solidFill>
                  <a:srgbClr val="3F3D60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1962</Words>
  <Application>Microsoft Office PowerPoint</Application>
  <PresentationFormat>Benutzerdefiniert</PresentationFormat>
  <Paragraphs>164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2018-06-25T18:46:59Z</dcterms:created>
  <dcterms:modified xsi:type="dcterms:W3CDTF">2018-06-25T16:47:03Z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