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071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60" y="829055"/>
            <a:ext cx="694943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827519" y="9863328"/>
            <a:ext cx="231648" cy="5486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42791" y="936264"/>
            <a:ext cx="1708785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0A0A0E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550" b="1" dirty="0">
                <a:solidFill>
                  <a:srgbClr val="0A0A0E"/>
                </a:solidFill>
                <a:latin typeface="Arial"/>
                <a:cs typeface="Arial"/>
              </a:rPr>
              <a:t>ESPORTE</a:t>
            </a:r>
            <a:r>
              <a:rPr sz="1550" b="1" spc="70" dirty="0">
                <a:solidFill>
                  <a:srgbClr val="0A0A0E"/>
                </a:solidFill>
                <a:latin typeface="Arial"/>
                <a:cs typeface="Arial"/>
              </a:rPr>
              <a:t> </a:t>
            </a:r>
            <a:r>
              <a:rPr sz="1550" b="1" spc="65" dirty="0">
                <a:solidFill>
                  <a:srgbClr val="34363A"/>
                </a:solidFill>
                <a:latin typeface="Arial"/>
                <a:cs typeface="Arial"/>
              </a:rPr>
              <a:t>C</a:t>
            </a:r>
            <a:r>
              <a:rPr sz="1550" b="1" spc="-45" dirty="0">
                <a:solidFill>
                  <a:srgbClr val="0A0A0E"/>
                </a:solidFill>
                <a:latin typeface="Arial"/>
                <a:cs typeface="Arial"/>
              </a:rPr>
              <a:t>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35660" y="1800728"/>
            <a:ext cx="5125085" cy="1607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">
              <a:lnSpc>
                <a:spcPct val="100000"/>
              </a:lnSpc>
            </a:pP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Belo 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Hor</a:t>
            </a:r>
            <a:r>
              <a:rPr sz="1100" spc="-8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zo</a:t>
            </a:r>
            <a:r>
              <a:rPr sz="1100" spc="-65" dirty="0">
                <a:solidFill>
                  <a:srgbClr val="34363A"/>
                </a:solidFill>
                <a:latin typeface="Arial"/>
                <a:cs typeface="Arial"/>
              </a:rPr>
              <a:t>n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te,</a:t>
            </a:r>
            <a:r>
              <a:rPr sz="1100" spc="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65" dirty="0">
                <a:solidFill>
                  <a:srgbClr val="464649"/>
                </a:solidFill>
                <a:latin typeface="Arial"/>
                <a:cs typeface="Arial"/>
              </a:rPr>
              <a:t>4</a:t>
            </a:r>
            <a:r>
              <a:rPr sz="1100" spc="1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 </a:t>
            </a:r>
            <a:r>
              <a:rPr sz="1100" spc="20" dirty="0">
                <a:solidFill>
                  <a:srgbClr val="464649"/>
                </a:solidFill>
                <a:latin typeface="Arial"/>
                <a:cs typeface="Arial"/>
              </a:rPr>
              <a:t>se</a:t>
            </a:r>
            <a:r>
              <a:rPr sz="1100" spc="-60" dirty="0">
                <a:solidFill>
                  <a:srgbClr val="464649"/>
                </a:solidFill>
                <a:latin typeface="Arial"/>
                <a:cs typeface="Arial"/>
              </a:rPr>
              <a:t>t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embro</a:t>
            </a:r>
            <a:r>
              <a:rPr sz="1100" spc="5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 </a:t>
            </a:r>
            <a:r>
              <a:rPr sz="1100" spc="45" dirty="0">
                <a:solidFill>
                  <a:srgbClr val="464649"/>
                </a:solidFill>
                <a:latin typeface="Arial"/>
                <a:cs typeface="Arial"/>
              </a:rPr>
              <a:t>20</a:t>
            </a:r>
            <a:r>
              <a:rPr sz="1100" spc="-85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5.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500">
              <a:latin typeface="Times New Roman"/>
              <a:cs typeface="Times New Roman"/>
            </a:endParaRPr>
          </a:p>
          <a:p>
            <a:pPr marL="12700">
              <a:lnSpc>
                <a:spcPts val="1495"/>
              </a:lnSpc>
            </a:pPr>
            <a:r>
              <a:rPr sz="1250" b="1" spc="-160" dirty="0">
                <a:solidFill>
                  <a:srgbClr val="0A0A0E"/>
                </a:solidFill>
                <a:latin typeface="Times New Roman"/>
                <a:cs typeface="Times New Roman"/>
              </a:rPr>
              <a:t>ATA  </a:t>
            </a:r>
            <a:r>
              <a:rPr sz="1250" b="1" spc="-13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50" dirty="0">
                <a:solidFill>
                  <a:srgbClr val="0A0A0E"/>
                </a:solidFill>
                <a:latin typeface="Times New Roman"/>
                <a:cs typeface="Times New Roman"/>
              </a:rPr>
              <a:t>DE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14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45" dirty="0">
                <a:solidFill>
                  <a:srgbClr val="0A0A0E"/>
                </a:solidFill>
                <a:latin typeface="Times New Roman"/>
                <a:cs typeface="Times New Roman"/>
              </a:rPr>
              <a:t>JULGAMENTO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  </a:t>
            </a:r>
            <a:r>
              <a:rPr sz="1250" b="1" spc="-130" dirty="0">
                <a:solidFill>
                  <a:srgbClr val="0A0A0E"/>
                </a:solidFill>
                <a:latin typeface="Times New Roman"/>
                <a:cs typeface="Times New Roman"/>
              </a:rPr>
              <a:t>DA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 </a:t>
            </a:r>
            <a:r>
              <a:rPr sz="1250" b="1" spc="-120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40" dirty="0">
                <a:solidFill>
                  <a:srgbClr val="0A0A0E"/>
                </a:solidFill>
                <a:latin typeface="Times New Roman"/>
                <a:cs typeface="Times New Roman"/>
              </a:rPr>
              <a:t>LICITAÇÃO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 </a:t>
            </a:r>
            <a:r>
              <a:rPr sz="1250" b="1" spc="-2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75" dirty="0">
                <a:solidFill>
                  <a:srgbClr val="0A0A0E"/>
                </a:solidFill>
                <a:latin typeface="Times New Roman"/>
                <a:cs typeface="Times New Roman"/>
              </a:rPr>
              <a:t>-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70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A0A0E"/>
                </a:solidFill>
                <a:latin typeface="Times New Roman"/>
                <a:cs typeface="Times New Roman"/>
              </a:rPr>
              <a:t>CONVITE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 </a:t>
            </a:r>
            <a:r>
              <a:rPr sz="1250" b="1" spc="-7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A0A0E"/>
                </a:solidFill>
                <a:latin typeface="Times New Roman"/>
                <a:cs typeface="Times New Roman"/>
              </a:rPr>
              <a:t>N</a:t>
            </a:r>
            <a:r>
              <a:rPr sz="1250" b="1" spc="30" dirty="0">
                <a:solidFill>
                  <a:srgbClr val="0A0A0E"/>
                </a:solidFill>
                <a:latin typeface="Times New Roman"/>
                <a:cs typeface="Times New Roman"/>
              </a:rPr>
              <a:t>.</a:t>
            </a:r>
            <a:r>
              <a:rPr sz="1125" b="1" spc="375" baseline="25925" dirty="0">
                <a:solidFill>
                  <a:srgbClr val="34363A"/>
                </a:solidFill>
                <a:latin typeface="Arial"/>
                <a:cs typeface="Arial"/>
              </a:rPr>
              <a:t>0</a:t>
            </a:r>
            <a:r>
              <a:rPr sz="1125" b="1" baseline="25925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25" b="1" spc="44" baseline="259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50" b="1" spc="114" dirty="0">
                <a:solidFill>
                  <a:srgbClr val="0A0A0E"/>
                </a:solidFill>
                <a:latin typeface="Times New Roman"/>
                <a:cs typeface="Times New Roman"/>
              </a:rPr>
              <a:t>005/</a:t>
            </a:r>
            <a:r>
              <a:rPr sz="1250" b="1" spc="-130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75" dirty="0">
                <a:solidFill>
                  <a:srgbClr val="0A0A0E"/>
                </a:solidFill>
                <a:latin typeface="Times New Roman"/>
                <a:cs typeface="Times New Roman"/>
              </a:rPr>
              <a:t>2015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8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spc="445" dirty="0">
                <a:solidFill>
                  <a:srgbClr val="34363A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  <a:p>
            <a:pPr marL="18415" marR="5080">
              <a:lnSpc>
                <a:spcPts val="1340"/>
              </a:lnSpc>
              <a:spcBef>
                <a:spcPts val="20"/>
              </a:spcBef>
              <a:tabLst>
                <a:tab pos="977265" algn="l"/>
                <a:tab pos="1320800" algn="l"/>
                <a:tab pos="1858010" algn="l"/>
                <a:tab pos="3063875" algn="l"/>
                <a:tab pos="3721100" algn="l"/>
              </a:tabLst>
            </a:pP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Contratação  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 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empresa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especia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izada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agenc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iamento  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serviços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Hospedagem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Hotéis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(compreendendo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reserva,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	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marcaçã</a:t>
            </a: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100" spc="305" dirty="0">
                <a:solidFill>
                  <a:srgbClr val="34363A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em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ssã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100" spc="430" dirty="0">
                <a:solidFill>
                  <a:srgbClr val="34363A"/>
                </a:solidFill>
                <a:latin typeface="Arial"/>
                <a:cs typeface="Arial"/>
              </a:rPr>
              <a:t>,</a:t>
            </a:r>
            <a:endParaRPr sz="1100">
              <a:latin typeface="Arial"/>
              <a:cs typeface="Arial"/>
            </a:endParaRPr>
          </a:p>
          <a:p>
            <a:pPr marL="12700" marR="46990" indent="5715">
              <a:lnSpc>
                <a:spcPct val="101200"/>
              </a:lnSpc>
              <a:tabLst>
                <a:tab pos="766445" algn="l"/>
                <a:tab pos="1103630" algn="l"/>
                <a:tab pos="1532255" algn="l"/>
                <a:tab pos="1755139" algn="l"/>
                <a:tab pos="2448560" algn="l"/>
                <a:tab pos="3926204" algn="l"/>
                <a:tab pos="4227830" algn="l"/>
                <a:tab pos="4879340" algn="l"/>
              </a:tabLst>
            </a:pP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rem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ssã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100" spc="430" dirty="0">
                <a:solidFill>
                  <a:srgbClr val="34363A"/>
                </a:solidFill>
                <a:latin typeface="Arial"/>
                <a:cs typeface="Arial"/>
              </a:rPr>
              <a:t>,</a:t>
            </a:r>
            <a:r>
              <a:rPr sz="1100" spc="-9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terações,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cancel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amento 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hospedagem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464649"/>
                </a:solidFill>
                <a:latin typeface="Arial"/>
                <a:cs typeface="Arial"/>
              </a:rPr>
              <a:t>at</a:t>
            </a:r>
            <a:r>
              <a:rPr sz="1100" spc="-45" dirty="0">
                <a:solidFill>
                  <a:srgbClr val="464649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etas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com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464649"/>
                </a:solidFill>
                <a:latin typeface="Arial"/>
                <a:cs typeface="Arial"/>
              </a:rPr>
              <a:t>ssões</a:t>
            </a:r>
            <a:r>
              <a:rPr sz="1100" spc="-2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34363A"/>
                </a:solidFill>
                <a:latin typeface="Arial"/>
                <a:cs typeface="Arial"/>
              </a:rPr>
              <a:t>t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écnicas),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todo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75" dirty="0">
                <a:solidFill>
                  <a:srgbClr val="464649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	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territór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Naciona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4363A"/>
                </a:solidFill>
                <a:latin typeface="Arial"/>
                <a:cs typeface="Arial"/>
              </a:rPr>
              <a:t>;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 prestação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serv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iços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em</a:t>
            </a:r>
            <a:endParaRPr sz="1100">
              <a:latin typeface="Arial"/>
              <a:cs typeface="Arial"/>
            </a:endParaRPr>
          </a:p>
          <a:p>
            <a:pPr marL="18415" marR="45720">
              <a:lnSpc>
                <a:spcPct val="104800"/>
              </a:lnSpc>
              <a:tabLst>
                <a:tab pos="657860" algn="l"/>
                <a:tab pos="1122045" algn="l"/>
                <a:tab pos="1441450" algn="l"/>
                <a:tab pos="2388235" algn="l"/>
                <a:tab pos="2865120" algn="l"/>
                <a:tab pos="3383279" algn="l"/>
                <a:tab pos="4167504" algn="l"/>
                <a:tab pos="4474845" algn="l"/>
                <a:tab pos="4987925" algn="l"/>
              </a:tabLst>
            </a:pP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agenc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iamento 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ve</a:t>
            </a:r>
            <a:r>
              <a:rPr sz="1100" spc="-75" dirty="0">
                <a:solidFill>
                  <a:srgbClr val="34363A"/>
                </a:solidFill>
                <a:latin typeface="Arial"/>
                <a:cs typeface="Arial"/>
              </a:rPr>
              <a:t>í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culo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4363A"/>
                </a:solidFill>
                <a:latin typeface="Arial"/>
                <a:cs typeface="Arial"/>
              </a:rPr>
              <a:t>t</a:t>
            </a:r>
            <a:r>
              <a:rPr sz="1100" spc="3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po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Van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com </a:t>
            </a:r>
            <a:r>
              <a:rPr sz="1100" spc="6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motor</a:t>
            </a:r>
            <a:r>
              <a:rPr sz="1100" spc="-4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sta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tras</a:t>
            </a:r>
            <a:r>
              <a:rPr sz="1100" spc="-5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ado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nterno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nas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64649"/>
                </a:solidFill>
                <a:latin typeface="Arial"/>
                <a:cs typeface="Arial"/>
              </a:rPr>
              <a:t>c</a:t>
            </a:r>
            <a:r>
              <a:rPr sz="1100" spc="-55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dades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	</a:t>
            </a:r>
            <a:r>
              <a:rPr sz="1100" spc="-30" dirty="0">
                <a:solidFill>
                  <a:srgbClr val="464649"/>
                </a:solidFill>
                <a:latin typeface="Arial"/>
                <a:cs typeface="Arial"/>
              </a:rPr>
              <a:t>sede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	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competições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	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onde	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serão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rea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34363A"/>
                </a:solidFill>
                <a:latin typeface="Arial"/>
                <a:cs typeface="Arial"/>
              </a:rPr>
              <a:t>zados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jogos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	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47721" y="3418370"/>
            <a:ext cx="2374265" cy="510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3000"/>
              </a:lnSpc>
            </a:pPr>
            <a:r>
              <a:rPr sz="1100" spc="-60" dirty="0">
                <a:solidFill>
                  <a:srgbClr val="464649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ocaçã</a:t>
            </a:r>
            <a:r>
              <a:rPr sz="1100" spc="-90" dirty="0">
                <a:solidFill>
                  <a:srgbClr val="464649"/>
                </a:solidFill>
                <a:latin typeface="Arial"/>
                <a:cs typeface="Arial"/>
              </a:rPr>
              <a:t>o</a:t>
            </a:r>
            <a:r>
              <a:rPr sz="1100" spc="160" dirty="0">
                <a:solidFill>
                  <a:srgbClr val="676769"/>
                </a:solidFill>
                <a:latin typeface="Arial"/>
                <a:cs typeface="Arial"/>
              </a:rPr>
              <a:t>/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fretamento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64649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464649"/>
                </a:solidFill>
                <a:latin typeface="Arial"/>
                <a:cs typeface="Arial"/>
              </a:rPr>
              <a:t>Veícu</a:t>
            </a:r>
            <a:r>
              <a:rPr sz="1100" spc="25" dirty="0">
                <a:solidFill>
                  <a:srgbClr val="464649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Tipo </a:t>
            </a:r>
            <a:r>
              <a:rPr sz="1100" spc="-15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spc="100" dirty="0">
                <a:solidFill>
                  <a:srgbClr val="464649"/>
                </a:solidFill>
                <a:latin typeface="Arial"/>
                <a:cs typeface="Arial"/>
              </a:rPr>
              <a:t>n</a:t>
            </a:r>
            <a:r>
              <a:rPr sz="1100" spc="-80" dirty="0">
                <a:solidFill>
                  <a:srgbClr val="464649"/>
                </a:solidFill>
                <a:latin typeface="Arial"/>
                <a:cs typeface="Arial"/>
              </a:rPr>
              <a:t>t</a:t>
            </a:r>
            <a:r>
              <a:rPr sz="1100" spc="15" dirty="0">
                <a:solidFill>
                  <a:srgbClr val="464649"/>
                </a:solidFill>
                <a:latin typeface="Arial"/>
                <a:cs typeface="Arial"/>
              </a:rPr>
              <a:t>ermunic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pal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464649"/>
                </a:solidFill>
                <a:latin typeface="Arial"/>
                <a:cs typeface="Arial"/>
              </a:rPr>
              <a:t>nteres</a:t>
            </a:r>
            <a:r>
              <a:rPr sz="1100" spc="-75" dirty="0">
                <a:solidFill>
                  <a:srgbClr val="464649"/>
                </a:solidFill>
                <a:latin typeface="Arial"/>
                <a:cs typeface="Arial"/>
              </a:rPr>
              <a:t>t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adual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64649"/>
                </a:solidFill>
                <a:latin typeface="Arial"/>
                <a:cs typeface="Arial"/>
              </a:rPr>
              <a:t>para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4363A"/>
                </a:solidFill>
                <a:latin typeface="Arial"/>
                <a:cs typeface="Arial"/>
              </a:rPr>
              <a:t>FORMANDO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1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AT</a:t>
            </a:r>
            <a:r>
              <a:rPr sz="1100" spc="-80" dirty="0">
                <a:solidFill>
                  <a:srgbClr val="34363A"/>
                </a:solidFill>
                <a:latin typeface="Arial"/>
                <a:cs typeface="Arial"/>
              </a:rPr>
              <a:t>LETAS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8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100" spc="-8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34363A"/>
                </a:solidFill>
                <a:latin typeface="Arial"/>
                <a:cs typeface="Arial"/>
              </a:rPr>
              <a:t>ÍMPICOS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78104" y="3418370"/>
            <a:ext cx="2679065" cy="510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 algn="just">
              <a:lnSpc>
                <a:spcPct val="103000"/>
              </a:lnSpc>
            </a:pP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M</a:t>
            </a:r>
            <a:r>
              <a:rPr sz="1100" spc="-9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cro-ôn</a:t>
            </a:r>
            <a:r>
              <a:rPr sz="1100" spc="3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bus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transporte  </a:t>
            </a:r>
            <a:r>
              <a:rPr sz="1100" spc="-8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4363A"/>
                </a:solidFill>
                <a:latin typeface="Arial"/>
                <a:cs typeface="Arial"/>
              </a:rPr>
              <a:t>m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u</a:t>
            </a:r>
            <a:r>
              <a:rPr sz="1100" spc="20" dirty="0">
                <a:solidFill>
                  <a:srgbClr val="34363A"/>
                </a:solidFill>
                <a:latin typeface="Arial"/>
                <a:cs typeface="Arial"/>
              </a:rPr>
              <a:t>nic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pa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305" dirty="0">
                <a:solidFill>
                  <a:srgbClr val="34363A"/>
                </a:solidFill>
                <a:latin typeface="Arial"/>
                <a:cs typeface="Arial"/>
              </a:rPr>
              <a:t>,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atendimento  </a:t>
            </a: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4363A"/>
                </a:solidFill>
                <a:latin typeface="Arial"/>
                <a:cs typeface="Arial"/>
              </a:rPr>
              <a:t>PROJETO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34363A"/>
                </a:solidFill>
                <a:latin typeface="Arial"/>
                <a:cs typeface="Arial"/>
              </a:rPr>
              <a:t>MACKENZ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229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8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430" dirty="0">
                <a:solidFill>
                  <a:srgbClr val="34363A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10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atend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6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1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Unidade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6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do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35660" y="3934503"/>
            <a:ext cx="5088890" cy="5035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890" indent="12065">
              <a:lnSpc>
                <a:spcPct val="104800"/>
              </a:lnSpc>
            </a:pP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Mackenzie </a:t>
            </a: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Esporte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4363A"/>
                </a:solidFill>
                <a:latin typeface="Arial"/>
                <a:cs typeface="Arial"/>
              </a:rPr>
              <a:t>C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ube,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4363A"/>
                </a:solidFill>
                <a:latin typeface="Arial"/>
                <a:cs typeface="Arial"/>
              </a:rPr>
              <a:t>local</a:t>
            </a:r>
            <a:r>
              <a:rPr sz="1100" spc="-6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34363A"/>
                </a:solidFill>
                <a:latin typeface="Arial"/>
                <a:cs typeface="Arial"/>
              </a:rPr>
              <a:t>zada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Rua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Congonhas,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34363A"/>
                </a:solidFill>
                <a:latin typeface="Arial"/>
                <a:cs typeface="Arial"/>
              </a:rPr>
              <a:t>n</a:t>
            </a:r>
            <a:r>
              <a:rPr sz="1100" spc="-75" dirty="0">
                <a:solidFill>
                  <a:srgbClr val="0A0A0E"/>
                </a:solidFill>
                <a:latin typeface="Arial"/>
                <a:cs typeface="Arial"/>
              </a:rPr>
              <a:t>.</a:t>
            </a:r>
            <a:r>
              <a:rPr sz="1200" spc="217" baseline="20833" dirty="0">
                <a:solidFill>
                  <a:srgbClr val="464649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464649"/>
                </a:solidFill>
                <a:latin typeface="Times New Roman"/>
                <a:cs typeface="Times New Roman"/>
              </a:rPr>
              <a:t> </a:t>
            </a:r>
            <a:r>
              <a:rPr sz="1200" spc="67" baseline="20833" dirty="0">
                <a:solidFill>
                  <a:srgbClr val="464649"/>
                </a:solidFill>
                <a:latin typeface="Times New Roman"/>
                <a:cs typeface="Times New Roman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450,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Ba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34363A"/>
                </a:solidFill>
                <a:latin typeface="Arial"/>
                <a:cs typeface="Arial"/>
              </a:rPr>
              <a:t>rro</a:t>
            </a:r>
            <a:r>
              <a:rPr sz="1100" spc="1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Santo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Antôni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100" spc="405" dirty="0">
                <a:solidFill>
                  <a:srgbClr val="34363A"/>
                </a:solidFill>
                <a:latin typeface="Arial"/>
                <a:cs typeface="Arial"/>
              </a:rPr>
              <a:t>,</a:t>
            </a:r>
            <a:r>
              <a:rPr sz="1100" spc="-114" dirty="0">
                <a:solidFill>
                  <a:srgbClr val="464649"/>
                </a:solidFill>
                <a:latin typeface="Arial"/>
                <a:cs typeface="Arial"/>
              </a:rPr>
              <a:t>CEP</a:t>
            </a: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64649"/>
                </a:solidFill>
                <a:latin typeface="Arial"/>
                <a:cs typeface="Arial"/>
              </a:rPr>
              <a:t>30.330-</a:t>
            </a:r>
            <a:r>
              <a:rPr sz="1100" spc="-40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15" dirty="0">
                <a:solidFill>
                  <a:srgbClr val="464649"/>
                </a:solidFill>
                <a:latin typeface="Arial"/>
                <a:cs typeface="Arial"/>
              </a:rPr>
              <a:t>00,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em</a:t>
            </a:r>
            <a:r>
              <a:rPr sz="1100" spc="9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Belo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Hor</a:t>
            </a:r>
            <a:r>
              <a:rPr sz="1100" spc="-9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zonte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380" dirty="0">
                <a:solidFill>
                  <a:srgbClr val="464649"/>
                </a:solidFill>
                <a:latin typeface="Arial"/>
                <a:cs typeface="Arial"/>
              </a:rPr>
              <a:t>-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4363A"/>
                </a:solidFill>
                <a:latin typeface="Arial"/>
                <a:cs typeface="Arial"/>
              </a:rPr>
              <a:t>M</a:t>
            </a: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G</a:t>
            </a:r>
            <a:r>
              <a:rPr sz="1100" spc="80" dirty="0">
                <a:solidFill>
                  <a:srgbClr val="0A0A0E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200">
              <a:latin typeface="Times New Roman"/>
              <a:cs typeface="Times New Roman"/>
            </a:endParaRPr>
          </a:p>
          <a:p>
            <a:pPr marL="18415" marR="5715" indent="-6350" algn="just">
              <a:lnSpc>
                <a:spcPct val="103000"/>
              </a:lnSpc>
            </a:pP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Comissão</a:t>
            </a:r>
            <a:r>
              <a:rPr sz="1100" spc="1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Aquisições,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representando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neste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ato</a:t>
            </a:r>
            <a:r>
              <a:rPr sz="1100" spc="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Mackenzi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Esporte</a:t>
            </a:r>
            <a:r>
              <a:rPr sz="1100" spc="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Clube, após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ana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isar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documentação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 </a:t>
            </a:r>
            <a:r>
              <a:rPr sz="1100" spc="-1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"Habilitação"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 </a:t>
            </a:r>
            <a:r>
              <a:rPr sz="1100" spc="3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"Propos</a:t>
            </a:r>
            <a:r>
              <a:rPr sz="1100" spc="10" dirty="0">
                <a:solidFill>
                  <a:srgbClr val="464649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212124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12124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212124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Comercial"</a:t>
            </a:r>
            <a:r>
              <a:rPr sz="1100" spc="-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apresentada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no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processo</a:t>
            </a:r>
            <a:r>
              <a:rPr sz="1100" spc="6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em</a:t>
            </a:r>
            <a:r>
              <a:rPr sz="1100" spc="3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referência, dec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</a:t>
            </a:r>
            <a:r>
              <a:rPr sz="1100" spc="6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64649"/>
                </a:solidFill>
                <a:latin typeface="Arial"/>
                <a:cs typeface="Arial"/>
              </a:rPr>
              <a:t>pe</a:t>
            </a:r>
            <a:r>
              <a:rPr sz="1100" spc="-75" dirty="0">
                <a:solidFill>
                  <a:srgbClr val="464649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seguinte</a:t>
            </a:r>
            <a:r>
              <a:rPr sz="1100" spc="13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resu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tado: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" algn="just">
              <a:lnSpc>
                <a:spcPct val="100000"/>
              </a:lnSpc>
            </a:pPr>
            <a:r>
              <a:rPr sz="1250" b="1" spc="-130" dirty="0">
                <a:solidFill>
                  <a:srgbClr val="0A0A0E"/>
                </a:solidFill>
                <a:latin typeface="Times New Roman"/>
                <a:cs typeface="Times New Roman"/>
              </a:rPr>
              <a:t>DA</a:t>
            </a:r>
            <a:r>
              <a:rPr sz="1250" b="1" spc="80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A0A0E"/>
                </a:solidFill>
                <a:latin typeface="Times New Roman"/>
                <a:cs typeface="Times New Roman"/>
              </a:rPr>
              <a:t>HABILITAÇÃO: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>
              <a:latin typeface="Times New Roman"/>
              <a:cs typeface="Times New Roman"/>
            </a:endParaRPr>
          </a:p>
          <a:p>
            <a:pPr marL="18415" marR="6985" indent="5715">
              <a:lnSpc>
                <a:spcPct val="108400"/>
              </a:lnSpc>
            </a:pP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-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Todas</a:t>
            </a:r>
            <a:r>
              <a:rPr sz="1100" spc="114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as</a:t>
            </a:r>
            <a:r>
              <a:rPr sz="1100" spc="6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4</a:t>
            </a:r>
            <a:r>
              <a:rPr sz="1100" spc="6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prat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cantes</a:t>
            </a:r>
            <a:r>
              <a:rPr sz="1100" spc="1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64649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certame</a:t>
            </a:r>
            <a:r>
              <a:rPr sz="1100" spc="9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foram</a:t>
            </a:r>
            <a:r>
              <a:rPr sz="1100" spc="1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habi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tadas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para</a:t>
            </a:r>
            <a:r>
              <a:rPr sz="1100" spc="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fase</a:t>
            </a:r>
            <a:r>
              <a:rPr sz="1100" spc="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de aná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se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das</a:t>
            </a:r>
            <a:r>
              <a:rPr sz="1100" spc="8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propo</a:t>
            </a:r>
            <a:r>
              <a:rPr sz="1100" spc="-90" dirty="0">
                <a:solidFill>
                  <a:srgbClr val="34363A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tas</a:t>
            </a:r>
            <a:r>
              <a:rPr sz="1100" spc="3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comerc</a:t>
            </a:r>
            <a:r>
              <a:rPr sz="1100" spc="-5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ais,</a:t>
            </a:r>
            <a:r>
              <a:rPr sz="1100" spc="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sendo: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spc="45" dirty="0">
                <a:solidFill>
                  <a:srgbClr val="34363A"/>
                </a:solidFill>
                <a:latin typeface="Times New Roman"/>
                <a:cs typeface="Times New Roman"/>
              </a:rPr>
              <a:t>1.</a:t>
            </a:r>
            <a:r>
              <a:rPr sz="1200" spc="-60" dirty="0">
                <a:solidFill>
                  <a:srgbClr val="34363A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34363A"/>
                </a:solidFill>
                <a:latin typeface="Arial"/>
                <a:cs typeface="Arial"/>
              </a:rPr>
              <a:t>Viação</a:t>
            </a:r>
            <a:r>
              <a:rPr sz="1100" spc="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64649"/>
                </a:solidFill>
                <a:latin typeface="Arial"/>
                <a:cs typeface="Arial"/>
              </a:rPr>
              <a:t>Tri</a:t>
            </a:r>
            <a:r>
              <a:rPr sz="1100" spc="25" dirty="0">
                <a:solidFill>
                  <a:srgbClr val="464649"/>
                </a:solidFill>
                <a:latin typeface="Arial"/>
                <a:cs typeface="Arial"/>
              </a:rPr>
              <a:t>unfo</a:t>
            </a:r>
            <a:r>
              <a:rPr sz="1100" spc="3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9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34363A"/>
                </a:solidFill>
                <a:latin typeface="Arial"/>
                <a:cs typeface="Arial"/>
              </a:rPr>
              <a:t>TDA</a:t>
            </a:r>
            <a:r>
              <a:rPr sz="1100" spc="1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ME,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4363A"/>
                </a:solidFill>
                <a:latin typeface="Arial"/>
                <a:cs typeface="Arial"/>
              </a:rPr>
              <a:t>CNPJ</a:t>
            </a:r>
            <a:r>
              <a:rPr sz="1100" spc="9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06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.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047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.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605/000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1</a:t>
            </a:r>
            <a:r>
              <a:rPr sz="1100" spc="70" dirty="0">
                <a:solidFill>
                  <a:srgbClr val="34363A"/>
                </a:solidFill>
                <a:latin typeface="Arial"/>
                <a:cs typeface="Arial"/>
              </a:rPr>
              <a:t>-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1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4;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150">
              <a:latin typeface="Times New Roman"/>
              <a:cs typeface="Times New Roman"/>
            </a:endParaRPr>
          </a:p>
          <a:p>
            <a:pPr marL="24765" algn="just">
              <a:lnSpc>
                <a:spcPct val="100000"/>
              </a:lnSpc>
              <a:buClr>
                <a:srgbClr val="464649"/>
              </a:buClr>
              <a:buFont typeface="Arial"/>
              <a:buAutoNum type="arabicPeriod" startAt="2"/>
              <a:tabLst>
                <a:tab pos="193675" algn="l"/>
              </a:tabLst>
            </a:pPr>
            <a:r>
              <a:rPr sz="1100" spc="-15" dirty="0">
                <a:solidFill>
                  <a:srgbClr val="464649"/>
                </a:solidFill>
                <a:latin typeface="Arial"/>
                <a:cs typeface="Arial"/>
              </a:rPr>
              <a:t>My</a:t>
            </a:r>
            <a:r>
              <a:rPr sz="1100" spc="-3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464649"/>
                </a:solidFill>
                <a:latin typeface="Arial"/>
                <a:cs typeface="Arial"/>
              </a:rPr>
              <a:t>Way</a:t>
            </a:r>
            <a:r>
              <a:rPr sz="1100" spc="10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64649"/>
                </a:solidFill>
                <a:latin typeface="Arial"/>
                <a:cs typeface="Arial"/>
              </a:rPr>
              <a:t>Viagens</a:t>
            </a:r>
            <a:r>
              <a:rPr sz="1100" spc="10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64649"/>
                </a:solidFill>
                <a:latin typeface="Arial"/>
                <a:cs typeface="Arial"/>
              </a:rPr>
              <a:t>e</a:t>
            </a:r>
            <a:r>
              <a:rPr sz="1100" spc="-6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Tur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smo</a:t>
            </a:r>
            <a:r>
              <a:rPr sz="1100" spc="8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90" dirty="0">
                <a:solidFill>
                  <a:srgbClr val="464649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464649"/>
                </a:solidFill>
                <a:latin typeface="Arial"/>
                <a:cs typeface="Arial"/>
              </a:rPr>
              <a:t>TDA,</a:t>
            </a:r>
            <a:r>
              <a:rPr sz="1100" spc="4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4363A"/>
                </a:solidFill>
                <a:latin typeface="Arial"/>
                <a:cs typeface="Arial"/>
              </a:rPr>
              <a:t>CNPJ</a:t>
            </a:r>
            <a:r>
              <a:rPr sz="1100" spc="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64649"/>
                </a:solidFill>
                <a:latin typeface="Arial"/>
                <a:cs typeface="Arial"/>
              </a:rPr>
              <a:t>0</a:t>
            </a: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9</a:t>
            </a:r>
            <a:r>
              <a:rPr sz="1100" spc="20" dirty="0">
                <a:solidFill>
                  <a:srgbClr val="0A0A0E"/>
                </a:solidFill>
                <a:latin typeface="Arial"/>
                <a:cs typeface="Arial"/>
              </a:rPr>
              <a:t>.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507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.</a:t>
            </a:r>
            <a:r>
              <a:rPr sz="1100" spc="20" dirty="0">
                <a:solidFill>
                  <a:srgbClr val="34363A"/>
                </a:solidFill>
                <a:latin typeface="Arial"/>
                <a:cs typeface="Arial"/>
              </a:rPr>
              <a:t>2</a:t>
            </a:r>
            <a:r>
              <a:rPr sz="1100" spc="-114" dirty="0">
                <a:solidFill>
                  <a:srgbClr val="34363A"/>
                </a:solidFill>
                <a:latin typeface="Arial"/>
                <a:cs typeface="Arial"/>
              </a:rPr>
              <a:t>1</a:t>
            </a: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4</a:t>
            </a:r>
            <a:r>
              <a:rPr sz="1100" spc="210" dirty="0">
                <a:solidFill>
                  <a:srgbClr val="676769"/>
                </a:solidFill>
                <a:latin typeface="Arial"/>
                <a:cs typeface="Arial"/>
              </a:rPr>
              <a:t>/</a:t>
            </a:r>
            <a:r>
              <a:rPr sz="1100" spc="20" dirty="0">
                <a:solidFill>
                  <a:srgbClr val="34363A"/>
                </a:solidFill>
                <a:latin typeface="Arial"/>
                <a:cs typeface="Arial"/>
              </a:rPr>
              <a:t>000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34363A"/>
                </a:solidFill>
                <a:latin typeface="Arial"/>
                <a:cs typeface="Arial"/>
              </a:rPr>
              <a:t>-23;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  <a:buClr>
                <a:srgbClr val="464649"/>
              </a:buClr>
              <a:buFont typeface="Arial"/>
              <a:buAutoNum type="arabicPeriod" startAt="2"/>
            </a:pPr>
            <a:endParaRPr sz="1100">
              <a:latin typeface="Times New Roman"/>
              <a:cs typeface="Times New Roman"/>
            </a:endParaRPr>
          </a:p>
          <a:p>
            <a:pPr marL="24765" marR="5080">
              <a:lnSpc>
                <a:spcPct val="104800"/>
              </a:lnSpc>
              <a:buClr>
                <a:srgbClr val="464649"/>
              </a:buClr>
              <a:buFont typeface="Arial"/>
              <a:buAutoNum type="arabicPeriod" startAt="2"/>
              <a:tabLst>
                <a:tab pos="236220" algn="l"/>
              </a:tabLst>
            </a:pP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Trans-D</a:t>
            </a:r>
            <a:r>
              <a:rPr sz="1100" spc="50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Excursões,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124"/>
                </a:solidFill>
                <a:latin typeface="Arial"/>
                <a:cs typeface="Arial"/>
              </a:rPr>
              <a:t>Fretament</a:t>
            </a:r>
            <a:r>
              <a:rPr sz="1100" spc="15" dirty="0">
                <a:solidFill>
                  <a:srgbClr val="212124"/>
                </a:solidFill>
                <a:latin typeface="Arial"/>
                <a:cs typeface="Arial"/>
              </a:rPr>
              <a:t>o</a:t>
            </a:r>
            <a:r>
              <a:rPr sz="1100" spc="305" dirty="0">
                <a:solidFill>
                  <a:srgbClr val="464649"/>
                </a:solidFill>
                <a:latin typeface="Arial"/>
                <a:cs typeface="Arial"/>
              </a:rPr>
              <a:t>,</a:t>
            </a:r>
            <a:r>
              <a:rPr sz="1100" spc="12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Turismo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Viagens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90" dirty="0">
                <a:solidFill>
                  <a:srgbClr val="212124"/>
                </a:solidFill>
                <a:latin typeface="Arial"/>
                <a:cs typeface="Arial"/>
              </a:rPr>
              <a:t>L</a:t>
            </a:r>
            <a:r>
              <a:rPr sz="1100" spc="75" dirty="0">
                <a:solidFill>
                  <a:srgbClr val="212124"/>
                </a:solidFill>
                <a:latin typeface="Arial"/>
                <a:cs typeface="Arial"/>
              </a:rPr>
              <a:t>T</a:t>
            </a:r>
            <a:r>
              <a:rPr sz="1100" spc="-65" dirty="0">
                <a:solidFill>
                  <a:srgbClr val="212124"/>
                </a:solidFill>
                <a:latin typeface="Arial"/>
                <a:cs typeface="Arial"/>
              </a:rPr>
              <a:t>DA</a:t>
            </a:r>
            <a:r>
              <a:rPr sz="1100" spc="55" dirty="0">
                <a:solidFill>
                  <a:srgbClr val="0A234B"/>
                </a:solidFill>
                <a:latin typeface="Arial"/>
                <a:cs typeface="Arial"/>
              </a:rPr>
              <a:t>-</a:t>
            </a: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ME,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4363A"/>
                </a:solidFill>
                <a:latin typeface="Arial"/>
                <a:cs typeface="Arial"/>
              </a:rPr>
              <a:t>CNPJ</a:t>
            </a:r>
            <a:r>
              <a:rPr sz="1100" spc="-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464649"/>
                </a:solidFill>
                <a:latin typeface="Arial"/>
                <a:cs typeface="Arial"/>
              </a:rPr>
              <a:t>0</a:t>
            </a:r>
            <a:r>
              <a:rPr sz="1100" dirty="0">
                <a:solidFill>
                  <a:srgbClr val="212124"/>
                </a:solidFill>
                <a:latin typeface="Arial"/>
                <a:cs typeface="Arial"/>
              </a:rPr>
              <a:t>4.702</a:t>
            </a:r>
            <a:r>
              <a:rPr sz="1100" spc="-190" dirty="0">
                <a:solidFill>
                  <a:srgbClr val="212124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464649"/>
                </a:solidFill>
                <a:latin typeface="Arial"/>
                <a:cs typeface="Arial"/>
              </a:rPr>
              <a:t>.</a:t>
            </a:r>
            <a:r>
              <a:rPr sz="1100" spc="-90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464649"/>
                </a:solidFill>
                <a:latin typeface="Arial"/>
                <a:cs typeface="Arial"/>
              </a:rPr>
              <a:t>57/000</a:t>
            </a:r>
            <a:r>
              <a:rPr sz="1100" spc="-25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70" dirty="0">
                <a:solidFill>
                  <a:srgbClr val="464649"/>
                </a:solidFill>
                <a:latin typeface="Arial"/>
                <a:cs typeface="Arial"/>
              </a:rPr>
              <a:t>-</a:t>
            </a:r>
            <a:r>
              <a:rPr sz="1100" spc="-60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35" dirty="0">
                <a:solidFill>
                  <a:srgbClr val="464649"/>
                </a:solidFill>
                <a:latin typeface="Arial"/>
                <a:cs typeface="Arial"/>
              </a:rPr>
              <a:t>0;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100" spc="65" dirty="0">
                <a:solidFill>
                  <a:srgbClr val="34363A"/>
                </a:solidFill>
                <a:latin typeface="Arial"/>
                <a:cs typeface="Arial"/>
              </a:rPr>
              <a:t>4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34363A"/>
                </a:solidFill>
                <a:latin typeface="Arial"/>
                <a:cs typeface="Arial"/>
              </a:rPr>
              <a:t>-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4363A"/>
                </a:solidFill>
                <a:latin typeface="Arial"/>
                <a:cs typeface="Arial"/>
              </a:rPr>
              <a:t>ASB</a:t>
            </a:r>
            <a:r>
              <a:rPr sz="1100" spc="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64649"/>
                </a:solidFill>
                <a:latin typeface="Arial"/>
                <a:cs typeface="Arial"/>
              </a:rPr>
              <a:t>V</a:t>
            </a:r>
            <a:r>
              <a:rPr sz="1100" spc="-25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agens</a:t>
            </a:r>
            <a:r>
              <a:rPr sz="1100" spc="6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Tur</a:t>
            </a:r>
            <a:r>
              <a:rPr sz="1100" spc="-2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smo</a:t>
            </a:r>
            <a:r>
              <a:rPr sz="1100" spc="8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90" dirty="0">
                <a:solidFill>
                  <a:srgbClr val="34363A"/>
                </a:solidFill>
                <a:latin typeface="Arial"/>
                <a:cs typeface="Arial"/>
              </a:rPr>
              <a:t>L</a:t>
            </a:r>
            <a:r>
              <a:rPr sz="1100" spc="75" dirty="0">
                <a:solidFill>
                  <a:srgbClr val="34363A"/>
                </a:solidFill>
                <a:latin typeface="Arial"/>
                <a:cs typeface="Arial"/>
              </a:rPr>
              <a:t>T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DA,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464649"/>
                </a:solidFill>
                <a:latin typeface="Arial"/>
                <a:cs typeface="Arial"/>
              </a:rPr>
              <a:t>CNPJ</a:t>
            </a:r>
            <a:r>
              <a:rPr sz="1100" spc="4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25.96298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6</a:t>
            </a:r>
            <a:r>
              <a:rPr sz="1100" spc="165" dirty="0">
                <a:solidFill>
                  <a:srgbClr val="676769"/>
                </a:solidFill>
                <a:latin typeface="Arial"/>
                <a:cs typeface="Arial"/>
              </a:rPr>
              <a:t>/</a:t>
            </a:r>
            <a:r>
              <a:rPr sz="1100" spc="20" dirty="0">
                <a:solidFill>
                  <a:srgbClr val="464649"/>
                </a:solidFill>
                <a:latin typeface="Arial"/>
                <a:cs typeface="Arial"/>
              </a:rPr>
              <a:t>000</a:t>
            </a:r>
            <a:r>
              <a:rPr sz="1100" spc="-55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45" dirty="0">
                <a:solidFill>
                  <a:srgbClr val="464649"/>
                </a:solidFill>
                <a:latin typeface="Arial"/>
                <a:cs typeface="Arial"/>
              </a:rPr>
              <a:t>-0</a:t>
            </a:r>
            <a:r>
              <a:rPr sz="1100" spc="-30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305" dirty="0">
                <a:solidFill>
                  <a:srgbClr val="464649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50" b="1" spc="-90" dirty="0">
                <a:solidFill>
                  <a:srgbClr val="0A0A0E"/>
                </a:solidFill>
                <a:latin typeface="Times New Roman"/>
                <a:cs typeface="Times New Roman"/>
              </a:rPr>
              <a:t>DOS</a:t>
            </a:r>
            <a:r>
              <a:rPr sz="1250" b="1" spc="100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45" dirty="0">
                <a:solidFill>
                  <a:srgbClr val="0A0A0E"/>
                </a:solidFill>
                <a:latin typeface="Times New Roman"/>
                <a:cs typeface="Times New Roman"/>
              </a:rPr>
              <a:t>LOTES</a:t>
            </a:r>
            <a:r>
              <a:rPr sz="1250" b="1" spc="3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50" dirty="0">
                <a:solidFill>
                  <a:srgbClr val="0A0A0E"/>
                </a:solidFill>
                <a:latin typeface="Times New Roman"/>
                <a:cs typeface="Times New Roman"/>
              </a:rPr>
              <a:t>AS</a:t>
            </a:r>
            <a:r>
              <a:rPr sz="1250" b="1" spc="3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A0A0E"/>
                </a:solidFill>
                <a:latin typeface="Times New Roman"/>
                <a:cs typeface="Times New Roman"/>
              </a:rPr>
              <a:t>QUAIS</a:t>
            </a:r>
            <a:r>
              <a:rPr sz="1250" b="1" spc="-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A0A0E"/>
                </a:solidFill>
                <a:latin typeface="Times New Roman"/>
                <a:cs typeface="Times New Roman"/>
              </a:rPr>
              <a:t>APRESENTARAM</a:t>
            </a:r>
            <a:r>
              <a:rPr sz="1250" b="1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35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95" dirty="0">
                <a:solidFill>
                  <a:srgbClr val="0A0A0E"/>
                </a:solidFill>
                <a:latin typeface="Times New Roman"/>
                <a:cs typeface="Times New Roman"/>
              </a:rPr>
              <a:t>PROPOSTAS</a:t>
            </a:r>
            <a:r>
              <a:rPr sz="1250" b="1" spc="110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195" dirty="0">
                <a:solidFill>
                  <a:srgbClr val="0A0A0E"/>
                </a:solidFill>
                <a:latin typeface="Times New Roman"/>
                <a:cs typeface="Times New Roman"/>
              </a:rPr>
              <a:t>COM</a:t>
            </a:r>
            <a:r>
              <a:rPr sz="1250" b="1" spc="-160" dirty="0">
                <a:solidFill>
                  <a:srgbClr val="0A0A0E"/>
                </a:solidFill>
                <a:latin typeface="Times New Roman"/>
                <a:cs typeface="Times New Roman"/>
              </a:rPr>
              <a:t> </a:t>
            </a:r>
            <a:r>
              <a:rPr sz="1250" b="1" spc="-75" dirty="0">
                <a:solidFill>
                  <a:srgbClr val="0A0A0E"/>
                </a:solidFill>
                <a:latin typeface="Times New Roman"/>
                <a:cs typeface="Times New Roman"/>
              </a:rPr>
              <a:t>ERCIAIS: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100" spc="-50" dirty="0">
                <a:solidFill>
                  <a:srgbClr val="34363A"/>
                </a:solidFill>
                <a:latin typeface="Arial"/>
                <a:cs typeface="Arial"/>
              </a:rPr>
              <a:t>Para </a:t>
            </a:r>
            <a:r>
              <a:rPr sz="1100" spc="75" dirty="0">
                <a:solidFill>
                  <a:srgbClr val="464649"/>
                </a:solidFill>
                <a:latin typeface="Arial"/>
                <a:cs typeface="Arial"/>
              </a:rPr>
              <a:t>o </a:t>
            </a:r>
            <a:r>
              <a:rPr sz="1100" spc="10" dirty="0">
                <a:solidFill>
                  <a:srgbClr val="34363A"/>
                </a:solidFill>
                <a:latin typeface="Arial"/>
                <a:cs typeface="Arial"/>
              </a:rPr>
              <a:t>Lo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te </a:t>
            </a:r>
            <a:r>
              <a:rPr sz="1100" spc="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350" dirty="0">
                <a:solidFill>
                  <a:srgbClr val="464649"/>
                </a:solidFill>
                <a:latin typeface="Arial"/>
                <a:cs typeface="Arial"/>
              </a:rPr>
              <a:t>,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apresentaram</a:t>
            </a:r>
            <a:r>
              <a:rPr sz="1100" spc="1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propostas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comerc</a:t>
            </a:r>
            <a:r>
              <a:rPr sz="1100" spc="-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4363A"/>
                </a:solidFill>
                <a:latin typeface="Arial"/>
                <a:cs typeface="Arial"/>
              </a:rPr>
              <a:t>ais</a:t>
            </a:r>
            <a:r>
              <a:rPr sz="1100" spc="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4363A"/>
                </a:solidFill>
                <a:latin typeface="Arial"/>
                <a:cs typeface="Arial"/>
              </a:rPr>
              <a:t>as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empresas</a:t>
            </a:r>
            <a:r>
              <a:rPr sz="1100" spc="9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abaixo: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00">
              <a:latin typeface="Times New Roman"/>
              <a:cs typeface="Times New Roman"/>
            </a:endParaRPr>
          </a:p>
          <a:p>
            <a:pPr marL="193040" indent="-156210" algn="just">
              <a:lnSpc>
                <a:spcPct val="100000"/>
              </a:lnSpc>
              <a:buClr>
                <a:srgbClr val="34363A"/>
              </a:buClr>
              <a:buFont typeface="Arial"/>
              <a:buAutoNum type="arabicPeriod"/>
              <a:tabLst>
                <a:tab pos="193675" algn="l"/>
              </a:tabLst>
            </a:pP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My</a:t>
            </a:r>
            <a:r>
              <a:rPr sz="1100" spc="-3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4363A"/>
                </a:solidFill>
                <a:latin typeface="Arial"/>
                <a:cs typeface="Arial"/>
              </a:rPr>
              <a:t>Way</a:t>
            </a:r>
            <a:r>
              <a:rPr sz="1100" spc="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64649"/>
                </a:solidFill>
                <a:latin typeface="Arial"/>
                <a:cs typeface="Arial"/>
              </a:rPr>
              <a:t>Viagens</a:t>
            </a:r>
            <a:r>
              <a:rPr sz="1100" spc="10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spc="-6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Tur</a:t>
            </a:r>
            <a:r>
              <a:rPr sz="1100" spc="-25" dirty="0">
                <a:solidFill>
                  <a:srgbClr val="464649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64649"/>
                </a:solidFill>
                <a:latin typeface="Arial"/>
                <a:cs typeface="Arial"/>
              </a:rPr>
              <a:t>smo</a:t>
            </a:r>
            <a:r>
              <a:rPr sz="1100" spc="85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90" dirty="0">
                <a:solidFill>
                  <a:srgbClr val="464649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464649"/>
                </a:solidFill>
                <a:latin typeface="Arial"/>
                <a:cs typeface="Arial"/>
              </a:rPr>
              <a:t>TDA,</a:t>
            </a:r>
            <a:r>
              <a:rPr sz="1100" spc="9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4363A"/>
                </a:solidFill>
                <a:latin typeface="Arial"/>
                <a:cs typeface="Arial"/>
              </a:rPr>
              <a:t>CNPJ</a:t>
            </a:r>
            <a:r>
              <a:rPr sz="1100" spc="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4363A"/>
                </a:solidFill>
                <a:latin typeface="Arial"/>
                <a:cs typeface="Arial"/>
              </a:rPr>
              <a:t>09.507</a:t>
            </a:r>
            <a:r>
              <a:rPr sz="1100" spc="55" dirty="0">
                <a:solidFill>
                  <a:srgbClr val="34363A"/>
                </a:solidFill>
                <a:latin typeface="Arial"/>
                <a:cs typeface="Arial"/>
              </a:rPr>
              <a:t>.</a:t>
            </a:r>
            <a:r>
              <a:rPr sz="1100" spc="45" dirty="0">
                <a:solidFill>
                  <a:srgbClr val="34363A"/>
                </a:solidFill>
                <a:latin typeface="Arial"/>
                <a:cs typeface="Arial"/>
              </a:rPr>
              <a:t>2</a:t>
            </a:r>
            <a:r>
              <a:rPr sz="1100" spc="-140" dirty="0">
                <a:solidFill>
                  <a:srgbClr val="34363A"/>
                </a:solidFill>
                <a:latin typeface="Arial"/>
                <a:cs typeface="Arial"/>
              </a:rPr>
              <a:t>1</a:t>
            </a:r>
            <a:r>
              <a:rPr sz="1100" spc="30" dirty="0">
                <a:solidFill>
                  <a:srgbClr val="34363A"/>
                </a:solidFill>
                <a:latin typeface="Arial"/>
                <a:cs typeface="Arial"/>
              </a:rPr>
              <a:t>4/000</a:t>
            </a:r>
            <a:r>
              <a:rPr sz="1100" spc="-5" dirty="0">
                <a:solidFill>
                  <a:srgbClr val="34363A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34363A"/>
                </a:solidFill>
                <a:latin typeface="Arial"/>
                <a:cs typeface="Arial"/>
              </a:rPr>
              <a:t>-23;</a:t>
            </a:r>
            <a:endParaRPr sz="1100">
              <a:latin typeface="Arial"/>
              <a:cs typeface="Arial"/>
            </a:endParaRPr>
          </a:p>
          <a:p>
            <a:pPr marL="187325" indent="-162560" algn="just">
              <a:lnSpc>
                <a:spcPct val="100000"/>
              </a:lnSpc>
              <a:spcBef>
                <a:spcPts val="60"/>
              </a:spcBef>
              <a:buClr>
                <a:srgbClr val="34363A"/>
              </a:buClr>
              <a:buFont typeface="Arial"/>
              <a:buAutoNum type="arabicPeriod"/>
              <a:tabLst>
                <a:tab pos="187960" algn="l"/>
              </a:tabLst>
            </a:pPr>
            <a:r>
              <a:rPr sz="1100" spc="-90" dirty="0">
                <a:solidFill>
                  <a:srgbClr val="34363A"/>
                </a:solidFill>
                <a:latin typeface="Arial"/>
                <a:cs typeface="Arial"/>
              </a:rPr>
              <a:t>ASB</a:t>
            </a:r>
            <a:r>
              <a:rPr sz="1100" spc="1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64649"/>
                </a:solidFill>
                <a:latin typeface="Arial"/>
                <a:cs typeface="Arial"/>
              </a:rPr>
              <a:t>Viagens</a:t>
            </a:r>
            <a:r>
              <a:rPr sz="1100" spc="11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Turismo</a:t>
            </a:r>
            <a:r>
              <a:rPr sz="1100" spc="1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464649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464649"/>
                </a:solidFill>
                <a:latin typeface="Arial"/>
                <a:cs typeface="Arial"/>
              </a:rPr>
              <a:t>T</a:t>
            </a:r>
            <a:r>
              <a:rPr sz="1100" spc="-15" dirty="0">
                <a:solidFill>
                  <a:srgbClr val="464649"/>
                </a:solidFill>
                <a:latin typeface="Arial"/>
                <a:cs typeface="Arial"/>
              </a:rPr>
              <a:t>DA,</a:t>
            </a:r>
            <a:r>
              <a:rPr sz="1100" spc="-30" dirty="0">
                <a:solidFill>
                  <a:srgbClr val="464649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4363A"/>
                </a:solidFill>
                <a:latin typeface="Arial"/>
                <a:cs typeface="Arial"/>
              </a:rPr>
              <a:t>CNPJ</a:t>
            </a:r>
            <a:r>
              <a:rPr sz="1100" spc="9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4363A"/>
                </a:solidFill>
                <a:latin typeface="Arial"/>
                <a:cs typeface="Arial"/>
              </a:rPr>
              <a:t>2</a:t>
            </a:r>
            <a:r>
              <a:rPr sz="1100" spc="25" dirty="0">
                <a:solidFill>
                  <a:srgbClr val="34363A"/>
                </a:solidFill>
                <a:latin typeface="Arial"/>
                <a:cs typeface="Arial"/>
              </a:rPr>
              <a:t>5</a:t>
            </a:r>
            <a:r>
              <a:rPr sz="1100" spc="-30" dirty="0">
                <a:solidFill>
                  <a:srgbClr val="0A0A0E"/>
                </a:solidFill>
                <a:latin typeface="Arial"/>
                <a:cs typeface="Arial"/>
              </a:rPr>
              <a:t>.</a:t>
            </a:r>
            <a:r>
              <a:rPr sz="1100" dirty="0">
                <a:solidFill>
                  <a:srgbClr val="34363A"/>
                </a:solidFill>
                <a:latin typeface="Arial"/>
                <a:cs typeface="Arial"/>
              </a:rPr>
              <a:t>96298</a:t>
            </a:r>
            <a:r>
              <a:rPr sz="1100" spc="-15" dirty="0">
                <a:solidFill>
                  <a:srgbClr val="34363A"/>
                </a:solidFill>
                <a:latin typeface="Arial"/>
                <a:cs typeface="Arial"/>
              </a:rPr>
              <a:t>6</a:t>
            </a:r>
            <a:r>
              <a:rPr sz="1100" spc="165" dirty="0">
                <a:solidFill>
                  <a:srgbClr val="676769"/>
                </a:solidFill>
                <a:latin typeface="Arial"/>
                <a:cs typeface="Arial"/>
              </a:rPr>
              <a:t>/</a:t>
            </a:r>
            <a:r>
              <a:rPr sz="1100" spc="20" dirty="0">
                <a:solidFill>
                  <a:srgbClr val="464649"/>
                </a:solidFill>
                <a:latin typeface="Arial"/>
                <a:cs typeface="Arial"/>
              </a:rPr>
              <a:t>000</a:t>
            </a:r>
            <a:r>
              <a:rPr sz="1100" spc="-55" dirty="0">
                <a:solidFill>
                  <a:srgbClr val="464649"/>
                </a:solidFill>
                <a:latin typeface="Arial"/>
                <a:cs typeface="Arial"/>
              </a:rPr>
              <a:t>1</a:t>
            </a:r>
            <a:r>
              <a:rPr sz="1100" spc="50" dirty="0">
                <a:solidFill>
                  <a:srgbClr val="464649"/>
                </a:solidFill>
                <a:latin typeface="Arial"/>
                <a:cs typeface="Arial"/>
              </a:rPr>
              <a:t>-01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53752" y="9315198"/>
            <a:ext cx="45605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05" dirty="0">
                <a:solidFill>
                  <a:srgbClr val="34363A"/>
                </a:solidFill>
                <a:latin typeface="Arial"/>
                <a:cs typeface="Arial"/>
              </a:rPr>
              <a:t>Para</a:t>
            </a:r>
            <a:r>
              <a:rPr sz="1200" spc="3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34363A"/>
                </a:solidFill>
                <a:latin typeface="Arial"/>
                <a:cs typeface="Arial"/>
              </a:rPr>
              <a:t>Lote</a:t>
            </a:r>
            <a:r>
              <a:rPr sz="1200" spc="-4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254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200" spc="-85" dirty="0">
                <a:solidFill>
                  <a:srgbClr val="34363A"/>
                </a:solidFill>
                <a:latin typeface="Arial"/>
                <a:cs typeface="Arial"/>
              </a:rPr>
              <a:t>I</a:t>
            </a:r>
            <a:r>
              <a:rPr sz="1200" spc="325" dirty="0">
                <a:solidFill>
                  <a:srgbClr val="34363A"/>
                </a:solidFill>
                <a:latin typeface="Arial"/>
                <a:cs typeface="Arial"/>
              </a:rPr>
              <a:t>,</a:t>
            </a:r>
            <a:r>
              <a:rPr sz="1200" spc="-65" dirty="0">
                <a:solidFill>
                  <a:srgbClr val="34363A"/>
                </a:solidFill>
                <a:latin typeface="Arial"/>
                <a:cs typeface="Arial"/>
              </a:rPr>
              <a:t>apresentaram</a:t>
            </a:r>
            <a:r>
              <a:rPr sz="1200" spc="14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34363A"/>
                </a:solidFill>
                <a:latin typeface="Arial"/>
                <a:cs typeface="Arial"/>
              </a:rPr>
              <a:t>propostas</a:t>
            </a:r>
            <a:r>
              <a:rPr sz="1200" spc="100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4363A"/>
                </a:solidFill>
                <a:latin typeface="Arial"/>
                <a:cs typeface="Arial"/>
              </a:rPr>
              <a:t>comerciais</a:t>
            </a:r>
            <a:r>
              <a:rPr sz="1200" spc="12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34363A"/>
                </a:solidFill>
                <a:latin typeface="Arial"/>
                <a:cs typeface="Arial"/>
              </a:rPr>
              <a:t>as</a:t>
            </a:r>
            <a:r>
              <a:rPr sz="1200" spc="-1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34363A"/>
                </a:solidFill>
                <a:latin typeface="Arial"/>
                <a:cs typeface="Arial"/>
              </a:rPr>
              <a:t>empresas</a:t>
            </a:r>
            <a:r>
              <a:rPr sz="1200" spc="105" dirty="0">
                <a:solidFill>
                  <a:srgbClr val="34363A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34363A"/>
                </a:solidFill>
                <a:latin typeface="Arial"/>
                <a:cs typeface="Arial"/>
              </a:rPr>
              <a:t>abaix</a:t>
            </a:r>
            <a:r>
              <a:rPr sz="1200" spc="20" dirty="0">
                <a:solidFill>
                  <a:srgbClr val="34363A"/>
                </a:solidFill>
                <a:latin typeface="Arial"/>
                <a:cs typeface="Arial"/>
              </a:rPr>
              <a:t>o</a:t>
            </a:r>
            <a:r>
              <a:rPr sz="1200" spc="180" dirty="0">
                <a:solidFill>
                  <a:srgbClr val="0A0A0E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53774" y="8983929"/>
            <a:ext cx="281305" cy="590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450" i="1" spc="-470" dirty="0">
                <a:solidFill>
                  <a:srgbClr val="8591D6"/>
                </a:solidFill>
                <a:latin typeface="Times New Roman"/>
                <a:cs typeface="Times New Roman"/>
              </a:rPr>
              <a:t>J'</a:t>
            </a:r>
            <a:endParaRPr sz="44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51251" y="10117670"/>
            <a:ext cx="41275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i="1" spc="-330" dirty="0">
                <a:solidFill>
                  <a:srgbClr val="CACACD"/>
                </a:solidFill>
                <a:latin typeface="Arial"/>
                <a:cs typeface="Arial"/>
              </a:rPr>
              <a:t>·</a:t>
            </a:r>
            <a:endParaRPr sz="13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67967" y="853439"/>
            <a:ext cx="694944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71744" y="9363455"/>
            <a:ext cx="1450848" cy="12679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77551" y="7805335"/>
            <a:ext cx="1383030" cy="0"/>
          </a:xfrm>
          <a:custGeom>
            <a:avLst/>
            <a:gdLst/>
            <a:ahLst/>
            <a:cxnLst/>
            <a:rect l="l" t="t" r="r" b="b"/>
            <a:pathLst>
              <a:path w="1383029">
                <a:moveTo>
                  <a:pt x="0" y="0"/>
                </a:moveTo>
                <a:lnTo>
                  <a:pt x="1382652" y="0"/>
                </a:lnTo>
              </a:path>
            </a:pathLst>
          </a:custGeom>
          <a:ln w="6011">
            <a:solidFill>
              <a:srgbClr val="4F54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79747" y="7805335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>
                <a:moveTo>
                  <a:pt x="0" y="0"/>
                </a:moveTo>
                <a:lnTo>
                  <a:pt x="228438" y="0"/>
                </a:lnTo>
              </a:path>
            </a:pathLst>
          </a:custGeom>
          <a:ln w="6011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223591" y="952413"/>
            <a:ext cx="1698625" cy="549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010103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sz="1550" b="1" spc="-15" dirty="0">
                <a:solidFill>
                  <a:srgbClr val="010103"/>
                </a:solidFill>
                <a:latin typeface="Arial"/>
                <a:cs typeface="Arial"/>
              </a:rPr>
              <a:t>ESPORTE</a:t>
            </a:r>
            <a:r>
              <a:rPr sz="1550" b="1" spc="170" dirty="0">
                <a:solidFill>
                  <a:srgbClr val="010103"/>
                </a:solidFill>
                <a:latin typeface="Arial"/>
                <a:cs typeface="Arial"/>
              </a:rPr>
              <a:t> </a:t>
            </a:r>
            <a:r>
              <a:rPr sz="1550" b="1" spc="-45" dirty="0">
                <a:solidFill>
                  <a:srgbClr val="010103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5676" y="1981573"/>
            <a:ext cx="4640580" cy="701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">
              <a:lnSpc>
                <a:spcPct val="100000"/>
              </a:lnSpc>
            </a:pPr>
            <a:r>
              <a:rPr sz="1200" spc="45" dirty="0">
                <a:solidFill>
                  <a:srgbClr val="38383B"/>
                </a:solidFill>
                <a:latin typeface="Times New Roman"/>
                <a:cs typeface="Times New Roman"/>
              </a:rPr>
              <a:t>1.</a:t>
            </a:r>
            <a:r>
              <a:rPr sz="1200" spc="-15" dirty="0">
                <a:solidFill>
                  <a:srgbClr val="38383B"/>
                </a:solidFill>
                <a:latin typeface="Times New Roman"/>
                <a:cs typeface="Times New Roman"/>
              </a:rPr>
              <a:t> </a:t>
            </a:r>
            <a:r>
              <a:rPr sz="1100" spc="-45" dirty="0">
                <a:solidFill>
                  <a:srgbClr val="38383B"/>
                </a:solidFill>
                <a:latin typeface="Arial"/>
                <a:cs typeface="Arial"/>
              </a:rPr>
              <a:t>My</a:t>
            </a:r>
            <a:r>
              <a:rPr sz="1100" spc="2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8383B"/>
                </a:solidFill>
                <a:latin typeface="Arial"/>
                <a:cs typeface="Arial"/>
              </a:rPr>
              <a:t>Way</a:t>
            </a:r>
            <a:r>
              <a:rPr sz="1100" spc="4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83B"/>
                </a:solidFill>
                <a:latin typeface="Arial"/>
                <a:cs typeface="Arial"/>
              </a:rPr>
              <a:t>Vi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agens</a:t>
            </a:r>
            <a:r>
              <a:rPr sz="1100" spc="1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Tur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smo</a:t>
            </a:r>
            <a:r>
              <a:rPr sz="1100" spc="7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83B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38383B"/>
                </a:solidFill>
                <a:latin typeface="Arial"/>
                <a:cs typeface="Arial"/>
              </a:rPr>
              <a:t>TDA,</a:t>
            </a:r>
            <a:r>
              <a:rPr sz="1100" spc="5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26262A"/>
                </a:solidFill>
                <a:latin typeface="Arial"/>
                <a:cs typeface="Arial"/>
              </a:rPr>
              <a:t>CNPJ</a:t>
            </a:r>
            <a:r>
              <a:rPr sz="1100" spc="110" dirty="0">
                <a:solidFill>
                  <a:srgbClr val="26262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83B"/>
                </a:solidFill>
                <a:latin typeface="Arial"/>
                <a:cs typeface="Arial"/>
              </a:rPr>
              <a:t>09.507.2</a:t>
            </a:r>
            <a:r>
              <a:rPr sz="1100" spc="-105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4</a:t>
            </a:r>
            <a:r>
              <a:rPr sz="1100" spc="165" dirty="0">
                <a:solidFill>
                  <a:srgbClr val="5D5D62"/>
                </a:solidFill>
                <a:latin typeface="Arial"/>
                <a:cs typeface="Arial"/>
              </a:rPr>
              <a:t>/</a:t>
            </a:r>
            <a:r>
              <a:rPr sz="1100" spc="20" dirty="0">
                <a:solidFill>
                  <a:srgbClr val="38383B"/>
                </a:solidFill>
                <a:latin typeface="Arial"/>
                <a:cs typeface="Arial"/>
              </a:rPr>
              <a:t>000</a:t>
            </a:r>
            <a:r>
              <a:rPr sz="1100" spc="-65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spc="15" dirty="0">
                <a:solidFill>
                  <a:srgbClr val="38383B"/>
                </a:solidFill>
                <a:latin typeface="Arial"/>
                <a:cs typeface="Arial"/>
              </a:rPr>
              <a:t>-23;</a:t>
            </a:r>
            <a:endParaRPr sz="1100">
              <a:latin typeface="Arial"/>
              <a:cs typeface="Arial"/>
            </a:endParaRPr>
          </a:p>
          <a:p>
            <a:pPr marL="12700" indent="5715">
              <a:lnSpc>
                <a:spcPct val="100000"/>
              </a:lnSpc>
              <a:spcBef>
                <a:spcPts val="40"/>
              </a:spcBef>
              <a:buClr>
                <a:srgbClr val="38383B"/>
              </a:buClr>
              <a:buFont typeface="Arial"/>
              <a:buAutoNum type="arabicPeriod" startAt="2"/>
              <a:tabLst>
                <a:tab pos="175260" algn="l"/>
              </a:tabLst>
            </a:pPr>
            <a:r>
              <a:rPr sz="1100" spc="-90" dirty="0">
                <a:solidFill>
                  <a:srgbClr val="494B4F"/>
                </a:solidFill>
                <a:latin typeface="Arial"/>
                <a:cs typeface="Arial"/>
              </a:rPr>
              <a:t>ASB</a:t>
            </a:r>
            <a:r>
              <a:rPr sz="1100" spc="5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B4F"/>
                </a:solidFill>
                <a:latin typeface="Arial"/>
                <a:cs typeface="Arial"/>
              </a:rPr>
              <a:t>Vi</a:t>
            </a:r>
            <a:r>
              <a:rPr sz="1100" dirty="0">
                <a:solidFill>
                  <a:srgbClr val="26262A"/>
                </a:solidFill>
                <a:latin typeface="Arial"/>
                <a:cs typeface="Arial"/>
              </a:rPr>
              <a:t>age</a:t>
            </a:r>
            <a:r>
              <a:rPr sz="1100" spc="-35" dirty="0">
                <a:solidFill>
                  <a:srgbClr val="26262A"/>
                </a:solidFill>
                <a:latin typeface="Arial"/>
                <a:cs typeface="Arial"/>
              </a:rPr>
              <a:t>n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83B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Tur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8383B"/>
                </a:solidFill>
                <a:latin typeface="Arial"/>
                <a:cs typeface="Arial"/>
              </a:rPr>
              <a:t>smo</a:t>
            </a:r>
            <a:r>
              <a:rPr sz="1100" spc="9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83B"/>
                </a:solidFill>
                <a:latin typeface="Arial"/>
                <a:cs typeface="Arial"/>
              </a:rPr>
              <a:t>L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DA,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8383B"/>
                </a:solidFill>
                <a:latin typeface="Arial"/>
                <a:cs typeface="Arial"/>
              </a:rPr>
              <a:t>CNPJ</a:t>
            </a:r>
            <a:r>
              <a:rPr sz="1100" spc="6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25.96298</a:t>
            </a:r>
            <a:r>
              <a:rPr sz="1100" spc="-5" dirty="0">
                <a:solidFill>
                  <a:srgbClr val="38383B"/>
                </a:solidFill>
                <a:latin typeface="Arial"/>
                <a:cs typeface="Arial"/>
              </a:rPr>
              <a:t>6</a:t>
            </a:r>
            <a:r>
              <a:rPr sz="1100" spc="165" dirty="0">
                <a:solidFill>
                  <a:srgbClr val="5D5D62"/>
                </a:solidFill>
                <a:latin typeface="Arial"/>
                <a:cs typeface="Arial"/>
              </a:rPr>
              <a:t>/</a:t>
            </a:r>
            <a:r>
              <a:rPr sz="1100" spc="35" dirty="0">
                <a:solidFill>
                  <a:srgbClr val="38383B"/>
                </a:solidFill>
                <a:latin typeface="Arial"/>
                <a:cs typeface="Arial"/>
              </a:rPr>
              <a:t>000</a:t>
            </a:r>
            <a:r>
              <a:rPr sz="1100" spc="-100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spc="60" dirty="0">
                <a:solidFill>
                  <a:srgbClr val="38383B"/>
                </a:solidFill>
                <a:latin typeface="Arial"/>
                <a:cs typeface="Arial"/>
              </a:rPr>
              <a:t>-0</a:t>
            </a:r>
            <a:r>
              <a:rPr sz="1100" spc="-65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spc="430" dirty="0">
                <a:solidFill>
                  <a:srgbClr val="38383B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 marL="12700" marR="5080" indent="5715">
              <a:lnSpc>
                <a:spcPct val="104600"/>
              </a:lnSpc>
              <a:buClr>
                <a:srgbClr val="38383B"/>
              </a:buClr>
              <a:buFont typeface="Arial"/>
              <a:buAutoNum type="arabicPeriod" startAt="2"/>
              <a:tabLst>
                <a:tab pos="223520" algn="l"/>
              </a:tabLst>
            </a:pP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Trans-Dino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83B"/>
                </a:solidFill>
                <a:latin typeface="Arial"/>
                <a:cs typeface="Arial"/>
              </a:rPr>
              <a:t>Excursões,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26262A"/>
                </a:solidFill>
                <a:latin typeface="Arial"/>
                <a:cs typeface="Arial"/>
              </a:rPr>
              <a:t>F</a:t>
            </a:r>
            <a:r>
              <a:rPr sz="1100" spc="5" dirty="0">
                <a:solidFill>
                  <a:srgbClr val="26262A"/>
                </a:solidFill>
                <a:latin typeface="Arial"/>
                <a:cs typeface="Arial"/>
              </a:rPr>
              <a:t>retamento,</a:t>
            </a:r>
            <a:r>
              <a:rPr sz="1100" dirty="0">
                <a:solidFill>
                  <a:srgbClr val="26262A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26262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Tur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smo </a:t>
            </a:r>
            <a:r>
              <a:rPr sz="1100" spc="15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Viagens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83B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38383B"/>
                </a:solidFill>
                <a:latin typeface="Arial"/>
                <a:cs typeface="Arial"/>
              </a:rPr>
              <a:t>TDA-ME,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83B"/>
                </a:solidFill>
                <a:latin typeface="Arial"/>
                <a:cs typeface="Arial"/>
              </a:rPr>
              <a:t>04.702.</a:t>
            </a:r>
            <a:r>
              <a:rPr sz="1100" spc="-35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5</a:t>
            </a:r>
            <a:r>
              <a:rPr sz="1100" spc="-85" dirty="0">
                <a:solidFill>
                  <a:srgbClr val="38383B"/>
                </a:solidFill>
                <a:latin typeface="Arial"/>
                <a:cs typeface="Arial"/>
              </a:rPr>
              <a:t>7</a:t>
            </a:r>
            <a:r>
              <a:rPr sz="1100" spc="40" dirty="0">
                <a:solidFill>
                  <a:srgbClr val="494B4F"/>
                </a:solidFill>
                <a:latin typeface="Arial"/>
                <a:cs typeface="Arial"/>
              </a:rPr>
              <a:t>/000</a:t>
            </a:r>
            <a:r>
              <a:rPr sz="1100" spc="-20" dirty="0">
                <a:solidFill>
                  <a:srgbClr val="494B4F"/>
                </a:solidFill>
                <a:latin typeface="Arial"/>
                <a:cs typeface="Arial"/>
              </a:rPr>
              <a:t>1</a:t>
            </a:r>
            <a:r>
              <a:rPr sz="1100" spc="15" dirty="0">
                <a:solidFill>
                  <a:srgbClr val="494B4F"/>
                </a:solidFill>
                <a:latin typeface="Arial"/>
                <a:cs typeface="Arial"/>
              </a:rPr>
              <a:t>-10;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44731" y="2341806"/>
            <a:ext cx="33909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10" dirty="0">
                <a:solidFill>
                  <a:srgbClr val="38383B"/>
                </a:solidFill>
                <a:latin typeface="Arial"/>
                <a:cs typeface="Arial"/>
              </a:rPr>
              <a:t>CNPJ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37699" y="3021881"/>
            <a:ext cx="456819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0" dirty="0">
                <a:solidFill>
                  <a:srgbClr val="38383B"/>
                </a:solidFill>
                <a:latin typeface="Arial"/>
                <a:cs typeface="Arial"/>
              </a:rPr>
              <a:t>Para</a:t>
            </a:r>
            <a:r>
              <a:rPr sz="1100" spc="4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Lote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38383B"/>
                </a:solidFill>
                <a:latin typeface="Times New Roman"/>
                <a:cs typeface="Times New Roman"/>
              </a:rPr>
              <a:t>III,</a:t>
            </a:r>
            <a:r>
              <a:rPr sz="1200" spc="50" dirty="0">
                <a:solidFill>
                  <a:srgbClr val="38383B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apresentaram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propostas</a:t>
            </a:r>
            <a:r>
              <a:rPr sz="1100" spc="7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comerc</a:t>
            </a:r>
            <a:r>
              <a:rPr sz="1100" spc="10" dirty="0">
                <a:solidFill>
                  <a:srgbClr val="38383B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ais</a:t>
            </a:r>
            <a:r>
              <a:rPr sz="1100" spc="7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8383B"/>
                </a:solidFill>
                <a:latin typeface="Arial"/>
                <a:cs typeface="Arial"/>
              </a:rPr>
              <a:t>as</a:t>
            </a:r>
            <a:r>
              <a:rPr sz="1100" spc="6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empresas</a:t>
            </a:r>
            <a:r>
              <a:rPr sz="1100" spc="7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abaixo: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31687" y="3366635"/>
            <a:ext cx="3918585" cy="5314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">
              <a:lnSpc>
                <a:spcPct val="100000"/>
              </a:lnSpc>
            </a:pPr>
            <a:r>
              <a:rPr sz="1200" spc="45" dirty="0">
                <a:solidFill>
                  <a:srgbClr val="38383B"/>
                </a:solidFill>
                <a:latin typeface="Times New Roman"/>
                <a:cs typeface="Times New Roman"/>
              </a:rPr>
              <a:t>1.</a:t>
            </a:r>
            <a:r>
              <a:rPr sz="1200" spc="-110" dirty="0">
                <a:solidFill>
                  <a:srgbClr val="38383B"/>
                </a:solidFill>
                <a:latin typeface="Times New Roman"/>
                <a:cs typeface="Times New Roman"/>
              </a:rPr>
              <a:t> </a:t>
            </a:r>
            <a:r>
              <a:rPr sz="1100" spc="-25" dirty="0">
                <a:solidFill>
                  <a:srgbClr val="494B4F"/>
                </a:solidFill>
                <a:latin typeface="Arial"/>
                <a:cs typeface="Arial"/>
              </a:rPr>
              <a:t>Vi</a:t>
            </a:r>
            <a:r>
              <a:rPr sz="1100" spc="-20" dirty="0">
                <a:solidFill>
                  <a:srgbClr val="494B4F"/>
                </a:solidFill>
                <a:latin typeface="Arial"/>
                <a:cs typeface="Arial"/>
              </a:rPr>
              <a:t>ação 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Tr</a:t>
            </a:r>
            <a:r>
              <a:rPr sz="1100" spc="20" dirty="0">
                <a:solidFill>
                  <a:srgbClr val="38383B"/>
                </a:solidFill>
                <a:latin typeface="Arial"/>
                <a:cs typeface="Arial"/>
              </a:rPr>
              <a:t>iunfo</a:t>
            </a:r>
            <a:r>
              <a:rPr sz="1100" spc="5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83B"/>
                </a:solidFill>
                <a:latin typeface="Arial"/>
                <a:cs typeface="Arial"/>
              </a:rPr>
              <a:t>L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T</a:t>
            </a:r>
            <a:r>
              <a:rPr sz="1100" spc="-65" dirty="0">
                <a:solidFill>
                  <a:srgbClr val="38383B"/>
                </a:solidFill>
                <a:latin typeface="Arial"/>
                <a:cs typeface="Arial"/>
              </a:rPr>
              <a:t>DA</a:t>
            </a:r>
            <a:r>
              <a:rPr sz="1100" spc="7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8383B"/>
                </a:solidFill>
                <a:latin typeface="Arial"/>
                <a:cs typeface="Arial"/>
              </a:rPr>
              <a:t>ME,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8383B"/>
                </a:solidFill>
                <a:latin typeface="Arial"/>
                <a:cs typeface="Arial"/>
              </a:rPr>
              <a:t>CNPJ</a:t>
            </a:r>
            <a:r>
              <a:rPr sz="1100" spc="11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B4F"/>
                </a:solidFill>
                <a:latin typeface="Arial"/>
                <a:cs typeface="Arial"/>
              </a:rPr>
              <a:t>06.047.605/000</a:t>
            </a:r>
            <a:r>
              <a:rPr sz="1100" spc="85" dirty="0">
                <a:solidFill>
                  <a:srgbClr val="494B4F"/>
                </a:solidFill>
                <a:latin typeface="Arial"/>
                <a:cs typeface="Arial"/>
              </a:rPr>
              <a:t>1</a:t>
            </a:r>
            <a:r>
              <a:rPr sz="1100" spc="65" dirty="0">
                <a:solidFill>
                  <a:srgbClr val="494B4F"/>
                </a:solidFill>
                <a:latin typeface="Arial"/>
                <a:cs typeface="Arial"/>
              </a:rPr>
              <a:t>-</a:t>
            </a:r>
            <a:r>
              <a:rPr sz="1100" spc="-55" dirty="0">
                <a:solidFill>
                  <a:srgbClr val="494B4F"/>
                </a:solidFill>
                <a:latin typeface="Arial"/>
                <a:cs typeface="Arial"/>
              </a:rPr>
              <a:t>1</a:t>
            </a:r>
            <a:r>
              <a:rPr sz="1100" spc="40" dirty="0">
                <a:solidFill>
                  <a:srgbClr val="494B4F"/>
                </a:solidFill>
                <a:latin typeface="Arial"/>
                <a:cs typeface="Arial"/>
              </a:rPr>
              <a:t>4;</a:t>
            </a:r>
            <a:endParaRPr sz="1100">
              <a:latin typeface="Arial"/>
              <a:cs typeface="Arial"/>
            </a:endParaRPr>
          </a:p>
          <a:p>
            <a:pPr marL="12700" indent="5715">
              <a:lnSpc>
                <a:spcPct val="100000"/>
              </a:lnSpc>
              <a:spcBef>
                <a:spcPts val="40"/>
              </a:spcBef>
            </a:pPr>
            <a:r>
              <a:rPr sz="1100" spc="-5" dirty="0">
                <a:solidFill>
                  <a:srgbClr val="38383B"/>
                </a:solidFill>
                <a:latin typeface="Arial"/>
                <a:cs typeface="Arial"/>
              </a:rPr>
              <a:t>2. </a:t>
            </a:r>
            <a:r>
              <a:rPr sz="1100" spc="8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Trans-Dino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Excursões,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38383B"/>
                </a:solidFill>
                <a:latin typeface="Arial"/>
                <a:cs typeface="Arial"/>
              </a:rPr>
              <a:t>F</a:t>
            </a:r>
            <a:r>
              <a:rPr sz="1100" spc="5" dirty="0">
                <a:solidFill>
                  <a:srgbClr val="38383B"/>
                </a:solidFill>
                <a:latin typeface="Arial"/>
                <a:cs typeface="Arial"/>
              </a:rPr>
              <a:t>retamento,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83B"/>
                </a:solidFill>
                <a:latin typeface="Arial"/>
                <a:cs typeface="Arial"/>
              </a:rPr>
              <a:t>Tur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smo </a:t>
            </a:r>
            <a:r>
              <a:rPr sz="1100" spc="15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Viagens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04.702</a:t>
            </a:r>
            <a:r>
              <a:rPr sz="1100" spc="-2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5D5D62"/>
                </a:solidFill>
                <a:latin typeface="Arial"/>
                <a:cs typeface="Arial"/>
              </a:rPr>
              <a:t>.</a:t>
            </a:r>
            <a:r>
              <a:rPr sz="1100" spc="-45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38383B"/>
                </a:solidFill>
                <a:latin typeface="Arial"/>
                <a:cs typeface="Arial"/>
              </a:rPr>
              <a:t>57/000</a:t>
            </a:r>
            <a:r>
              <a:rPr sz="1100" spc="-75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spc="65" dirty="0">
                <a:solidFill>
                  <a:srgbClr val="38383B"/>
                </a:solidFill>
                <a:latin typeface="Arial"/>
                <a:cs typeface="Arial"/>
              </a:rPr>
              <a:t>-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1</a:t>
            </a:r>
            <a:r>
              <a:rPr sz="1100" spc="30" dirty="0">
                <a:solidFill>
                  <a:srgbClr val="38383B"/>
                </a:solidFill>
                <a:latin typeface="Arial"/>
                <a:cs typeface="Arial"/>
              </a:rPr>
              <a:t>0;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235370" y="3551467"/>
            <a:ext cx="63690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45" dirty="0">
                <a:solidFill>
                  <a:srgbClr val="38383B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38383B"/>
                </a:solidFill>
                <a:latin typeface="Arial"/>
                <a:cs typeface="Arial"/>
              </a:rPr>
              <a:t>TDA-ME,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50742" y="3551467"/>
            <a:ext cx="33909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10" dirty="0">
                <a:solidFill>
                  <a:srgbClr val="38383B"/>
                </a:solidFill>
                <a:latin typeface="Arial"/>
                <a:cs typeface="Arial"/>
              </a:rPr>
              <a:t>CNPJ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37699" y="4253070"/>
            <a:ext cx="3818254" cy="511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15" dirty="0">
                <a:solidFill>
                  <a:srgbClr val="010103"/>
                </a:solidFill>
                <a:latin typeface="Arial"/>
                <a:cs typeface="Arial"/>
              </a:rPr>
              <a:t>DOS</a:t>
            </a:r>
            <a:r>
              <a:rPr sz="1100" b="1" spc="30" dirty="0">
                <a:solidFill>
                  <a:srgbClr val="010103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10103"/>
                </a:solidFill>
                <a:latin typeface="Arial"/>
                <a:cs typeface="Arial"/>
              </a:rPr>
              <a:t>PREÇOS</a:t>
            </a:r>
            <a:r>
              <a:rPr sz="1100" b="1" spc="-75" dirty="0">
                <a:solidFill>
                  <a:srgbClr val="010103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10103"/>
                </a:solidFill>
                <a:latin typeface="Arial"/>
                <a:cs typeface="Arial"/>
              </a:rPr>
              <a:t>APRESENTADOS: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150">
              <a:latin typeface="Times New Roman"/>
              <a:cs typeface="Times New Roman"/>
            </a:endParaRPr>
          </a:p>
          <a:p>
            <a:pPr marL="18415">
              <a:lnSpc>
                <a:spcPct val="100000"/>
              </a:lnSpc>
            </a:pPr>
            <a:r>
              <a:rPr sz="1100" spc="-50" dirty="0">
                <a:solidFill>
                  <a:srgbClr val="38383B"/>
                </a:solidFill>
                <a:latin typeface="Arial"/>
                <a:cs typeface="Arial"/>
              </a:rPr>
              <a:t>Para</a:t>
            </a:r>
            <a:r>
              <a:rPr sz="1100" spc="-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Lote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355" dirty="0">
                <a:solidFill>
                  <a:srgbClr val="494B4F"/>
                </a:solidFill>
                <a:latin typeface="Arial"/>
                <a:cs typeface="Arial"/>
              </a:rPr>
              <a:t>,</a:t>
            </a:r>
            <a:r>
              <a:rPr sz="1100" spc="-10" dirty="0">
                <a:solidFill>
                  <a:srgbClr val="494B4F"/>
                </a:solidFill>
                <a:latin typeface="Arial"/>
                <a:cs typeface="Arial"/>
              </a:rPr>
              <a:t>constam</a:t>
            </a:r>
            <a:r>
              <a:rPr sz="1100" spc="8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83B"/>
                </a:solidFill>
                <a:latin typeface="Arial"/>
                <a:cs typeface="Arial"/>
              </a:rPr>
              <a:t>os</a:t>
            </a:r>
            <a:r>
              <a:rPr sz="1100" spc="6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preços</a:t>
            </a:r>
            <a:r>
              <a:rPr sz="1100" spc="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83B"/>
                </a:solidFill>
                <a:latin typeface="Arial"/>
                <a:cs typeface="Arial"/>
              </a:rPr>
              <a:t>ab</a:t>
            </a:r>
            <a:r>
              <a:rPr sz="1100" spc="-150" dirty="0">
                <a:solidFill>
                  <a:srgbClr val="38383B"/>
                </a:solidFill>
                <a:latin typeface="Arial"/>
                <a:cs typeface="Arial"/>
              </a:rPr>
              <a:t>a</a:t>
            </a:r>
            <a:r>
              <a:rPr sz="1100" spc="-280" dirty="0">
                <a:solidFill>
                  <a:srgbClr val="5D5D62"/>
                </a:solidFill>
                <a:latin typeface="Arial"/>
                <a:cs typeface="Arial"/>
              </a:rPr>
              <a:t>i</a:t>
            </a:r>
            <a:r>
              <a:rPr sz="1100" spc="105" dirty="0">
                <a:solidFill>
                  <a:srgbClr val="5D5D62"/>
                </a:solidFill>
                <a:latin typeface="Arial"/>
                <a:cs typeface="Arial"/>
              </a:rPr>
              <a:t>x</a:t>
            </a:r>
            <a:r>
              <a:rPr sz="1100" spc="20" dirty="0">
                <a:solidFill>
                  <a:srgbClr val="38383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para</a:t>
            </a:r>
            <a:r>
              <a:rPr sz="1100" spc="4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38383B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38383B"/>
                </a:solidFill>
                <a:latin typeface="Arial"/>
                <a:cs typeface="Arial"/>
              </a:rPr>
              <a:t>d</a:t>
            </a:r>
            <a:r>
              <a:rPr sz="1100" spc="-20" dirty="0">
                <a:solidFill>
                  <a:srgbClr val="38383B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emoresa: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43710" y="6051222"/>
            <a:ext cx="3872229" cy="17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0" dirty="0">
                <a:solidFill>
                  <a:srgbClr val="38383B"/>
                </a:solidFill>
                <a:latin typeface="Arial"/>
                <a:cs typeface="Arial"/>
              </a:rPr>
              <a:t>Para</a:t>
            </a:r>
            <a:r>
              <a:rPr sz="1100" spc="4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B4F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Lote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38383B"/>
                </a:solidFill>
                <a:latin typeface="Times New Roman"/>
                <a:cs typeface="Times New Roman"/>
              </a:rPr>
              <a:t>II,</a:t>
            </a:r>
            <a:r>
              <a:rPr sz="1200" spc="45" dirty="0">
                <a:solidFill>
                  <a:srgbClr val="38383B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constam</a:t>
            </a:r>
            <a:r>
              <a:rPr sz="1100" spc="3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B4F"/>
                </a:solidFill>
                <a:latin typeface="Arial"/>
                <a:cs typeface="Arial"/>
              </a:rPr>
              <a:t>os</a:t>
            </a:r>
            <a:r>
              <a:rPr sz="1100" spc="70" dirty="0">
                <a:solidFill>
                  <a:srgbClr val="494B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preços</a:t>
            </a:r>
            <a:r>
              <a:rPr sz="1100" spc="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abaixo</a:t>
            </a:r>
            <a:r>
              <a:rPr sz="1100" spc="6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para</a:t>
            </a:r>
            <a:r>
              <a:rPr sz="1100" spc="4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38383B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38383B"/>
                </a:solidFill>
                <a:latin typeface="Arial"/>
                <a:cs typeface="Arial"/>
              </a:rPr>
              <a:t>d</a:t>
            </a:r>
            <a:r>
              <a:rPr sz="1100" spc="-75" dirty="0">
                <a:solidFill>
                  <a:srgbClr val="38383B"/>
                </a:solidFill>
                <a:latin typeface="Arial"/>
                <a:cs typeface="Arial"/>
              </a:rPr>
              <a:t>a</a:t>
            </a:r>
            <a:r>
              <a:rPr sz="1100" spc="5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emoresa: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49722" y="7464718"/>
            <a:ext cx="3920490" cy="701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450590">
              <a:lnSpc>
                <a:spcPct val="100000"/>
              </a:lnSpc>
            </a:pPr>
            <a:r>
              <a:rPr sz="1100" spc="10" dirty="0">
                <a:solidFill>
                  <a:srgbClr val="38383B"/>
                </a:solidFill>
                <a:latin typeface="Arial"/>
                <a:cs typeface="Arial"/>
              </a:rPr>
              <a:t>rea</a:t>
            </a:r>
            <a:r>
              <a:rPr sz="1100" spc="-75" dirty="0">
                <a:solidFill>
                  <a:srgbClr val="38383B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38383B"/>
                </a:solidFill>
                <a:latin typeface="Arial"/>
                <a:cs typeface="Arial"/>
              </a:rPr>
              <a:t>s)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75" spc="-97" baseline="11111" dirty="0">
                <a:solidFill>
                  <a:srgbClr val="38383B"/>
                </a:solidFill>
                <a:latin typeface="Times New Roman"/>
                <a:cs typeface="Times New Roman"/>
              </a:rPr>
              <a:t>p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ara</a:t>
            </a:r>
            <a:r>
              <a:rPr sz="1100" spc="6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8383B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6262A"/>
                </a:solidFill>
                <a:latin typeface="Arial"/>
                <a:cs typeface="Arial"/>
              </a:rPr>
              <a:t>Lote</a:t>
            </a:r>
            <a:r>
              <a:rPr sz="1100" spc="-10" dirty="0">
                <a:solidFill>
                  <a:srgbClr val="26262A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38383B"/>
                </a:solidFill>
                <a:latin typeface="Times New Roman"/>
                <a:cs typeface="Times New Roman"/>
              </a:rPr>
              <a:t>IIL</a:t>
            </a:r>
            <a:r>
              <a:rPr sz="1200" spc="90" dirty="0">
                <a:solidFill>
                  <a:srgbClr val="38383B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constam</a:t>
            </a:r>
            <a:r>
              <a:rPr sz="1100" spc="3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os</a:t>
            </a:r>
            <a:r>
              <a:rPr sz="1100" spc="70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6262A"/>
                </a:solidFill>
                <a:latin typeface="Arial"/>
                <a:cs typeface="Arial"/>
              </a:rPr>
              <a:t>preços</a:t>
            </a:r>
            <a:r>
              <a:rPr sz="1100" spc="5" dirty="0">
                <a:solidFill>
                  <a:srgbClr val="26262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83B"/>
                </a:solidFill>
                <a:latin typeface="Arial"/>
                <a:cs typeface="Arial"/>
              </a:rPr>
              <a:t>aba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xo</a:t>
            </a:r>
            <a:r>
              <a:rPr sz="1100" spc="45" dirty="0">
                <a:solidFill>
                  <a:srgbClr val="3838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83B"/>
                </a:solidFill>
                <a:latin typeface="Arial"/>
                <a:cs typeface="Arial"/>
              </a:rPr>
              <a:t>para </a:t>
            </a:r>
            <a:r>
              <a:rPr sz="1100" spc="-30" dirty="0">
                <a:solidFill>
                  <a:srgbClr val="38383B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38383B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38383B"/>
                </a:solidFill>
                <a:latin typeface="Arial"/>
                <a:cs typeface="Arial"/>
              </a:rPr>
              <a:t>d</a:t>
            </a:r>
            <a:r>
              <a:rPr sz="1100" spc="-20" dirty="0">
                <a:solidFill>
                  <a:srgbClr val="26262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6262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83B"/>
                </a:solidFill>
                <a:latin typeface="Arial"/>
                <a:cs typeface="Arial"/>
              </a:rPr>
              <a:t>emoresa:</a:t>
            </a:r>
            <a:endParaRPr sz="11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166237" y="4750961"/>
          <a:ext cx="5197475" cy="1155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5773"/>
                <a:gridCol w="66127"/>
                <a:gridCol w="168321"/>
                <a:gridCol w="324623"/>
                <a:gridCol w="1442768"/>
                <a:gridCol w="433121"/>
                <a:gridCol w="476473"/>
                <a:gridCol w="815716"/>
              </a:tblGrid>
              <a:tr h="154232">
                <a:tc>
                  <a:txBody>
                    <a:bodyPr/>
                    <a:lstStyle/>
                    <a:p>
                      <a:pPr marL="495934">
                        <a:lnSpc>
                          <a:spcPts val="115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EMPRESA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7C777C"/>
                      </a:solidFill>
                      <a:prstDash val="solid"/>
                    </a:lnL>
                    <a:lnT w="6011">
                      <a:solidFill>
                        <a:srgbClr val="747777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11">
                      <a:solidFill>
                        <a:srgbClr val="747777"/>
                      </a:solidFill>
                      <a:prstDash val="solid"/>
                    </a:lnT>
                    <a:lnB w="12023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23">
                      <a:solidFill>
                        <a:srgbClr val="8C8C8C"/>
                      </a:solidFill>
                      <a:prstDash val="solid"/>
                    </a:lnR>
                    <a:lnT w="6011">
                      <a:solidFill>
                        <a:srgbClr val="747777"/>
                      </a:solidFill>
                      <a:prstDash val="solid"/>
                    </a:lnT>
                    <a:lnB w="6011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C8C8C"/>
                      </a:solidFill>
                      <a:prstDash val="solid"/>
                    </a:lnL>
                    <a:lnT w="6011">
                      <a:solidFill>
                        <a:srgbClr val="74777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7211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CNPJ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23">
                      <a:solidFill>
                        <a:srgbClr val="838383"/>
                      </a:solidFill>
                      <a:prstDash val="solid"/>
                    </a:lnR>
                    <a:lnT w="6011">
                      <a:solidFill>
                        <a:srgbClr val="747777"/>
                      </a:solidFill>
                      <a:prstDash val="solid"/>
                    </a:lnT>
                    <a:lnB w="6011">
                      <a:solidFill>
                        <a:srgbClr val="57575B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TAXA</a:t>
                      </a:r>
                      <a:r>
                        <a:rPr sz="1100" b="1" spc="9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0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4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TRANSACÃO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38383"/>
                      </a:solidFill>
                      <a:prstDash val="solid"/>
                    </a:lnL>
                    <a:lnR w="9017">
                      <a:solidFill>
                        <a:srgbClr val="777777"/>
                      </a:solidFill>
                      <a:prstDash val="solid"/>
                    </a:lnR>
                    <a:lnB w="6011">
                      <a:solidFill>
                        <a:srgbClr val="57575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05236">
                <a:tc>
                  <a:txBody>
                    <a:bodyPr/>
                    <a:lstStyle/>
                    <a:p>
                      <a:pPr marL="56515" marR="78740" indent="11430">
                        <a:lnSpc>
                          <a:spcPct val="104600"/>
                        </a:lnSpc>
                        <a:tabLst>
                          <a:tab pos="417195" algn="l"/>
                          <a:tab pos="868044" algn="l"/>
                        </a:tabLst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My	Way	Viagens Turismo</a:t>
                      </a:r>
                      <a:r>
                        <a:rPr sz="1100" spc="8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6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TDA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7C777C"/>
                      </a:solidFill>
                      <a:prstDash val="solid"/>
                    </a:lnL>
                    <a:lnB w="12023">
                      <a:solidFill>
                        <a:srgbClr val="64676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6011">
                      <a:solidFill>
                        <a:srgbClr val="747777"/>
                      </a:solidFill>
                      <a:prstDash val="solid"/>
                    </a:lnT>
                    <a:lnB w="12023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23">
                      <a:solidFill>
                        <a:srgbClr val="8C8C8C"/>
                      </a:solidFill>
                      <a:prstDash val="solid"/>
                    </a:lnR>
                    <a:lnT w="6011">
                      <a:solidFill>
                        <a:srgbClr val="747474"/>
                      </a:solidFill>
                      <a:prstDash val="solid"/>
                    </a:lnT>
                    <a:lnB w="12023">
                      <a:solidFill>
                        <a:srgbClr val="64676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09.507.2</a:t>
                      </a:r>
                      <a:r>
                        <a:rPr sz="1100" spc="-7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4/000</a:t>
                      </a:r>
                      <a:r>
                        <a:rPr sz="1100" spc="-3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-23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C8C8C"/>
                      </a:solidFill>
                      <a:prstDash val="solid"/>
                    </a:lnL>
                    <a:lnR w="12023">
                      <a:solidFill>
                        <a:srgbClr val="838383"/>
                      </a:solidFill>
                      <a:prstDash val="solid"/>
                    </a:lnR>
                    <a:lnB w="12023">
                      <a:solidFill>
                        <a:srgbClr val="64676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690" marR="9525" indent="5715">
                        <a:lnSpc>
                          <a:spcPct val="101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reais)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38383"/>
                      </a:solidFill>
                      <a:prstDash val="solid"/>
                    </a:lnL>
                    <a:lnT w="6011">
                      <a:solidFill>
                        <a:srgbClr val="57575B"/>
                      </a:solidFill>
                      <a:prstDash val="solid"/>
                    </a:lnT>
                    <a:lnB w="12023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">
                        <a:lnSpc>
                          <a:spcPct val="100000"/>
                        </a:lnSpc>
                      </a:pPr>
                      <a:r>
                        <a:rPr sz="1100" spc="-42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100" spc="-4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11">
                      <a:solidFill>
                        <a:srgbClr val="57575B"/>
                      </a:solidFill>
                      <a:prstDash val="solid"/>
                    </a:lnT>
                    <a:lnB w="12023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(dezenove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11">
                      <a:solidFill>
                        <a:srgbClr val="777777"/>
                      </a:solidFill>
                      <a:prstDash val="solid"/>
                    </a:lnR>
                    <a:lnT w="6011">
                      <a:solidFill>
                        <a:srgbClr val="57575B"/>
                      </a:solidFill>
                      <a:prstDash val="solid"/>
                    </a:lnT>
                  </a:tcPr>
                </a:tc>
              </a:tr>
              <a:tr h="559468">
                <a:tc gridSpan="3">
                  <a:txBody>
                    <a:bodyPr/>
                    <a:lstStyle/>
                    <a:p>
                      <a:pPr marL="59690" marR="52705" indent="-6350">
                        <a:lnSpc>
                          <a:spcPct val="1046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ASB </a:t>
                      </a:r>
                      <a:r>
                        <a:rPr sz="1100" spc="-1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spc="-1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agens </a:t>
                      </a:r>
                      <a:r>
                        <a:rPr sz="1100" spc="-2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spc="-1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Tur</a:t>
                      </a:r>
                      <a:r>
                        <a:rPr sz="1100" spc="-2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smo </a:t>
                      </a:r>
                      <a:r>
                        <a:rPr sz="1100" spc="-16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TDA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057">
                      <a:solidFill>
                        <a:srgbClr val="7C777C"/>
                      </a:solidFill>
                      <a:prstDash val="solid"/>
                    </a:lnL>
                    <a:lnT w="12023">
                      <a:solidFill>
                        <a:srgbClr val="64676B"/>
                      </a:solidFill>
                      <a:prstDash val="solid"/>
                    </a:lnT>
                    <a:lnB w="6011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25</a:t>
                      </a:r>
                      <a:r>
                        <a:rPr sz="1100" spc="-1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96</a:t>
                      </a:r>
                      <a:r>
                        <a:rPr sz="1100" spc="-7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98</a:t>
                      </a:r>
                      <a:r>
                        <a:rPr sz="1100" spc="-5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100" spc="55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1100" spc="-13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spc="2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23">
                      <a:solidFill>
                        <a:srgbClr val="838383"/>
                      </a:solidFill>
                      <a:prstDash val="solid"/>
                    </a:lnR>
                    <a:lnT w="12023">
                      <a:solidFill>
                        <a:srgbClr val="64676B"/>
                      </a:solidFill>
                      <a:prstDash val="solid"/>
                    </a:lnT>
                    <a:lnB w="6011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59690" marR="53340" indent="5715" algn="just">
                        <a:lnSpc>
                          <a:spcPct val="101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R$  </a:t>
                      </a:r>
                      <a:r>
                        <a:rPr sz="1100" spc="-8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1100" spc="-3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  </a:t>
                      </a:r>
                      <a:r>
                        <a:rPr sz="1100" spc="-5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spc="-157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650" baseline="2525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1650" spc="7" baseline="2525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650" baseline="2525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nta  </a:t>
                      </a:r>
                      <a:r>
                        <a:rPr sz="1650" spc="-97" baseline="2525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rea</a:t>
                      </a:r>
                      <a:r>
                        <a:rPr sz="1650" spc="-112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s)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ou    </a:t>
                      </a:r>
                      <a:r>
                        <a:rPr sz="1650" spc="-48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0%   </a:t>
                      </a:r>
                      <a:r>
                        <a:rPr sz="1650" spc="-6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(o   </a:t>
                      </a:r>
                      <a:r>
                        <a:rPr sz="1650" spc="-142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que   </a:t>
                      </a:r>
                      <a:r>
                        <a:rPr sz="1650" spc="-142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for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menor)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38383"/>
                      </a:solidFill>
                      <a:prstDash val="solid"/>
                    </a:lnL>
                    <a:lnR w="6011">
                      <a:solidFill>
                        <a:srgbClr val="777777"/>
                      </a:solidFill>
                      <a:prstDash val="solid"/>
                    </a:lnR>
                    <a:lnT w="12023" cap="flat" cmpd="sng" algn="ctr">
                      <a:solidFill>
                        <a:srgbClr val="64676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11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151208" y="6193499"/>
          <a:ext cx="5215255" cy="1615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95252"/>
                <a:gridCol w="1791437"/>
                <a:gridCol w="1713288"/>
              </a:tblGrid>
              <a:tr h="202617">
                <a:tc>
                  <a:txBody>
                    <a:bodyPr/>
                    <a:lstStyle/>
                    <a:p>
                      <a:pPr marL="537845">
                        <a:lnSpc>
                          <a:spcPts val="1315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EMPRESA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R w="6011">
                      <a:solidFill>
                        <a:srgbClr val="837477"/>
                      </a:solidFill>
                      <a:prstDash val="solid"/>
                    </a:lnR>
                    <a:lnT w="12023">
                      <a:solidFill>
                        <a:srgbClr val="484F5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111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CNPJ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837477"/>
                      </a:solidFill>
                      <a:prstDash val="solid"/>
                    </a:lnL>
                    <a:lnR w="12023">
                      <a:solidFill>
                        <a:srgbClr val="838383"/>
                      </a:solidFill>
                      <a:prstDash val="solid"/>
                    </a:lnR>
                    <a:lnT w="12023">
                      <a:solidFill>
                        <a:srgbClr val="484F5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TAXA</a:t>
                      </a:r>
                      <a:r>
                        <a:rPr sz="1100" b="1" spc="14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100" b="1" spc="-3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OPERACÃO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38383"/>
                      </a:solidFill>
                      <a:prstDash val="solid"/>
                    </a:lnL>
                    <a:lnR w="12023">
                      <a:solidFill>
                        <a:srgbClr val="808080"/>
                      </a:solidFill>
                      <a:prstDash val="solid"/>
                    </a:lnR>
                    <a:lnB w="6011">
                      <a:solidFill>
                        <a:srgbClr val="606067"/>
                      </a:solidFill>
                      <a:prstDash val="solid"/>
                    </a:lnB>
                  </a:tcPr>
                </a:tc>
              </a:tr>
              <a:tr h="350801">
                <a:tc>
                  <a:txBody>
                    <a:bodyPr/>
                    <a:lstStyle/>
                    <a:p>
                      <a:pPr marL="86995" marR="24765" indent="17780">
                        <a:lnSpc>
                          <a:spcPts val="1290"/>
                        </a:lnSpc>
                        <a:tabLst>
                          <a:tab pos="453390" algn="l"/>
                          <a:tab pos="910590" algn="l"/>
                          <a:tab pos="1583690" algn="l"/>
                        </a:tabLst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My	</a:t>
                      </a:r>
                      <a:r>
                        <a:rPr sz="1650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Way	Viagens	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Turismo</a:t>
                      </a:r>
                      <a:r>
                        <a:rPr sz="1100" spc="13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6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TDA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B w="6011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09.507.2</a:t>
                      </a:r>
                      <a:r>
                        <a:rPr sz="1100" spc="-114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4/000</a:t>
                      </a:r>
                      <a:r>
                        <a:rPr sz="1100" spc="-1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-23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23">
                      <a:solidFill>
                        <a:srgbClr val="838383"/>
                      </a:solidFill>
                      <a:prstDash val="solid"/>
                    </a:lnR>
                    <a:lnB w="6011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57785">
                        <a:lnSpc>
                          <a:spcPts val="1290"/>
                        </a:lnSpc>
                        <a:tabLst>
                          <a:tab pos="462280" algn="l"/>
                          <a:tab pos="1051560" algn="l"/>
                        </a:tabLst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R$	60</a:t>
                      </a:r>
                      <a:r>
                        <a:rPr sz="1100" spc="-3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	</a:t>
                      </a:r>
                      <a:r>
                        <a:rPr sz="110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100" spc="-10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essenta rea</a:t>
                      </a:r>
                      <a:r>
                        <a:rPr sz="1100" spc="-24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s)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38383"/>
                      </a:solidFill>
                      <a:prstDash val="solid"/>
                    </a:lnL>
                    <a:lnR w="12023">
                      <a:solidFill>
                        <a:srgbClr val="808080"/>
                      </a:solidFill>
                      <a:prstDash val="solid"/>
                    </a:lnR>
                    <a:lnT w="6011">
                      <a:solidFill>
                        <a:srgbClr val="606067"/>
                      </a:solidFill>
                      <a:prstDash val="solid"/>
                    </a:lnT>
                  </a:tcPr>
                </a:tc>
              </a:tr>
              <a:tr h="523168">
                <a:tc>
                  <a:txBody>
                    <a:bodyPr/>
                    <a:lstStyle/>
                    <a:p>
                      <a:pPr marL="104775" marR="34925" indent="-12065">
                        <a:lnSpc>
                          <a:spcPct val="101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ASB </a:t>
                      </a:r>
                      <a:r>
                        <a:rPr sz="1100" spc="3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Viagens </a:t>
                      </a:r>
                      <a:r>
                        <a:rPr sz="1100" spc="7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spc="-8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Turismo LTDA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T w="6011">
                      <a:solidFill>
                        <a:srgbClr val="5B6067"/>
                      </a:solidFill>
                      <a:prstDash val="solid"/>
                    </a:lnT>
                    <a:lnB w="12023">
                      <a:solidFill>
                        <a:srgbClr val="64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25</a:t>
                      </a:r>
                      <a:r>
                        <a:rPr sz="1100" spc="4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962986/000</a:t>
                      </a:r>
                      <a:r>
                        <a:rPr sz="1100" spc="-2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-01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11">
                      <a:solidFill>
                        <a:srgbClr val="5B6067"/>
                      </a:solidFill>
                      <a:prstDash val="solid"/>
                    </a:lnT>
                    <a:lnB w="6011">
                      <a:solidFill>
                        <a:srgbClr val="4B4B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 marR="61594" algn="just">
                        <a:lnSpc>
                          <a:spcPct val="101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100" spc="6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400</a:t>
                      </a:r>
                      <a:r>
                        <a:rPr sz="1100" spc="2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1100" spc="14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(quatrocentos rea</a:t>
                      </a:r>
                      <a:r>
                        <a:rPr sz="1100" spc="-7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s)</a:t>
                      </a:r>
                      <a:r>
                        <a:rPr sz="1100" spc="11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1100" spc="114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2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0%</a:t>
                      </a:r>
                      <a:r>
                        <a:rPr sz="1100" spc="7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85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spc="5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que</a:t>
                      </a:r>
                      <a:r>
                        <a:rPr sz="1100" spc="1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for meno</a:t>
                      </a:r>
                      <a:r>
                        <a:rPr sz="1100" spc="5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10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2023">
                      <a:solidFill>
                        <a:srgbClr val="676B70"/>
                      </a:solidFill>
                      <a:prstDash val="solid"/>
                    </a:lnB>
                  </a:tcPr>
                </a:tc>
              </a:tr>
              <a:tr h="205652">
                <a:tc rowSpan="2">
                  <a:txBody>
                    <a:bodyPr/>
                    <a:lstStyle/>
                    <a:p>
                      <a:pPr marL="92710" marR="24765" algn="just">
                        <a:lnSpc>
                          <a:spcPct val="1046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Trans-D</a:t>
                      </a:r>
                      <a:r>
                        <a:rPr sz="1100" spc="8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no    </a:t>
                      </a:r>
                      <a:r>
                        <a:rPr sz="1100" spc="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Excursões, Fretamento,  </a:t>
                      </a:r>
                      <a:r>
                        <a:rPr sz="1100" spc="-1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Turismo  </a:t>
                      </a:r>
                      <a:r>
                        <a:rPr sz="1100" spc="-1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Viaqens</a:t>
                      </a:r>
                      <a:r>
                        <a:rPr sz="1100" spc="14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65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TDA-ME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T w="12023">
                      <a:solidFill>
                        <a:srgbClr val="646B70"/>
                      </a:solidFill>
                      <a:prstDash val="solid"/>
                    </a:lnT>
                    <a:lnB w="6011">
                      <a:solidFill>
                        <a:srgbClr val="5B575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sz="1100" spc="-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100" spc="50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702.</a:t>
                      </a:r>
                      <a:r>
                        <a:rPr sz="1100" spc="-7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100" spc="-7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100" spc="55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1100" spc="-13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spc="-17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11">
                      <a:solidFill>
                        <a:srgbClr val="4B4B57"/>
                      </a:solidFill>
                      <a:prstDash val="solid"/>
                    </a:lnT>
                    <a:lnB w="601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tabLst>
                          <a:tab pos="453390" algn="l"/>
                          <a:tab pos="1036319" algn="l"/>
                        </a:tabLst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R$	40</a:t>
                      </a:r>
                      <a:r>
                        <a:rPr sz="1100" spc="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	(</a:t>
                      </a:r>
                      <a:r>
                        <a:rPr sz="1100" spc="-10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uarenta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11">
                      <a:solidFill>
                        <a:srgbClr val="5B5B5B"/>
                      </a:solidFill>
                      <a:prstDash val="solid"/>
                    </a:lnR>
                    <a:lnT w="12023">
                      <a:solidFill>
                        <a:srgbClr val="676B70"/>
                      </a:solidFill>
                      <a:prstDash val="solid"/>
                    </a:lnT>
                  </a:tcPr>
                </a:tc>
              </a:tr>
              <a:tr h="32358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T w="12023">
                      <a:solidFill>
                        <a:srgbClr val="646B70"/>
                      </a:solidFill>
                      <a:prstDash val="solid"/>
                    </a:lnT>
                    <a:lnB w="6011">
                      <a:solidFill>
                        <a:srgbClr val="5B575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6011">
                      <a:solidFill>
                        <a:srgbClr val="4B4B57"/>
                      </a:solidFill>
                      <a:prstDash val="solid"/>
                    </a:lnT>
                    <a:lnB w="601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1157220" y="8153131"/>
          <a:ext cx="5215255" cy="1442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31322"/>
                <a:gridCol w="1773402"/>
                <a:gridCol w="1695253"/>
              </a:tblGrid>
              <a:tr h="353825">
                <a:tc>
                  <a:txBody>
                    <a:bodyPr/>
                    <a:lstStyle/>
                    <a:p>
                      <a:pPr marL="53784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EMPRESA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R w="12023">
                      <a:solidFill>
                        <a:srgbClr val="8C8C8C"/>
                      </a:solidFill>
                      <a:prstDash val="solid"/>
                    </a:lnR>
                    <a:lnT w="6011">
                      <a:solidFill>
                        <a:srgbClr val="606467"/>
                      </a:solidFill>
                      <a:prstDash val="solid"/>
                    </a:lnT>
                    <a:lnB w="12023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CNPJ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C8C8C"/>
                      </a:solidFill>
                      <a:prstDash val="solid"/>
                    </a:lnL>
                    <a:lnR w="12023">
                      <a:solidFill>
                        <a:srgbClr val="878787"/>
                      </a:solidFill>
                      <a:prstDash val="solid"/>
                    </a:lnR>
                    <a:lnT w="6011">
                      <a:solidFill>
                        <a:srgbClr val="606467"/>
                      </a:solidFill>
                      <a:prstDash val="solid"/>
                    </a:lnT>
                    <a:lnB w="12023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 marR="205740" indent="-18415">
                        <a:lnSpc>
                          <a:spcPct val="104600"/>
                        </a:lnSpc>
                      </a:pP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PREÇO</a:t>
                      </a:r>
                      <a:r>
                        <a:rPr sz="1100" b="1" spc="2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100" b="1" spc="-14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TÁRIO </a:t>
                      </a:r>
                      <a:r>
                        <a:rPr sz="1100" b="1" spc="-13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100" b="1" spc="9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KM</a:t>
                      </a:r>
                      <a:r>
                        <a:rPr sz="1100" b="1" spc="-2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RODADO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78787"/>
                      </a:solidFill>
                      <a:prstDash val="solid"/>
                    </a:lnL>
                    <a:lnR w="6011">
                      <a:solidFill>
                        <a:srgbClr val="777777"/>
                      </a:solidFill>
                      <a:prstDash val="solid"/>
                    </a:lnR>
                    <a:lnB w="12023">
                      <a:solidFill>
                        <a:srgbClr val="5B5B64"/>
                      </a:solidFill>
                      <a:prstDash val="solid"/>
                    </a:lnB>
                  </a:tcPr>
                </a:tc>
              </a:tr>
              <a:tr h="205642">
                <a:tc rowSpan="3"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spc="-1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ação</a:t>
                      </a:r>
                      <a:r>
                        <a:rPr sz="1100" spc="-6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1100" spc="1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unfo</a:t>
                      </a:r>
                      <a:r>
                        <a:rPr sz="1100" spc="5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spc="-7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1100" spc="7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R w="12023">
                      <a:solidFill>
                        <a:srgbClr val="8C8C8C"/>
                      </a:solidFill>
                      <a:prstDash val="solid"/>
                    </a:lnR>
                    <a:lnT w="12023">
                      <a:solidFill>
                        <a:srgbClr val="5B5B6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06.047</a:t>
                      </a:r>
                      <a:r>
                        <a:rPr sz="1100" spc="-18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.605/000</a:t>
                      </a:r>
                      <a:r>
                        <a:rPr sz="1100" spc="-7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spc="70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100" spc="-41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8C8C8C"/>
                      </a:solidFill>
                      <a:prstDash val="solid"/>
                    </a:lnL>
                    <a:lnT w="12023">
                      <a:solidFill>
                        <a:srgbClr val="5B5B60"/>
                      </a:solidFill>
                      <a:prstDash val="solid"/>
                    </a:lnT>
                    <a:lnB w="12023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1100" spc="-10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100" spc="-1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49 </a:t>
                      </a:r>
                      <a:r>
                        <a:rPr sz="1100" spc="1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(quatro </a:t>
                      </a:r>
                      <a:r>
                        <a:rPr sz="1100" spc="-6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reais </a:t>
                      </a:r>
                      <a:r>
                        <a:rPr sz="1100" spc="-11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11">
                      <a:solidFill>
                        <a:srgbClr val="777777"/>
                      </a:solidFill>
                      <a:prstDash val="solid"/>
                    </a:lnR>
                    <a:lnT w="12023">
                      <a:solidFill>
                        <a:srgbClr val="5B5B64"/>
                      </a:solidFill>
                      <a:prstDash val="solid"/>
                    </a:lnT>
                  </a:tcPr>
                </a:tc>
              </a:tr>
              <a:tr h="12701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R w="12023">
                      <a:solidFill>
                        <a:srgbClr val="8C8C8C"/>
                      </a:solidFill>
                      <a:prstDash val="solid"/>
                    </a:lnR>
                    <a:lnT w="12023">
                      <a:solidFill>
                        <a:srgbClr val="5B5B6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23">
                      <a:solidFill>
                        <a:srgbClr val="8C8C8C"/>
                      </a:solidFill>
                      <a:prstDash val="solid"/>
                    </a:lnL>
                    <a:lnT w="12023">
                      <a:solidFill>
                        <a:srgbClr val="5B5B60"/>
                      </a:solidFill>
                      <a:prstDash val="solid"/>
                    </a:lnT>
                    <a:lnB w="12023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ts val="1245"/>
                        </a:lnSpc>
                        <a:tabLst>
                          <a:tab pos="934719" algn="l"/>
                          <a:tab pos="1330960" algn="l"/>
                        </a:tabLst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quarenta	e	nove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6B6B6B"/>
                      </a:solidFill>
                      <a:prstDash val="solid"/>
                    </a:lnL>
                  </a:tcPr>
                </a:tc>
              </a:tr>
              <a:tr h="18749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R w="12023">
                      <a:solidFill>
                        <a:srgbClr val="8C8C8C"/>
                      </a:solidFill>
                      <a:prstDash val="solid"/>
                    </a:lnR>
                    <a:lnT w="12023">
                      <a:solidFill>
                        <a:srgbClr val="5B5B6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23">
                      <a:solidFill>
                        <a:srgbClr val="8C8C8C"/>
                      </a:solidFill>
                      <a:prstDash val="solid"/>
                    </a:lnL>
                    <a:lnT w="12023">
                      <a:solidFill>
                        <a:srgbClr val="5B5B60"/>
                      </a:solidFill>
                      <a:prstDash val="solid"/>
                    </a:lnT>
                    <a:lnB w="12023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centavos)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909090"/>
                      </a:solidFill>
                      <a:prstDash val="solid"/>
                    </a:lnL>
                    <a:lnR w="12023">
                      <a:solidFill>
                        <a:srgbClr val="838383"/>
                      </a:solidFill>
                      <a:prstDash val="solid"/>
                    </a:lnR>
                    <a:lnB w="12023">
                      <a:solidFill>
                        <a:srgbClr val="74777C"/>
                      </a:solidFill>
                      <a:prstDash val="solid"/>
                    </a:lnB>
                  </a:tcPr>
                </a:tc>
              </a:tr>
              <a:tr h="562491">
                <a:tc>
                  <a:txBody>
                    <a:bodyPr/>
                    <a:lstStyle/>
                    <a:p>
                      <a:pPr marL="92710" marR="16510" indent="-6350" algn="just">
                        <a:lnSpc>
                          <a:spcPct val="101000"/>
                        </a:lnSpc>
                      </a:pP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Trans-D</a:t>
                      </a:r>
                      <a:r>
                        <a:rPr sz="1650" spc="127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no    </a:t>
                      </a:r>
                      <a:r>
                        <a:rPr sz="1650" spc="179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Excursõe</a:t>
                      </a:r>
                      <a:r>
                        <a:rPr sz="1100" spc="4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100" spc="-14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retamento,  </a:t>
                      </a:r>
                      <a:r>
                        <a:rPr sz="1100" spc="-3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Turismo  </a:t>
                      </a:r>
                      <a:r>
                        <a:rPr sz="1100" spc="-1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e V</a:t>
                      </a:r>
                      <a:r>
                        <a:rPr sz="1100" spc="-1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aqens</a:t>
                      </a:r>
                      <a:r>
                        <a:rPr sz="1100" spc="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16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TD</a:t>
                      </a:r>
                      <a:r>
                        <a:rPr sz="1100" spc="60" dirty="0">
                          <a:solidFill>
                            <a:srgbClr val="2626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-ME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11">
                      <a:solidFill>
                        <a:srgbClr val="000000"/>
                      </a:solidFill>
                      <a:prstDash val="solid"/>
                    </a:lnL>
                    <a:lnB w="601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04</a:t>
                      </a:r>
                      <a:r>
                        <a:rPr sz="1100" spc="-30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702.</a:t>
                      </a:r>
                      <a:r>
                        <a:rPr sz="1100" spc="-7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100" spc="-7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100" spc="55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1100" spc="-13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-10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23">
                      <a:solidFill>
                        <a:srgbClr val="909090"/>
                      </a:solidFill>
                      <a:prstDash val="solid"/>
                    </a:lnR>
                    <a:lnT w="12023">
                      <a:solidFill>
                        <a:srgbClr val="74777C"/>
                      </a:solidFill>
                      <a:prstDash val="solid"/>
                    </a:lnT>
                    <a:lnB w="601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 marR="48895" indent="5715">
                        <a:lnSpc>
                          <a:spcPts val="1290"/>
                        </a:lnSpc>
                      </a:pP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R$  </a:t>
                      </a:r>
                      <a:r>
                        <a:rPr sz="1100" spc="-2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100" spc="-38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80  </a:t>
                      </a:r>
                      <a:r>
                        <a:rPr sz="1100" spc="-50" dirty="0">
                          <a:solidFill>
                            <a:srgbClr val="5D5D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(três  </a:t>
                      </a:r>
                      <a:r>
                        <a:rPr sz="1650" spc="-82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rea</a:t>
                      </a:r>
                      <a:r>
                        <a:rPr sz="1650" spc="-112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650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1650" spc="-60" baseline="2525" dirty="0">
                          <a:solidFill>
                            <a:srgbClr val="494B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50" baseline="2525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oitenta</a:t>
                      </a:r>
                      <a:r>
                        <a:rPr sz="1100" spc="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8383B"/>
                          </a:solidFill>
                          <a:latin typeface="Arial"/>
                          <a:cs typeface="Arial"/>
                        </a:rPr>
                        <a:t>centavos)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23">
                      <a:solidFill>
                        <a:srgbClr val="909090"/>
                      </a:solidFill>
                      <a:prstDash val="solid"/>
                    </a:lnL>
                    <a:lnR w="12023">
                      <a:solidFill>
                        <a:srgbClr val="838383"/>
                      </a:solidFill>
                      <a:prstDash val="solid"/>
                    </a:lnR>
                    <a:lnT w="12023">
                      <a:solidFill>
                        <a:srgbClr val="74777C"/>
                      </a:solidFill>
                      <a:prstDash val="solid"/>
                    </a:lnT>
                    <a:lnB w="601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60" y="865632"/>
            <a:ext cx="682752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37632" y="9424416"/>
            <a:ext cx="1414271" cy="11704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30729" y="972615"/>
            <a:ext cx="1708785" cy="558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ct val="100000"/>
              </a:lnSpc>
            </a:pPr>
            <a:r>
              <a:rPr sz="2200" b="1" spc="-15" dirty="0">
                <a:solidFill>
                  <a:srgbClr val="0E0E11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650" b="1" spc="-70" dirty="0">
                <a:solidFill>
                  <a:srgbClr val="0E0E11"/>
                </a:solidFill>
                <a:latin typeface="Arial"/>
                <a:cs typeface="Arial"/>
              </a:rPr>
              <a:t>ESPORTE</a:t>
            </a:r>
            <a:r>
              <a:rPr sz="1650" b="1" spc="80" dirty="0">
                <a:solidFill>
                  <a:srgbClr val="0E0E11"/>
                </a:solidFill>
                <a:latin typeface="Arial"/>
                <a:cs typeface="Arial"/>
              </a:rPr>
              <a:t> </a:t>
            </a:r>
            <a:r>
              <a:rPr sz="1650" b="1" spc="-10" dirty="0">
                <a:solidFill>
                  <a:srgbClr val="2A2B2F"/>
                </a:solidFill>
                <a:latin typeface="Arial"/>
                <a:cs typeface="Arial"/>
              </a:rPr>
              <a:t>C</a:t>
            </a:r>
            <a:r>
              <a:rPr sz="1650" b="1" spc="-125" dirty="0">
                <a:solidFill>
                  <a:srgbClr val="0E0E11"/>
                </a:solidFill>
                <a:latin typeface="Arial"/>
                <a:cs typeface="Arial"/>
              </a:rPr>
              <a:t>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17568" y="1837079"/>
            <a:ext cx="5102860" cy="6085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480" algn="just">
              <a:lnSpc>
                <a:spcPct val="100000"/>
              </a:lnSpc>
            </a:pPr>
            <a:r>
              <a:rPr sz="1100" b="1" spc="20" dirty="0">
                <a:solidFill>
                  <a:srgbClr val="0E0E11"/>
                </a:solidFill>
                <a:latin typeface="Arial"/>
                <a:cs typeface="Arial"/>
              </a:rPr>
              <a:t>DO </a:t>
            </a:r>
            <a:r>
              <a:rPr sz="1100" b="1" spc="-15" dirty="0">
                <a:solidFill>
                  <a:srgbClr val="0E0E11"/>
                </a:solidFill>
                <a:latin typeface="Arial"/>
                <a:cs typeface="Arial"/>
              </a:rPr>
              <a:t>RESULTA</a:t>
            </a:r>
            <a:r>
              <a:rPr sz="1100" b="1" spc="-10" dirty="0">
                <a:solidFill>
                  <a:srgbClr val="0E0E11"/>
                </a:solidFill>
                <a:latin typeface="Arial"/>
                <a:cs typeface="Arial"/>
              </a:rPr>
              <a:t>D</a:t>
            </a:r>
            <a:r>
              <a:rPr sz="1100" b="1" spc="25" dirty="0">
                <a:solidFill>
                  <a:srgbClr val="0E0E11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" marR="12700" indent="5715" algn="just">
              <a:lnSpc>
                <a:spcPct val="99600"/>
              </a:lnSpc>
            </a:pPr>
            <a:r>
              <a:rPr sz="1100" b="1" spc="25" dirty="0">
                <a:solidFill>
                  <a:srgbClr val="0E0E11"/>
                </a:solidFill>
                <a:latin typeface="Arial"/>
                <a:cs typeface="Arial"/>
              </a:rPr>
              <a:t>Lot</a:t>
            </a:r>
            <a:r>
              <a:rPr sz="1100" b="1" spc="-310" dirty="0">
                <a:solidFill>
                  <a:srgbClr val="0E0E11"/>
                </a:solidFill>
                <a:latin typeface="Arial"/>
                <a:cs typeface="Arial"/>
              </a:rPr>
              <a:t>e</a:t>
            </a:r>
            <a:r>
              <a:rPr sz="1150" spc="-960" dirty="0">
                <a:solidFill>
                  <a:srgbClr val="0E0E11"/>
                </a:solidFill>
                <a:latin typeface="Arial"/>
                <a:cs typeface="Arial"/>
              </a:rPr>
              <a:t>I</a:t>
            </a:r>
            <a:r>
              <a:rPr sz="1150" spc="-1210" dirty="0">
                <a:solidFill>
                  <a:srgbClr val="3D3D42"/>
                </a:solidFill>
                <a:latin typeface="Arial"/>
                <a:cs typeface="Arial"/>
              </a:rPr>
              <a:t>-</a:t>
            </a:r>
            <a:r>
              <a:rPr sz="1150" spc="-919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ndic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E11"/>
                </a:solidFill>
                <a:latin typeface="Arial"/>
                <a:cs typeface="Arial"/>
              </a:rPr>
              <a:t>r</a:t>
            </a:r>
            <a:r>
              <a:rPr sz="1150" spc="55" dirty="0">
                <a:solidFill>
                  <a:srgbClr val="0E0E1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como</a:t>
            </a:r>
            <a:r>
              <a:rPr sz="115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vencedor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A2B2F"/>
                </a:solidFill>
                <a:latin typeface="Arial"/>
                <a:cs typeface="Arial"/>
              </a:rPr>
              <a:t>do</a:t>
            </a:r>
            <a:r>
              <a:rPr sz="1150" spc="10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certame</a:t>
            </a:r>
            <a:r>
              <a:rPr sz="1150" spc="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lote</a:t>
            </a:r>
            <a:r>
              <a:rPr sz="1150" spc="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8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2A2B2F"/>
                </a:solidFill>
                <a:latin typeface="Arial"/>
                <a:cs typeface="Arial"/>
              </a:rPr>
              <a:t>a</a:t>
            </a:r>
            <a:r>
              <a:rPr sz="1150" spc="8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A2B2F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2A2B2F"/>
                </a:solidFill>
                <a:latin typeface="Arial"/>
                <a:cs typeface="Arial"/>
              </a:rPr>
              <a:t>My</a:t>
            </a:r>
            <a:r>
              <a:rPr sz="1150" spc="4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Way</a:t>
            </a:r>
            <a:r>
              <a:rPr sz="1150" spc="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Viagens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        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A2B2F"/>
                </a:solidFill>
                <a:latin typeface="Arial"/>
                <a:cs typeface="Arial"/>
              </a:rPr>
              <a:t>Tur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smo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DA,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D3D42"/>
                </a:solidFill>
                <a:latin typeface="Arial"/>
                <a:cs typeface="Arial"/>
              </a:rPr>
              <a:t>CNPJ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09.507.2</a:t>
            </a:r>
            <a:r>
              <a:rPr sz="1150" spc="-9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4/000</a:t>
            </a:r>
            <a:r>
              <a:rPr sz="1150" spc="-60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40" dirty="0">
                <a:solidFill>
                  <a:srgbClr val="0E0E11"/>
                </a:solidFill>
                <a:latin typeface="Arial"/>
                <a:cs typeface="Arial"/>
              </a:rPr>
              <a:t>-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23,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o  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preço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2A2B2F"/>
                </a:solidFill>
                <a:latin typeface="Arial"/>
                <a:cs typeface="Arial"/>
              </a:rPr>
              <a:t>R$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3D3D42"/>
                </a:solidFill>
                <a:latin typeface="Arial"/>
                <a:cs typeface="Arial"/>
              </a:rPr>
              <a:t>9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00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D5D60"/>
                </a:solidFill>
                <a:latin typeface="Arial"/>
                <a:cs typeface="Arial"/>
              </a:rPr>
              <a:t>(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dezenove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reais)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taxa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transação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agenciamento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serv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ços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A2B2F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Hospedagem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Ho</a:t>
            </a:r>
            <a:r>
              <a:rPr sz="1150" spc="-114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é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D5D60"/>
                </a:solidFill>
                <a:latin typeface="Arial"/>
                <a:cs typeface="Arial"/>
              </a:rPr>
              <a:t>(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compreendendo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reserva,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marcação,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emissão,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rem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ssão,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alterações,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cancelamento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hospedagem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at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com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ssões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técnicas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),</a:t>
            </a:r>
            <a:r>
              <a:rPr sz="1150" spc="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em</a:t>
            </a:r>
            <a:r>
              <a:rPr sz="1150" spc="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A2B2F"/>
                </a:solidFill>
                <a:latin typeface="Arial"/>
                <a:cs typeface="Arial"/>
              </a:rPr>
              <a:t>todo</a:t>
            </a:r>
            <a:r>
              <a:rPr sz="1150" spc="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terr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3D3D42"/>
                </a:solidFill>
                <a:latin typeface="Arial"/>
                <a:cs typeface="Arial"/>
              </a:rPr>
              <a:t>tór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A2B2F"/>
                </a:solidFill>
                <a:latin typeface="Arial"/>
                <a:cs typeface="Arial"/>
              </a:rPr>
              <a:t>Naciona</a:t>
            </a:r>
            <a:r>
              <a:rPr sz="1150" spc="-5" dirty="0">
                <a:solidFill>
                  <a:srgbClr val="2A2B2F"/>
                </a:solidFill>
                <a:latin typeface="Arial"/>
                <a:cs typeface="Arial"/>
              </a:rPr>
              <a:t>l</a:t>
            </a:r>
            <a:r>
              <a:rPr sz="1150" spc="290" dirty="0">
                <a:solidFill>
                  <a:srgbClr val="2A2B2F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5080" indent="17780" algn="just">
              <a:lnSpc>
                <a:spcPct val="99300"/>
              </a:lnSpc>
            </a:pPr>
            <a:r>
              <a:rPr sz="1100" b="1" spc="40" dirty="0">
                <a:solidFill>
                  <a:srgbClr val="0E0E11"/>
                </a:solidFill>
                <a:latin typeface="Arial"/>
                <a:cs typeface="Arial"/>
              </a:rPr>
              <a:t>Lote </a:t>
            </a:r>
            <a:r>
              <a:rPr sz="1100" b="1" spc="-130" dirty="0">
                <a:solidFill>
                  <a:srgbClr val="0E0E11"/>
                </a:solidFill>
                <a:latin typeface="Arial"/>
                <a:cs typeface="Arial"/>
              </a:rPr>
              <a:t> </a:t>
            </a:r>
            <a:r>
              <a:rPr sz="1250" spc="135" dirty="0">
                <a:solidFill>
                  <a:srgbClr val="0E0E11"/>
                </a:solidFill>
                <a:latin typeface="Times New Roman"/>
                <a:cs typeface="Times New Roman"/>
              </a:rPr>
              <a:t>II</a:t>
            </a:r>
            <a:r>
              <a:rPr sz="1250" dirty="0">
                <a:solidFill>
                  <a:srgbClr val="0E0E11"/>
                </a:solidFill>
                <a:latin typeface="Times New Roman"/>
                <a:cs typeface="Times New Roman"/>
              </a:rPr>
              <a:t> </a:t>
            </a:r>
            <a:r>
              <a:rPr sz="1250" spc="-75" dirty="0">
                <a:solidFill>
                  <a:srgbClr val="0E0E11"/>
                </a:solidFill>
                <a:latin typeface="Times New Roman"/>
                <a:cs typeface="Times New Roman"/>
              </a:rPr>
              <a:t> </a:t>
            </a:r>
            <a:r>
              <a:rPr sz="1250" spc="75" dirty="0">
                <a:solidFill>
                  <a:srgbClr val="3D3D42"/>
                </a:solidFill>
                <a:latin typeface="Times New Roman"/>
                <a:cs typeface="Times New Roman"/>
              </a:rPr>
              <a:t>-</a:t>
            </a:r>
            <a:r>
              <a:rPr sz="1250" dirty="0">
                <a:solidFill>
                  <a:srgbClr val="3D3D42"/>
                </a:solidFill>
                <a:latin typeface="Times New Roman"/>
                <a:cs typeface="Times New Roman"/>
              </a:rPr>
              <a:t>  </a:t>
            </a:r>
            <a:r>
              <a:rPr sz="1250" spc="40" dirty="0">
                <a:solidFill>
                  <a:srgbClr val="3D3D42"/>
                </a:solidFill>
                <a:latin typeface="Times New Roman"/>
                <a:cs typeface="Times New Roman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ndicar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como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vencedor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certame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ote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275" dirty="0">
                <a:solidFill>
                  <a:srgbClr val="3D3D42"/>
                </a:solidFill>
                <a:latin typeface="Arial"/>
                <a:cs typeface="Arial"/>
              </a:rPr>
              <a:t>II</a:t>
            </a:r>
            <a:r>
              <a:rPr sz="1150" spc="-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Trans-D</a:t>
            </a:r>
            <a:r>
              <a:rPr sz="1150" spc="7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no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Excursões,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Fretamento,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Tur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smo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Viagens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65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75" dirty="0">
                <a:solidFill>
                  <a:srgbClr val="3D3D42"/>
                </a:solidFill>
                <a:latin typeface="Arial"/>
                <a:cs typeface="Arial"/>
              </a:rPr>
              <a:t>TDA-M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spc="415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50" spc="-1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D3D42"/>
                </a:solidFill>
                <a:latin typeface="Arial"/>
                <a:cs typeface="Arial"/>
              </a:rPr>
              <a:t>CNPJ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04.702.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57/000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3D3D42"/>
                </a:solidFill>
                <a:latin typeface="Arial"/>
                <a:cs typeface="Arial"/>
              </a:rPr>
              <a:t>-</a:t>
            </a:r>
            <a:r>
              <a:rPr sz="1150" spc="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10,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5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preço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R$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40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00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(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quaren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reais)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axa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operação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para</a:t>
            </a:r>
            <a:r>
              <a:rPr sz="1150" spc="-2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prestação</a:t>
            </a:r>
            <a:r>
              <a:rPr sz="115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serv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ços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em</a:t>
            </a:r>
            <a:r>
              <a:rPr sz="115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agenciamento</a:t>
            </a:r>
            <a:r>
              <a:rPr sz="1150" spc="1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v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spc="-135" dirty="0">
                <a:solidFill>
                  <a:srgbClr val="5D5D60"/>
                </a:solidFill>
                <a:latin typeface="Arial"/>
                <a:cs typeface="Arial"/>
              </a:rPr>
              <a:t>í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culo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3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po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Van</a:t>
            </a:r>
            <a:r>
              <a:rPr sz="115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com</a:t>
            </a:r>
            <a:r>
              <a:rPr sz="1150" spc="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motorista</a:t>
            </a:r>
            <a:r>
              <a:rPr sz="1150" spc="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para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traslado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nterno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nas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cidades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sede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competições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onde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serão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rea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60" dirty="0">
                <a:solidFill>
                  <a:srgbClr val="3D3D42"/>
                </a:solidFill>
                <a:latin typeface="Arial"/>
                <a:cs typeface="Arial"/>
              </a:rPr>
              <a:t>zados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os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jogos;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" marR="8255" indent="5715" algn="just">
              <a:lnSpc>
                <a:spcPct val="99000"/>
              </a:lnSpc>
            </a:pPr>
            <a:r>
              <a:rPr sz="1100" b="1" spc="40" dirty="0">
                <a:solidFill>
                  <a:srgbClr val="0E0E11"/>
                </a:solidFill>
                <a:latin typeface="Arial"/>
                <a:cs typeface="Arial"/>
              </a:rPr>
              <a:t>Lote</a:t>
            </a:r>
            <a:r>
              <a:rPr sz="1100" b="1" spc="130" dirty="0">
                <a:solidFill>
                  <a:srgbClr val="0E0E11"/>
                </a:solidFill>
                <a:latin typeface="Arial"/>
                <a:cs typeface="Arial"/>
              </a:rPr>
              <a:t> </a:t>
            </a:r>
            <a:r>
              <a:rPr sz="1250" spc="120" dirty="0">
                <a:solidFill>
                  <a:srgbClr val="0E0E11"/>
                </a:solidFill>
                <a:latin typeface="Times New Roman"/>
                <a:cs typeface="Times New Roman"/>
              </a:rPr>
              <a:t>III</a:t>
            </a:r>
            <a:r>
              <a:rPr sz="1250" dirty="0">
                <a:solidFill>
                  <a:srgbClr val="0E0E11"/>
                </a:solidFill>
                <a:latin typeface="Times New Roman"/>
                <a:cs typeface="Times New Roman"/>
              </a:rPr>
              <a:t> </a:t>
            </a:r>
            <a:r>
              <a:rPr sz="1250" spc="-114" dirty="0">
                <a:solidFill>
                  <a:srgbClr val="0E0E11"/>
                </a:solidFill>
                <a:latin typeface="Times New Roman"/>
                <a:cs typeface="Times New Roman"/>
              </a:rPr>
              <a:t> </a:t>
            </a:r>
            <a:r>
              <a:rPr sz="1250" spc="10" dirty="0">
                <a:solidFill>
                  <a:srgbClr val="5D5D60"/>
                </a:solidFill>
                <a:latin typeface="Times New Roman"/>
                <a:cs typeface="Times New Roman"/>
              </a:rPr>
              <a:t>-</a:t>
            </a:r>
            <a:r>
              <a:rPr sz="1250" dirty="0">
                <a:solidFill>
                  <a:srgbClr val="5D5D60"/>
                </a:solidFill>
                <a:latin typeface="Times New Roman"/>
                <a:cs typeface="Times New Roman"/>
              </a:rPr>
              <a:t>  </a:t>
            </a:r>
            <a:r>
              <a:rPr sz="1250" spc="-40" dirty="0">
                <a:solidFill>
                  <a:srgbClr val="5D5D60"/>
                </a:solidFill>
                <a:latin typeface="Times New Roman"/>
                <a:cs typeface="Times New Roman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ndicar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como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vencedor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50" spc="1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certame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lote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2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10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58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Trans-Dino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Excursões,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Fre</a:t>
            </a:r>
            <a:r>
              <a:rPr sz="1150" spc="-114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ament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spc="290" dirty="0">
                <a:solidFill>
                  <a:srgbClr val="5D5D60"/>
                </a:solidFill>
                <a:latin typeface="Arial"/>
                <a:cs typeface="Arial"/>
              </a:rPr>
              <a:t>,</a:t>
            </a:r>
            <a:r>
              <a:rPr sz="1150" spc="-130" dirty="0">
                <a:solidFill>
                  <a:srgbClr val="5D5D60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Tur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smo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spc="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V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agens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DA-ME,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 CNPJ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04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.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702.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5</a:t>
            </a:r>
            <a:r>
              <a:rPr sz="1150" spc="-90" dirty="0">
                <a:solidFill>
                  <a:srgbClr val="3D3D42"/>
                </a:solidFill>
                <a:latin typeface="Arial"/>
                <a:cs typeface="Arial"/>
              </a:rPr>
              <a:t>7</a:t>
            </a:r>
            <a:r>
              <a:rPr sz="1150" spc="150" dirty="0">
                <a:solidFill>
                  <a:srgbClr val="5D5D60"/>
                </a:solidFill>
                <a:latin typeface="Arial"/>
                <a:cs typeface="Arial"/>
              </a:rPr>
              <a:t>/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000</a:t>
            </a:r>
            <a:r>
              <a:rPr sz="1150" spc="-7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3D3D42"/>
                </a:solidFill>
                <a:latin typeface="Arial"/>
                <a:cs typeface="Arial"/>
              </a:rPr>
              <a:t>-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10,</a:t>
            </a:r>
            <a:r>
              <a:rPr sz="1150" spc="1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o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preço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D3D42"/>
                </a:solidFill>
                <a:latin typeface="Arial"/>
                <a:cs typeface="Arial"/>
              </a:rPr>
              <a:t>R$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3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80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(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três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reais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tenta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 centavos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)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A2B2F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A2B2F"/>
                </a:solidFill>
                <a:latin typeface="Arial"/>
                <a:cs typeface="Arial"/>
              </a:rPr>
              <a:t>quilômetro</a:t>
            </a:r>
            <a:r>
              <a:rPr sz="1150" spc="-1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rodado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serviço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ocação/fretamento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3D3D42"/>
                </a:solidFill>
                <a:latin typeface="Arial"/>
                <a:cs typeface="Arial"/>
              </a:rPr>
              <a:t>Ve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í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culo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Ti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po 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Micro-ônibus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para</a:t>
            </a:r>
            <a:r>
              <a:rPr sz="1150" spc="-2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transporte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mun</a:t>
            </a:r>
            <a:r>
              <a:rPr sz="1150" spc="-7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c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pa</a:t>
            </a:r>
            <a:r>
              <a:rPr sz="1150" spc="-9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430" dirty="0">
                <a:solidFill>
                  <a:srgbClr val="5D5D60"/>
                </a:solidFill>
                <a:latin typeface="Arial"/>
                <a:cs typeface="Arial"/>
              </a:rPr>
              <a:t>,</a:t>
            </a:r>
            <a:r>
              <a:rPr sz="1150" spc="-25" dirty="0">
                <a:solidFill>
                  <a:srgbClr val="5D5D60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ntermun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cipal</a:t>
            </a:r>
            <a:r>
              <a:rPr sz="1150" spc="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nterestadual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300">
              <a:latin typeface="Times New Roman"/>
              <a:cs typeface="Times New Roman"/>
            </a:endParaRPr>
          </a:p>
          <a:p>
            <a:pPr marL="24130" marR="8890" indent="5715" algn="just">
              <a:lnSpc>
                <a:spcPct val="97900"/>
              </a:lnSpc>
            </a:pPr>
            <a:r>
              <a:rPr sz="1100" b="1" spc="-35" dirty="0">
                <a:solidFill>
                  <a:srgbClr val="0E0E11"/>
                </a:solidFill>
                <a:latin typeface="Arial"/>
                <a:cs typeface="Arial"/>
              </a:rPr>
              <a:t>OBSERVAÇÃO   </a:t>
            </a:r>
            <a:r>
              <a:rPr sz="1100" b="1" spc="60" dirty="0">
                <a:solidFill>
                  <a:srgbClr val="0E0E11"/>
                </a:solidFill>
                <a:latin typeface="Arial"/>
                <a:cs typeface="Arial"/>
              </a:rPr>
              <a:t> </a:t>
            </a:r>
            <a:r>
              <a:rPr sz="1100" b="1" spc="100" dirty="0">
                <a:solidFill>
                  <a:srgbClr val="0E0E11"/>
                </a:solidFill>
                <a:latin typeface="Arial"/>
                <a:cs typeface="Arial"/>
              </a:rPr>
              <a:t>1</a:t>
            </a:r>
            <a:r>
              <a:rPr sz="1100" b="1" spc="85" dirty="0">
                <a:solidFill>
                  <a:srgbClr val="0E0E11"/>
                </a:solidFill>
                <a:latin typeface="Arial"/>
                <a:cs typeface="Arial"/>
              </a:rPr>
              <a:t>:</a:t>
            </a:r>
            <a:r>
              <a:rPr sz="1100" b="1" dirty="0">
                <a:solidFill>
                  <a:srgbClr val="0E0E11"/>
                </a:solidFill>
                <a:latin typeface="Arial"/>
                <a:cs typeface="Arial"/>
              </a:rPr>
              <a:t>  </a:t>
            </a:r>
            <a:r>
              <a:rPr sz="1100" b="1" spc="50" dirty="0">
                <a:solidFill>
                  <a:srgbClr val="0E0E1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2A2B2F"/>
                </a:solidFill>
                <a:latin typeface="Arial"/>
                <a:cs typeface="Arial"/>
              </a:rPr>
              <a:t>ASB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  </a:t>
            </a:r>
            <a:r>
              <a:rPr sz="1150" spc="-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D3D42"/>
                </a:solidFill>
                <a:latin typeface="Arial"/>
                <a:cs typeface="Arial"/>
              </a:rPr>
              <a:t>Viagens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A2B2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 </a:t>
            </a:r>
            <a:r>
              <a:rPr sz="1150" spc="10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Turismo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15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TDA,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2A2B2F"/>
                </a:solidFill>
                <a:latin typeface="Arial"/>
                <a:cs typeface="Arial"/>
              </a:rPr>
              <a:t>CNPJ</a:t>
            </a:r>
            <a:r>
              <a:rPr sz="1150" spc="-6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25.96298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6</a:t>
            </a:r>
            <a:r>
              <a:rPr sz="1150" spc="145" dirty="0">
                <a:solidFill>
                  <a:srgbClr val="5D5D60"/>
                </a:solidFill>
                <a:latin typeface="Arial"/>
                <a:cs typeface="Arial"/>
              </a:rPr>
              <a:t>/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000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-01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sua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proposta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comerc</a:t>
            </a:r>
            <a:r>
              <a:rPr sz="1150" spc="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290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apresentou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2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 </a:t>
            </a:r>
            <a:r>
              <a:rPr sz="1150" spc="-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(duas)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poss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b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lidades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quantificação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preç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spc="415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estando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uma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descr</a:t>
            </a: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A2B2F"/>
                </a:solidFill>
                <a:latin typeface="Arial"/>
                <a:cs typeface="Arial"/>
              </a:rPr>
              <a:t>ta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como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5D5D60"/>
                </a:solidFill>
                <a:latin typeface="Arial"/>
                <a:cs typeface="Arial"/>
              </a:rPr>
              <a:t>"</a:t>
            </a:r>
            <a:r>
              <a:rPr sz="1150" spc="-12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45" dirty="0">
                <a:solidFill>
                  <a:srgbClr val="3D3D42"/>
                </a:solidFill>
                <a:latin typeface="Arial"/>
                <a:cs typeface="Arial"/>
              </a:rPr>
              <a:t>0%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D5D60"/>
                </a:solidFill>
                <a:latin typeface="Arial"/>
                <a:cs typeface="Arial"/>
              </a:rPr>
              <a:t>(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o 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for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menor)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"</a:t>
            </a:r>
            <a:r>
              <a:rPr sz="1150" spc="290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50" spc="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propondo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A2B2F"/>
                </a:solidFill>
                <a:latin typeface="Arial"/>
                <a:cs typeface="Arial"/>
              </a:rPr>
              <a:t>um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percentual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acerca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A2B2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va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ores.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al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 forma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quantificação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está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desacordo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o </a:t>
            </a:r>
            <a:r>
              <a:rPr sz="115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cr</a:t>
            </a:r>
            <a:r>
              <a:rPr sz="1150" spc="-6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tér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A2B2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julgamento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previsto</a:t>
            </a:r>
            <a:r>
              <a:rPr sz="1150" spc="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no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ed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3D3D42"/>
                </a:solidFill>
                <a:latin typeface="Arial"/>
                <a:cs typeface="Arial"/>
              </a:rPr>
              <a:t>tal</a:t>
            </a:r>
            <a:r>
              <a:rPr sz="1150" spc="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005</a:t>
            </a:r>
            <a:r>
              <a:rPr sz="1150" spc="150" dirty="0">
                <a:solidFill>
                  <a:srgbClr val="5D5D60"/>
                </a:solidFill>
                <a:latin typeface="Arial"/>
                <a:cs typeface="Arial"/>
              </a:rPr>
              <a:t>/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20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5,</a:t>
            </a:r>
            <a:r>
              <a:rPr sz="1150" spc="7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tem</a:t>
            </a:r>
            <a:r>
              <a:rPr sz="1150" spc="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4</a:t>
            </a:r>
            <a:r>
              <a:rPr sz="1150" spc="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A2B2F"/>
                </a:solidFill>
                <a:latin typeface="Arial"/>
                <a:cs typeface="Arial"/>
              </a:rPr>
              <a:t>-</a:t>
            </a:r>
            <a:r>
              <a:rPr sz="1150" spc="4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CRI</a:t>
            </a:r>
            <a:r>
              <a:rPr sz="1150" spc="-85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50" spc="-50" dirty="0">
                <a:solidFill>
                  <a:srgbClr val="3D3D42"/>
                </a:solidFill>
                <a:latin typeface="Arial"/>
                <a:cs typeface="Arial"/>
              </a:rPr>
              <a:t>ÉR</a:t>
            </a:r>
            <a:r>
              <a:rPr sz="1150" spc="-13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65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50" spc="-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D3D42"/>
                </a:solidFill>
                <a:latin typeface="Arial"/>
                <a:cs typeface="Arial"/>
              </a:rPr>
              <a:t>JULGAMENTO,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letra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a,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tanto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para</a:t>
            </a:r>
            <a:r>
              <a:rPr sz="1150" spc="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os</a:t>
            </a:r>
            <a:r>
              <a:rPr sz="1150" spc="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otes</a:t>
            </a:r>
            <a:r>
              <a:rPr sz="1150" spc="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484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23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385" dirty="0">
                <a:solidFill>
                  <a:srgbClr val="5D5D60"/>
                </a:solidFill>
                <a:latin typeface="Arial"/>
                <a:cs typeface="Arial"/>
              </a:rPr>
              <a:t>,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nas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qua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s</a:t>
            </a:r>
            <a:r>
              <a:rPr sz="1150" spc="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empresa</a:t>
            </a:r>
            <a:r>
              <a:rPr sz="115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apresentou</a:t>
            </a:r>
            <a:r>
              <a:rPr sz="1150" spc="9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propostas</a:t>
            </a:r>
            <a:r>
              <a:rPr sz="115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comercia</a:t>
            </a:r>
            <a:r>
              <a:rPr sz="1150" spc="1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marR="19050" algn="just">
              <a:lnSpc>
                <a:spcPct val="100000"/>
              </a:lnSpc>
            </a:pPr>
            <a:r>
              <a:rPr sz="1150" spc="-55" dirty="0">
                <a:solidFill>
                  <a:srgbClr val="3D3D42"/>
                </a:solidFill>
                <a:latin typeface="Arial"/>
                <a:cs typeface="Arial"/>
              </a:rPr>
              <a:t>Mesmo</a:t>
            </a:r>
            <a:r>
              <a:rPr sz="1150" spc="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assim,</a:t>
            </a:r>
            <a:r>
              <a:rPr sz="1150" spc="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50" spc="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A2B2F"/>
                </a:solidFill>
                <a:latin typeface="Arial"/>
                <a:cs typeface="Arial"/>
              </a:rPr>
              <a:t>Mackenz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2A2B2F"/>
                </a:solidFill>
                <a:latin typeface="Arial"/>
                <a:cs typeface="Arial"/>
              </a:rPr>
              <a:t>e</a:t>
            </a:r>
            <a:r>
              <a:rPr sz="1150" spc="12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A2B2F"/>
                </a:solidFill>
                <a:latin typeface="Arial"/>
                <a:cs typeface="Arial"/>
              </a:rPr>
              <a:t>Espor</a:t>
            </a:r>
            <a:r>
              <a:rPr sz="1150" spc="-110" dirty="0">
                <a:solidFill>
                  <a:srgbClr val="2A2B2F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2A2B2F"/>
                </a:solidFill>
                <a:latin typeface="Arial"/>
                <a:cs typeface="Arial"/>
              </a:rPr>
              <a:t>e</a:t>
            </a:r>
            <a:r>
              <a:rPr sz="1150" spc="7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Clube</a:t>
            </a:r>
            <a:r>
              <a:rPr sz="1150" spc="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demonstra</a:t>
            </a:r>
            <a:r>
              <a:rPr sz="1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A2B2F"/>
                </a:solidFill>
                <a:latin typeface="Arial"/>
                <a:cs typeface="Arial"/>
              </a:rPr>
              <a:t>pela</a:t>
            </a:r>
            <a:r>
              <a:rPr sz="1150" spc="80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tabel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50" spc="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A2B2F"/>
                </a:solidFill>
                <a:latin typeface="Arial"/>
                <a:cs typeface="Arial"/>
              </a:rPr>
              <a:t>aba</a:t>
            </a:r>
            <a:r>
              <a:rPr sz="1150" spc="-40" dirty="0">
                <a:solidFill>
                  <a:srgbClr val="2A2B2F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xo</a:t>
            </a:r>
            <a:r>
              <a:rPr sz="1150" spc="12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A2B2F"/>
                </a:solidFill>
                <a:latin typeface="Arial"/>
                <a:cs typeface="Arial"/>
              </a:rPr>
              <a:t>que</a:t>
            </a:r>
            <a:r>
              <a:rPr sz="1150" spc="9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A2B2F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2A2B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proposta</a:t>
            </a:r>
            <a:r>
              <a:rPr sz="1150" spc="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D3D42"/>
                </a:solidFill>
                <a:latin typeface="Arial"/>
                <a:cs typeface="Arial"/>
              </a:rPr>
              <a:t>mais</a:t>
            </a:r>
            <a:r>
              <a:rPr sz="115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vantajosa</a:t>
            </a:r>
            <a:r>
              <a:rPr sz="1150" spc="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D3D42"/>
                </a:solidFill>
                <a:latin typeface="Arial"/>
                <a:cs typeface="Arial"/>
              </a:rPr>
              <a:t>foi</a:t>
            </a:r>
            <a:r>
              <a:rPr sz="1150" spc="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D3D42"/>
                </a:solidFill>
                <a:latin typeface="Arial"/>
                <a:cs typeface="Arial"/>
              </a:rPr>
              <a:t>licitante</a:t>
            </a:r>
            <a:r>
              <a:rPr sz="115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D3D42"/>
                </a:solidFill>
                <a:latin typeface="Arial"/>
                <a:cs typeface="Arial"/>
              </a:rPr>
              <a:t>ndicado</a:t>
            </a:r>
            <a:r>
              <a:rPr sz="115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D3D42"/>
                </a:solidFill>
                <a:latin typeface="Arial"/>
                <a:cs typeface="Arial"/>
              </a:rPr>
              <a:t>como</a:t>
            </a:r>
            <a:r>
              <a:rPr sz="1150" spc="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D3D42"/>
                </a:solidFill>
                <a:latin typeface="Arial"/>
                <a:cs typeface="Arial"/>
              </a:rPr>
              <a:t>vencedor.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60" y="841247"/>
            <a:ext cx="682752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0240" y="9192768"/>
            <a:ext cx="841247" cy="11704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54368" y="9777983"/>
            <a:ext cx="524255" cy="3657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36760" y="948381"/>
            <a:ext cx="1703070" cy="549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550" b="1" dirty="0">
                <a:solidFill>
                  <a:srgbClr val="130F16"/>
                </a:solidFill>
                <a:latin typeface="Arial"/>
                <a:cs typeface="Arial"/>
              </a:rPr>
              <a:t>ESPORTE</a:t>
            </a:r>
            <a:r>
              <a:rPr sz="1550" b="1" spc="70" dirty="0">
                <a:solidFill>
                  <a:srgbClr val="130F16"/>
                </a:solidFill>
                <a:latin typeface="Arial"/>
                <a:cs typeface="Arial"/>
              </a:rPr>
              <a:t> </a:t>
            </a:r>
            <a:r>
              <a:rPr sz="1550" b="1" spc="-35" dirty="0">
                <a:solidFill>
                  <a:srgbClr val="130F16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35660" y="1798304"/>
            <a:ext cx="49657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-175" dirty="0">
                <a:solidFill>
                  <a:srgbClr val="130F16"/>
                </a:solidFill>
                <a:latin typeface="Times New Roman"/>
                <a:cs typeface="Times New Roman"/>
              </a:rPr>
              <a:t>LOTE</a:t>
            </a:r>
            <a:r>
              <a:rPr sz="1250" b="1" spc="55" dirty="0">
                <a:solidFill>
                  <a:srgbClr val="130F16"/>
                </a:solidFill>
                <a:latin typeface="Times New Roman"/>
                <a:cs typeface="Times New Roman"/>
              </a:rPr>
              <a:t> </a:t>
            </a:r>
            <a:r>
              <a:rPr sz="1250" b="1" spc="35" dirty="0">
                <a:solidFill>
                  <a:srgbClr val="130F16"/>
                </a:solidFill>
                <a:latin typeface="Times New Roman"/>
                <a:cs typeface="Times New Roman"/>
              </a:rPr>
              <a:t>I</a:t>
            </a:r>
            <a:endParaRPr sz="125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643780" y="2117488"/>
          <a:ext cx="6210300" cy="52927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213"/>
                <a:gridCol w="1248359"/>
                <a:gridCol w="723687"/>
                <a:gridCol w="600057"/>
                <a:gridCol w="624180"/>
                <a:gridCol w="648302"/>
                <a:gridCol w="690518"/>
                <a:gridCol w="690517"/>
                <a:gridCol w="717656"/>
              </a:tblGrid>
              <a:tr h="271122"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Lore</a:t>
                      </a:r>
                      <a:r>
                        <a:rPr sz="600" spc="-25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I·</a:t>
                      </a:r>
                      <a:r>
                        <a:rPr sz="600" spc="-3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HOSPfDAGEM</a:t>
                      </a: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3838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406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PROPOSTA</a:t>
                      </a:r>
                      <a:r>
                        <a:rPr sz="700" spc="-1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700" spc="75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VIAGENS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3B3B44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48484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430" marR="53340" indent="126364">
                        <a:lnSpc>
                          <a:spcPct val="113599"/>
                        </a:lnSpc>
                      </a:pP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PROPOSTA </a:t>
                      </a: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MYWAY</a:t>
                      </a:r>
                      <a:r>
                        <a:rPr sz="700" spc="45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VIAGENS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3B3B4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48484F"/>
                      </a:solidFill>
                      <a:prstDash val="solid"/>
                    </a:lnB>
                  </a:tcPr>
                </a:tc>
              </a:tr>
              <a:tr h="204477"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3333A"/>
                          </a:solidFill>
                          <a:latin typeface="Courier New"/>
                          <a:cs typeface="Courier New"/>
                        </a:rPr>
                        <a:t>nem</a:t>
                      </a:r>
                      <a:endParaRPr sz="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12061">
                      <a:solidFill>
                        <a:srgbClr val="A8A8A8"/>
                      </a:solidFill>
                      <a:prstDash val="solid"/>
                    </a:lnL>
                    <a:lnR w="6030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38383B"/>
                      </a:solidFill>
                      <a:prstDash val="solid"/>
                    </a:lnT>
                    <a:lnB w="12061">
                      <a:solidFill>
                        <a:srgbClr val="3434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Oes</a:t>
                      </a:r>
                      <a:r>
                        <a:rPr sz="700" spc="-25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i;ão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38383B"/>
                      </a:solidFill>
                      <a:prstDash val="solid"/>
                    </a:lnT>
                    <a:lnB w="12061">
                      <a:solidFill>
                        <a:srgbClr val="3434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Cidade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8092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38383B"/>
                      </a:solidFill>
                      <a:prstDash val="solid"/>
                    </a:lnT>
                    <a:lnB w="12061">
                      <a:solidFill>
                        <a:srgbClr val="3434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33333A"/>
                          </a:solidFill>
                          <a:latin typeface="Arial"/>
                          <a:cs typeface="Arial"/>
                        </a:rPr>
                        <a:t>l1po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092">
                      <a:solidFill>
                        <a:srgbClr val="939393"/>
                      </a:solidFill>
                      <a:prstDash val="solid"/>
                    </a:lnL>
                    <a:lnR w="6030">
                      <a:solidFill>
                        <a:srgbClr val="5B5B64"/>
                      </a:solidFill>
                      <a:prstDash val="solid"/>
                    </a:lnR>
                    <a:lnT w="12061">
                      <a:solidFill>
                        <a:srgbClr val="38383B"/>
                      </a:solidFill>
                      <a:prstDash val="solid"/>
                    </a:lnT>
                    <a:lnB w="12061">
                      <a:solidFill>
                        <a:srgbClr val="3434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45"/>
                        </a:lnSpc>
                      </a:pPr>
                      <a:r>
                        <a:rPr sz="65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Qtde.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14604" algn="ctr">
                        <a:lnSpc>
                          <a:spcPts val="805"/>
                        </a:lnSpc>
                      </a:pP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Acmdaci&gt;ês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5B5B64"/>
                      </a:solidFill>
                      <a:prstDash val="solid"/>
                    </a:lnL>
                    <a:lnR w="12061">
                      <a:solidFill>
                        <a:srgbClr val="7C8080"/>
                      </a:solidFill>
                      <a:prstDash val="solid"/>
                    </a:lnR>
                    <a:lnT w="12061">
                      <a:solidFill>
                        <a:srgbClr val="38383B"/>
                      </a:solidFill>
                      <a:prstDash val="solid"/>
                    </a:lnT>
                    <a:lnB w="12061">
                      <a:solidFill>
                        <a:srgbClr val="3434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 marR="37465" indent="-42545">
                        <a:lnSpc>
                          <a:spcPts val="760"/>
                        </a:lnSpc>
                      </a:pP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Valor </a:t>
                      </a:r>
                      <a:r>
                        <a:rPr sz="700" spc="5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l.hl</a:t>
                      </a:r>
                      <a:r>
                        <a:rPr sz="650" spc="-5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650" spc="5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33333A"/>
                          </a:solidFill>
                          <a:latin typeface="Times New Roman"/>
                          <a:cs typeface="Times New Roman"/>
                        </a:rPr>
                        <a:t>por </a:t>
                      </a: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acomodacão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8080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48484F"/>
                      </a:solidFill>
                      <a:prstDash val="solid"/>
                    </a:lnT>
                    <a:lnB w="12061">
                      <a:solidFill>
                        <a:srgbClr val="3434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tabLst>
                          <a:tab pos="440055" algn="l"/>
                        </a:tabLst>
                      </a:pPr>
                      <a:r>
                        <a:rPr sz="600" dirty="0">
                          <a:solidFill>
                            <a:srgbClr val="33333A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65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7777C"/>
                      </a:solidFill>
                      <a:prstDash val="solid"/>
                    </a:lnR>
                    <a:lnT w="12061">
                      <a:solidFill>
                        <a:srgbClr val="48484F"/>
                      </a:solidFill>
                      <a:prstDash val="solid"/>
                    </a:lnT>
                    <a:lnB w="18092">
                      <a:solidFill>
                        <a:srgbClr val="342B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spc="-254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0%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7777C"/>
                      </a:solidFill>
                      <a:prstDash val="solid"/>
                    </a:lnL>
                    <a:lnR w="12061">
                      <a:solidFill>
                        <a:srgbClr val="3B3B44"/>
                      </a:solidFill>
                      <a:prstDash val="solid"/>
                    </a:lnR>
                    <a:lnT w="12061">
                      <a:solidFill>
                        <a:srgbClr val="48484F"/>
                      </a:solidFill>
                      <a:prstDash val="solid"/>
                    </a:lnT>
                    <a:lnB w="18092">
                      <a:solidFill>
                        <a:srgbClr val="342B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560">
                        <a:lnSpc>
                          <a:spcPct val="100000"/>
                        </a:lnSpc>
                        <a:tabLst>
                          <a:tab pos="457834" algn="l"/>
                        </a:tabLst>
                      </a:pPr>
                      <a:r>
                        <a:rPr sz="700" dirty="0">
                          <a:solidFill>
                            <a:srgbClr val="46464B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050" spc="-315" baseline="3968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baseline="3968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050" spc="-15" baseline="3968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baseline="3968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1050" baseline="3968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3B3B4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48484F"/>
                      </a:solidFill>
                      <a:prstDash val="solid"/>
                    </a:lnT>
                    <a:lnB w="18092">
                      <a:solidFill>
                        <a:srgbClr val="342B2F"/>
                      </a:solidFill>
                      <a:prstDash val="solid"/>
                    </a:lnB>
                  </a:tcPr>
                </a:tc>
              </a:tr>
              <a:tr h="118141">
                <a:tc rowSpan="2"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8A8A8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540">
                        <a:lnSpc>
                          <a:spcPts val="8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campeonato</a:t>
                      </a:r>
                      <a:r>
                        <a:rPr sz="700" spc="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EstadUal </a:t>
                      </a:r>
                      <a:r>
                        <a:rPr sz="700" spc="-8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lnfanto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.lNenll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81280" indent="-54610">
                        <a:lnSpc>
                          <a:spcPts val="860"/>
                        </a:lnSpc>
                        <a:buClr>
                          <a:srgbClr val="9A9A9C"/>
                        </a:buClr>
                        <a:buFont typeface="Times New Roman"/>
                        <a:buChar char="•"/>
                        <a:tabLst>
                          <a:tab pos="81915" algn="l"/>
                        </a:tabLst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IX</a:t>
                      </a: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Troféu</a:t>
                      </a:r>
                      <a:r>
                        <a:rPr sz="700" spc="4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Fem</a:t>
                      </a:r>
                      <a:r>
                        <a:rPr sz="700" spc="5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rda</a:t>
                      </a:r>
                      <a:r>
                        <a:rPr sz="700" spc="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Ferraz</a:t>
                      </a:r>
                      <a:r>
                        <a:rPr sz="700" spc="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Santos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19710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lpabnga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9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ing</a:t>
                      </a:r>
                      <a:r>
                        <a:rPr sz="700" spc="-1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7C8080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212,53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8080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7777C"/>
                      </a:solidFill>
                      <a:prstDash val="solid"/>
                    </a:lnR>
                    <a:lnT w="18092">
                      <a:solidFill>
                        <a:srgbClr val="342B34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RS4</a:t>
                      </a:r>
                      <a:r>
                        <a:rPr sz="700" spc="-7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,51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7777C"/>
                      </a:solidFill>
                      <a:prstDash val="solid"/>
                    </a:lnL>
                    <a:lnR w="12061">
                      <a:solidFill>
                        <a:srgbClr val="3B3B44"/>
                      </a:solidFill>
                      <a:prstDash val="solid"/>
                    </a:lnR>
                    <a:lnT w="18092">
                      <a:solidFill>
                        <a:srgbClr val="342B34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RS3</a:t>
                      </a:r>
                      <a:r>
                        <a:rPr sz="700" spc="-7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spc="-14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3B3B4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8092">
                      <a:solidFill>
                        <a:srgbClr val="342B2F"/>
                      </a:solidFill>
                      <a:prstDash val="solid"/>
                    </a:lnT>
                    <a:lnB w="6030">
                      <a:solidFill>
                        <a:srgbClr val="575B64"/>
                      </a:solidFill>
                      <a:prstDash val="solid"/>
                    </a:lnB>
                  </a:tcPr>
                </a:tc>
              </a:tr>
              <a:tr h="11511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A8A8A8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34343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7C8080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8,20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8080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270,00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7777C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6B6B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19</a:t>
                      </a:r>
                      <a:r>
                        <a:rPr sz="700" spc="-1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,38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777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6B6B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700" spc="-254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6030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6B6B74"/>
                      </a:solidFill>
                      <a:prstDash val="solid"/>
                    </a:lnB>
                  </a:tcPr>
                </a:tc>
              </a:tr>
              <a:tr h="118143">
                <a:tc rowSpan="2"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74777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76555" marR="118110" indent="-247650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campeonato</a:t>
                      </a:r>
                      <a:r>
                        <a:rPr sz="700" spc="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Estadual</a:t>
                      </a:r>
                      <a:r>
                        <a:rPr sz="700" spc="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-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5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Fe</a:t>
                      </a:r>
                      <a:r>
                        <a:rPr sz="700" spc="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700" spc="-3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nino</a:t>
                      </a:r>
                      <a:r>
                        <a:rPr sz="700" spc="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74777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IJJerlândla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4B4B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Single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7C8080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235,33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8080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7777C"/>
                      </a:solidFill>
                      <a:prstDash val="solid"/>
                    </a:lnR>
                    <a:lnT w="12061">
                      <a:solidFill>
                        <a:srgbClr val="6B6B74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R$2</a:t>
                      </a:r>
                      <a:r>
                        <a:rPr sz="700" spc="-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,S3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777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B6B74"/>
                      </a:solidFill>
                      <a:prstDash val="solid"/>
                    </a:lnT>
                    <a:lnB w="12061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5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B6B74"/>
                      </a:solidFill>
                      <a:prstDash val="solid"/>
                    </a:lnT>
                    <a:lnB w="12061">
                      <a:solidFill>
                        <a:srgbClr val="70675B"/>
                      </a:solidFill>
                      <a:prstDash val="solid"/>
                    </a:lnB>
                  </a:tcPr>
                </a:tc>
              </a:tr>
              <a:tr h="11814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7477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7477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4B4B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650" spc="1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Duplo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4B4B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4B4B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262</a:t>
                      </a:r>
                      <a:r>
                        <a:rPr sz="700" spc="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50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4B4B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R$2</a:t>
                      </a:r>
                      <a:r>
                        <a:rPr sz="700" spc="-12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F4F54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52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70675B"/>
                      </a:solidFill>
                      <a:prstDash val="solid"/>
                    </a:lnT>
                    <a:lnB w="6030">
                      <a:solidFill>
                        <a:srgbClr val="747470"/>
                      </a:solidFill>
                      <a:prstDash val="solid"/>
                    </a:lnB>
                  </a:tcPr>
                </a:tc>
              </a:tr>
              <a:tr h="115114">
                <a:tc rowSpan="2"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74777C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76555" marR="132080" indent="-235585">
                        <a:lnSpc>
                          <a:spcPts val="76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Campeonato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</a:t>
                      </a:r>
                      <a:r>
                        <a:rPr sz="700" spc="7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ual</a:t>
                      </a:r>
                      <a:r>
                        <a:rPr sz="700" spc="65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-1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6 Feminino</a:t>
                      </a:r>
                      <a:r>
                        <a:rPr sz="700" spc="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74777C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Cambuqulra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4B4B54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</a:t>
                      </a:r>
                      <a:r>
                        <a:rPr sz="700" spc="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rto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Sin</a:t>
                      </a:r>
                      <a:r>
                        <a:rPr sz="700" spc="-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700" spc="3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4B4B54"/>
                      </a:solidFill>
                      <a:prstDash val="solid"/>
                    </a:lnT>
                    <a:lnB w="12061">
                      <a:solidFill>
                        <a:srgbClr val="4F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6030">
                      <a:solidFill>
                        <a:srgbClr val="4F4F4F"/>
                      </a:solidFill>
                      <a:prstDash val="solid"/>
                    </a:lnR>
                    <a:lnT w="12061">
                      <a:solidFill>
                        <a:srgbClr val="4B4B54"/>
                      </a:solidFill>
                      <a:prstDash val="solid"/>
                    </a:lnT>
                    <a:lnB w="12061">
                      <a:solidFill>
                        <a:srgbClr val="4F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 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700" spc="-6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F4F4F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4B4B54"/>
                      </a:solidFill>
                      <a:prstDash val="solid"/>
                    </a:lnT>
                    <a:lnB w="12061">
                      <a:solidFill>
                        <a:srgbClr val="4F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12061">
                      <a:solidFill>
                        <a:srgbClr val="67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F4F54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12061">
                      <a:solidFill>
                        <a:srgbClr val="67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6030">
                      <a:solidFill>
                        <a:srgbClr val="747470"/>
                      </a:solidFill>
                      <a:prstDash val="solid"/>
                    </a:lnT>
                    <a:lnB w="12061">
                      <a:solidFill>
                        <a:srgbClr val="747783"/>
                      </a:solidFill>
                      <a:prstDash val="solid"/>
                    </a:lnB>
                  </a:tcPr>
                </a:tc>
              </a:tr>
              <a:tr h="11814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74777C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74777C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4B4B54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 Duplo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4F4B4F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646467"/>
                      </a:solidFill>
                      <a:prstDash val="solid"/>
                    </a:lnR>
                    <a:lnT w="12061">
                      <a:solidFill>
                        <a:srgbClr val="4F4B4F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180,00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646467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4F4B4F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</a:pP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700" spc="-1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467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spc="-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F4F54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467"/>
                      </a:solidFill>
                      <a:prstDash val="solid"/>
                    </a:lnT>
                    <a:lnB w="12061">
                      <a:solidFill>
                        <a:srgbClr val="60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52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747783"/>
                      </a:solidFill>
                      <a:prstDash val="solid"/>
                    </a:lnT>
                    <a:lnB w="6030">
                      <a:solidFill>
                        <a:srgbClr val="6B6054"/>
                      </a:solidFill>
                      <a:prstDash val="solid"/>
                    </a:lnB>
                  </a:tcPr>
                </a:tc>
              </a:tr>
              <a:tr h="118143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6030">
                      <a:solidFill>
                        <a:srgbClr val="4B484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76555" marR="133350" indent="-235585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campeonato</a:t>
                      </a:r>
                      <a:r>
                        <a:rPr sz="700" spc="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Estadual</a:t>
                      </a:r>
                      <a:r>
                        <a:rPr sz="700" spc="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Sub18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Feminino</a:t>
                      </a:r>
                      <a:r>
                        <a:rPr sz="700" spc="-2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2015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4646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cambuquwa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464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 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i'9e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6030">
                      <a:solidFill>
                        <a:srgbClr val="54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03,33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8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646767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0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46767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6030">
                      <a:solidFill>
                        <a:srgbClr val="6B6054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</a:tr>
              <a:tr h="11511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6030">
                      <a:solidFill>
                        <a:srgbClr val="4B484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4646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0646B"/>
                      </a:solidFill>
                      <a:prstDash val="solid"/>
                    </a:lnT>
                    <a:lnB w="12061">
                      <a:solidFill>
                        <a:srgbClr val="6464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DJplo</a:t>
                      </a: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6030">
                      <a:solidFill>
                        <a:srgbClr val="544F4F"/>
                      </a:solidFill>
                      <a:prstDash val="solid"/>
                    </a:lnT>
                    <a:lnB w="6030">
                      <a:solidFill>
                        <a:srgbClr val="444B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18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13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8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3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oo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44,00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RS15</a:t>
                      </a:r>
                      <a:r>
                        <a:rPr sz="700" spc="-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3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</a:tr>
              <a:tr h="118142">
                <a:tc rowSpan="2"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4B484B"/>
                      </a:solidFill>
                      <a:prstDash val="solid"/>
                    </a:lnT>
                    <a:lnB w="6030">
                      <a:solidFill>
                        <a:srgbClr val="3B342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85140" marR="128270" indent="-356235">
                        <a:lnSpc>
                          <a:spcPts val="76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campeonato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Min</a:t>
                      </a: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iro</a:t>
                      </a:r>
                      <a:r>
                        <a:rPr sz="700" spc="-6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Petiz</a:t>
                      </a:r>
                      <a:r>
                        <a:rPr sz="700" spc="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de Natação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909090"/>
                      </a:solidFill>
                      <a:prstDash val="solid"/>
                    </a:lnR>
                    <a:lnT w="12061">
                      <a:solidFill>
                        <a:srgbClr val="646460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1Jler1ândia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7">
                      <a:solidFill>
                        <a:srgbClr val="90909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46460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600" spc="-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Smgte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6030">
                      <a:solidFill>
                        <a:srgbClr val="444B57"/>
                      </a:solidFill>
                      <a:prstDash val="solid"/>
                    </a:lnT>
                    <a:lnB w="12061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235,33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RS4</a:t>
                      </a:r>
                      <a:r>
                        <a:rPr sz="700" spc="-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700" spc="-13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spc="-6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R$3</a:t>
                      </a:r>
                      <a:r>
                        <a:rPr sz="700" spc="-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746B64"/>
                      </a:solidFill>
                      <a:prstDash val="solid"/>
                    </a:lnB>
                  </a:tcPr>
                </a:tc>
              </a:tr>
              <a:tr h="11814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4B484B"/>
                      </a:solidFill>
                      <a:prstDash val="solid"/>
                    </a:lnT>
                    <a:lnB w="6030">
                      <a:solidFill>
                        <a:srgbClr val="3B342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909090"/>
                      </a:solidFill>
                      <a:prstDash val="solid"/>
                    </a:lnR>
                    <a:lnT w="12061">
                      <a:solidFill>
                        <a:srgbClr val="646460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077">
                      <a:solidFill>
                        <a:srgbClr val="90909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46460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4F4F57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4F4F57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262,50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4F4F57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12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11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5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76,00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746B64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</a:tr>
              <a:tr h="112083">
                <a:tc rowSpan="2"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3B3428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700" spc="2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700" spc="2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nais</a:t>
                      </a: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do</a:t>
                      </a:r>
                      <a:r>
                        <a:rPr sz="600" spc="-4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800" spc="-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Estadual</a:t>
                      </a:r>
                      <a:r>
                        <a:rPr sz="700" spc="8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Juiz</a:t>
                      </a:r>
                      <a:r>
                        <a:rPr sz="700" spc="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600" spc="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Fora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74777C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6030">
                      <a:solidFill>
                        <a:srgbClr val="4B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Single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4777C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700" spc="-1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78,67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6B676B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700" spc="-1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6B676B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spc="5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-11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19,00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6030">
                      <a:solidFill>
                        <a:srgbClr val="645B54"/>
                      </a:solidFill>
                      <a:prstDash val="solid"/>
                    </a:lnB>
                  </a:tcPr>
                </a:tc>
              </a:tr>
              <a:tr h="11814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3B3428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67676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74777C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6030">
                      <a:solidFill>
                        <a:srgbClr val="4B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 Duplo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4777C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6030">
                      <a:solidFill>
                        <a:srgbClr val="4B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6030">
                      <a:solidFill>
                        <a:srgbClr val="4B4F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spc="-2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64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4B4F4F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64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R$17</a:t>
                      </a:r>
                      <a:r>
                        <a:rPr sz="700" spc="-5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,03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B4F4F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45760"/>
                      </a:solidFill>
                      <a:prstDash val="solid"/>
                    </a:lnT>
                    <a:lnB w="12061">
                      <a:solidFill>
                        <a:srgbClr val="64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13</a:t>
                      </a:r>
                      <a:r>
                        <a:rPr sz="700" spc="-17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6030">
                      <a:solidFill>
                        <a:srgbClr val="645B54"/>
                      </a:solidFill>
                      <a:prstDash val="solid"/>
                    </a:lnT>
                    <a:lnB w="12061">
                      <a:solidFill>
                        <a:srgbClr val="646767"/>
                      </a:solidFill>
                      <a:prstDash val="solid"/>
                    </a:lnB>
                  </a:tcPr>
                </a:tc>
              </a:tr>
              <a:tr h="11512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700" spc="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700" spc="-3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nais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oo</a:t>
                      </a:r>
                      <a:r>
                        <a:rPr sz="700" spc="-7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75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Estadual</a:t>
                      </a:r>
                      <a:r>
                        <a:rPr sz="700" spc="8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-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86995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Poços</a:t>
                      </a:r>
                      <a:r>
                        <a:rPr sz="600" spc="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700" spc="-1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caldas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6030">
                      <a:solidFill>
                        <a:srgbClr val="4B4F54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 Single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6030">
                      <a:solidFill>
                        <a:srgbClr val="4B4F54"/>
                      </a:solidFill>
                      <a:prstDash val="solid"/>
                    </a:lnT>
                    <a:lnB w="6030">
                      <a:solidFill>
                        <a:srgbClr val="57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6030">
                      <a:solidFill>
                        <a:srgbClr val="4B4F54"/>
                      </a:solidFill>
                      <a:prstDash val="solid"/>
                    </a:lnT>
                    <a:lnB w="6030">
                      <a:solidFill>
                        <a:srgbClr val="4B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9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46767"/>
                      </a:solidFill>
                      <a:prstDash val="solid"/>
                    </a:lnT>
                    <a:lnB w="6030">
                      <a:solidFill>
                        <a:srgbClr val="57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8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13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4B4F4F"/>
                      </a:solidFill>
                      <a:prstDash val="solid"/>
                    </a:lnR>
                    <a:lnT w="12061">
                      <a:solidFill>
                        <a:srgbClr val="64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,70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B4F4F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4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ts val="944"/>
                        </a:lnSpc>
                      </a:pP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800" spc="-7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4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</a:tr>
              <a:tr h="12116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7676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6030">
                      <a:solidFill>
                        <a:srgbClr val="4B4F54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DJplo</a:t>
                      </a: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6030">
                      <a:solidFill>
                        <a:srgbClr val="575B64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6030">
                      <a:solidFill>
                        <a:srgbClr val="4B4444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221,00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6030">
                      <a:solidFill>
                        <a:srgbClr val="575B5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3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154,70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RS133</a:t>
                      </a:r>
                      <a:r>
                        <a:rPr sz="700" spc="-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6030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121171">
                <a:tc rowSpan="2"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4B4B4F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700" spc="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700" spc="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Finais</a:t>
                      </a:r>
                      <a:r>
                        <a:rPr sz="700" spc="-3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700" spc="-7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800" spc="-8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EstadU</a:t>
                      </a:r>
                      <a:r>
                        <a:rPr sz="700" spc="2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spc="-1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-3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6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Uberlándia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1'9e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235</a:t>
                      </a:r>
                      <a:r>
                        <a:rPr sz="700" spc="-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spc="-1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R$23,53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ts val="994"/>
                        </a:lnSpc>
                      </a:pPr>
                      <a:r>
                        <a:rPr sz="8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850" spc="-9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6030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5B4F48"/>
                      </a:solidFill>
                      <a:prstDash val="solid"/>
                    </a:lnB>
                  </a:tcPr>
                </a:tc>
              </a:tr>
              <a:tr h="12117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4B4B4F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DJplo</a:t>
                      </a: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545457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545457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262,50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45457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210,00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545457"/>
                      </a:solidFill>
                      <a:prstDash val="solid"/>
                    </a:lnT>
                    <a:lnB w="12061">
                      <a:solidFill>
                        <a:srgbClr val="60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R$18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,7S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45457"/>
                      </a:solidFill>
                      <a:prstDash val="solid"/>
                    </a:lnT>
                    <a:lnB w="12061">
                      <a:solidFill>
                        <a:srgbClr val="60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9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10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5B4F48"/>
                      </a:solidFill>
                      <a:prstDash val="solid"/>
                    </a:lnT>
                    <a:lnB w="6030">
                      <a:solidFill>
                        <a:srgbClr val="5B6067"/>
                      </a:solidFill>
                      <a:prstDash val="solid"/>
                    </a:lnB>
                  </a:tcPr>
                </a:tc>
              </a:tr>
              <a:tr h="115112">
                <a:tc rowSpan="2"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4B4B4F"/>
                      </a:solidFill>
                      <a:prstDash val="solid"/>
                    </a:lnT>
                    <a:lnB w="12061">
                      <a:solidFill>
                        <a:srgbClr val="6B707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700" spc="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700" spc="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Finais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do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Estadu</a:t>
                      </a:r>
                      <a:r>
                        <a:rPr sz="700" spc="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spc="-1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-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B707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Uberlân</a:t>
                      </a:r>
                      <a:r>
                        <a:rPr sz="700" spc="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700" spc="-3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B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9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235,33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60575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R$2</a:t>
                      </a:r>
                      <a:r>
                        <a:rPr sz="700" spc="-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-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0575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6030">
                      <a:solidFill>
                        <a:srgbClr val="5B60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</a:tr>
              <a:tr h="12117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4B4B4F"/>
                      </a:solidFill>
                      <a:prstDash val="solid"/>
                    </a:lnT>
                    <a:lnB w="12061">
                      <a:solidFill>
                        <a:srgbClr val="6B707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B707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B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Duplo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6030">
                      <a:solidFill>
                        <a:srgbClr val="60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6030">
                      <a:solidFill>
                        <a:srgbClr val="3448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262,50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210,00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4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700" spc="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-7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spc="-1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,75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4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133,00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45B60"/>
                      </a:solidFill>
                      <a:prstDash val="solid"/>
                    </a:lnB>
                  </a:tcPr>
                </a:tc>
              </a:tr>
              <a:tr h="115112">
                <a:tc rowSpan="2"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B7070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700" spc="-3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Finais</a:t>
                      </a:r>
                      <a:r>
                        <a:rPr sz="700" spc="1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do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e.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Estadu</a:t>
                      </a:r>
                      <a:r>
                        <a:rPr sz="700" spc="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spc="-1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908C90"/>
                      </a:solidFill>
                      <a:prstDash val="solid"/>
                    </a:lnR>
                    <a:lnT w="12061">
                      <a:solidFill>
                        <a:srgbClr val="6B7070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Varginha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7">
                      <a:solidFill>
                        <a:srgbClr val="908C9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B7070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Single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6030">
                      <a:solidFill>
                        <a:srgbClr val="605B5B"/>
                      </a:solidFill>
                      <a:prstDash val="solid"/>
                    </a:lnT>
                    <a:lnB w="12061">
                      <a:solidFill>
                        <a:srgbClr val="5B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6030">
                      <a:solidFill>
                        <a:srgbClr val="344860"/>
                      </a:solidFill>
                      <a:prstDash val="solid"/>
                    </a:lnT>
                    <a:lnB w="12061">
                      <a:solidFill>
                        <a:srgbClr val="5B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258,67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06064"/>
                      </a:solidFill>
                      <a:prstDash val="solid"/>
                    </a:lnT>
                    <a:lnB w="12061">
                      <a:solidFill>
                        <a:srgbClr val="5B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645B60"/>
                      </a:solidFill>
                      <a:prstDash val="solid"/>
                    </a:lnT>
                    <a:lnB w="12061">
                      <a:solidFill>
                        <a:srgbClr val="5B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R$25,87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45B60"/>
                      </a:solidFill>
                      <a:prstDash val="solid"/>
                    </a:lnT>
                    <a:lnB w="12061">
                      <a:solidFill>
                        <a:srgbClr val="5B5B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45B60"/>
                      </a:solidFill>
                      <a:prstDash val="solid"/>
                    </a:lnT>
                    <a:lnB w="12061">
                      <a:solidFill>
                        <a:srgbClr val="60606B"/>
                      </a:solidFill>
                      <a:prstDash val="solid"/>
                    </a:lnB>
                  </a:tcPr>
                </a:tc>
              </a:tr>
              <a:tr h="11511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B7070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908C90"/>
                      </a:solidFill>
                      <a:prstDash val="solid"/>
                    </a:lnR>
                    <a:lnT w="12061">
                      <a:solidFill>
                        <a:srgbClr val="6B7070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077">
                      <a:solidFill>
                        <a:srgbClr val="908C9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B7070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5B5B64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5B5B64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7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B5B64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210,00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5B5B64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r>
                        <a:rPr sz="700" spc="-9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5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B5B64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133,00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000000"/>
                      </a:solidFill>
                      <a:prstDash val="solid"/>
                    </a:lnR>
                    <a:lnT w="12061">
                      <a:solidFill>
                        <a:srgbClr val="60606B"/>
                      </a:solidFill>
                      <a:prstDash val="solid"/>
                    </a:lnT>
                    <a:lnB w="12061">
                      <a:solidFill>
                        <a:srgbClr val="5B6774"/>
                      </a:solidFill>
                      <a:prstDash val="solid"/>
                    </a:lnB>
                  </a:tcPr>
                </a:tc>
              </a:tr>
              <a:tr h="115112">
                <a:tc rowSpan="2"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li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3020" marR="19050" indent="20320" algn="ctr">
                        <a:lnSpc>
                          <a:spcPts val="760"/>
                        </a:lnSpc>
                      </a:pPr>
                      <a:r>
                        <a:rPr sz="70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spc="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!'estival</a:t>
                      </a:r>
                      <a:r>
                        <a:rPr sz="700" spc="-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CBOll,ICORRElOS</a:t>
                      </a:r>
                      <a:r>
                        <a:rPr sz="700" spc="7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- Sudeste</a:t>
                      </a:r>
                      <a:r>
                        <a:rPr sz="700" spc="-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700" spc="-7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Otbes</a:t>
                      </a:r>
                      <a:r>
                        <a:rPr sz="700" spc="-1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Mi</a:t>
                      </a:r>
                      <a:r>
                        <a:rPr sz="700" spc="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im</a:t>
                      </a:r>
                      <a:r>
                        <a:rPr sz="700" spc="-4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700" spc="-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Peoz</a:t>
                      </a:r>
                      <a:r>
                        <a:rPr sz="700" spc="-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de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NalllÇão-Troféu </a:t>
                      </a:r>
                      <a:r>
                        <a:rPr sz="700" spc="-8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Ivo</a:t>
                      </a:r>
                      <a:r>
                        <a:rPr sz="65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IDu'enço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908C90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750" i="1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Vrtóna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7">
                      <a:solidFill>
                        <a:srgbClr val="908C90"/>
                      </a:solidFill>
                      <a:prstDash val="solid"/>
                    </a:lnL>
                    <a:lnR w="15076">
                      <a:solidFill>
                        <a:srgbClr val="A8ACAC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9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-3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6">
                      <a:solidFill>
                        <a:srgbClr val="A8ACAC"/>
                      </a:solidFill>
                      <a:prstDash val="solid"/>
                    </a:lnL>
                    <a:lnR w="12061">
                      <a:solidFill>
                        <a:srgbClr val="777C80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77C80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700" spc="-10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RSS0,67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R$3</a:t>
                      </a:r>
                      <a:r>
                        <a:rPr sz="700" spc="-8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T w="12061">
                      <a:solidFill>
                        <a:srgbClr val="5B6774"/>
                      </a:solidFill>
                      <a:prstDash val="solid"/>
                    </a:lnT>
                    <a:lnB w="12061">
                      <a:solidFill>
                        <a:srgbClr val="70706B"/>
                      </a:solidFill>
                      <a:prstDash val="solid"/>
                    </a:lnB>
                  </a:tcPr>
                </a:tc>
              </a:tr>
              <a:tr h="21810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908C90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077">
                      <a:solidFill>
                        <a:srgbClr val="908C90"/>
                      </a:solidFill>
                      <a:prstDash val="solid"/>
                    </a:lnL>
                    <a:lnR w="15076">
                      <a:solidFill>
                        <a:srgbClr val="A8ACAC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076">
                      <a:solidFill>
                        <a:srgbClr val="A8ACAC"/>
                      </a:solidFill>
                      <a:prstDash val="solid"/>
                    </a:lnL>
                    <a:lnR w="12061">
                      <a:solidFill>
                        <a:srgbClr val="8C8C90"/>
                      </a:solidFill>
                      <a:prstDash val="solid"/>
                    </a:lnR>
                    <a:lnT w="12061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700" spc="-2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C8C90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27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5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300,00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7C7C"/>
                      </a:solidFill>
                      <a:prstDash val="solid"/>
                    </a:lnR>
                    <a:lnT w="12061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R$270,28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7C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850" spc="-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4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70706B"/>
                      </a:solidFill>
                      <a:prstDash val="solid"/>
                    </a:lnT>
                    <a:lnB w="12061">
                      <a:solidFill>
                        <a:srgbClr val="646467"/>
                      </a:solidFill>
                      <a:prstDash val="solid"/>
                    </a:lnB>
                  </a:tcPr>
                </a:tc>
              </a:tr>
              <a:tr h="115112">
                <a:tc rowSpan="2"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7138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6030">
                      <a:solidFill>
                        <a:srgbClr val="2B3B4F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8638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Taça</a:t>
                      </a:r>
                      <a:r>
                        <a:rPr sz="700" spc="6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Paraná</a:t>
                      </a:r>
                      <a:r>
                        <a:rPr sz="700" spc="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-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0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24154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spc="-3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tiba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7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2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C8C90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6030">
                      <a:solidFill>
                        <a:srgbClr val="4448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C8C90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10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575457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9,</a:t>
                      </a:r>
                      <a:r>
                        <a:rPr sz="700" spc="-1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575457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45B67"/>
                      </a:solidFill>
                      <a:prstDash val="solid"/>
                    </a:lnB>
                  </a:tcPr>
                </a:tc>
              </a:tr>
              <a:tr h="11511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7138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6030">
                      <a:solidFill>
                        <a:srgbClr val="2B3B4F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077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464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Duplo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6030">
                      <a:solidFill>
                        <a:srgbClr val="707070"/>
                      </a:solidFill>
                      <a:prstDash val="solid"/>
                    </a:lnR>
                    <a:lnT w="6030">
                      <a:solidFill>
                        <a:srgbClr val="44485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707070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0,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700" spc="-5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9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575457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1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7,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575457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R$133,00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545B67"/>
                      </a:solidFill>
                      <a:prstDash val="solid"/>
                    </a:lnT>
                    <a:lnB w="12061">
                      <a:solidFill>
                        <a:srgbClr val="645B57"/>
                      </a:solidFill>
                      <a:prstDash val="solid"/>
                    </a:lnB>
                  </a:tcPr>
                </a:tc>
              </a:tr>
              <a:tr h="118143">
                <a:tc>
                  <a:txBody>
                    <a:bodyPr/>
                    <a:lstStyle/>
                    <a:p>
                      <a:pPr marL="83820">
                        <a:lnSpc>
                          <a:spcPts val="484"/>
                        </a:lnSpc>
                      </a:pPr>
                      <a:r>
                        <a:rPr sz="700" spc="-2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2B3B4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86385">
                        <a:lnSpc>
                          <a:spcPts val="484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Taça</a:t>
                      </a:r>
                      <a:r>
                        <a:rPr sz="700" spc="6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Paraná</a:t>
                      </a:r>
                      <a:r>
                        <a:rPr sz="700" spc="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890">
                        <a:lnSpc>
                          <a:spcPts val="535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São</a:t>
                      </a:r>
                      <a:r>
                        <a:rPr sz="700" spc="-8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José</a:t>
                      </a:r>
                      <a:r>
                        <a:rPr sz="75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650" spc="35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Pinhais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Single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6030">
                      <a:solidFill>
                        <a:srgbClr val="707070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707070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264</a:t>
                      </a:r>
                      <a:r>
                        <a:rPr sz="700" spc="-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47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47777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8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,45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47777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B5B60"/>
                      </a:solidFill>
                      <a:prstDash val="solid"/>
                    </a:lnT>
                    <a:lnB w="12061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T w="12061">
                      <a:solidFill>
                        <a:srgbClr val="645B57"/>
                      </a:solidFill>
                      <a:prstDash val="solid"/>
                    </a:lnT>
                    <a:lnB w="12061">
                      <a:solidFill>
                        <a:srgbClr val="5B646B"/>
                      </a:solidFill>
                      <a:prstDash val="solid"/>
                    </a:lnB>
                  </a:tcPr>
                </a:tc>
              </a:tr>
              <a:tr h="118141"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6">
                      <a:solidFill>
                        <a:srgbClr val="A8A8A8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B w="6030">
                      <a:solidFill>
                        <a:srgbClr val="4B3B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B w="12061">
                      <a:solidFill>
                        <a:srgbClr val="67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B w="12061">
                      <a:solidFill>
                        <a:srgbClr val="67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6030">
                      <a:solidFill>
                        <a:srgbClr val="707070"/>
                      </a:solidFill>
                      <a:prstDash val="solid"/>
                    </a:lnR>
                    <a:lnT w="12061">
                      <a:solidFill>
                        <a:srgbClr val="606464"/>
                      </a:solidFill>
                      <a:prstDash val="solid"/>
                    </a:lnT>
                    <a:lnB w="6030">
                      <a:solidFill>
                        <a:srgbClr val="4854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707070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06464"/>
                      </a:solidFill>
                      <a:prstDash val="solid"/>
                    </a:lnT>
                    <a:lnB w="12061">
                      <a:solidFill>
                        <a:srgbClr val="64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282,33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06464"/>
                      </a:solidFill>
                      <a:prstDash val="solid"/>
                    </a:lnT>
                    <a:lnB w="12061">
                      <a:solidFill>
                        <a:srgbClr val="64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9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47777"/>
                      </a:solidFill>
                      <a:prstDash val="solid"/>
                    </a:lnR>
                    <a:lnT w="12061">
                      <a:solidFill>
                        <a:srgbClr val="606464"/>
                      </a:solidFill>
                      <a:prstDash val="solid"/>
                    </a:lnT>
                    <a:lnB w="12061">
                      <a:solidFill>
                        <a:srgbClr val="64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RS22</a:t>
                      </a:r>
                      <a:r>
                        <a:rPr sz="700" spc="-1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,86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47777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06464"/>
                      </a:solidFill>
                      <a:prstDash val="solid"/>
                    </a:lnT>
                    <a:lnB w="12061">
                      <a:solidFill>
                        <a:srgbClr val="4F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152,00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T w="12061">
                      <a:solidFill>
                        <a:srgbClr val="5B646B"/>
                      </a:solidFill>
                      <a:prstDash val="solid"/>
                    </a:lnT>
                    <a:lnB w="12061">
                      <a:solidFill>
                        <a:srgbClr val="5B606B"/>
                      </a:solidFill>
                      <a:prstDash val="solid"/>
                    </a:lnB>
                  </a:tcPr>
                </a:tc>
              </a:tr>
              <a:tr h="121171">
                <a:tc>
                  <a:txBody>
                    <a:bodyPr/>
                    <a:lstStyle/>
                    <a:p>
                      <a:pPr marL="82550">
                        <a:lnSpc>
                          <a:spcPts val="509"/>
                        </a:lnSpc>
                      </a:pPr>
                      <a:r>
                        <a:rPr sz="700" spc="-21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6">
                      <a:solidFill>
                        <a:srgbClr val="A8A8A8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4B3B4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86385">
                        <a:lnSpc>
                          <a:spcPts val="509"/>
                        </a:lnSpc>
                      </a:pP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Taça</a:t>
                      </a:r>
                      <a:r>
                        <a:rPr sz="700" spc="2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Paraná</a:t>
                      </a:r>
                      <a:r>
                        <a:rPr sz="700" spc="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sub</a:t>
                      </a:r>
                      <a:r>
                        <a:rPr sz="700" spc="2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7646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890">
                        <a:lnSpc>
                          <a:spcPts val="560"/>
                        </a:lnSpc>
                      </a:pPr>
                      <a:r>
                        <a:rPr sz="7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São</a:t>
                      </a:r>
                      <a:r>
                        <a:rPr sz="750" spc="-9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José</a:t>
                      </a:r>
                      <a:r>
                        <a:rPr sz="750" spc="-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dos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89898E"/>
                          </a:solidFill>
                          <a:latin typeface="Arial"/>
                          <a:cs typeface="Arial"/>
                        </a:rPr>
                        <a:t>Pimais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7646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Single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6030">
                      <a:solidFill>
                        <a:srgbClr val="485460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46767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26</a:t>
                      </a:r>
                      <a:r>
                        <a:rPr sz="700" spc="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spc="-10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46767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47777"/>
                      </a:solidFill>
                      <a:prstDash val="solid"/>
                    </a:lnR>
                    <a:lnT w="12061">
                      <a:solidFill>
                        <a:srgbClr val="646767"/>
                      </a:solidFill>
                      <a:prstDash val="solid"/>
                    </a:lnT>
                    <a:lnB w="12061">
                      <a:solidFill>
                        <a:srgbClr val="67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RS2</a:t>
                      </a:r>
                      <a:r>
                        <a:rPr sz="700" spc="-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,45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47777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4F4B4B"/>
                      </a:solidFill>
                      <a:prstDash val="solid"/>
                    </a:lnT>
                    <a:lnB w="1206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0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100" dirty="0">
                          <a:solidFill>
                            <a:srgbClr val="AAAAA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5B606B"/>
                      </a:solidFill>
                      <a:prstDash val="solid"/>
                    </a:lnT>
                    <a:lnB w="12061">
                      <a:solidFill>
                        <a:srgbClr val="5B6774"/>
                      </a:solidFill>
                      <a:prstDash val="solid"/>
                    </a:lnB>
                  </a:tcPr>
                </a:tc>
              </a:tr>
              <a:tr h="115112"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6">
                      <a:solidFill>
                        <a:srgbClr val="A8A8A8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B w="6030">
                      <a:solidFill>
                        <a:srgbClr val="2338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B w="6030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B w="6030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6030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6030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282,33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6030">
                      <a:solidFill>
                        <a:srgbClr val="57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47777"/>
                      </a:solidFill>
                      <a:prstDash val="solid"/>
                    </a:lnR>
                    <a:lnT w="12061">
                      <a:solidFill>
                        <a:srgbClr val="676B70"/>
                      </a:solidFill>
                      <a:prstDash val="solid"/>
                    </a:lnT>
                    <a:lnB w="12061">
                      <a:solidFill>
                        <a:srgbClr val="54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RS22S,86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47777"/>
                      </a:solidFill>
                      <a:prstDash val="solid"/>
                    </a:lnL>
                    <a:lnR w="18093">
                      <a:solidFill>
                        <a:srgbClr val="606067"/>
                      </a:solidFill>
                      <a:prstDash val="solid"/>
                    </a:lnR>
                    <a:lnT w="12061">
                      <a:solidFill>
                        <a:srgbClr val="575757"/>
                      </a:solidFill>
                      <a:prstDash val="solid"/>
                    </a:lnT>
                    <a:lnB w="12061">
                      <a:solidFill>
                        <a:srgbClr val="54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R.S</a:t>
                      </a:r>
                      <a:r>
                        <a:rPr sz="700" spc="-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r>
                        <a:rPr sz="700" spc="-14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093">
                      <a:solidFill>
                        <a:srgbClr val="606067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5B6774"/>
                      </a:solidFill>
                      <a:prstDash val="solid"/>
                    </a:lnT>
                    <a:lnB w="6030">
                      <a:solidFill>
                        <a:srgbClr val="777067"/>
                      </a:solidFill>
                      <a:prstDash val="solid"/>
                    </a:lnB>
                  </a:tcPr>
                </a:tc>
              </a:tr>
              <a:tr h="121171">
                <a:tc rowSpan="2"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7138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233844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8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XI</a:t>
                      </a:r>
                      <a:r>
                        <a:rPr sz="700" spc="-8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TornelO</a:t>
                      </a:r>
                      <a:r>
                        <a:rPr sz="700" spc="-3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OPEN</a:t>
                      </a:r>
                      <a:r>
                        <a:rPr sz="700" spc="-2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CBOA/CORROOS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00"/>
                        </a:lnSpc>
                      </a:pPr>
                      <a:r>
                        <a:rPr sz="6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65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Natação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6030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23189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Rio</a:t>
                      </a:r>
                      <a:r>
                        <a:rPr sz="700" spc="-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700" spc="-7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Jan</a:t>
                      </a:r>
                      <a:r>
                        <a:rPr sz="700" spc="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iro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6030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rto 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1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6030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12061">
                      <a:solidFill>
                        <a:srgbClr val="838383"/>
                      </a:solidFill>
                      <a:prstDash val="solid"/>
                    </a:lnR>
                    <a:lnT w="6030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5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345,00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383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6030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9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1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4F4B54"/>
                      </a:solidFill>
                      <a:prstDash val="solid"/>
                    </a:lnR>
                    <a:lnT w="12061">
                      <a:solidFill>
                        <a:srgbClr val="54575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R$3</a:t>
                      </a:r>
                      <a:r>
                        <a:rPr sz="700" spc="-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,SO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4F4B54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4575B"/>
                      </a:solidFill>
                      <a:prstDash val="solid"/>
                    </a:lnT>
                    <a:lnB w="12061">
                      <a:solidFill>
                        <a:srgbClr val="60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6030">
                      <a:solidFill>
                        <a:srgbClr val="777067"/>
                      </a:solidFill>
                      <a:prstDash val="solid"/>
                    </a:lnT>
                    <a:lnB w="12061">
                      <a:solidFill>
                        <a:srgbClr val="645B60"/>
                      </a:solidFill>
                      <a:prstDash val="solid"/>
                    </a:lnB>
                  </a:tcPr>
                </a:tc>
              </a:tr>
              <a:tr h="11511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7138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6030">
                      <a:solidFill>
                        <a:srgbClr val="233844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6030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6030">
                      <a:solidFill>
                        <a:srgbClr val="57575B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Quarto Duplo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6030">
                      <a:solidFill>
                        <a:srgbClr val="606064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5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10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63,33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064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3B3B3F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7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R.$</a:t>
                      </a:r>
                      <a:r>
                        <a:rPr sz="700" spc="-4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72,67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3B3B3F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06067"/>
                      </a:solidFill>
                      <a:prstDash val="solid"/>
                    </a:lnT>
                    <a:lnB w="12061">
                      <a:solidFill>
                        <a:srgbClr val="67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38,00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645B60"/>
                      </a:solidFill>
                      <a:prstDash val="solid"/>
                    </a:lnT>
                    <a:lnB w="12061">
                      <a:solidFill>
                        <a:srgbClr val="676B77"/>
                      </a:solidFill>
                      <a:prstDash val="solid"/>
                    </a:lnB>
                  </a:tcPr>
                </a:tc>
              </a:tr>
              <a:tr h="121171">
                <a:tc rowSpan="2"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700" spc="-2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4604" marR="1905" indent="126364">
                        <a:lnSpc>
                          <a:spcPts val="76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XXIV </a:t>
                      </a:r>
                      <a:r>
                        <a:rPr sz="700" spc="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peonato </a:t>
                      </a:r>
                      <a:r>
                        <a:rPr sz="700" spc="-8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Bra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il</a:t>
                      </a:r>
                      <a:r>
                        <a:rPr sz="700" spc="2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iro </a:t>
                      </a:r>
                      <a:r>
                        <a:rPr sz="700" spc="-1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J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uvenil 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650" spc="-2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Nataçl!o</a:t>
                      </a:r>
                      <a:r>
                        <a:rPr sz="700" spc="5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700" spc="-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Tr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700" spc="3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éu </a:t>
                      </a:r>
                      <a:r>
                        <a:rPr sz="700" spc="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spc="-2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os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22580">
                        <a:lnSpc>
                          <a:spcPts val="8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campos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Sobrinho</a:t>
                      </a: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João</a:t>
                      </a: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Pe</a:t>
                      </a:r>
                      <a:r>
                        <a:rPr sz="700" spc="-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soa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</a:t>
                      </a:r>
                      <a:r>
                        <a:rPr sz="700" spc="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rto 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2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ng</a:t>
                      </a:r>
                      <a:r>
                        <a:rPr sz="700" spc="3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12061">
                      <a:solidFill>
                        <a:srgbClr val="747474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spc="-6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47474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3B3B3F"/>
                      </a:solidFill>
                      <a:prstDash val="solid"/>
                    </a:lnR>
                    <a:lnT w="12061">
                      <a:solidFill>
                        <a:srgbClr val="676464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17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,27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3B3B3F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464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8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2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676B77"/>
                      </a:solidFill>
                      <a:prstDash val="solid"/>
                    </a:lnT>
                    <a:lnB w="12061">
                      <a:solidFill>
                        <a:srgbClr val="707780"/>
                      </a:solidFill>
                      <a:prstDash val="solid"/>
                    </a:lnB>
                  </a:tcPr>
                </a:tc>
              </a:tr>
              <a:tr h="26051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5B5B5B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79797E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12061">
                      <a:solidFill>
                        <a:srgbClr val="8C8C90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20</a:t>
                      </a:r>
                      <a:r>
                        <a:rPr sz="700" spc="-6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700" spc="-13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C8C90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 </a:t>
                      </a:r>
                      <a:r>
                        <a:rPr sz="700" spc="-8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120</a:t>
                      </a:r>
                      <a:r>
                        <a:rPr sz="700" spc="-8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T w="12061">
                      <a:solidFill>
                        <a:srgbClr val="5B6064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RS8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5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76,00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707780"/>
                      </a:solidFill>
                      <a:prstDash val="solid"/>
                    </a:lnT>
                    <a:lnB w="12061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115112">
                <a:tc rowSpan="2"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700" spc="-1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5240" algn="ctr">
                        <a:lnSpc>
                          <a:spcPts val="68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xxxv 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ca</a:t>
                      </a:r>
                      <a:r>
                        <a:rPr sz="700" spc="-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peonato </a:t>
                      </a:r>
                      <a:r>
                        <a:rPr sz="700" spc="1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B'</a:t>
                      </a:r>
                      <a:r>
                        <a:rPr sz="700" spc="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Sllelro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700" algn="ctr">
                        <a:lnSpc>
                          <a:spcPts val="860"/>
                        </a:lnSpc>
                      </a:pPr>
                      <a:r>
                        <a:rPr sz="600" dirty="0">
                          <a:solidFill>
                            <a:srgbClr val="89898E"/>
                          </a:solidFill>
                          <a:latin typeface="Arial"/>
                          <a:cs typeface="Arial"/>
                        </a:rPr>
                        <a:t>.&gt;Jnior </a:t>
                      </a:r>
                      <a:r>
                        <a:rPr sz="600" spc="-15" dirty="0">
                          <a:solidFill>
                            <a:srgbClr val="89898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i="1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oe </a:t>
                      </a:r>
                      <a:r>
                        <a:rPr sz="900" i="1" spc="-8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NataçOO</a:t>
                      </a:r>
                      <a:r>
                        <a:rPr sz="700" spc="4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700" spc="-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rofeu  </a:t>
                      </a:r>
                      <a:r>
                        <a:rPr sz="55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}jllQ</a:t>
                      </a:r>
                      <a:endParaRPr sz="550">
                        <a:latin typeface="Times New Roman"/>
                        <a:cs typeface="Times New Roman"/>
                      </a:endParaRPr>
                    </a:p>
                    <a:p>
                      <a:pPr marL="11430" algn="ctr">
                        <a:lnSpc>
                          <a:spcPts val="78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700" spc="-2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Lam</a:t>
                      </a:r>
                      <a:r>
                        <a:rPr sz="700" spc="7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spc="5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89898E"/>
                          </a:solidFill>
                          <a:latin typeface="Arial"/>
                          <a:cs typeface="Arial"/>
                        </a:rPr>
                        <a:t>Vitória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</a:t>
                      </a:r>
                      <a:r>
                        <a:rPr sz="700" spc="-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8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1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'9e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6030">
                      <a:solidFill>
                        <a:srgbClr val="6774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12061">
                      <a:solidFill>
                        <a:srgbClr val="8C8C90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83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65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25</a:t>
                      </a:r>
                      <a:r>
                        <a:rPr sz="700" spc="-5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5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33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C8C90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7C8083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RSS0</a:t>
                      </a:r>
                      <a:r>
                        <a:rPr sz="700" spc="-3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7C8083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6030">
                      <a:solidFill>
                        <a:srgbClr val="4F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RS38</a:t>
                      </a:r>
                      <a:r>
                        <a:rPr sz="700" spc="-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oo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6030">
                      <a:solidFill>
                        <a:srgbClr val="605B57"/>
                      </a:solidFill>
                      <a:prstDash val="solid"/>
                    </a:lnB>
                  </a:tcPr>
                </a:tc>
              </a:tr>
              <a:tr h="21205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2061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7676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()Jplo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6030">
                      <a:solidFill>
                        <a:srgbClr val="67747C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T w="12061">
                      <a:solidFill>
                        <a:srgbClr val="83838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270,</a:t>
                      </a:r>
                      <a:r>
                        <a:rPr sz="700" spc="-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46B6B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T w="12061">
                      <a:solidFill>
                        <a:srgbClr val="646B6B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R.$54,06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61">
                      <a:solidFill>
                        <a:srgbClr val="4F4F54"/>
                      </a:solidFill>
                      <a:prstDash val="solid"/>
                    </a:lnR>
                    <a:lnT w="6030">
                      <a:solidFill>
                        <a:srgbClr val="4F5760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R$3</a:t>
                      </a:r>
                      <a:r>
                        <a:rPr sz="700" spc="-2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700" spc="-1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6030">
                      <a:solidFill>
                        <a:srgbClr val="605B57"/>
                      </a:solidFill>
                      <a:prstDash val="solid"/>
                    </a:lnT>
                    <a:lnB w="12061">
                      <a:solidFill>
                        <a:srgbClr val="64676B"/>
                      </a:solidFill>
                      <a:prstDash val="solid"/>
                    </a:lnB>
                  </a:tcPr>
                </a:tc>
              </a:tr>
              <a:tr h="115112">
                <a:tc rowSpan="2"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700" spc="-16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7138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05410" marR="94615" algn="ctr">
                        <a:lnSpc>
                          <a:spcPct val="89700"/>
                        </a:lnSpc>
                      </a:pPr>
                      <a:r>
                        <a:rPr sz="10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xxxvm</a:t>
                      </a:r>
                      <a:r>
                        <a:rPr sz="1000" spc="-6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ca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peonato</a:t>
                      </a:r>
                      <a:r>
                        <a:rPr sz="700" spc="45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Br</a:t>
                      </a: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-45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leiro Infa</a:t>
                      </a:r>
                      <a:r>
                        <a:rPr sz="700" spc="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700" spc="-1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700" spc="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Natação </a:t>
                      </a:r>
                      <a:r>
                        <a:rPr sz="700" spc="1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4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·</a:t>
                      </a:r>
                      <a:r>
                        <a:rPr sz="700" spc="-3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roféti Maurício</a:t>
                      </a:r>
                      <a:r>
                        <a:rPr sz="700" spc="4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Bekenn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São</a:t>
                      </a:r>
                      <a:r>
                        <a:rPr sz="700" spc="-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Paulo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077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Quarto </a:t>
                      </a:r>
                      <a:r>
                        <a:rPr sz="700" spc="-3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spc="3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ngle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6030">
                      <a:solidFill>
                        <a:srgbClr val="606467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235,00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606467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23,SO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57575B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6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1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3F3F3F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2061">
                      <a:solidFill>
                        <a:srgbClr val="5B6064"/>
                      </a:solidFill>
                      <a:prstDash val="solid"/>
                    </a:lnB>
                  </a:tcPr>
                </a:tc>
              </a:tr>
              <a:tr h="23931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7138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575757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575757"/>
                      </a:solidFill>
                      <a:prstDash val="solid"/>
                    </a:lnL>
                    <a:lnR w="15077">
                      <a:solidFill>
                        <a:srgbClr val="7C7C80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077">
                      <a:solidFill>
                        <a:srgbClr val="7C7C80"/>
                      </a:solidFill>
                      <a:prstDash val="solid"/>
                    </a:lnL>
                    <a:lnR w="12061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64676B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Quarto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Duplo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878787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78787"/>
                      </a:solidFill>
                      <a:prstDash val="solid"/>
                    </a:lnL>
                    <a:lnR w="12061">
                      <a:solidFill>
                        <a:srgbClr val="808083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253,67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808083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8092">
                      <a:solidFill>
                        <a:srgbClr val="4B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6030">
                      <a:solidFill>
                        <a:srgbClr val="57575B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8092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5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1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700" dirty="0">
                          <a:solidFill>
                            <a:srgbClr val="89898E"/>
                          </a:solidFill>
                          <a:latin typeface="Times New Roman"/>
                          <a:cs typeface="Times New Roman"/>
                        </a:rPr>
                        <a:t>,37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57575B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8092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1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-254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spc="-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spc="-10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45454"/>
                      </a:solidFill>
                      <a:prstDash val="solid"/>
                    </a:lnR>
                    <a:lnT w="12061">
                      <a:solidFill>
                        <a:srgbClr val="5B6064"/>
                      </a:solidFill>
                      <a:prstDash val="solid"/>
                    </a:lnT>
                    <a:lnB w="12061">
                      <a:solidFill>
                        <a:srgbClr val="3F444B"/>
                      </a:solidFill>
                      <a:prstDash val="solid"/>
                    </a:lnB>
                  </a:tcPr>
                </a:tc>
              </a:tr>
              <a:tr h="127229">
                <a:tc gridSpan="6">
                  <a:txBody>
                    <a:bodyPr/>
                    <a:lstStyle/>
                    <a:p>
                      <a:pPr marR="2540" algn="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PREÇO</a:t>
                      </a:r>
                      <a:r>
                        <a:rPr sz="700" spc="-10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700" spc="-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700" spc="45" dirty="0">
                          <a:solidFill>
                            <a:srgbClr val="46464B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700" spc="-4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7595D"/>
                          </a:solidFill>
                          <a:latin typeface="Times New Roman"/>
                          <a:cs typeface="Times New Roman"/>
                        </a:rPr>
                        <a:t>ESTIMADO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7138">
                      <a:solidFill>
                        <a:srgbClr val="939397"/>
                      </a:solidFill>
                      <a:prstDash val="solid"/>
                    </a:lnL>
                    <a:lnR w="12061">
                      <a:solidFill>
                        <a:srgbClr val="444448"/>
                      </a:solidFill>
                      <a:prstDash val="solid"/>
                    </a:lnR>
                    <a:lnT w="18092">
                      <a:solidFill>
                        <a:srgbClr val="4B4F57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700" spc="3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spc="-75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08</a:t>
                      </a:r>
                      <a:r>
                        <a:rPr sz="700" spc="-8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44448"/>
                      </a:solidFill>
                      <a:prstDash val="solid"/>
                    </a:lnL>
                    <a:lnR w="12061">
                      <a:solidFill>
                        <a:srgbClr val="3F3F44"/>
                      </a:solidFill>
                      <a:prstDash val="solid"/>
                    </a:lnR>
                    <a:lnT w="18092">
                      <a:solidFill>
                        <a:srgbClr val="4B4B4F"/>
                      </a:solidFill>
                      <a:prstDash val="solid"/>
                    </a:lnT>
                    <a:lnB w="6030">
                      <a:solidFill>
                        <a:srgbClr val="2323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r>
                        <a:rPr sz="700" spc="-6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700" spc="-2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46</a:t>
                      </a:r>
                      <a:r>
                        <a:rPr sz="700" spc="-25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-50" dirty="0">
                          <a:solidFill>
                            <a:srgbClr val="9A9A9C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70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3F3F44"/>
                      </a:solidFill>
                      <a:prstDash val="solid"/>
                    </a:lnL>
                    <a:lnR w="12061">
                      <a:solidFill>
                        <a:srgbClr val="4F4F54"/>
                      </a:solidFill>
                      <a:prstDash val="solid"/>
                    </a:lnR>
                    <a:lnT w="18092">
                      <a:solidFill>
                        <a:srgbClr val="4B4B4F"/>
                      </a:solidFill>
                      <a:prstDash val="solid"/>
                    </a:lnT>
                    <a:lnB w="6030">
                      <a:solidFill>
                        <a:srgbClr val="2323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9797E"/>
                          </a:solidFill>
                          <a:latin typeface="Times New Roman"/>
                          <a:cs typeface="Times New Roman"/>
                        </a:rPr>
                        <a:t>RS2.S84,00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4F4F54"/>
                      </a:solidFill>
                      <a:prstDash val="solid"/>
                    </a:lnL>
                    <a:lnR w="6030">
                      <a:solidFill>
                        <a:srgbClr val="545454"/>
                      </a:solidFill>
                      <a:prstDash val="solid"/>
                    </a:lnR>
                    <a:lnT w="12061">
                      <a:solidFill>
                        <a:srgbClr val="3F444B"/>
                      </a:solidFill>
                      <a:prstDash val="solid"/>
                    </a:lnT>
                    <a:lnB w="6030">
                      <a:solidFill>
                        <a:srgbClr val="232334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80160" y="841247"/>
            <a:ext cx="694943" cy="7924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22847" y="9363456"/>
            <a:ext cx="914400" cy="11582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42159" y="949727"/>
            <a:ext cx="1708150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ct val="100000"/>
              </a:lnSpc>
            </a:pPr>
            <a:r>
              <a:rPr sz="2200" b="1" dirty="0"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550" b="1" dirty="0">
                <a:solidFill>
                  <a:srgbClr val="13111A"/>
                </a:solidFill>
                <a:latin typeface="Arial"/>
                <a:cs typeface="Arial"/>
              </a:rPr>
              <a:t>ESPOR</a:t>
            </a:r>
            <a:r>
              <a:rPr sz="1550" b="1" spc="135" dirty="0">
                <a:solidFill>
                  <a:srgbClr val="13111A"/>
                </a:solidFill>
                <a:latin typeface="Arial"/>
                <a:cs typeface="Arial"/>
              </a:rPr>
              <a:t>T</a:t>
            </a:r>
            <a:r>
              <a:rPr sz="1550" b="1" spc="40" dirty="0">
                <a:latin typeface="Arial"/>
                <a:cs typeface="Arial"/>
              </a:rPr>
              <a:t>E</a:t>
            </a:r>
            <a:r>
              <a:rPr sz="1550" b="1" spc="-40" dirty="0">
                <a:latin typeface="Arial"/>
                <a:cs typeface="Arial"/>
              </a:rPr>
              <a:t> </a:t>
            </a:r>
            <a:r>
              <a:rPr sz="1550" b="1" spc="-45" dirty="0">
                <a:solidFill>
                  <a:srgbClr val="2A282D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44701" y="1804754"/>
            <a:ext cx="61849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00" dirty="0">
                <a:solidFill>
                  <a:srgbClr val="13111A"/>
                </a:solidFill>
                <a:latin typeface="Arial"/>
                <a:cs typeface="Arial"/>
              </a:rPr>
              <a:t>LOTE</a:t>
            </a:r>
            <a:r>
              <a:rPr sz="1200" b="1" spc="10" dirty="0">
                <a:solidFill>
                  <a:srgbClr val="13111A"/>
                </a:solidFill>
                <a:latin typeface="Arial"/>
                <a:cs typeface="Arial"/>
              </a:rPr>
              <a:t> </a:t>
            </a:r>
            <a:r>
              <a:rPr sz="1150" spc="415" dirty="0">
                <a:solidFill>
                  <a:srgbClr val="13111A"/>
                </a:solidFill>
                <a:latin typeface="Arial"/>
                <a:cs typeface="Arial"/>
              </a:rPr>
              <a:t>II</a:t>
            </a:r>
            <a:endParaRPr sz="11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6566" y="6242829"/>
            <a:ext cx="5103495" cy="2935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5715" algn="just">
              <a:lnSpc>
                <a:spcPct val="101299"/>
              </a:lnSpc>
            </a:pPr>
            <a:r>
              <a:rPr sz="1100" b="1" spc="-20" dirty="0">
                <a:solidFill>
                  <a:srgbClr val="13111A"/>
                </a:solidFill>
                <a:latin typeface="Arial"/>
                <a:cs typeface="Arial"/>
              </a:rPr>
              <a:t>O</a:t>
            </a:r>
            <a:r>
              <a:rPr sz="1100" b="1" spc="-35" dirty="0">
                <a:solidFill>
                  <a:srgbClr val="13111A"/>
                </a:solidFill>
                <a:latin typeface="Arial"/>
                <a:cs typeface="Arial"/>
              </a:rPr>
              <a:t>B</a:t>
            </a:r>
            <a:r>
              <a:rPr sz="1100" b="1" spc="-15" dirty="0">
                <a:latin typeface="Arial"/>
                <a:cs typeface="Arial"/>
              </a:rPr>
              <a:t>SE</a:t>
            </a:r>
            <a:r>
              <a:rPr sz="1100" b="1" spc="-70" dirty="0">
                <a:latin typeface="Arial"/>
                <a:cs typeface="Arial"/>
              </a:rPr>
              <a:t>R</a:t>
            </a:r>
            <a:r>
              <a:rPr sz="1100" b="1" spc="20" dirty="0">
                <a:solidFill>
                  <a:srgbClr val="13111A"/>
                </a:solidFill>
                <a:latin typeface="Arial"/>
                <a:cs typeface="Arial"/>
              </a:rPr>
              <a:t>V</a:t>
            </a:r>
            <a:r>
              <a:rPr sz="1100" b="1" spc="15" dirty="0">
                <a:latin typeface="Arial"/>
                <a:cs typeface="Arial"/>
              </a:rPr>
              <a:t>A</a:t>
            </a:r>
            <a:r>
              <a:rPr sz="1100" b="1" spc="-25" dirty="0">
                <a:solidFill>
                  <a:srgbClr val="13111A"/>
                </a:solidFill>
                <a:latin typeface="Arial"/>
                <a:cs typeface="Arial"/>
              </a:rPr>
              <a:t>Ç</a:t>
            </a:r>
            <a:r>
              <a:rPr sz="1100" b="1" spc="-45" dirty="0">
                <a:solidFill>
                  <a:srgbClr val="13111A"/>
                </a:solidFill>
                <a:latin typeface="Arial"/>
                <a:cs typeface="Arial"/>
              </a:rPr>
              <a:t>Ã</a:t>
            </a:r>
            <a:r>
              <a:rPr sz="1100" b="1" spc="25" dirty="0">
                <a:latin typeface="Arial"/>
                <a:cs typeface="Arial"/>
              </a:rPr>
              <a:t>O</a:t>
            </a:r>
            <a:r>
              <a:rPr sz="1100" b="1" spc="135" dirty="0">
                <a:latin typeface="Arial"/>
                <a:cs typeface="Arial"/>
              </a:rPr>
              <a:t> </a:t>
            </a:r>
            <a:r>
              <a:rPr sz="1100" b="1" spc="100" dirty="0">
                <a:latin typeface="Arial"/>
                <a:cs typeface="Arial"/>
              </a:rPr>
              <a:t>2</a:t>
            </a:r>
            <a:r>
              <a:rPr sz="1100" b="1" spc="204" dirty="0">
                <a:solidFill>
                  <a:srgbClr val="13111A"/>
                </a:solidFill>
                <a:latin typeface="Arial"/>
                <a:cs typeface="Arial"/>
              </a:rPr>
              <a:t>:</a:t>
            </a:r>
            <a:r>
              <a:rPr sz="1100" b="1" spc="-120" dirty="0">
                <a:solidFill>
                  <a:srgbClr val="13111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D3D42"/>
                </a:solidFill>
                <a:latin typeface="Arial"/>
                <a:cs typeface="Arial"/>
              </a:rPr>
              <a:t>Apesar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partic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pação</a:t>
            </a:r>
            <a:r>
              <a:rPr sz="1100" spc="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82D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82D"/>
                </a:solidFill>
                <a:latin typeface="Arial"/>
                <a:cs typeface="Arial"/>
              </a:rPr>
              <a:t>apenas</a:t>
            </a:r>
            <a:r>
              <a:rPr sz="1100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04</a:t>
            </a:r>
            <a:r>
              <a:rPr sz="1100" spc="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(</a:t>
            </a:r>
            <a:r>
              <a:rPr sz="1100" spc="20" dirty="0">
                <a:solidFill>
                  <a:srgbClr val="3D3D42"/>
                </a:solidFill>
                <a:latin typeface="Arial"/>
                <a:cs typeface="Arial"/>
              </a:rPr>
              <a:t>quatro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A282D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545459"/>
                </a:solidFill>
                <a:latin typeface="Arial"/>
                <a:cs typeface="Arial"/>
              </a:rPr>
              <a:t>certame </a:t>
            </a:r>
            <a:r>
              <a:rPr sz="1100" spc="-55" dirty="0">
                <a:solidFill>
                  <a:srgbClr val="545459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ic</a:t>
            </a:r>
            <a:r>
              <a:rPr sz="1100" spc="-8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3D3D42"/>
                </a:solidFill>
                <a:latin typeface="Arial"/>
                <a:cs typeface="Arial"/>
              </a:rPr>
              <a:t>tatório,</a:t>
            </a:r>
            <a:r>
              <a:rPr sz="1100" spc="1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torna-se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D3D42"/>
                </a:solidFill>
                <a:latin typeface="Arial"/>
                <a:cs typeface="Arial"/>
              </a:rPr>
              <a:t>desnecessária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82D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rea</a:t>
            </a:r>
            <a:r>
              <a:rPr sz="1100" spc="-3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ização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nova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-7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citação,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uma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545459"/>
                </a:solidFill>
                <a:latin typeface="Arial"/>
                <a:cs typeface="Arial"/>
              </a:rPr>
              <a:t>vez</a:t>
            </a:r>
            <a:r>
              <a:rPr sz="1100" spc="80" dirty="0">
                <a:solidFill>
                  <a:srgbClr val="545459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que</a:t>
            </a:r>
            <a:r>
              <a:rPr sz="110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545459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545459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processo</a:t>
            </a:r>
            <a:r>
              <a:rPr sz="1100" spc="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 objeto</a:t>
            </a:r>
            <a:r>
              <a:rPr sz="1100" spc="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em</a:t>
            </a:r>
            <a:r>
              <a:rPr sz="1100" spc="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questão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545459"/>
                </a:solidFill>
                <a:latin typeface="Arial"/>
                <a:cs typeface="Arial"/>
              </a:rPr>
              <a:t>já</a:t>
            </a:r>
            <a:r>
              <a:rPr sz="1100" spc="95" dirty="0">
                <a:solidFill>
                  <a:srgbClr val="545459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foi</a:t>
            </a:r>
            <a:r>
              <a:rPr sz="110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rea</a:t>
            </a:r>
            <a:r>
              <a:rPr sz="1100" spc="-3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6B6B6E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zado</a:t>
            </a:r>
            <a:r>
              <a:rPr sz="1100" spc="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anteriormente</a:t>
            </a:r>
            <a:r>
              <a:rPr sz="1100" spc="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através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545459"/>
                </a:solidFill>
                <a:latin typeface="Arial"/>
                <a:cs typeface="Arial"/>
              </a:rPr>
              <a:t>ed</a:t>
            </a:r>
            <a:r>
              <a:rPr sz="1100" spc="-50" dirty="0">
                <a:solidFill>
                  <a:srgbClr val="545459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545459"/>
                </a:solidFill>
                <a:latin typeface="Arial"/>
                <a:cs typeface="Arial"/>
              </a:rPr>
              <a:t>tal</a:t>
            </a:r>
            <a:r>
              <a:rPr sz="1100" spc="90" dirty="0">
                <a:solidFill>
                  <a:srgbClr val="545459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conv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D3D42"/>
                </a:solidFill>
                <a:latin typeface="Arial"/>
                <a:cs typeface="Arial"/>
              </a:rPr>
              <a:t>te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número</a:t>
            </a:r>
            <a:r>
              <a:rPr sz="110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00</a:t>
            </a:r>
            <a:r>
              <a:rPr sz="1100" spc="-55" dirty="0">
                <a:solidFill>
                  <a:srgbClr val="3D3D42"/>
                </a:solidFill>
                <a:latin typeface="Arial"/>
                <a:cs typeface="Arial"/>
              </a:rPr>
              <a:t>4</a:t>
            </a:r>
            <a:r>
              <a:rPr sz="1100" spc="165" dirty="0">
                <a:solidFill>
                  <a:srgbClr val="6B6B6E"/>
                </a:solidFill>
                <a:latin typeface="Arial"/>
                <a:cs typeface="Arial"/>
              </a:rPr>
              <a:t>/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20</a:t>
            </a:r>
            <a:r>
              <a:rPr sz="1100" spc="-4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5,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que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nha</a:t>
            </a:r>
            <a:r>
              <a:rPr sz="110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mesmo</a:t>
            </a:r>
            <a:r>
              <a:rPr sz="110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objeto.</a:t>
            </a:r>
            <a:r>
              <a:rPr sz="1100" spc="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processo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 foi</a:t>
            </a:r>
            <a:r>
              <a:rPr sz="1100" spc="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repet</a:t>
            </a:r>
            <a:r>
              <a:rPr sz="1100" spc="-5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fosse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poss</a:t>
            </a:r>
            <a:r>
              <a:rPr sz="1100" spc="-114" dirty="0">
                <a:solidFill>
                  <a:srgbClr val="3D3D42"/>
                </a:solidFill>
                <a:latin typeface="Arial"/>
                <a:cs typeface="Arial"/>
              </a:rPr>
              <a:t>í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vel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maior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número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part</a:t>
            </a:r>
            <a:r>
              <a:rPr sz="1100" spc="-6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D3D42"/>
                </a:solidFill>
                <a:latin typeface="Arial"/>
                <a:cs typeface="Arial"/>
              </a:rPr>
              <a:t>c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pantes </a:t>
            </a:r>
            <a:r>
              <a:rPr sz="1100" spc="-1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certame.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250">
              <a:latin typeface="Times New Roman"/>
              <a:cs typeface="Times New Roman"/>
            </a:endParaRPr>
          </a:p>
          <a:p>
            <a:pPr marL="18415" marR="6350" indent="-6350" algn="just">
              <a:lnSpc>
                <a:spcPct val="103699"/>
              </a:lnSpc>
            </a:pP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Assim, </a:t>
            </a:r>
            <a:r>
              <a:rPr sz="1100" spc="-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0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processo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icitatório</a:t>
            </a:r>
            <a:r>
              <a:rPr sz="110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D3D42"/>
                </a:solidFill>
                <a:latin typeface="Arial"/>
                <a:cs typeface="Arial"/>
              </a:rPr>
              <a:t>ed</a:t>
            </a:r>
            <a:r>
              <a:rPr sz="1100" spc="-5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tal</a:t>
            </a:r>
            <a:r>
              <a:rPr sz="1100" spc="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00</a:t>
            </a:r>
            <a:r>
              <a:rPr sz="1100" spc="-70" dirty="0">
                <a:solidFill>
                  <a:srgbClr val="3D3D42"/>
                </a:solidFill>
                <a:latin typeface="Arial"/>
                <a:cs typeface="Arial"/>
              </a:rPr>
              <a:t>5</a:t>
            </a:r>
            <a:r>
              <a:rPr sz="1100" spc="110" dirty="0">
                <a:solidFill>
                  <a:srgbClr val="6B6B6E"/>
                </a:solidFill>
                <a:latin typeface="Arial"/>
                <a:cs typeface="Arial"/>
              </a:rPr>
              <a:t>/</a:t>
            </a:r>
            <a:r>
              <a:rPr sz="1100" spc="-204" dirty="0">
                <a:solidFill>
                  <a:srgbClr val="6B6B6E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20</a:t>
            </a:r>
            <a:r>
              <a:rPr sz="1100" spc="-4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00" spc="-70" dirty="0">
                <a:solidFill>
                  <a:srgbClr val="3D3D42"/>
                </a:solidFill>
                <a:latin typeface="Arial"/>
                <a:cs typeface="Arial"/>
              </a:rPr>
              <a:t>5</a:t>
            </a:r>
            <a:r>
              <a:rPr sz="1100" spc="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foi</a:t>
            </a:r>
            <a:r>
              <a:rPr sz="110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amplamente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D3D42"/>
                </a:solidFill>
                <a:latin typeface="Arial"/>
                <a:cs typeface="Arial"/>
              </a:rPr>
              <a:t>d</a:t>
            </a:r>
            <a:r>
              <a:rPr sz="1100" spc="-4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vulgado </a:t>
            </a:r>
            <a:r>
              <a:rPr sz="1100" spc="-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6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empresas,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número</a:t>
            </a:r>
            <a:r>
              <a:rPr sz="1100" spc="7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con</a:t>
            </a:r>
            <a:r>
              <a:rPr sz="1100" spc="70" dirty="0">
                <a:solidFill>
                  <a:srgbClr val="3D3D42"/>
                </a:solidFill>
                <a:latin typeface="Arial"/>
                <a:cs typeface="Arial"/>
              </a:rPr>
              <a:t>v</a:t>
            </a:r>
            <a:r>
              <a:rPr sz="1100" spc="-60" dirty="0">
                <a:solidFill>
                  <a:srgbClr val="6B6B6E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dados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ma</a:t>
            </a:r>
            <a:r>
              <a:rPr sz="1100" spc="-8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or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que</a:t>
            </a:r>
            <a:r>
              <a:rPr sz="1100" spc="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0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edital </a:t>
            </a:r>
            <a:r>
              <a:rPr sz="1100" spc="-1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00</a:t>
            </a:r>
            <a:r>
              <a:rPr sz="1100" spc="-55" dirty="0">
                <a:solidFill>
                  <a:srgbClr val="3D3D42"/>
                </a:solidFill>
                <a:latin typeface="Arial"/>
                <a:cs typeface="Arial"/>
              </a:rPr>
              <a:t>4</a:t>
            </a:r>
            <a:r>
              <a:rPr sz="1100" spc="165" dirty="0">
                <a:solidFill>
                  <a:srgbClr val="6B6B6E"/>
                </a:solidFill>
                <a:latin typeface="Arial"/>
                <a:cs typeface="Arial"/>
              </a:rPr>
              <a:t>/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20</a:t>
            </a:r>
            <a:r>
              <a:rPr sz="1100" spc="-45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5,</a:t>
            </a:r>
            <a:r>
              <a:rPr sz="110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A282D"/>
                </a:solidFill>
                <a:latin typeface="Arial"/>
                <a:cs typeface="Arial"/>
              </a:rPr>
              <a:t>hav</a:t>
            </a:r>
            <a:r>
              <a:rPr sz="1100" spc="-60" dirty="0">
                <a:solidFill>
                  <a:srgbClr val="2A282D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A282D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 de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1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2</a:t>
            </a:r>
            <a:r>
              <a:rPr sz="1100" spc="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convidados,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sendo</a:t>
            </a:r>
            <a:r>
              <a:rPr sz="1100" spc="10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D3D42"/>
                </a:solidFill>
                <a:latin typeface="Arial"/>
                <a:cs typeface="Arial"/>
              </a:rPr>
              <a:t>6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delas</a:t>
            </a:r>
            <a:r>
              <a:rPr sz="1100" spc="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ramo</a:t>
            </a:r>
            <a:r>
              <a:rPr sz="110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objeto</a:t>
            </a:r>
            <a:r>
              <a:rPr sz="1100" spc="1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ote</a:t>
            </a:r>
            <a:r>
              <a:rPr sz="1100" spc="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4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A282D"/>
                </a:solidFill>
                <a:latin typeface="Arial"/>
                <a:cs typeface="Arial"/>
              </a:rPr>
              <a:t>e</a:t>
            </a:r>
            <a:r>
              <a:rPr sz="1100" spc="90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spc="25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36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D3D42"/>
                </a:solidFill>
                <a:latin typeface="Arial"/>
                <a:cs typeface="Arial"/>
              </a:rPr>
              <a:t>6</a:t>
            </a:r>
            <a:r>
              <a:rPr sz="1100" spc="8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ramo</a:t>
            </a:r>
            <a:r>
              <a:rPr sz="110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A282D"/>
                </a:solidFill>
                <a:latin typeface="Arial"/>
                <a:cs typeface="Arial"/>
              </a:rPr>
              <a:t>do</a:t>
            </a:r>
            <a:r>
              <a:rPr sz="1100" spc="15" dirty="0">
                <a:solidFill>
                  <a:srgbClr val="2A282D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objeto</a:t>
            </a:r>
            <a:r>
              <a:rPr sz="1100" spc="5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D3D42"/>
                </a:solidFill>
                <a:latin typeface="Arial"/>
                <a:cs typeface="Arial"/>
              </a:rPr>
              <a:t>lo</a:t>
            </a:r>
            <a:r>
              <a:rPr sz="1100" spc="-80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00" spc="-355" dirty="0">
                <a:solidFill>
                  <a:srgbClr val="3D3D42"/>
                </a:solidFill>
                <a:latin typeface="Arial"/>
                <a:cs typeface="Arial"/>
              </a:rPr>
              <a:t>e</a:t>
            </a:r>
            <a:r>
              <a:rPr sz="1100" spc="-6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23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8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305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00" spc="-2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ém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ambos</a:t>
            </a:r>
            <a:r>
              <a:rPr sz="1100" spc="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os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ed</a:t>
            </a:r>
            <a:r>
              <a:rPr sz="1100" spc="-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3D3D42"/>
                </a:solidFill>
                <a:latin typeface="Arial"/>
                <a:cs typeface="Arial"/>
              </a:rPr>
              <a:t>ta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is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disponi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bilizado</a:t>
            </a:r>
            <a:r>
              <a:rPr sz="1100" spc="4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v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D3D42"/>
                </a:solidFill>
                <a:latin typeface="Arial"/>
                <a:cs typeface="Arial"/>
              </a:rPr>
              <a:t>nternet.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marR="15240" indent="12065" algn="just">
              <a:lnSpc>
                <a:spcPct val="98700"/>
              </a:lnSpc>
              <a:tabLst>
                <a:tab pos="3391535" algn="l"/>
              </a:tabLst>
            </a:pPr>
            <a:r>
              <a:rPr sz="1100" spc="-50" dirty="0">
                <a:solidFill>
                  <a:srgbClr val="3D3D42"/>
                </a:solidFill>
                <a:latin typeface="Arial"/>
                <a:cs typeface="Arial"/>
              </a:rPr>
              <a:t>Dessa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forma,</a:t>
            </a:r>
            <a:r>
              <a:rPr sz="1100" spc="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entendemos</a:t>
            </a:r>
            <a:r>
              <a:rPr sz="1100" spc="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justificada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a</a:t>
            </a:r>
            <a:r>
              <a:rPr sz="1100" spc="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continuidade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do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process</a:t>
            </a:r>
            <a:r>
              <a:rPr sz="1100" spc="-60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00" spc="305" dirty="0">
                <a:solidFill>
                  <a:srgbClr val="3D3D42"/>
                </a:solidFill>
                <a:latin typeface="Arial"/>
                <a:cs typeface="Arial"/>
              </a:rPr>
              <a:t>,</a:t>
            </a:r>
            <a:r>
              <a:rPr sz="1100" spc="-114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uma</a:t>
            </a:r>
            <a:r>
              <a:rPr sz="1100" spc="9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vez</a:t>
            </a:r>
            <a:r>
              <a:rPr sz="1100" spc="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que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foram</a:t>
            </a:r>
            <a:r>
              <a:rPr sz="1100" spc="13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oferec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das</a:t>
            </a:r>
            <a:r>
              <a:rPr sz="1100" spc="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plenas</a:t>
            </a:r>
            <a:r>
              <a:rPr sz="1100" spc="12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cond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ções</a:t>
            </a:r>
            <a:r>
              <a:rPr sz="1100" spc="1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para</a:t>
            </a:r>
            <a:r>
              <a:rPr sz="1100" spc="8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D3D42"/>
                </a:solidFill>
                <a:latin typeface="Arial"/>
                <a:cs typeface="Arial"/>
              </a:rPr>
              <a:t>par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t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ic</a:t>
            </a:r>
            <a:r>
              <a:rPr sz="1100" spc="-4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paçã</a:t>
            </a:r>
            <a:r>
              <a:rPr sz="1100" spc="-4025" dirty="0">
                <a:solidFill>
                  <a:srgbClr val="3D3D42"/>
                </a:solidFill>
                <a:latin typeface="Arial"/>
                <a:cs typeface="Arial"/>
              </a:rPr>
              <a:t>o</a:t>
            </a:r>
            <a:r>
              <a:rPr sz="1100" spc="-185" dirty="0">
                <a:latin typeface="Arial"/>
                <a:cs typeface="Arial"/>
              </a:rPr>
              <a:t>.</a:t>
            </a:r>
            <a:r>
              <a:rPr sz="1100" dirty="0">
                <a:latin typeface="Arial"/>
                <a:cs typeface="Arial"/>
              </a:rPr>
              <a:t>	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00" spc="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nteressadas,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cumpr</a:t>
            </a:r>
            <a:r>
              <a:rPr sz="1100" spc="4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ndo-se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D3D42"/>
                </a:solidFill>
                <a:latin typeface="Arial"/>
                <a:cs typeface="Arial"/>
              </a:rPr>
              <a:t>ass</a:t>
            </a:r>
            <a:r>
              <a:rPr sz="1100" spc="15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80" dirty="0">
                <a:solidFill>
                  <a:srgbClr val="3D3D42"/>
                </a:solidFill>
                <a:latin typeface="Arial"/>
                <a:cs typeface="Arial"/>
              </a:rPr>
              <a:t>m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D3D42"/>
                </a:solidFill>
                <a:latin typeface="Arial"/>
                <a:cs typeface="Arial"/>
              </a:rPr>
              <a:t>pr</a:t>
            </a:r>
            <a:r>
              <a:rPr sz="1100" spc="-30" dirty="0">
                <a:solidFill>
                  <a:srgbClr val="3D3D42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ncípios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previstos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D3D42"/>
                </a:solidFill>
                <a:latin typeface="Arial"/>
                <a:cs typeface="Arial"/>
              </a:rPr>
              <a:t> no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Regu</a:t>
            </a:r>
            <a:r>
              <a:rPr sz="1100" spc="-60" dirty="0">
                <a:solidFill>
                  <a:srgbClr val="3D3D42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3D3D42"/>
                </a:solidFill>
                <a:latin typeface="Arial"/>
                <a:cs typeface="Arial"/>
              </a:rPr>
              <a:t>amento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D3D42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D3D42"/>
                </a:solidFill>
                <a:latin typeface="Arial"/>
                <a:cs typeface="Arial"/>
              </a:rPr>
              <a:t>Compras</a:t>
            </a:r>
            <a:r>
              <a:rPr sz="110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D3D42"/>
                </a:solidFill>
                <a:latin typeface="Arial"/>
                <a:cs typeface="Arial"/>
              </a:rPr>
              <a:t>da</a:t>
            </a:r>
            <a:r>
              <a:rPr sz="1100" spc="-10" dirty="0">
                <a:solidFill>
                  <a:srgbClr val="3D3D42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3D3D42"/>
                </a:solidFill>
                <a:latin typeface="Times New Roman"/>
                <a:cs typeface="Times New Roman"/>
              </a:rPr>
              <a:t>CBC.</a:t>
            </a:r>
            <a:endParaRPr sz="125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25678" y="2113822"/>
          <a:ext cx="6184265" cy="35985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4604"/>
                <a:gridCol w="1553616"/>
                <a:gridCol w="1027683"/>
                <a:gridCol w="671017"/>
                <a:gridCol w="674039"/>
                <a:gridCol w="677062"/>
                <a:gridCol w="674039"/>
                <a:gridCol w="677062"/>
              </a:tblGrid>
              <a:tr h="448843">
                <a:tc gridSpan="4">
                  <a:txBody>
                    <a:bodyPr/>
                    <a:lstStyle/>
                    <a:p>
                      <a:pPr marL="4953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750" spc="-6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Times New Roman"/>
                          <a:cs typeface="Times New Roman"/>
                        </a:rPr>
                        <a:t>li</a:t>
                      </a:r>
                      <a:r>
                        <a:rPr sz="750" spc="-35" dirty="0">
                          <a:solidFill>
                            <a:srgbClr val="54545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750" spc="-5" dirty="0">
                          <a:solidFill>
                            <a:srgbClr val="54545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LOCAÇÃO</a:t>
                      </a:r>
                      <a:r>
                        <a:rPr sz="750" spc="-8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VAN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8135">
                      <a:solidFill>
                        <a:srgbClr val="2F2F3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PROPOSTA ASBV</a:t>
                      </a:r>
                      <a:r>
                        <a:rPr sz="750" spc="-2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AGENS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8135">
                      <a:solidFill>
                        <a:srgbClr val="2F2F3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4780" marR="103505" indent="-36830">
                        <a:lnSpc>
                          <a:spcPct val="1167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PROPOSTA MYWAY V</a:t>
                      </a:r>
                      <a:r>
                        <a:rPr sz="750" spc="-1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AGENS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8135">
                      <a:solidFill>
                        <a:srgbClr val="4F4F54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8135">
                      <a:solidFill>
                        <a:srgbClr val="2F2F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 marR="60325" indent="48260">
                        <a:lnSpc>
                          <a:spcPct val="1167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PROPOSTA TRANS</a:t>
                      </a:r>
                      <a:r>
                        <a:rPr sz="750" spc="4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·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1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F4F54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8135">
                      <a:solidFill>
                        <a:srgbClr val="2F2F34"/>
                      </a:solidFill>
                      <a:prstDash val="solid"/>
                    </a:lnB>
                  </a:tcPr>
                </a:tc>
              </a:tr>
              <a:tr h="279011">
                <a:tc gridSpan="2">
                  <a:txBody>
                    <a:bodyPr/>
                    <a:lstStyle/>
                    <a:p>
                      <a:pPr marL="4254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606064"/>
                      </a:solidFill>
                      <a:prstDash val="solid"/>
                    </a:lnR>
                    <a:lnT w="18135">
                      <a:solidFill>
                        <a:srgbClr val="2F2F34"/>
                      </a:solidFill>
                      <a:prstDash val="solid"/>
                    </a:lnT>
                    <a:lnB w="18135">
                      <a:solidFill>
                        <a:srgbClr val="2F2F3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210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DESTINO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606064"/>
                      </a:solidFill>
                      <a:prstDash val="solid"/>
                    </a:lnL>
                    <a:lnR w="18135">
                      <a:solidFill>
                        <a:srgbClr val="4F4F54"/>
                      </a:solidFill>
                      <a:prstDash val="solid"/>
                    </a:lnR>
                    <a:lnT w="18135">
                      <a:solidFill>
                        <a:srgbClr val="2F2F34"/>
                      </a:solidFill>
                      <a:prstDash val="solid"/>
                    </a:lnT>
                    <a:lnB w="18135">
                      <a:solidFill>
                        <a:srgbClr val="2F2F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105" marR="72390" indent="114300">
                        <a:lnSpc>
                          <a:spcPct val="1167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PREÇO REFE</a:t>
                      </a:r>
                      <a:r>
                        <a:rPr sz="750" spc="4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NC</a:t>
                      </a:r>
                      <a:r>
                        <a:rPr sz="750" spc="-4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F4F54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8135">
                      <a:solidFill>
                        <a:srgbClr val="2F2F34"/>
                      </a:solidFill>
                      <a:prstDash val="solid"/>
                    </a:lnT>
                    <a:lnB w="18135">
                      <a:solidFill>
                        <a:srgbClr val="2F2F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</a:pPr>
                      <a:r>
                        <a:rPr sz="700" spc="-30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70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0%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8135">
                      <a:solidFill>
                        <a:srgbClr val="2F2F34"/>
                      </a:solidFill>
                      <a:prstDash val="solid"/>
                    </a:lnT>
                    <a:lnB w="18135">
                      <a:solidFill>
                        <a:srgbClr val="2F2F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85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R$	</a:t>
                      </a:r>
                      <a:r>
                        <a:rPr sz="1050" baseline="3968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40</a:t>
                      </a:r>
                      <a:r>
                        <a:rPr sz="1050" spc="-104" baseline="3968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50" spc="-202" baseline="3968" dirty="0">
                          <a:solidFill>
                            <a:srgbClr val="6B6B6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baseline="3968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1050" baseline="3968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T w="18135">
                      <a:solidFill>
                        <a:srgbClr val="2F2F34"/>
                      </a:solidFill>
                      <a:prstDash val="solid"/>
                    </a:lnT>
                    <a:lnB w="18135">
                      <a:solidFill>
                        <a:srgbClr val="2F2F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10845" algn="l"/>
                        </a:tabLst>
                      </a:pPr>
                      <a:r>
                        <a:rPr sz="85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R$	</a:t>
                      </a:r>
                      <a:r>
                        <a:rPr sz="1050" baseline="7936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050" spc="-150" baseline="7936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50" spc="-202" baseline="7936" dirty="0">
                          <a:solidFill>
                            <a:srgbClr val="6B6B6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baseline="7936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1050" baseline="7936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2090">
                      <a:solidFill>
                        <a:srgbClr val="676767"/>
                      </a:solidFill>
                      <a:prstDash val="solid"/>
                    </a:lnR>
                    <a:lnT w="18135">
                      <a:solidFill>
                        <a:srgbClr val="2F2F34"/>
                      </a:solidFill>
                      <a:prstDash val="solid"/>
                    </a:lnT>
                    <a:lnB w="18135">
                      <a:solidFill>
                        <a:srgbClr val="2F2F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407670" algn="l"/>
                        </a:tabLst>
                      </a:pPr>
                      <a:r>
                        <a:rPr sz="90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R$	</a:t>
                      </a:r>
                      <a:r>
                        <a:rPr sz="70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700" spc="-8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-85" dirty="0">
                          <a:solidFill>
                            <a:srgbClr val="6B6B6E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700" dirty="0">
                          <a:solidFill>
                            <a:srgbClr val="3D3D42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676767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8135">
                      <a:solidFill>
                        <a:srgbClr val="2F2F34"/>
                      </a:solidFill>
                      <a:prstDash val="solid"/>
                    </a:lnT>
                    <a:lnB w="18135">
                      <a:solidFill>
                        <a:srgbClr val="2F2F38"/>
                      </a:solidFill>
                      <a:prstDash val="solid"/>
                    </a:lnB>
                  </a:tcPr>
                </a:tc>
              </a:tr>
              <a:tr h="269911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  <a:lnB w="12090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7520" marR="163830" indent="-302260">
                        <a:lnSpc>
                          <a:spcPct val="1167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Campeonato</a:t>
                      </a:r>
                      <a:r>
                        <a:rPr sz="750" spc="4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Estadual</a:t>
                      </a:r>
                      <a:r>
                        <a:rPr sz="750" spc="-1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Sub </a:t>
                      </a:r>
                      <a:r>
                        <a:rPr sz="750" spc="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 Fem</a:t>
                      </a:r>
                      <a:r>
                        <a:rPr sz="750" spc="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nino</a:t>
                      </a:r>
                      <a:r>
                        <a:rPr sz="750" spc="-2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750" spc="-13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  <a:lnB w="12090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Uberlând</a:t>
                      </a:r>
                      <a:r>
                        <a:rPr sz="750" spc="1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  <a:lnB w="12090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1115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2.666,67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  <a:lnB w="12090">
                      <a:solidFill>
                        <a:srgbClr val="4B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266,67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  <a:lnB w="6045">
                      <a:solidFill>
                        <a:srgbClr val="57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400</a:t>
                      </a:r>
                      <a:r>
                        <a:rPr sz="750" spc="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1084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60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  <a:lnB w="6045">
                      <a:solidFill>
                        <a:srgbClr val="44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407670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8135">
                      <a:solidFill>
                        <a:srgbClr val="2F2F38"/>
                      </a:solidFill>
                      <a:prstDash val="solid"/>
                    </a:lnT>
                    <a:lnB w="6045">
                      <a:solidFill>
                        <a:srgbClr val="444848"/>
                      </a:solidFill>
                      <a:prstDash val="solid"/>
                    </a:lnB>
                  </a:tcPr>
                </a:tc>
              </a:tr>
              <a:tr h="266880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4B4B4F"/>
                      </a:solidFill>
                      <a:prstDash val="solid"/>
                    </a:lnT>
                    <a:lnB w="1209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885" marR="153035" indent="-453390">
                        <a:lnSpc>
                          <a:spcPct val="1167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Campeonato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4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ne</a:t>
                      </a:r>
                      <a:r>
                        <a:rPr sz="750" spc="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750" spc="-4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Petiz</a:t>
                      </a:r>
                      <a:r>
                        <a:rPr sz="750" spc="-114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Natação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4B4B4F"/>
                      </a:solidFill>
                      <a:prstDash val="solid"/>
                    </a:lnT>
                    <a:lnB w="1209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Uber</a:t>
                      </a:r>
                      <a:r>
                        <a:rPr sz="750" spc="-3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ândia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4B4B4F"/>
                      </a:solidFill>
                      <a:prstDash val="solid"/>
                    </a:lnT>
                    <a:lnB w="1209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1115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1.650</a:t>
                      </a:r>
                      <a:r>
                        <a:rPr sz="1125" spc="-7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4B4B4F"/>
                      </a:solidFill>
                      <a:prstDash val="solid"/>
                    </a:lnT>
                    <a:lnB w="1209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1125" baseline="3703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spc="-36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750" spc="-1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6045">
                      <a:solidFill>
                        <a:srgbClr val="574F4F"/>
                      </a:solidFill>
                      <a:prstDash val="solid"/>
                    </a:lnT>
                    <a:lnB w="12090">
                      <a:solidFill>
                        <a:srgbClr val="544B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400</a:t>
                      </a:r>
                      <a:r>
                        <a:rPr sz="750" spc="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1084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8135">
                      <a:solidFill>
                        <a:srgbClr val="545454"/>
                      </a:solidFill>
                      <a:prstDash val="solid"/>
                    </a:lnR>
                    <a:lnT w="6045">
                      <a:solidFill>
                        <a:srgbClr val="444848"/>
                      </a:solidFill>
                      <a:prstDash val="solid"/>
                    </a:lnT>
                    <a:lnB w="12090">
                      <a:solidFill>
                        <a:srgbClr val="4444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04495" algn="l"/>
                        </a:tabLst>
                      </a:pP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545454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6045">
                      <a:solidFill>
                        <a:srgbClr val="444848"/>
                      </a:solidFill>
                      <a:prstDash val="solid"/>
                    </a:lnT>
                    <a:lnB w="12090">
                      <a:solidFill>
                        <a:srgbClr val="44444B"/>
                      </a:solidFill>
                      <a:prstDash val="solid"/>
                    </a:lnB>
                  </a:tcPr>
                </a:tc>
              </a:tr>
              <a:tr h="136472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4F4F4F"/>
                      </a:solidFill>
                      <a:prstDash val="solid"/>
                    </a:lnT>
                    <a:lnB w="12090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E.</a:t>
                      </a:r>
                      <a:r>
                        <a:rPr sz="750" spc="-7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FINA</a:t>
                      </a:r>
                      <a:r>
                        <a:rPr sz="750" spc="-4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-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083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800" spc="-70" dirty="0">
                          <a:solidFill>
                            <a:srgbClr val="80808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C.</a:t>
                      </a:r>
                      <a:r>
                        <a:rPr sz="750" spc="-4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ESTADUAL</a:t>
                      </a:r>
                      <a:r>
                        <a:rPr sz="750" spc="-10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SUB</a:t>
                      </a:r>
                      <a:r>
                        <a:rPr sz="750" spc="-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4F4F4F"/>
                      </a:solidFill>
                      <a:prstDash val="solid"/>
                    </a:lnT>
                    <a:lnB w="12090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Uber</a:t>
                      </a:r>
                      <a:r>
                        <a:rPr sz="750" spc="-3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ândia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4F4F4F"/>
                      </a:solidFill>
                      <a:prstDash val="solid"/>
                    </a:lnT>
                    <a:lnB w="12090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0480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3</a:t>
                      </a:r>
                      <a:r>
                        <a:rPr sz="750" spc="-8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066,67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4F4F4F"/>
                      </a:solidFill>
                      <a:prstDash val="solid"/>
                    </a:lnT>
                    <a:lnB w="12090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80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1125" spc="-52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125" baseline="3703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spc="-67" baseline="3703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2090">
                      <a:solidFill>
                        <a:srgbClr val="544B4F"/>
                      </a:solidFill>
                      <a:prstDash val="solid"/>
                    </a:lnT>
                    <a:lnB w="6045">
                      <a:solidFill>
                        <a:srgbClr val="544F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1125" spc="-37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25" spc="-270" baseline="3703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ts val="894"/>
                        </a:lnSpc>
                        <a:tabLst>
                          <a:tab pos="40449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6</a:t>
                      </a:r>
                      <a:r>
                        <a:rPr sz="750" spc="-21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3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8135">
                      <a:solidFill>
                        <a:srgbClr val="545454"/>
                      </a:solidFill>
                      <a:prstDash val="solid"/>
                    </a:lnR>
                    <a:lnT w="12090">
                      <a:solidFill>
                        <a:srgbClr val="44444B"/>
                      </a:solidFill>
                      <a:prstDash val="solid"/>
                    </a:lnT>
                    <a:lnB w="12090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ts val="894"/>
                        </a:lnSpc>
                        <a:tabLst>
                          <a:tab pos="40449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545454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2090">
                      <a:solidFill>
                        <a:srgbClr val="44444B"/>
                      </a:solidFill>
                      <a:prstDash val="solid"/>
                    </a:lnT>
                    <a:lnB w="12090">
                      <a:solidFill>
                        <a:srgbClr val="5B6064"/>
                      </a:solidFill>
                      <a:prstDash val="solid"/>
                    </a:lnB>
                  </a:tcPr>
                </a:tc>
              </a:tr>
              <a:tr h="130407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646467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spc="-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2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8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3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2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-65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083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800" spc="-70" dirty="0">
                          <a:solidFill>
                            <a:srgbClr val="80808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C.</a:t>
                      </a:r>
                      <a:r>
                        <a:rPr sz="700" spc="-4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ESTADUAL</a:t>
                      </a:r>
                      <a:r>
                        <a:rPr sz="750" spc="-10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SUB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15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646467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</a:pPr>
                      <a:r>
                        <a:rPr sz="750" spc="-7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ber</a:t>
                      </a:r>
                      <a:r>
                        <a:rPr sz="750" spc="-4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ân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-17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646467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0480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3</a:t>
                      </a:r>
                      <a:r>
                        <a:rPr sz="750" spc="-8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06</a:t>
                      </a:r>
                      <a:r>
                        <a:rPr sz="750" spc="-19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-3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646467"/>
                      </a:solidFill>
                      <a:prstDash val="solid"/>
                    </a:lnT>
                    <a:lnB w="12090">
                      <a:solidFill>
                        <a:srgbClr val="54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306,67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6045">
                      <a:solidFill>
                        <a:srgbClr val="544F4B"/>
                      </a:solidFill>
                      <a:prstDash val="solid"/>
                    </a:lnT>
                    <a:lnB w="6045">
                      <a:solidFill>
                        <a:srgbClr val="5B60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894"/>
                        </a:lnSpc>
                        <a:tabLst>
                          <a:tab pos="35623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750" spc="-7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8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B w="6045">
                      <a:solidFill>
                        <a:srgbClr val="283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ts val="869"/>
                        </a:lnSpc>
                        <a:tabLst>
                          <a:tab pos="40449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-10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8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8135">
                      <a:solidFill>
                        <a:srgbClr val="545454"/>
                      </a:solidFill>
                      <a:prstDash val="solid"/>
                    </a:lnR>
                    <a:lnT w="12090">
                      <a:solidFill>
                        <a:srgbClr val="5B6064"/>
                      </a:solidFill>
                      <a:prstDash val="solid"/>
                    </a:lnT>
                    <a:lnB w="12090">
                      <a:solidFill>
                        <a:srgbClr val="5457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ts val="869"/>
                        </a:lnSpc>
                        <a:tabLst>
                          <a:tab pos="40449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30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545454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2090">
                      <a:solidFill>
                        <a:srgbClr val="5B6064"/>
                      </a:solidFill>
                      <a:prstDash val="solid"/>
                    </a:lnT>
                    <a:lnB w="12090">
                      <a:solidFill>
                        <a:srgbClr val="54575B"/>
                      </a:solidFill>
                      <a:prstDash val="solid"/>
                    </a:lnB>
                  </a:tcPr>
                </a:tc>
              </a:tr>
              <a:tr h="133440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03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Taça</a:t>
                      </a:r>
                      <a:r>
                        <a:rPr sz="750" spc="2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Paraná</a:t>
                      </a:r>
                      <a:r>
                        <a:rPr sz="750" spc="-5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Sub</a:t>
                      </a:r>
                      <a:r>
                        <a:rPr sz="750" spc="-5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6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São</a:t>
                      </a:r>
                      <a:r>
                        <a:rPr sz="750" spc="-10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José</a:t>
                      </a:r>
                      <a:r>
                        <a:rPr sz="750" spc="1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750" spc="-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7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12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45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17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0480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3.55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544B4B"/>
                      </a:solidFill>
                      <a:prstDash val="solid"/>
                    </a:lnT>
                    <a:lnB w="12090">
                      <a:solidFill>
                        <a:srgbClr val="5B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355</a:t>
                      </a:r>
                      <a:r>
                        <a:rPr sz="750" spc="-6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6045">
                      <a:solidFill>
                        <a:srgbClr val="5B605B"/>
                      </a:solidFill>
                      <a:prstDash val="solid"/>
                    </a:lnT>
                    <a:lnB w="12090">
                      <a:solidFill>
                        <a:srgbClr val="60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750" spc="-29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T w="6045">
                      <a:solidFill>
                        <a:srgbClr val="28344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ts val="894"/>
                        </a:lnSpc>
                        <a:tabLst>
                          <a:tab pos="41084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125" spc="-142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25" spc="-270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8135">
                      <a:solidFill>
                        <a:srgbClr val="545454"/>
                      </a:solidFill>
                      <a:prstDash val="solid"/>
                    </a:lnR>
                    <a:lnT w="12090">
                      <a:solidFill>
                        <a:srgbClr val="54575B"/>
                      </a:solidFill>
                      <a:prstDash val="solid"/>
                    </a:lnT>
                    <a:lnB w="6045">
                      <a:solidFill>
                        <a:srgbClr val="4F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0449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545454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2090">
                      <a:solidFill>
                        <a:srgbClr val="54575B"/>
                      </a:solidFill>
                      <a:prstDash val="solid"/>
                    </a:lnT>
                  </a:tcPr>
                </a:tc>
              </a:tr>
              <a:tr h="133440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5B6064"/>
                      </a:solidFill>
                      <a:prstDash val="solid"/>
                    </a:lnT>
                    <a:lnB w="12090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03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Taça</a:t>
                      </a:r>
                      <a:r>
                        <a:rPr sz="750" spc="2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Paraná</a:t>
                      </a:r>
                      <a:r>
                        <a:rPr sz="750" spc="-5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Sub</a:t>
                      </a:r>
                      <a:r>
                        <a:rPr sz="750" spc="-5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5B6064"/>
                      </a:solidFill>
                      <a:prstDash val="solid"/>
                    </a:lnT>
                    <a:lnB w="12090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Sllo</a:t>
                      </a:r>
                      <a:r>
                        <a:rPr sz="750" spc="-10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José</a:t>
                      </a:r>
                      <a:r>
                        <a:rPr sz="750" spc="1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dos </a:t>
                      </a:r>
                      <a:r>
                        <a:rPr sz="750" spc="-7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12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nh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17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5B6064"/>
                      </a:solidFill>
                      <a:prstDash val="solid"/>
                    </a:lnT>
                    <a:lnB w="12090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869"/>
                        </a:lnSpc>
                        <a:tabLst>
                          <a:tab pos="30480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125" spc="-52" baseline="3703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25" baseline="3703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1125" spc="-480" baseline="3703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25" spc="-794" baseline="3703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5B6064"/>
                      </a:solidFill>
                      <a:prstDash val="solid"/>
                    </a:lnT>
                    <a:lnB w="12090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894"/>
                        </a:lnSpc>
                        <a:tabLst>
                          <a:tab pos="35623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355</a:t>
                      </a:r>
                      <a:r>
                        <a:rPr sz="750" spc="-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2090">
                      <a:solidFill>
                        <a:srgbClr val="605B5B"/>
                      </a:solidFill>
                      <a:prstDash val="solid"/>
                    </a:lnT>
                    <a:lnB w="6045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40</a:t>
                      </a:r>
                      <a:r>
                        <a:rPr sz="750" spc="-7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B w="6045">
                      <a:solidFill>
                        <a:srgbClr val="383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869"/>
                        </a:lnSpc>
                        <a:tabLst>
                          <a:tab pos="41084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6</a:t>
                      </a:r>
                      <a:r>
                        <a:rPr sz="750" spc="-9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2090">
                      <a:solidFill>
                        <a:srgbClr val="34383B"/>
                      </a:solidFill>
                      <a:prstDash val="solid"/>
                    </a:lnR>
                    <a:lnT w="6045">
                      <a:solidFill>
                        <a:srgbClr val="4F4848"/>
                      </a:solidFill>
                      <a:prstDash val="solid"/>
                    </a:lnT>
                    <a:lnB w="12090">
                      <a:solidFill>
                        <a:srgbClr val="54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869"/>
                        </a:lnSpc>
                        <a:tabLst>
                          <a:tab pos="407670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4383B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B w="12090">
                      <a:solidFill>
                        <a:srgbClr val="545760"/>
                      </a:solidFill>
                      <a:prstDash val="solid"/>
                    </a:lnB>
                  </a:tcPr>
                </a:tc>
              </a:tr>
              <a:tr h="139505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545457"/>
                      </a:solidFill>
                      <a:prstDash val="solid"/>
                    </a:lnT>
                    <a:lnB w="12090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03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Taça</a:t>
                      </a:r>
                      <a:r>
                        <a:rPr sz="750" spc="2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Paraná</a:t>
                      </a:r>
                      <a:r>
                        <a:rPr sz="750" spc="-10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Sub</a:t>
                      </a:r>
                      <a:r>
                        <a:rPr sz="750" spc="-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545457"/>
                      </a:solidFill>
                      <a:prstDash val="solid"/>
                    </a:lnT>
                    <a:lnB w="12090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Curitiba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545457"/>
                      </a:solidFill>
                      <a:prstDash val="solid"/>
                    </a:lnT>
                    <a:lnB w="12090">
                      <a:solidFill>
                        <a:srgbClr val="60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1115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2</a:t>
                      </a:r>
                      <a:r>
                        <a:rPr sz="750" spc="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750" spc="-9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545457"/>
                      </a:solidFill>
                      <a:prstDash val="solid"/>
                    </a:lnT>
                    <a:lnB w="6045">
                      <a:solidFill>
                        <a:srgbClr val="54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25</a:t>
                      </a:r>
                      <a:r>
                        <a:rPr sz="750" spc="-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6045">
                      <a:solidFill>
                        <a:srgbClr val="5B5B60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400</a:t>
                      </a:r>
                      <a:r>
                        <a:rPr sz="750" spc="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T w="6045">
                      <a:solidFill>
                        <a:srgbClr val="383F4F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1084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60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2090">
                      <a:solidFill>
                        <a:srgbClr val="34383B"/>
                      </a:solidFill>
                      <a:prstDash val="solid"/>
                    </a:lnR>
                    <a:lnT w="12090">
                      <a:solidFill>
                        <a:srgbClr val="545760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40767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40</a:t>
                      </a:r>
                      <a:r>
                        <a:rPr sz="750" spc="-5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4383B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2090">
                      <a:solidFill>
                        <a:srgbClr val="545760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</a:tr>
              <a:tr h="279010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606464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0235" marR="14604" indent="-592455">
                        <a:lnSpc>
                          <a:spcPct val="1274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XI</a:t>
                      </a:r>
                      <a:r>
                        <a:rPr sz="750" spc="-7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Torneio</a:t>
                      </a:r>
                      <a:r>
                        <a:rPr sz="750" spc="-1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OPEN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CBDA/CORRE</a:t>
                      </a:r>
                      <a:r>
                        <a:rPr sz="750" spc="-12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3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50" spc="-7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de Natação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606464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Rio</a:t>
                      </a:r>
                      <a:r>
                        <a:rPr sz="750" spc="-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Jane</a:t>
                      </a:r>
                      <a:r>
                        <a:rPr sz="750" spc="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606464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0480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3</a:t>
                      </a:r>
                      <a:r>
                        <a:rPr sz="750" spc="-3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333,33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6045">
                      <a:solidFill>
                        <a:srgbClr val="544B4B"/>
                      </a:solidFill>
                      <a:prstDash val="solid"/>
                    </a:lnT>
                    <a:lnB w="12090">
                      <a:solidFill>
                        <a:srgbClr val="5B60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333,33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  <a:lnB w="12090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400</a:t>
                      </a:r>
                      <a:r>
                        <a:rPr sz="750" spc="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  <a:lnB w="12090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1084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8135">
                      <a:solidFill>
                        <a:srgbClr val="544F54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  <a:lnB w="12090">
                      <a:solidFill>
                        <a:srgbClr val="64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04495" algn="l"/>
                        </a:tabLst>
                      </a:pPr>
                      <a:r>
                        <a:rPr sz="1125" baseline="3703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544F54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</a:tcPr>
                </a:tc>
              </a:tr>
              <a:tr h="406386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B6B6E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57575B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35560" indent="6350" algn="ctr">
                        <a:lnSpc>
                          <a:spcPct val="119400"/>
                        </a:lnSpc>
                      </a:pP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XX</a:t>
                      </a:r>
                      <a:r>
                        <a:rPr sz="750" spc="-10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IV</a:t>
                      </a:r>
                      <a:r>
                        <a:rPr sz="750" spc="6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Campeonato </a:t>
                      </a:r>
                      <a:r>
                        <a:rPr sz="750" spc="-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Bras</a:t>
                      </a:r>
                      <a:r>
                        <a:rPr sz="750" spc="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7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1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2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ro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Juven</a:t>
                      </a:r>
                      <a:r>
                        <a:rPr sz="750" spc="6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3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8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Natação</a:t>
                      </a:r>
                      <a:r>
                        <a:rPr sz="750" spc="-4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-114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Troféu </a:t>
                      </a:r>
                      <a:r>
                        <a:rPr sz="750" spc="-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Carlos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Campos</a:t>
                      </a:r>
                      <a:r>
                        <a:rPr sz="750" spc="-7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Sobr</a:t>
                      </a:r>
                      <a:r>
                        <a:rPr sz="750" spc="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nho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57575B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ct val="100000"/>
                        </a:lnSpc>
                      </a:pPr>
                      <a:r>
                        <a:rPr sz="750" spc="-1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ollo</a:t>
                      </a:r>
                      <a:r>
                        <a:rPr sz="750" spc="-5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Pessoa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11150" algn="l"/>
                        </a:tabLst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2.S8</a:t>
                      </a:r>
                      <a:r>
                        <a:rPr sz="1125" spc="-179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125" spc="-547" baseline="3703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33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5B6067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25</a:t>
                      </a:r>
                      <a:r>
                        <a:rPr sz="750" spc="-7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50" spc="-135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2090">
                      <a:solidFill>
                        <a:srgbClr val="545454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1125" spc="-270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25" spc="-547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F2F34"/>
                      </a:solidFill>
                      <a:prstDash val="solid"/>
                    </a:lnR>
                    <a:lnT w="12090">
                      <a:solidFill>
                        <a:srgbClr val="545454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0449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-21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3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F2F34"/>
                      </a:solidFill>
                      <a:prstDash val="solid"/>
                    </a:lnL>
                    <a:lnR w="18135">
                      <a:solidFill>
                        <a:srgbClr val="544F54"/>
                      </a:solidFill>
                      <a:prstDash val="solid"/>
                    </a:lnR>
                    <a:lnT w="12090">
                      <a:solidFill>
                        <a:srgbClr val="64676B"/>
                      </a:solidFill>
                      <a:prstDash val="solid"/>
                    </a:lnT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0449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544F54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B w="12090">
                      <a:solidFill>
                        <a:srgbClr val="4F4F57"/>
                      </a:solidFill>
                      <a:prstDash val="solid"/>
                    </a:lnB>
                  </a:tcPr>
                </a:tc>
              </a:tr>
              <a:tr h="400320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750" spc="-3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6B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" marR="6985" algn="ctr">
                        <a:lnSpc>
                          <a:spcPct val="1167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XXXV </a:t>
                      </a:r>
                      <a:r>
                        <a:rPr sz="750" spc="-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Campeonato </a:t>
                      </a:r>
                      <a:r>
                        <a:rPr sz="750" spc="-2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Brasi</a:t>
                      </a:r>
                      <a:r>
                        <a:rPr sz="750" spc="-2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1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750" spc="5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Jun</a:t>
                      </a:r>
                      <a:r>
                        <a:rPr sz="750" spc="-5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or de </a:t>
                      </a:r>
                      <a:r>
                        <a:rPr sz="750" spc="-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Nataçll</a:t>
                      </a:r>
                      <a:r>
                        <a:rPr sz="750" spc="-33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90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·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5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oféu</a:t>
                      </a:r>
                      <a:r>
                        <a:rPr sz="750" spc="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Júlio </a:t>
                      </a:r>
                      <a:r>
                        <a:rPr sz="750" spc="-10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Lamare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R w="12090">
                      <a:solidFill>
                        <a:srgbClr val="87878C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6B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Vitória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7878C"/>
                      </a:solidFill>
                      <a:prstDash val="solid"/>
                    </a:lnL>
                    <a:lnR w="12090">
                      <a:solidFill>
                        <a:srgbClr val="747477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6045">
                      <a:solidFill>
                        <a:srgbClr val="5B57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11150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2</a:t>
                      </a:r>
                      <a:r>
                        <a:rPr sz="750" spc="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583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5454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25</a:t>
                      </a:r>
                      <a:r>
                        <a:rPr sz="750" spc="-1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50" spc="-36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5454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1125" spc="-104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25" spc="-270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5454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416559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6</a:t>
                      </a:r>
                      <a:r>
                        <a:rPr sz="750" spc="-9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90">
                      <a:solidFill>
                        <a:srgbClr val="4F4F57"/>
                      </a:solidFill>
                      <a:prstDash val="solid"/>
                    </a:lnT>
                    <a:lnB w="12090">
                      <a:solidFill>
                        <a:srgbClr val="5454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tabLst>
                          <a:tab pos="414020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90">
                      <a:solidFill>
                        <a:srgbClr val="343438"/>
                      </a:solidFill>
                      <a:prstDash val="solid"/>
                    </a:lnR>
                    <a:lnT w="12090">
                      <a:solidFill>
                        <a:srgbClr val="4F4F57"/>
                      </a:solidFill>
                      <a:prstDash val="solid"/>
                    </a:lnT>
                  </a:tcPr>
                </a:tc>
              </a:tr>
              <a:tr h="406384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3F3F44"/>
                      </a:solidFill>
                      <a:prstDash val="solid"/>
                    </a:lnR>
                    <a:lnT w="12090">
                      <a:solidFill>
                        <a:srgbClr val="6B7070"/>
                      </a:solidFill>
                      <a:prstDash val="solid"/>
                    </a:lnT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8430" marR="130810" algn="ctr">
                        <a:lnSpc>
                          <a:spcPct val="116700"/>
                        </a:lnSpc>
                      </a:pP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XXXVlll</a:t>
                      </a:r>
                      <a:r>
                        <a:rPr sz="750" spc="1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Campeonato</a:t>
                      </a:r>
                      <a:r>
                        <a:rPr sz="750" spc="4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Bra</a:t>
                      </a:r>
                      <a:r>
                        <a:rPr sz="750" spc="-4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-12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2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7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ro </a:t>
                      </a:r>
                      <a:r>
                        <a:rPr sz="750" spc="-2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nfantil</a:t>
                      </a:r>
                      <a:r>
                        <a:rPr sz="750" spc="-4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1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Natação</a:t>
                      </a:r>
                      <a:r>
                        <a:rPr sz="750" spc="9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7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75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1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u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Maurício</a:t>
                      </a:r>
                      <a:r>
                        <a:rPr sz="750" spc="1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Bekenn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3F3F44"/>
                      </a:solidFill>
                      <a:prstDash val="solid"/>
                    </a:lnL>
                    <a:lnT w="12090">
                      <a:solidFill>
                        <a:srgbClr val="6B7070"/>
                      </a:solidFill>
                      <a:prstDash val="solid"/>
                    </a:lnT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1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São</a:t>
                      </a:r>
                      <a:r>
                        <a:rPr sz="750" spc="-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750" spc="-3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17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90">
                      <a:solidFill>
                        <a:srgbClr val="747477"/>
                      </a:solidFill>
                      <a:prstDash val="solid"/>
                    </a:lnR>
                    <a:lnT w="6045">
                      <a:solidFill>
                        <a:srgbClr val="5B5760"/>
                      </a:solidFill>
                      <a:prstDash val="solid"/>
                    </a:lnT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tabLst>
                          <a:tab pos="304800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3.000,00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747477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2090">
                      <a:solidFill>
                        <a:srgbClr val="54545B"/>
                      </a:solidFill>
                      <a:prstDash val="solid"/>
                    </a:lnT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125" spc="-22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2090">
                      <a:solidFill>
                        <a:srgbClr val="54545B"/>
                      </a:solidFill>
                      <a:prstDash val="solid"/>
                    </a:lnT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400</a:t>
                      </a:r>
                      <a:r>
                        <a:rPr sz="750" spc="15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54545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B2B2F"/>
                      </a:solidFill>
                      <a:prstDash val="solid"/>
                    </a:lnR>
                    <a:lnT w="12090">
                      <a:solidFill>
                        <a:srgbClr val="54545B"/>
                      </a:solidFill>
                      <a:prstDash val="solid"/>
                    </a:lnT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41084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1125" spc="-22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B2B2F"/>
                      </a:solidFill>
                      <a:prstDash val="solid"/>
                    </a:lnL>
                    <a:lnT w="12090">
                      <a:solidFill>
                        <a:srgbClr val="54545B"/>
                      </a:solidFill>
                      <a:prstDash val="solid"/>
                    </a:lnT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tabLst>
                          <a:tab pos="414020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-3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3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90">
                      <a:solidFill>
                        <a:srgbClr val="343438"/>
                      </a:solidFill>
                      <a:prstDash val="solid"/>
                    </a:lnR>
                    <a:lnB w="18135">
                      <a:solidFill>
                        <a:srgbClr val="3B3B3F"/>
                      </a:solidFill>
                      <a:prstDash val="solid"/>
                    </a:lnB>
                  </a:tcPr>
                </a:tc>
              </a:tr>
              <a:tr h="162251">
                <a:tc gridSpan="4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PREÇO</a:t>
                      </a:r>
                      <a:r>
                        <a:rPr sz="750" spc="-85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750" spc="-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D3D42"/>
                          </a:solidFill>
                          <a:latin typeface="Arial"/>
                          <a:cs typeface="Arial"/>
                        </a:rPr>
                        <a:t>ESTIMADO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8135">
                      <a:solidFill>
                        <a:srgbClr val="4B4B4F"/>
                      </a:solidFill>
                      <a:prstDash val="solid"/>
                    </a:lnR>
                    <a:lnT w="18135">
                      <a:solidFill>
                        <a:srgbClr val="3B3B3F"/>
                      </a:solidFill>
                      <a:prstDash val="solid"/>
                    </a:lnT>
                    <a:lnB w="604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283845" algn="l"/>
                        </a:tabLst>
                      </a:pP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R$	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spc="1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spc="-3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-10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-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-18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B4B4F"/>
                      </a:solidFill>
                      <a:prstDash val="solid"/>
                    </a:lnL>
                    <a:lnR w="12090">
                      <a:solidFill>
                        <a:srgbClr val="38383B"/>
                      </a:solidFill>
                      <a:prstDash val="solid"/>
                    </a:lnR>
                    <a:lnT w="18135">
                      <a:solidFill>
                        <a:srgbClr val="3B3B3F"/>
                      </a:solidFill>
                      <a:prstDash val="solid"/>
                    </a:lnT>
                    <a:lnB w="6045">
                      <a:solidFill>
                        <a:srgbClr val="282F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tabLst>
                          <a:tab pos="283845" algn="l"/>
                        </a:tabLst>
                      </a:pPr>
                      <a:r>
                        <a:rPr sz="750" dirty="0">
                          <a:solidFill>
                            <a:srgbClr val="808083"/>
                          </a:solidFill>
                          <a:latin typeface="Arial"/>
                          <a:cs typeface="Arial"/>
                        </a:rPr>
                        <a:t>RS	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125" spc="-104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1125" spc="-442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25" spc="-794" baseline="3703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25" baseline="3703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25" baseline="3703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38383B"/>
                      </a:solidFill>
                      <a:prstDash val="solid"/>
                    </a:lnL>
                    <a:lnR w="12090">
                      <a:solidFill>
                        <a:srgbClr val="2B2B2F"/>
                      </a:solidFill>
                      <a:prstDash val="solid"/>
                    </a:lnR>
                    <a:lnT w="18135">
                      <a:solidFill>
                        <a:srgbClr val="3B3B3F"/>
                      </a:solidFill>
                      <a:prstDash val="solid"/>
                    </a:lnT>
                    <a:lnB w="6045">
                      <a:solidFill>
                        <a:srgbClr val="282F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6258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66</a:t>
                      </a:r>
                      <a:r>
                        <a:rPr sz="750" spc="-85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8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2B2B2F"/>
                      </a:solidFill>
                      <a:prstDash val="solid"/>
                    </a:lnL>
                    <a:lnR w="18135">
                      <a:solidFill>
                        <a:srgbClr val="4F5457"/>
                      </a:solidFill>
                      <a:prstDash val="solid"/>
                    </a:lnR>
                    <a:lnT w="18135">
                      <a:solidFill>
                        <a:srgbClr val="3B3B3F"/>
                      </a:solidFill>
                      <a:prstDash val="solid"/>
                    </a:lnT>
                    <a:lnB w="6045">
                      <a:solidFill>
                        <a:srgbClr val="282F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356235" algn="l"/>
                        </a:tabLst>
                      </a:pPr>
                      <a:r>
                        <a:rPr sz="75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RS	44</a:t>
                      </a:r>
                      <a:r>
                        <a:rPr sz="750" spc="-60" dirty="0">
                          <a:solidFill>
                            <a:srgbClr val="6B6B6E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265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909395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35">
                      <a:solidFill>
                        <a:srgbClr val="4F5457"/>
                      </a:solidFill>
                      <a:prstDash val="solid"/>
                    </a:lnL>
                    <a:lnR w="12090">
                      <a:solidFill>
                        <a:srgbClr val="343438"/>
                      </a:solidFill>
                      <a:prstDash val="solid"/>
                    </a:lnR>
                    <a:lnT w="18135">
                      <a:solidFill>
                        <a:srgbClr val="3B3B3F"/>
                      </a:solidFill>
                      <a:prstDash val="solid"/>
                    </a:lnT>
                    <a:lnB w="6045">
                      <a:solidFill>
                        <a:srgbClr val="282F44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67967" y="829055"/>
            <a:ext cx="694944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99744" y="3669791"/>
            <a:ext cx="487680" cy="4632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36114" y="943661"/>
            <a:ext cx="1708150" cy="552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>
              <a:lnSpc>
                <a:spcPts val="2620"/>
              </a:lnSpc>
            </a:pPr>
            <a:r>
              <a:rPr sz="2200" b="1" dirty="0">
                <a:solidFill>
                  <a:srgbClr val="0C0C0F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ts val="1960"/>
              </a:lnSpc>
            </a:pPr>
            <a:r>
              <a:rPr sz="1650" b="1" spc="-70" dirty="0">
                <a:solidFill>
                  <a:srgbClr val="0C0C0F"/>
                </a:solidFill>
                <a:latin typeface="Arial"/>
                <a:cs typeface="Arial"/>
              </a:rPr>
              <a:t>ESPORTE</a:t>
            </a:r>
            <a:r>
              <a:rPr sz="1650" b="1" spc="100" dirty="0">
                <a:solidFill>
                  <a:srgbClr val="0C0C0F"/>
                </a:solidFill>
                <a:latin typeface="Arial"/>
                <a:cs typeface="Arial"/>
              </a:rPr>
              <a:t> </a:t>
            </a:r>
            <a:r>
              <a:rPr sz="1650" b="1" spc="-114" dirty="0">
                <a:solidFill>
                  <a:srgbClr val="0C0C0F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32611" y="1974587"/>
            <a:ext cx="5137150" cy="699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5100"/>
              </a:lnSpc>
            </a:pPr>
            <a:r>
              <a:rPr sz="1100" b="1" spc="-25" dirty="0">
                <a:solidFill>
                  <a:srgbClr val="0C0C0F"/>
                </a:solidFill>
                <a:latin typeface="Arial"/>
                <a:cs typeface="Arial"/>
              </a:rPr>
              <a:t>OBSERVAÇÃO </a:t>
            </a:r>
            <a:r>
              <a:rPr sz="1100" b="1" spc="-100" dirty="0">
                <a:solidFill>
                  <a:srgbClr val="0C0C0F"/>
                </a:solidFill>
                <a:latin typeface="Arial"/>
                <a:cs typeface="Arial"/>
              </a:rPr>
              <a:t> </a:t>
            </a:r>
            <a:r>
              <a:rPr sz="1100" b="1" spc="90" dirty="0">
                <a:solidFill>
                  <a:srgbClr val="0C0C0F"/>
                </a:solidFill>
                <a:latin typeface="Arial"/>
                <a:cs typeface="Arial"/>
              </a:rPr>
              <a:t>3:</a:t>
            </a:r>
            <a:r>
              <a:rPr sz="1100" b="1" spc="145" dirty="0">
                <a:solidFill>
                  <a:srgbClr val="0C0C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Depois</a:t>
            </a:r>
            <a:r>
              <a:rPr sz="1200" spc="1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36363B"/>
                </a:solidFill>
                <a:latin typeface="Arial"/>
                <a:cs typeface="Arial"/>
              </a:rPr>
              <a:t>venc</a:t>
            </a:r>
            <a:r>
              <a:rPr sz="1200" spc="-5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36363B"/>
                </a:solidFill>
                <a:latin typeface="Arial"/>
                <a:cs typeface="Arial"/>
              </a:rPr>
              <a:t>do</a:t>
            </a:r>
            <a:r>
              <a:rPr sz="1200" spc="13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6363B"/>
                </a:solidFill>
                <a:latin typeface="Arial"/>
                <a:cs typeface="Arial"/>
              </a:rPr>
              <a:t>o</a:t>
            </a:r>
            <a:r>
              <a:rPr sz="1200" spc="7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36363B"/>
                </a:solidFill>
                <a:latin typeface="Arial"/>
                <a:cs typeface="Arial"/>
              </a:rPr>
              <a:t>prazo</a:t>
            </a:r>
            <a:r>
              <a:rPr sz="1200" spc="12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36363B"/>
                </a:solidFill>
                <a:latin typeface="Arial"/>
                <a:cs typeface="Arial"/>
              </a:rPr>
              <a:t>recurs</a:t>
            </a:r>
            <a:r>
              <a:rPr sz="1200" spc="25" dirty="0">
                <a:solidFill>
                  <a:srgbClr val="36363B"/>
                </a:solidFill>
                <a:latin typeface="Arial"/>
                <a:cs typeface="Arial"/>
              </a:rPr>
              <a:t>a</a:t>
            </a:r>
            <a:r>
              <a:rPr sz="1200" spc="85" dirty="0">
                <a:solidFill>
                  <a:srgbClr val="0C0C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de</a:t>
            </a:r>
            <a:r>
              <a:rPr sz="1200" spc="13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36363B"/>
                </a:solidFill>
                <a:latin typeface="Arial"/>
                <a:cs typeface="Arial"/>
              </a:rPr>
              <a:t>02</a:t>
            </a:r>
            <a:r>
              <a:rPr sz="1200" spc="15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6363B"/>
                </a:solidFill>
                <a:latin typeface="Arial"/>
                <a:cs typeface="Arial"/>
              </a:rPr>
              <a:t>(dois)</a:t>
            </a:r>
            <a:r>
              <a:rPr sz="1200" spc="13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36363B"/>
                </a:solidFill>
                <a:latin typeface="Arial"/>
                <a:cs typeface="Arial"/>
              </a:rPr>
              <a:t>d</a:t>
            </a:r>
            <a:r>
              <a:rPr sz="1200" spc="-35" dirty="0">
                <a:solidFill>
                  <a:srgbClr val="0C0C0F"/>
                </a:solidFill>
                <a:latin typeface="Arial"/>
                <a:cs typeface="Arial"/>
              </a:rPr>
              <a:t>i</a:t>
            </a:r>
            <a:r>
              <a:rPr sz="1200" spc="-85" dirty="0">
                <a:solidFill>
                  <a:srgbClr val="36363B"/>
                </a:solidFill>
                <a:latin typeface="Arial"/>
                <a:cs typeface="Arial"/>
              </a:rPr>
              <a:t>as</a:t>
            </a:r>
            <a:r>
              <a:rPr sz="1200" spc="13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6363B"/>
                </a:solidFill>
                <a:latin typeface="Arial"/>
                <a:cs typeface="Arial"/>
              </a:rPr>
              <a:t>útei</a:t>
            </a:r>
            <a:r>
              <a:rPr sz="1200" spc="-114" dirty="0">
                <a:solidFill>
                  <a:srgbClr val="36363B"/>
                </a:solidFill>
                <a:latin typeface="Arial"/>
                <a:cs typeface="Arial"/>
              </a:rPr>
              <a:t>s</a:t>
            </a:r>
            <a:r>
              <a:rPr sz="1200" spc="405" dirty="0">
                <a:solidFill>
                  <a:srgbClr val="36363B"/>
                </a:solidFill>
                <a:latin typeface="Arial"/>
                <a:cs typeface="Arial"/>
              </a:rPr>
              <a:t>, </a:t>
            </a:r>
            <a:r>
              <a:rPr sz="1200" spc="-65" dirty="0">
                <a:solidFill>
                  <a:srgbClr val="36363B"/>
                </a:solidFill>
                <a:latin typeface="Arial"/>
                <a:cs typeface="Arial"/>
              </a:rPr>
              <a:t>contados</a:t>
            </a:r>
            <a:r>
              <a:rPr sz="1200" spc="4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da</a:t>
            </a:r>
            <a:r>
              <a:rPr sz="1200" spc="3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36363B"/>
                </a:solidFill>
                <a:latin typeface="Arial"/>
                <a:cs typeface="Arial"/>
              </a:rPr>
              <a:t>data</a:t>
            </a:r>
            <a:r>
              <a:rPr sz="1200" spc="6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da</a:t>
            </a:r>
            <a:r>
              <a:rPr sz="1200" spc="3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6363B"/>
                </a:solidFill>
                <a:latin typeface="Arial"/>
                <a:cs typeface="Arial"/>
              </a:rPr>
              <a:t>divul</a:t>
            </a:r>
            <a:r>
              <a:rPr sz="1200" spc="-75" dirty="0">
                <a:solidFill>
                  <a:srgbClr val="36363B"/>
                </a:solidFill>
                <a:latin typeface="Arial"/>
                <a:cs typeface="Arial"/>
              </a:rPr>
              <a:t>gação</a:t>
            </a:r>
            <a:r>
              <a:rPr sz="1200" spc="4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36363B"/>
                </a:solidFill>
                <a:latin typeface="Arial"/>
                <a:cs typeface="Arial"/>
              </a:rPr>
              <a:t>do</a:t>
            </a:r>
            <a:r>
              <a:rPr sz="1200" spc="4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232428"/>
                </a:solidFill>
                <a:latin typeface="Arial"/>
                <a:cs typeface="Arial"/>
              </a:rPr>
              <a:t>resu</a:t>
            </a:r>
            <a:r>
              <a:rPr sz="1200" spc="-85" dirty="0">
                <a:solidFill>
                  <a:srgbClr val="232428"/>
                </a:solidFill>
                <a:latin typeface="Arial"/>
                <a:cs typeface="Arial"/>
              </a:rPr>
              <a:t>l</a:t>
            </a:r>
            <a:r>
              <a:rPr sz="1200" spc="-40" dirty="0">
                <a:solidFill>
                  <a:srgbClr val="232428"/>
                </a:solidFill>
                <a:latin typeface="Arial"/>
                <a:cs typeface="Arial"/>
              </a:rPr>
              <a:t>tado,</a:t>
            </a:r>
            <a:r>
              <a:rPr sz="1200" spc="60" dirty="0">
                <a:solidFill>
                  <a:srgbClr val="232428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232428"/>
                </a:solidFill>
                <a:latin typeface="Arial"/>
                <a:cs typeface="Arial"/>
              </a:rPr>
              <a:t>e</a:t>
            </a:r>
            <a:r>
              <a:rPr sz="1200" spc="20" dirty="0">
                <a:solidFill>
                  <a:srgbClr val="23242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36363B"/>
                </a:solidFill>
                <a:latin typeface="Arial"/>
                <a:cs typeface="Arial"/>
              </a:rPr>
              <a:t>não</a:t>
            </a:r>
            <a:r>
              <a:rPr sz="1200" spc="1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36363B"/>
                </a:solidFill>
                <a:latin typeface="Arial"/>
                <a:cs typeface="Arial"/>
              </a:rPr>
              <a:t>havendo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232428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232428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232428"/>
                </a:solidFill>
                <a:latin typeface="Arial"/>
                <a:cs typeface="Arial"/>
              </a:rPr>
              <a:t>apresentação</a:t>
            </a:r>
            <a:r>
              <a:rPr sz="1200" dirty="0">
                <a:solidFill>
                  <a:srgbClr val="232428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232428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de</a:t>
            </a:r>
            <a:r>
              <a:rPr sz="1200" spc="-3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48494D"/>
                </a:solidFill>
                <a:latin typeface="Arial"/>
                <a:cs typeface="Arial"/>
              </a:rPr>
              <a:t>recurs</a:t>
            </a:r>
            <a:r>
              <a:rPr sz="1200" spc="-55" dirty="0">
                <a:solidFill>
                  <a:srgbClr val="48494D"/>
                </a:solidFill>
                <a:latin typeface="Arial"/>
                <a:cs typeface="Arial"/>
              </a:rPr>
              <a:t>o</a:t>
            </a:r>
            <a:r>
              <a:rPr sz="1200" spc="280" dirty="0">
                <a:solidFill>
                  <a:srgbClr val="56596B"/>
                </a:solidFill>
                <a:latin typeface="Arial"/>
                <a:cs typeface="Arial"/>
              </a:rPr>
              <a:t>,</a:t>
            </a:r>
            <a:r>
              <a:rPr sz="1200" spc="50" dirty="0">
                <a:solidFill>
                  <a:srgbClr val="56596B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6363B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processo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48494D"/>
                </a:solidFill>
                <a:latin typeface="Arial"/>
                <a:cs typeface="Arial"/>
              </a:rPr>
              <a:t>será</a:t>
            </a:r>
            <a:r>
              <a:rPr sz="120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encaminhado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36363B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48494D"/>
                </a:solidFill>
                <a:latin typeface="Arial"/>
                <a:cs typeface="Arial"/>
              </a:rPr>
              <a:t>homologação</a:t>
            </a:r>
            <a:r>
              <a:rPr sz="120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36363B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32428"/>
                </a:solidFill>
                <a:latin typeface="Arial"/>
                <a:cs typeface="Arial"/>
              </a:rPr>
              <a:t>adju</a:t>
            </a:r>
            <a:r>
              <a:rPr sz="1200" spc="-15" dirty="0">
                <a:solidFill>
                  <a:srgbClr val="232428"/>
                </a:solidFill>
                <a:latin typeface="Arial"/>
                <a:cs typeface="Arial"/>
              </a:rPr>
              <a:t>d</a:t>
            </a:r>
            <a:r>
              <a:rPr sz="1200" spc="-70" dirty="0">
                <a:solidFill>
                  <a:srgbClr val="48494D"/>
                </a:solidFill>
                <a:latin typeface="Arial"/>
                <a:cs typeface="Arial"/>
              </a:rPr>
              <a:t>icação</a:t>
            </a:r>
            <a:r>
              <a:rPr sz="120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36363B"/>
                </a:solidFill>
                <a:latin typeface="Arial"/>
                <a:cs typeface="Arial"/>
              </a:rPr>
              <a:t>do</a:t>
            </a:r>
            <a:r>
              <a:rPr sz="1200" spc="-2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48494D"/>
                </a:solidFill>
                <a:latin typeface="Arial"/>
                <a:cs typeface="Arial"/>
              </a:rPr>
              <a:t>objeto</a:t>
            </a:r>
            <a:r>
              <a:rPr sz="1200" spc="3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aos</a:t>
            </a:r>
            <a:r>
              <a:rPr sz="1200" spc="5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48494D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56596B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36363B"/>
                </a:solidFill>
                <a:latin typeface="Arial"/>
                <a:cs typeface="Arial"/>
              </a:rPr>
              <a:t>citantes</a:t>
            </a:r>
            <a:r>
              <a:rPr sz="1200" spc="5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48494D"/>
                </a:solidFill>
                <a:latin typeface="Arial"/>
                <a:cs typeface="Arial"/>
              </a:rPr>
              <a:t>vencedores</a:t>
            </a:r>
            <a:r>
              <a:rPr sz="1200" spc="-14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185" dirty="0">
                <a:solidFill>
                  <a:srgbClr val="0C0C0F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32611" y="3193743"/>
            <a:ext cx="107378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Atenc</a:t>
            </a:r>
            <a:r>
              <a:rPr sz="1200" spc="1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90" dirty="0">
                <a:solidFill>
                  <a:srgbClr val="36363B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a</a:t>
            </a:r>
            <a:r>
              <a:rPr sz="1200" spc="-45" dirty="0">
                <a:solidFill>
                  <a:srgbClr val="36363B"/>
                </a:solidFill>
                <a:latin typeface="Arial"/>
                <a:cs typeface="Arial"/>
              </a:rPr>
              <a:t>mente,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38656" y="3783908"/>
            <a:ext cx="2007870" cy="509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7465" algn="ctr">
              <a:lnSpc>
                <a:spcPts val="1350"/>
              </a:lnSpc>
              <a:tabLst>
                <a:tab pos="1245235" algn="l"/>
              </a:tabLst>
            </a:pPr>
            <a:r>
              <a:rPr sz="1250" spc="25" dirty="0">
                <a:solidFill>
                  <a:srgbClr val="A5A5CD"/>
                </a:solidFill>
                <a:latin typeface="Times New Roman"/>
                <a:cs typeface="Times New Roman"/>
              </a:rPr>
              <a:t>'</a:t>
            </a:r>
            <a:r>
              <a:rPr sz="1250" spc="-95" dirty="0">
                <a:solidFill>
                  <a:srgbClr val="A5A5CD"/>
                </a:solidFill>
                <a:latin typeface="Times New Roman"/>
                <a:cs typeface="Times New Roman"/>
              </a:rPr>
              <a:t> </a:t>
            </a:r>
            <a:r>
              <a:rPr sz="1250" i="1" spc="-105" dirty="0">
                <a:solidFill>
                  <a:srgbClr val="A5A5CD"/>
                </a:solidFill>
                <a:latin typeface="Times New Roman"/>
                <a:cs typeface="Times New Roman"/>
              </a:rPr>
              <a:t>1</a:t>
            </a:r>
            <a:r>
              <a:rPr sz="1250" i="1" spc="-75" dirty="0">
                <a:solidFill>
                  <a:srgbClr val="A5A5CD"/>
                </a:solidFill>
                <a:latin typeface="Times New Roman"/>
                <a:cs typeface="Times New Roman"/>
              </a:rPr>
              <a:t>1</a:t>
            </a:r>
            <a:r>
              <a:rPr sz="1250" i="1" spc="-130" dirty="0">
                <a:solidFill>
                  <a:srgbClr val="A5A5CD"/>
                </a:solidFill>
                <a:latin typeface="Times New Roman"/>
                <a:cs typeface="Times New Roman"/>
              </a:rPr>
              <a:t>$</a:t>
            </a:r>
            <a:r>
              <a:rPr sz="1250" i="1" spc="-175" dirty="0">
                <a:solidFill>
                  <a:srgbClr val="A5A5CD"/>
                </a:solidFill>
                <a:latin typeface="Times New Roman"/>
                <a:cs typeface="Times New Roman"/>
              </a:rPr>
              <a:t>1/</a:t>
            </a:r>
            <a:r>
              <a:rPr sz="1250" i="1" spc="-145" dirty="0">
                <a:solidFill>
                  <a:srgbClr val="A5A5CD"/>
                </a:solidFill>
                <a:latin typeface="Times New Roman"/>
                <a:cs typeface="Times New Roman"/>
              </a:rPr>
              <a:t>)</a:t>
            </a:r>
            <a:r>
              <a:rPr sz="1250" i="1" spc="-120" dirty="0">
                <a:solidFill>
                  <a:srgbClr val="A5A5CD"/>
                </a:solidFill>
                <a:latin typeface="Times New Roman"/>
                <a:cs typeface="Times New Roman"/>
              </a:rPr>
              <a:t>,t</a:t>
            </a:r>
            <a:r>
              <a:rPr sz="1250" i="1" spc="-240" dirty="0">
                <a:solidFill>
                  <a:srgbClr val="A5A5CD"/>
                </a:solidFill>
                <a:latin typeface="Times New Roman"/>
                <a:cs typeface="Times New Roman"/>
              </a:rPr>
              <a:t>.</a:t>
            </a:r>
            <a:r>
              <a:rPr sz="1250" i="1" spc="-405" dirty="0">
                <a:solidFill>
                  <a:srgbClr val="A5A5CD"/>
                </a:solidFill>
                <a:latin typeface="Times New Roman"/>
                <a:cs typeface="Times New Roman"/>
              </a:rPr>
              <a:t>"</a:t>
            </a:r>
            <a:r>
              <a:rPr sz="1250" i="1" spc="-110" dirty="0">
                <a:solidFill>
                  <a:srgbClr val="A5A5CD"/>
                </a:solidFill>
                <a:latin typeface="Times New Roman"/>
                <a:cs typeface="Times New Roman"/>
              </a:rPr>
              <a:t>.</a:t>
            </a:r>
            <a:r>
              <a:rPr sz="1250" i="1" spc="-80" dirty="0">
                <a:solidFill>
                  <a:srgbClr val="A5A5CD"/>
                </a:solidFill>
                <a:latin typeface="Times New Roman"/>
                <a:cs typeface="Times New Roman"/>
              </a:rPr>
              <a:t> </a:t>
            </a:r>
            <a:r>
              <a:rPr sz="1250" i="1" spc="-390" dirty="0">
                <a:solidFill>
                  <a:srgbClr val="A5A5CD"/>
                </a:solidFill>
                <a:latin typeface="Times New Roman"/>
                <a:cs typeface="Times New Roman"/>
              </a:rPr>
              <a:t>)</a:t>
            </a:r>
            <a:r>
              <a:rPr sz="1250" i="1" spc="190" dirty="0">
                <a:solidFill>
                  <a:srgbClr val="A5A5CD"/>
                </a:solidFill>
                <a:latin typeface="Times New Roman"/>
                <a:cs typeface="Times New Roman"/>
              </a:rPr>
              <a:t>n</a:t>
            </a:r>
            <a:r>
              <a:rPr sz="1250" i="1" spc="-280" dirty="0">
                <a:solidFill>
                  <a:srgbClr val="A5A5CD"/>
                </a:solidFill>
                <a:latin typeface="Times New Roman"/>
                <a:cs typeface="Times New Roman"/>
              </a:rPr>
              <a:t>Y</a:t>
            </a:r>
            <a:r>
              <a:rPr sz="1250" i="1" spc="-15" dirty="0">
                <a:solidFill>
                  <a:srgbClr val="A5A5CD"/>
                </a:solidFill>
                <a:latin typeface="Times New Roman"/>
                <a:cs typeface="Times New Roman"/>
              </a:rPr>
              <a:t>...A{rn</a:t>
            </a:r>
            <a:r>
              <a:rPr sz="1250" i="1" dirty="0">
                <a:solidFill>
                  <a:srgbClr val="A5A5CD"/>
                </a:solidFill>
                <a:latin typeface="Times New Roman"/>
                <a:cs typeface="Times New Roman"/>
              </a:rPr>
              <a:t>	</a:t>
            </a:r>
            <a:r>
              <a:rPr sz="1250" i="1" spc="-50" dirty="0">
                <a:solidFill>
                  <a:srgbClr val="A5A5CD"/>
                </a:solidFill>
                <a:latin typeface="Times New Roman"/>
                <a:cs typeface="Times New Roman"/>
              </a:rPr>
              <a:t>cu...G</a:t>
            </a:r>
            <a:endParaRPr sz="1250">
              <a:latin typeface="Times New Roman"/>
              <a:cs typeface="Times New Roman"/>
            </a:endParaRPr>
          </a:p>
          <a:p>
            <a:pPr marR="5080" algn="ctr">
              <a:lnSpc>
                <a:spcPts val="1285"/>
              </a:lnSpc>
            </a:pP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andra</a:t>
            </a:r>
            <a:r>
              <a:rPr sz="1200" spc="12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48494D"/>
                </a:solidFill>
                <a:latin typeface="Arial"/>
                <a:cs typeface="Arial"/>
              </a:rPr>
              <a:t>Mi</a:t>
            </a:r>
            <a:r>
              <a:rPr sz="1200" spc="60" dirty="0">
                <a:solidFill>
                  <a:srgbClr val="56596B"/>
                </a:solidFill>
                <a:latin typeface="Arial"/>
                <a:cs typeface="Arial"/>
              </a:rPr>
              <a:t>f</a:t>
            </a:r>
            <a:r>
              <a:rPr sz="1200" spc="25" dirty="0">
                <a:solidFill>
                  <a:srgbClr val="56596B"/>
                </a:solidFill>
                <a:latin typeface="Arial"/>
                <a:cs typeface="Arial"/>
              </a:rPr>
              <a:t>h</a:t>
            </a:r>
            <a:r>
              <a:rPr sz="1200" spc="-310" dirty="0">
                <a:solidFill>
                  <a:srgbClr val="A5A5CD"/>
                </a:solidFill>
                <a:latin typeface="Arial"/>
                <a:cs typeface="Arial"/>
              </a:rPr>
              <a:t>-</a:t>
            </a:r>
            <a:r>
              <a:rPr sz="1200" spc="-15" dirty="0">
                <a:solidFill>
                  <a:srgbClr val="36363B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36363B"/>
                </a:solidFill>
                <a:latin typeface="Arial"/>
                <a:cs typeface="Arial"/>
              </a:rPr>
              <a:t> Braga</a:t>
            </a:r>
            <a:r>
              <a:rPr sz="1200" spc="3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36363B"/>
                </a:solidFill>
                <a:latin typeface="Arial"/>
                <a:cs typeface="Arial"/>
              </a:rPr>
              <a:t>Sampa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36363B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435"/>
              </a:lnSpc>
            </a:pP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Membro</a:t>
            </a:r>
            <a:r>
              <a:rPr sz="1200" spc="4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36363B"/>
                </a:solidFill>
                <a:latin typeface="Arial"/>
                <a:cs typeface="Arial"/>
              </a:rPr>
              <a:t>da</a:t>
            </a:r>
            <a:r>
              <a:rPr sz="1200" spc="4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Com.</a:t>
            </a:r>
            <a:r>
              <a:rPr sz="1200" spc="3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de</a:t>
            </a:r>
            <a:r>
              <a:rPr sz="1200" spc="-2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36363B"/>
                </a:solidFill>
                <a:latin typeface="Arial"/>
                <a:cs typeface="Arial"/>
              </a:rPr>
              <a:t>Aquis</a:t>
            </a:r>
            <a:r>
              <a:rPr sz="1200" spc="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ções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12894" y="3435494"/>
            <a:ext cx="1892300" cy="609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67715" algn="l"/>
              </a:tabLst>
            </a:pPr>
            <a:r>
              <a:rPr sz="2200" spc="125" dirty="0">
                <a:solidFill>
                  <a:srgbClr val="A5A5CD"/>
                </a:solidFill>
                <a:latin typeface="Times New Roman"/>
                <a:cs typeface="Times New Roman"/>
              </a:rPr>
              <a:t>l</a:t>
            </a:r>
            <a:r>
              <a:rPr sz="2200" spc="-30" dirty="0">
                <a:solidFill>
                  <a:srgbClr val="A5A5CD"/>
                </a:solidFill>
                <a:latin typeface="Times New Roman"/>
                <a:cs typeface="Times New Roman"/>
              </a:rPr>
              <a:t>l</a:t>
            </a:r>
            <a:r>
              <a:rPr sz="2200" spc="-155" dirty="0">
                <a:solidFill>
                  <a:srgbClr val="A5A5CD"/>
                </a:solidFill>
                <a:latin typeface="Times New Roman"/>
                <a:cs typeface="Times New Roman"/>
              </a:rPr>
              <a:t>l</a:t>
            </a:r>
            <a:r>
              <a:rPr sz="2200" spc="-415" dirty="0">
                <a:solidFill>
                  <a:srgbClr val="A5A5CD"/>
                </a:solidFill>
                <a:latin typeface="Times New Roman"/>
                <a:cs typeface="Times New Roman"/>
              </a:rPr>
              <a:t>t</a:t>
            </a:r>
            <a:r>
              <a:rPr sz="2200" spc="-340" dirty="0">
                <a:solidFill>
                  <a:srgbClr val="A5A5CD"/>
                </a:solidFill>
                <a:latin typeface="Times New Roman"/>
                <a:cs typeface="Times New Roman"/>
              </a:rPr>
              <a:t>,</a:t>
            </a:r>
            <a:r>
              <a:rPr sz="2200" spc="-640" dirty="0">
                <a:solidFill>
                  <a:srgbClr val="A5A5CD"/>
                </a:solidFill>
                <a:latin typeface="Times New Roman"/>
                <a:cs typeface="Times New Roman"/>
              </a:rPr>
              <a:t>\qSo&gt;"</a:t>
            </a:r>
            <a:r>
              <a:rPr sz="2200" dirty="0">
                <a:solidFill>
                  <a:srgbClr val="A5A5CD"/>
                </a:solidFill>
                <a:latin typeface="Times New Roman"/>
                <a:cs typeface="Times New Roman"/>
              </a:rPr>
              <a:t>	</a:t>
            </a:r>
            <a:r>
              <a:rPr sz="4600" spc="-475" dirty="0">
                <a:solidFill>
                  <a:srgbClr val="A5A5CD"/>
                </a:solidFill>
                <a:latin typeface="Times New Roman"/>
                <a:cs typeface="Times New Roman"/>
              </a:rPr>
              <a:t>s.</a:t>
            </a:r>
            <a:r>
              <a:rPr sz="4600" spc="-484" dirty="0">
                <a:solidFill>
                  <a:srgbClr val="A5A5CD"/>
                </a:solidFill>
                <a:latin typeface="Times New Roman"/>
                <a:cs typeface="Times New Roman"/>
              </a:rPr>
              <a:t> </a:t>
            </a:r>
            <a:r>
              <a:rPr sz="2000" spc="-345" dirty="0">
                <a:solidFill>
                  <a:srgbClr val="A5A5CD"/>
                </a:solidFill>
                <a:latin typeface="Arial"/>
                <a:cs typeface="Arial"/>
              </a:rPr>
              <a:t>Af[.,</a:t>
            </a:r>
            <a:r>
              <a:rPr sz="2000" spc="85" dirty="0">
                <a:solidFill>
                  <a:srgbClr val="A5A5CD"/>
                </a:solidFill>
                <a:latin typeface="Arial"/>
                <a:cs typeface="Arial"/>
              </a:rPr>
              <a:t> </a:t>
            </a:r>
            <a:r>
              <a:rPr sz="1200" i="1" spc="5" dirty="0">
                <a:solidFill>
                  <a:srgbClr val="A5A5CD"/>
                </a:solidFill>
                <a:latin typeface="Arial"/>
                <a:cs typeface="Arial"/>
              </a:rPr>
              <a:t>3fF"L?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88714" y="3939794"/>
            <a:ext cx="15633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15" dirty="0">
                <a:solidFill>
                  <a:srgbClr val="56596B"/>
                </a:solidFill>
                <a:latin typeface="Arial"/>
                <a:cs typeface="Arial"/>
              </a:rPr>
              <a:t>k</a:t>
            </a:r>
            <a:r>
              <a:rPr sz="1200" spc="-15" dirty="0">
                <a:solidFill>
                  <a:srgbClr val="36363B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36363B"/>
                </a:solidFill>
                <a:latin typeface="Arial"/>
                <a:cs typeface="Arial"/>
              </a:rPr>
              <a:t>l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l</a:t>
            </a:r>
            <a:r>
              <a:rPr sz="1200" spc="-65" dirty="0">
                <a:solidFill>
                  <a:srgbClr val="36363B"/>
                </a:solidFill>
                <a:latin typeface="Arial"/>
                <a:cs typeface="Arial"/>
              </a:rPr>
              <a:t>yson</a:t>
            </a:r>
            <a:r>
              <a:rPr sz="1200" spc="5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36363B"/>
                </a:solidFill>
                <a:latin typeface="Arial"/>
                <a:cs typeface="Arial"/>
              </a:rPr>
              <a:t>Sa</a:t>
            </a:r>
            <a:r>
              <a:rPr sz="1200" spc="-85" dirty="0">
                <a:solidFill>
                  <a:srgbClr val="36363B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36363B"/>
                </a:solidFill>
                <a:latin typeface="Arial"/>
                <a:cs typeface="Arial"/>
              </a:rPr>
              <a:t>ga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d</a:t>
            </a:r>
            <a:r>
              <a:rPr sz="1200" spc="-95" dirty="0">
                <a:solidFill>
                  <a:srgbClr val="56596B"/>
                </a:solidFill>
                <a:latin typeface="Arial"/>
                <a:cs typeface="Arial"/>
              </a:rPr>
              <a:t>o;,k;</a:t>
            </a:r>
            <a:r>
              <a:rPr sz="1200" spc="160" dirty="0">
                <a:solidFill>
                  <a:srgbClr val="56596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48494D"/>
                </a:solidFill>
                <a:latin typeface="Arial"/>
                <a:cs typeface="Arial"/>
              </a:rPr>
              <a:t>més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88714" y="4106322"/>
            <a:ext cx="2007870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Membro</a:t>
            </a:r>
            <a:r>
              <a:rPr sz="1200" spc="4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36363B"/>
                </a:solidFill>
                <a:latin typeface="Arial"/>
                <a:cs typeface="Arial"/>
              </a:rPr>
              <a:t>da</a:t>
            </a:r>
            <a:r>
              <a:rPr sz="1200" spc="8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350" spc="-200" dirty="0">
                <a:solidFill>
                  <a:srgbClr val="36363B"/>
                </a:solidFill>
                <a:latin typeface="Arial"/>
                <a:cs typeface="Arial"/>
              </a:rPr>
              <a:t>Co</a:t>
            </a:r>
            <a:r>
              <a:rPr sz="1350" spc="-170" dirty="0">
                <a:solidFill>
                  <a:srgbClr val="36363B"/>
                </a:solidFill>
                <a:latin typeface="Arial"/>
                <a:cs typeface="Arial"/>
              </a:rPr>
              <a:t>m</a:t>
            </a:r>
            <a:r>
              <a:rPr sz="1350" spc="10" dirty="0">
                <a:solidFill>
                  <a:srgbClr val="56596B"/>
                </a:solidFill>
                <a:latin typeface="Arial"/>
                <a:cs typeface="Arial"/>
              </a:rPr>
              <a:t>.</a:t>
            </a:r>
            <a:r>
              <a:rPr sz="1350" spc="-150" dirty="0">
                <a:solidFill>
                  <a:srgbClr val="56596B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de</a:t>
            </a:r>
            <a:r>
              <a:rPr sz="1200" spc="-65" dirty="0">
                <a:solidFill>
                  <a:srgbClr val="36363B"/>
                </a:solidFill>
                <a:latin typeface="Arial"/>
                <a:cs typeface="Arial"/>
              </a:rPr>
              <a:t> Aqu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s</a:t>
            </a:r>
            <a:r>
              <a:rPr sz="1200" spc="-75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ções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74927" y="4644871"/>
            <a:ext cx="230504" cy="222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spc="229" dirty="0">
                <a:solidFill>
                  <a:srgbClr val="8590D3"/>
                </a:solidFill>
                <a:latin typeface="Times New Roman"/>
                <a:cs typeface="Times New Roman"/>
              </a:rPr>
              <a:t>M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9673" y="4644871"/>
            <a:ext cx="845819" cy="222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08610" algn="l"/>
              </a:tabLst>
            </a:pPr>
            <a:r>
              <a:rPr sz="1550" spc="-55" dirty="0">
                <a:solidFill>
                  <a:srgbClr val="A5A5CD"/>
                </a:solidFill>
                <a:latin typeface="Times New Roman"/>
                <a:cs typeface="Times New Roman"/>
              </a:rPr>
              <a:t>,</a:t>
            </a:r>
            <a:r>
              <a:rPr sz="1550" spc="-20" dirty="0">
                <a:solidFill>
                  <a:srgbClr val="A5A5CD"/>
                </a:solidFill>
                <a:latin typeface="Times New Roman"/>
                <a:cs typeface="Times New Roman"/>
              </a:rPr>
              <a:t>\</a:t>
            </a:r>
            <a:r>
              <a:rPr sz="1550" dirty="0">
                <a:solidFill>
                  <a:srgbClr val="A5A5CD"/>
                </a:solidFill>
                <a:latin typeface="Times New Roman"/>
                <a:cs typeface="Times New Roman"/>
              </a:rPr>
              <a:t>	</a:t>
            </a:r>
            <a:r>
              <a:rPr sz="1550" spc="-95" dirty="0">
                <a:solidFill>
                  <a:srgbClr val="8590D3"/>
                </a:solidFill>
                <a:latin typeface="Times New Roman"/>
                <a:cs typeface="Times New Roman"/>
              </a:rPr>
              <a:t>t'il</a:t>
            </a:r>
            <a:r>
              <a:rPr sz="1550" spc="-310" dirty="0">
                <a:solidFill>
                  <a:srgbClr val="8590D3"/>
                </a:solidFill>
                <a:latin typeface="Times New Roman"/>
                <a:cs typeface="Times New Roman"/>
              </a:rPr>
              <a:t>P</a:t>
            </a:r>
            <a:r>
              <a:rPr sz="1550" spc="310" dirty="0">
                <a:solidFill>
                  <a:srgbClr val="A5A5CD"/>
                </a:solidFill>
                <a:latin typeface="Times New Roman"/>
                <a:cs typeface="Times New Roman"/>
              </a:rPr>
              <a:t>"</a:t>
            </a:r>
            <a:r>
              <a:rPr sz="1500" spc="-45" dirty="0">
                <a:solidFill>
                  <a:srgbClr val="8590D3"/>
                </a:solidFill>
                <a:latin typeface="Times New Roman"/>
                <a:cs typeface="Times New Roman"/>
              </a:rPr>
              <a:t>dn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56283" y="4813220"/>
            <a:ext cx="151320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solidFill>
                  <a:srgbClr val="56596B"/>
                </a:solidFill>
                <a:latin typeface="Arial"/>
                <a:cs typeface="Arial"/>
              </a:rPr>
              <a:t>â</a:t>
            </a:r>
            <a:r>
              <a:rPr sz="1200" spc="20" dirty="0">
                <a:solidFill>
                  <a:srgbClr val="36363B"/>
                </a:solidFill>
                <a:latin typeface="Arial"/>
                <a:cs typeface="Arial"/>
              </a:rPr>
              <a:t>n</a:t>
            </a:r>
            <a:r>
              <a:rPr sz="1200" spc="-10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36363B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36363B"/>
                </a:solidFill>
                <a:latin typeface="Arial"/>
                <a:cs typeface="Arial"/>
              </a:rPr>
              <a:t>G</a:t>
            </a:r>
            <a:r>
              <a:rPr sz="1200" spc="-390" dirty="0">
                <a:solidFill>
                  <a:srgbClr val="36363B"/>
                </a:solidFill>
                <a:latin typeface="Arial"/>
                <a:cs typeface="Arial"/>
              </a:rPr>
              <a:t>o</a:t>
            </a:r>
            <a:r>
              <a:rPr sz="1200" spc="-150" dirty="0">
                <a:solidFill>
                  <a:srgbClr val="56596B"/>
                </a:solidFill>
                <a:latin typeface="Arial"/>
                <a:cs typeface="Arial"/>
              </a:rPr>
              <a:t>'°ffÇ</a:t>
            </a:r>
            <a:r>
              <a:rPr sz="1200" spc="-480" dirty="0">
                <a:solidFill>
                  <a:srgbClr val="56596B"/>
                </a:solidFill>
                <a:latin typeface="Arial"/>
                <a:cs typeface="Arial"/>
              </a:rPr>
              <a:t>à</a:t>
            </a:r>
            <a:r>
              <a:rPr sz="1200" spc="125" dirty="0">
                <a:solidFill>
                  <a:srgbClr val="56596B"/>
                </a:solidFill>
                <a:latin typeface="Arial"/>
                <a:cs typeface="Arial"/>
              </a:rPr>
              <a:t>lvl</a:t>
            </a:r>
            <a:r>
              <a:rPr sz="1200" spc="-30" dirty="0">
                <a:solidFill>
                  <a:srgbClr val="56596B"/>
                </a:solidFill>
                <a:latin typeface="Arial"/>
                <a:cs typeface="Arial"/>
              </a:rPr>
              <a:t>s</a:t>
            </a:r>
            <a:r>
              <a:rPr sz="1200" spc="45" dirty="0">
                <a:solidFill>
                  <a:srgbClr val="A5A5CD"/>
                </a:solidFill>
                <a:latin typeface="Arial"/>
                <a:cs typeface="Arial"/>
              </a:rPr>
              <a:t>"</a:t>
            </a:r>
            <a:r>
              <a:rPr sz="1200" spc="-114" dirty="0">
                <a:solidFill>
                  <a:srgbClr val="48494D"/>
                </a:solidFill>
                <a:latin typeface="Arial"/>
                <a:cs typeface="Arial"/>
              </a:rPr>
              <a:t>cia</a:t>
            </a:r>
            <a:r>
              <a:rPr sz="1200" spc="4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Silva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38656" y="4989119"/>
            <a:ext cx="20078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60" dirty="0">
                <a:solidFill>
                  <a:srgbClr val="36363B"/>
                </a:solidFill>
                <a:latin typeface="Arial"/>
                <a:cs typeface="Arial"/>
              </a:rPr>
              <a:t>Membro</a:t>
            </a:r>
            <a:r>
              <a:rPr sz="1200" spc="-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36363B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36363B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36363B"/>
                </a:solidFill>
                <a:latin typeface="Arial"/>
                <a:cs typeface="Arial"/>
              </a:rPr>
              <a:t>Com.</a:t>
            </a:r>
            <a:r>
              <a:rPr sz="1200" spc="4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de</a:t>
            </a:r>
            <a:r>
              <a:rPr sz="1200" spc="-2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36363B"/>
                </a:solidFill>
                <a:latin typeface="Arial"/>
                <a:cs typeface="Arial"/>
              </a:rPr>
              <a:t>Aq</a:t>
            </a:r>
            <a:r>
              <a:rPr sz="1200" spc="-30" dirty="0">
                <a:solidFill>
                  <a:srgbClr val="36363B"/>
                </a:solidFill>
                <a:latin typeface="Arial"/>
                <a:cs typeface="Arial"/>
              </a:rPr>
              <a:t>u</a:t>
            </a:r>
            <a:r>
              <a:rPr sz="1200" spc="-35" dirty="0">
                <a:solidFill>
                  <a:srgbClr val="56596B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s</a:t>
            </a:r>
            <a:r>
              <a:rPr sz="1200" spc="-75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ções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88714" y="4610390"/>
            <a:ext cx="2007870" cy="556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900430">
              <a:lnSpc>
                <a:spcPct val="90400"/>
              </a:lnSpc>
              <a:tabLst>
                <a:tab pos="1384300" algn="l"/>
              </a:tabLst>
            </a:pPr>
            <a:r>
              <a:rPr sz="700" i="1" spc="55" dirty="0">
                <a:solidFill>
                  <a:srgbClr val="BFC3E4"/>
                </a:solidFill>
                <a:latin typeface="Arial"/>
                <a:cs typeface="Arial"/>
              </a:rPr>
              <a:t>""</a:t>
            </a:r>
            <a:r>
              <a:rPr sz="700" i="1" spc="95" dirty="0">
                <a:solidFill>
                  <a:srgbClr val="BFC3E4"/>
                </a:solidFill>
                <a:latin typeface="Arial"/>
                <a:cs typeface="Arial"/>
              </a:rPr>
              <a:t> </a:t>
            </a:r>
            <a:r>
              <a:rPr sz="700" i="1" spc="95" dirty="0">
                <a:solidFill>
                  <a:srgbClr val="A5A5CD"/>
                </a:solidFill>
                <a:latin typeface="Arial"/>
                <a:cs typeface="Arial"/>
              </a:rPr>
              <a:t>\.l</a:t>
            </a:r>
            <a:r>
              <a:rPr sz="700" i="1" dirty="0">
                <a:solidFill>
                  <a:srgbClr val="A5A5CD"/>
                </a:solidFill>
                <a:latin typeface="Arial"/>
                <a:cs typeface="Arial"/>
              </a:rPr>
              <a:t>	</a:t>
            </a:r>
            <a:r>
              <a:rPr sz="1650" i="1" spc="585" dirty="0">
                <a:solidFill>
                  <a:srgbClr val="BFC3E4"/>
                </a:solidFill>
                <a:latin typeface="Times New Roman"/>
                <a:cs typeface="Times New Roman"/>
              </a:rPr>
              <a:t>/</a:t>
            </a:r>
            <a:r>
              <a:rPr sz="1650" i="1" spc="-254" dirty="0">
                <a:solidFill>
                  <a:srgbClr val="BFC3E4"/>
                </a:solidFill>
                <a:latin typeface="Times New Roman"/>
                <a:cs typeface="Times New Roman"/>
              </a:rPr>
              <a:t>j'AA.:0</a:t>
            </a:r>
            <a:r>
              <a:rPr sz="1650" i="1" spc="-160" dirty="0">
                <a:solidFill>
                  <a:srgbClr val="BFC3E4"/>
                </a:solidFill>
                <a:latin typeface="Times New Roman"/>
                <a:cs typeface="Times New Roman"/>
              </a:rPr>
              <a:t> </a:t>
            </a:r>
            <a:r>
              <a:rPr sz="1200" spc="-90" dirty="0">
                <a:solidFill>
                  <a:srgbClr val="36363B"/>
                </a:solidFill>
                <a:latin typeface="Arial"/>
                <a:cs typeface="Arial"/>
              </a:rPr>
              <a:t>Sué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36363B"/>
                </a:solidFill>
                <a:latin typeface="Arial"/>
                <a:cs typeface="Arial"/>
              </a:rPr>
              <a:t>em</a:t>
            </a:r>
            <a:r>
              <a:rPr sz="1200" spc="2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36363B"/>
                </a:solidFill>
                <a:latin typeface="Arial"/>
                <a:cs typeface="Arial"/>
              </a:rPr>
              <a:t>C</a:t>
            </a:r>
            <a:r>
              <a:rPr sz="1200" spc="-55" dirty="0">
                <a:solidFill>
                  <a:srgbClr val="36363B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36363B"/>
                </a:solidFill>
                <a:latin typeface="Arial"/>
                <a:cs typeface="Arial"/>
              </a:rPr>
              <a:t>ic</a:t>
            </a:r>
            <a:r>
              <a:rPr sz="1200" spc="-105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ane</a:t>
            </a:r>
            <a:r>
              <a:rPr sz="1200" spc="5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36363B"/>
                </a:solidFill>
                <a:latin typeface="Arial"/>
                <a:cs typeface="Arial"/>
              </a:rPr>
              <a:t>R</a:t>
            </a:r>
            <a:r>
              <a:rPr sz="1200" spc="-8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be</a:t>
            </a:r>
            <a:r>
              <a:rPr sz="1200" spc="-5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36363B"/>
                </a:solidFill>
                <a:latin typeface="Arial"/>
                <a:cs typeface="Arial"/>
              </a:rPr>
              <a:t>ro</a:t>
            </a:r>
            <a:r>
              <a:rPr sz="1200" spc="-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Membro</a:t>
            </a:r>
            <a:r>
              <a:rPr sz="1200" spc="-10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da</a:t>
            </a:r>
            <a:r>
              <a:rPr sz="1200" spc="3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36363B"/>
                </a:solidFill>
                <a:latin typeface="Arial"/>
                <a:cs typeface="Arial"/>
              </a:rPr>
              <a:t>Com.</a:t>
            </a:r>
            <a:r>
              <a:rPr sz="1200" spc="45" dirty="0">
                <a:solidFill>
                  <a:srgbClr val="36363B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36363B"/>
                </a:solidFill>
                <a:latin typeface="Arial"/>
                <a:cs typeface="Arial"/>
              </a:rPr>
              <a:t>de</a:t>
            </a:r>
            <a:r>
              <a:rPr sz="1200" spc="-65" dirty="0">
                <a:solidFill>
                  <a:srgbClr val="36363B"/>
                </a:solidFill>
                <a:latin typeface="Arial"/>
                <a:cs typeface="Arial"/>
              </a:rPr>
              <a:t> Aqu</a:t>
            </a:r>
            <a:r>
              <a:rPr sz="1200" dirty="0">
                <a:solidFill>
                  <a:srgbClr val="36363B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36363B"/>
                </a:solidFill>
                <a:latin typeface="Arial"/>
                <a:cs typeface="Arial"/>
              </a:rPr>
              <a:t>sições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1899</Words>
  <Application>Microsoft Office PowerPoint</Application>
  <PresentationFormat>Benutzerdefiniert</PresentationFormat>
  <Paragraphs>532</Paragraphs>
  <Slides>6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2018-06-25T20:32:50Z</dcterms:created>
  <dcterms:modified xsi:type="dcterms:W3CDTF">2018-06-25T18:32:52Z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