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1124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2018-06-25T17:06:53Z</dcterms:created>
  <dcterms:modified xsi:type="dcterms:W3CDTF">2018-06-25T15:06:54Z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