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4197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8783" y="341375"/>
            <a:ext cx="475488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59679" y="304800"/>
            <a:ext cx="1024127" cy="3657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291328" y="10131552"/>
            <a:ext cx="341375" cy="4754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205728" y="9607295"/>
            <a:ext cx="780287" cy="80467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47741" y="1006865"/>
            <a:ext cx="973455" cy="0"/>
          </a:xfrm>
          <a:custGeom>
            <a:avLst/>
            <a:gdLst/>
            <a:ahLst/>
            <a:cxnLst/>
            <a:rect l="l" t="t" r="r" b="b"/>
            <a:pathLst>
              <a:path w="973454">
                <a:moveTo>
                  <a:pt x="0" y="0"/>
                </a:moveTo>
                <a:lnTo>
                  <a:pt x="973277" y="0"/>
                </a:lnTo>
              </a:path>
            </a:pathLst>
          </a:custGeom>
          <a:ln w="6045">
            <a:solidFill>
              <a:srgbClr val="87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43559" y="9292280"/>
            <a:ext cx="5024120" cy="0"/>
          </a:xfrm>
          <a:custGeom>
            <a:avLst/>
            <a:gdLst/>
            <a:ahLst/>
            <a:cxnLst/>
            <a:rect l="l" t="t" r="r" b="b"/>
            <a:pathLst>
              <a:path w="5024120">
                <a:moveTo>
                  <a:pt x="0" y="0"/>
                </a:moveTo>
                <a:lnTo>
                  <a:pt x="5023561" y="0"/>
                </a:lnTo>
              </a:path>
            </a:pathLst>
          </a:custGeom>
          <a:ln w="6045">
            <a:solidFill>
              <a:srgbClr val="8C93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67357" y="9558553"/>
            <a:ext cx="185102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20" dirty="0">
                <a:solidFill>
                  <a:srgbClr val="626466"/>
                </a:solidFill>
                <a:latin typeface="Times New Roman"/>
                <a:cs typeface="Times New Roman"/>
              </a:rPr>
              <a:t>H</a:t>
            </a:r>
            <a:r>
              <a:rPr sz="950" spc="-35" dirty="0">
                <a:solidFill>
                  <a:srgbClr val="858789"/>
                </a:solidFill>
                <a:latin typeface="Times New Roman"/>
                <a:cs typeface="Times New Roman"/>
              </a:rPr>
              <a:t>ome</a:t>
            </a:r>
            <a:r>
              <a:rPr sz="950" spc="1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757577"/>
                </a:solidFill>
                <a:latin typeface="Times New Roman"/>
                <a:cs typeface="Times New Roman"/>
              </a:rPr>
              <a:t>Pa</a:t>
            </a:r>
            <a:r>
              <a:rPr sz="850" spc="-5" dirty="0">
                <a:solidFill>
                  <a:srgbClr val="757577"/>
                </a:solidFill>
                <a:latin typeface="Times New Roman"/>
                <a:cs typeface="Times New Roman"/>
              </a:rPr>
              <a:t>g</a:t>
            </a:r>
            <a:r>
              <a:rPr sz="850" spc="25" dirty="0">
                <a:solidFill>
                  <a:srgbClr val="959597"/>
                </a:solidFill>
                <a:latin typeface="Times New Roman"/>
                <a:cs typeface="Times New Roman"/>
              </a:rPr>
              <a:t>e:</a:t>
            </a:r>
            <a:r>
              <a:rPr sz="850" spc="15" dirty="0">
                <a:solidFill>
                  <a:srgbClr val="959597"/>
                </a:solidFill>
                <a:latin typeface="Times New Roman"/>
                <a:cs typeface="Times New Roman"/>
              </a:rPr>
              <a:t> </a:t>
            </a:r>
            <a:r>
              <a:rPr sz="950" spc="-95" dirty="0">
                <a:solidFill>
                  <a:srgbClr val="959597"/>
                </a:solidFill>
                <a:latin typeface="Times New Roman"/>
                <a:cs typeface="Times New Roman"/>
              </a:rPr>
              <a:t>W\\</a:t>
            </a:r>
            <a:r>
              <a:rPr sz="950" spc="-75" dirty="0">
                <a:solidFill>
                  <a:srgbClr val="95959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959597"/>
                </a:solidFill>
                <a:latin typeface="Times New Roman"/>
                <a:cs typeface="Times New Roman"/>
              </a:rPr>
              <a:t>\\</a:t>
            </a:r>
            <a:r>
              <a:rPr sz="950" spc="-35" dirty="0">
                <a:solidFill>
                  <a:srgbClr val="959597"/>
                </a:solidFill>
                <a:latin typeface="Times New Roman"/>
                <a:cs typeface="Times New Roman"/>
              </a:rPr>
              <a:t> </a:t>
            </a:r>
            <a:r>
              <a:rPr sz="950" u="sng" spc="-25" dirty="0">
                <a:solidFill>
                  <a:srgbClr val="959597"/>
                </a:solidFill>
                <a:latin typeface="Times New Roman"/>
                <a:cs typeface="Times New Roman"/>
              </a:rPr>
              <a:t>.</a:t>
            </a:r>
            <a:r>
              <a:rPr sz="950" spc="-50" dirty="0">
                <a:solidFill>
                  <a:srgbClr val="959597"/>
                </a:solidFill>
                <a:latin typeface="Times New Roman"/>
                <a:cs typeface="Times New Roman"/>
              </a:rPr>
              <a:t>mackenLiebh.com.l:lr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95267" y="9558553"/>
            <a:ext cx="186182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25" dirty="0">
                <a:solidFill>
                  <a:srgbClr val="858789"/>
                </a:solidFill>
                <a:latin typeface="Times New Roman"/>
                <a:cs typeface="Times New Roman"/>
              </a:rPr>
              <a:t>E</a:t>
            </a:r>
            <a:r>
              <a:rPr sz="850" spc="4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757577"/>
                </a:solidFill>
                <a:latin typeface="Times New Roman"/>
                <a:cs typeface="Times New Roman"/>
              </a:rPr>
              <a:t>Mai</a:t>
            </a:r>
            <a:r>
              <a:rPr sz="950" spc="20" dirty="0">
                <a:solidFill>
                  <a:srgbClr val="757577"/>
                </a:solidFill>
                <a:latin typeface="Times New Roman"/>
                <a:cs typeface="Times New Roman"/>
              </a:rPr>
              <a:t>l</a:t>
            </a:r>
            <a:r>
              <a:rPr sz="950" spc="155" dirty="0">
                <a:solidFill>
                  <a:srgbClr val="959597"/>
                </a:solidFill>
                <a:latin typeface="Times New Roman"/>
                <a:cs typeface="Times New Roman"/>
              </a:rPr>
              <a:t>:</a:t>
            </a:r>
            <a:r>
              <a:rPr sz="950" spc="-5" dirty="0">
                <a:solidFill>
                  <a:srgbClr val="858789"/>
                </a:solidFill>
                <a:latin typeface="Times New Roman"/>
                <a:cs typeface="Times New Roman"/>
              </a:rPr>
              <a:t>espones</a:t>
            </a:r>
            <a:r>
              <a:rPr sz="950" spc="-5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235" dirty="0">
                <a:solidFill>
                  <a:srgbClr val="A8A8AA"/>
                </a:solidFill>
                <a:latin typeface="Times New Roman"/>
                <a:cs typeface="Times New Roman"/>
              </a:rPr>
              <a:t>q</a:t>
            </a:r>
            <a:r>
              <a:rPr sz="950" spc="-30" dirty="0">
                <a:solidFill>
                  <a:srgbClr val="757577"/>
                </a:solidFill>
                <a:latin typeface="Times New Roman"/>
                <a:cs typeface="Times New Roman"/>
              </a:rPr>
              <a:t>mackenziebh.c</a:t>
            </a:r>
            <a:r>
              <a:rPr sz="950" spc="-10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959597"/>
                </a:solidFill>
                <a:latin typeface="Times New Roman"/>
                <a:cs typeface="Times New Roman"/>
              </a:rPr>
              <a:t>om.br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43684" y="456382"/>
            <a:ext cx="88455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20" dirty="0">
                <a:solidFill>
                  <a:srgbClr val="0A0C0F"/>
                </a:solidFill>
                <a:latin typeface="Arial"/>
                <a:cs typeface="Arial"/>
              </a:rPr>
              <a:t>MACKENZ</a:t>
            </a:r>
            <a:r>
              <a:rPr sz="1100" spc="4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00" spc="70" dirty="0">
                <a:solidFill>
                  <a:srgbClr val="0A0C0F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49729" y="626215"/>
            <a:ext cx="121539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solidFill>
                  <a:srgbClr val="4B4D4F"/>
                </a:solidFill>
                <a:latin typeface="Arial"/>
                <a:cs typeface="Arial"/>
              </a:rPr>
              <a:t>ESPORTE</a:t>
            </a:r>
            <a:r>
              <a:rPr sz="1100" spc="5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B4D4F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98262" y="745310"/>
            <a:ext cx="675640" cy="229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spc="10" dirty="0">
                <a:solidFill>
                  <a:srgbClr val="1A1C1F"/>
                </a:solidFill>
                <a:latin typeface="Arial"/>
                <a:cs typeface="Arial"/>
              </a:rPr>
              <a:t>FORMAÇÃO </a:t>
            </a:r>
            <a:r>
              <a:rPr sz="650" spc="-8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650" spc="50" dirty="0">
                <a:solidFill>
                  <a:srgbClr val="0A0C0F"/>
                </a:solidFill>
                <a:latin typeface="Arial"/>
                <a:cs typeface="Arial"/>
              </a:rPr>
              <a:t>D</a:t>
            </a:r>
            <a:r>
              <a:rPr sz="650" spc="-35" dirty="0">
                <a:solidFill>
                  <a:srgbClr val="2A2B2F"/>
                </a:solidFill>
                <a:latin typeface="Arial"/>
                <a:cs typeface="Arial"/>
              </a:rPr>
              <a:t>E</a:t>
            </a:r>
            <a:endParaRPr sz="650">
              <a:latin typeface="Arial"/>
              <a:cs typeface="Arial"/>
            </a:endParaRPr>
          </a:p>
          <a:p>
            <a:pPr marL="5715" algn="ctr">
              <a:lnSpc>
                <a:spcPct val="100000"/>
              </a:lnSpc>
              <a:spcBef>
                <a:spcPts val="175"/>
              </a:spcBef>
            </a:pPr>
            <a:r>
              <a:rPr sz="650" spc="5" dirty="0">
                <a:solidFill>
                  <a:srgbClr val="1A1C1F"/>
                </a:solidFill>
                <a:latin typeface="Times New Roman"/>
                <a:cs typeface="Times New Roman"/>
              </a:rPr>
              <a:t>ATLITAS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36904" y="1367120"/>
            <a:ext cx="6223000" cy="3618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39210">
              <a:lnSpc>
                <a:spcPct val="100000"/>
              </a:lnSpc>
            </a:pP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Belo</a:t>
            </a:r>
            <a:r>
              <a:rPr sz="1150" spc="3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Hor</a:t>
            </a:r>
            <a:r>
              <a:rPr sz="1150" spc="-185" dirty="0">
                <a:solidFill>
                  <a:srgbClr val="4B4D4F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4B4D4F"/>
                </a:solidFill>
                <a:latin typeface="Arial"/>
                <a:cs typeface="Arial"/>
              </a:rPr>
              <a:t>zonte,</a:t>
            </a:r>
            <a:r>
              <a:rPr sz="1150" spc="5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4B4D4F"/>
                </a:solidFill>
                <a:latin typeface="Arial"/>
                <a:cs typeface="Arial"/>
              </a:rPr>
              <a:t>21</a:t>
            </a:r>
            <a:r>
              <a:rPr sz="1150" spc="-1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Março</a:t>
            </a:r>
            <a:r>
              <a:rPr sz="1150" spc="-1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20</a:t>
            </a:r>
            <a:r>
              <a:rPr sz="1150" spc="-110" dirty="0">
                <a:solidFill>
                  <a:srgbClr val="4B4D4F"/>
                </a:solidFill>
                <a:latin typeface="Arial"/>
                <a:cs typeface="Arial"/>
              </a:rPr>
              <a:t>1</a:t>
            </a:r>
            <a:r>
              <a:rPr sz="1150" spc="25" dirty="0">
                <a:solidFill>
                  <a:srgbClr val="4B4D4F"/>
                </a:solidFill>
                <a:latin typeface="Arial"/>
                <a:cs typeface="Arial"/>
              </a:rPr>
              <a:t>6</a:t>
            </a:r>
            <a:r>
              <a:rPr sz="1150" spc="65" dirty="0">
                <a:solidFill>
                  <a:srgbClr val="757577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350">
              <a:latin typeface="Times New Roman"/>
              <a:cs typeface="Times New Roman"/>
            </a:endParaRPr>
          </a:p>
          <a:p>
            <a:pPr marL="1221105" marR="280670" indent="-943610">
              <a:lnSpc>
                <a:spcPts val="1390"/>
              </a:lnSpc>
            </a:pPr>
            <a:r>
              <a:rPr sz="1150" spc="-35" dirty="0">
                <a:solidFill>
                  <a:srgbClr val="1A1C1F"/>
                </a:solidFill>
                <a:latin typeface="Arial"/>
                <a:cs typeface="Arial"/>
              </a:rPr>
              <a:t>TERMO </a:t>
            </a:r>
            <a:r>
              <a:rPr sz="1150" spc="-14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E</a:t>
            </a:r>
            <a:r>
              <a:rPr sz="1150" spc="-8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A0C0F"/>
                </a:solidFill>
                <a:latin typeface="Arial"/>
                <a:cs typeface="Arial"/>
              </a:rPr>
              <a:t>S</a:t>
            </a:r>
            <a:r>
              <a:rPr sz="1150" spc="-40" dirty="0">
                <a:solidFill>
                  <a:srgbClr val="0A0C0F"/>
                </a:solidFill>
                <a:latin typeface="Arial"/>
                <a:cs typeface="Arial"/>
              </a:rPr>
              <a:t>USPE</a:t>
            </a:r>
            <a:r>
              <a:rPr sz="1150" spc="-85" dirty="0">
                <a:solidFill>
                  <a:srgbClr val="0A0C0F"/>
                </a:solidFill>
                <a:latin typeface="Arial"/>
                <a:cs typeface="Arial"/>
              </a:rPr>
              <a:t>N</a:t>
            </a:r>
            <a:r>
              <a:rPr sz="1150" spc="-45" dirty="0">
                <a:solidFill>
                  <a:srgbClr val="0A0C0F"/>
                </a:solidFill>
                <a:latin typeface="Arial"/>
                <a:cs typeface="Arial"/>
              </a:rPr>
              <a:t>SÃO</a:t>
            </a:r>
            <a:r>
              <a:rPr sz="1150" spc="6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A0C0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A0C0F"/>
                </a:solidFill>
                <a:latin typeface="Arial"/>
                <a:cs typeface="Arial"/>
              </a:rPr>
              <a:t>PROCESSO</a:t>
            </a:r>
            <a:r>
              <a:rPr sz="1150" spc="114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254" dirty="0">
                <a:solidFill>
                  <a:srgbClr val="0A0C0F"/>
                </a:solidFill>
                <a:latin typeface="Arial"/>
                <a:cs typeface="Arial"/>
              </a:rPr>
              <a:t>L</a:t>
            </a:r>
            <a:r>
              <a:rPr sz="1150" spc="-80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-120" dirty="0">
                <a:solidFill>
                  <a:srgbClr val="0A0C0F"/>
                </a:solidFill>
                <a:latin typeface="Arial"/>
                <a:cs typeface="Arial"/>
              </a:rPr>
              <a:t>C</a:t>
            </a:r>
            <a:r>
              <a:rPr sz="1150" spc="55" dirty="0">
                <a:solidFill>
                  <a:srgbClr val="0A0C0F"/>
                </a:solidFill>
                <a:latin typeface="Arial"/>
                <a:cs typeface="Arial"/>
              </a:rPr>
              <a:t>ITATÓR</a:t>
            </a:r>
            <a:r>
              <a:rPr sz="1150" spc="-60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O</a:t>
            </a:r>
            <a:r>
              <a:rPr sz="1150" spc="1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PARA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A0C0F"/>
                </a:solidFill>
                <a:latin typeface="Arial"/>
                <a:cs typeface="Arial"/>
              </a:rPr>
              <a:t>O</a:t>
            </a:r>
            <a:r>
              <a:rPr sz="1150" spc="-9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135" dirty="0">
                <a:solidFill>
                  <a:srgbClr val="0A0C0F"/>
                </a:solidFill>
                <a:latin typeface="Arial"/>
                <a:cs typeface="Arial"/>
              </a:rPr>
              <a:t>T</a:t>
            </a:r>
            <a:r>
              <a:rPr sz="1150" spc="-10" dirty="0">
                <a:solidFill>
                  <a:srgbClr val="0A0C0F"/>
                </a:solidFill>
                <a:latin typeface="Arial"/>
                <a:cs typeface="Arial"/>
              </a:rPr>
              <a:t>EM</a:t>
            </a:r>
            <a:r>
              <a:rPr sz="1150" spc="-4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BOMBAS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DE</a:t>
            </a:r>
            <a:r>
              <a:rPr sz="1150" spc="-1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AQUEC</a:t>
            </a:r>
            <a:r>
              <a:rPr sz="1150" spc="70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MENTO</a:t>
            </a:r>
            <a:r>
              <a:rPr sz="1150" spc="4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PA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R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A</a:t>
            </a:r>
            <a:r>
              <a:rPr sz="1150" spc="2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A0C0F"/>
                </a:solidFill>
                <a:latin typeface="Arial"/>
                <a:cs typeface="Arial"/>
              </a:rPr>
              <a:t>P</a:t>
            </a:r>
            <a:r>
              <a:rPr sz="1150" spc="12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A0C0F"/>
                </a:solidFill>
                <a:latin typeface="Arial"/>
                <a:cs typeface="Arial"/>
              </a:rPr>
              <a:t>SC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INA</a:t>
            </a:r>
            <a:r>
              <a:rPr sz="1150" spc="-6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A0C0F"/>
                </a:solidFill>
                <a:latin typeface="Arial"/>
                <a:cs typeface="Arial"/>
              </a:rPr>
              <a:t>_</a:t>
            </a:r>
            <a:r>
              <a:rPr sz="1150" spc="9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ED</a:t>
            </a:r>
            <a:r>
              <a:rPr sz="1150" spc="8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TAL</a:t>
            </a:r>
            <a:r>
              <a:rPr sz="1150" spc="2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A0C0F"/>
                </a:solidFill>
                <a:latin typeface="Arial"/>
                <a:cs typeface="Arial"/>
              </a:rPr>
              <a:t>Nº</a:t>
            </a:r>
            <a:r>
              <a:rPr sz="1150" spc="-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0A0C0F"/>
                </a:solidFill>
                <a:latin typeface="Times New Roman"/>
                <a:cs typeface="Times New Roman"/>
              </a:rPr>
              <a:t>04/</a:t>
            </a:r>
            <a:r>
              <a:rPr sz="1200" spc="-140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200" spc="95" dirty="0">
                <a:solidFill>
                  <a:srgbClr val="0A0C0F"/>
                </a:solidFill>
                <a:latin typeface="Times New Roman"/>
                <a:cs typeface="Times New Roman"/>
              </a:rPr>
              <a:t>2</a:t>
            </a:r>
            <a:r>
              <a:rPr sz="1200" spc="125" dirty="0">
                <a:solidFill>
                  <a:srgbClr val="0A0C0F"/>
                </a:solidFill>
                <a:latin typeface="Times New Roman"/>
                <a:cs typeface="Times New Roman"/>
              </a:rPr>
              <a:t>0</a:t>
            </a:r>
            <a:r>
              <a:rPr sz="1200" spc="6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85" dirty="0">
                <a:solidFill>
                  <a:srgbClr val="0A0C0F"/>
                </a:solidFill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50">
              <a:latin typeface="Times New Roman"/>
              <a:cs typeface="Times New Roman"/>
            </a:endParaRPr>
          </a:p>
          <a:p>
            <a:pPr marL="18415" marR="19050" indent="-6350" algn="just">
              <a:lnSpc>
                <a:spcPts val="1340"/>
              </a:lnSpc>
            </a:pPr>
            <a:r>
              <a:rPr sz="1150" spc="-35" dirty="0">
                <a:solidFill>
                  <a:srgbClr val="2A2B2F"/>
                </a:solidFill>
                <a:latin typeface="Arial"/>
                <a:cs typeface="Arial"/>
              </a:rPr>
              <a:t>A </a:t>
            </a:r>
            <a:r>
              <a:rPr sz="1150" spc="-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A2B2F"/>
                </a:solidFill>
                <a:latin typeface="Arial"/>
                <a:cs typeface="Arial"/>
              </a:rPr>
              <a:t>CON</a:t>
            </a:r>
            <a:r>
              <a:rPr sz="1150" spc="-30" dirty="0">
                <a:solidFill>
                  <a:srgbClr val="2A2B2F"/>
                </a:solidFill>
                <a:latin typeface="Arial"/>
                <a:cs typeface="Arial"/>
              </a:rPr>
              <a:t>C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ORRÊNC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A0C0F"/>
                </a:solidFill>
                <a:latin typeface="Arial"/>
                <a:cs typeface="Arial"/>
              </a:rPr>
              <a:t>N</a:t>
            </a:r>
            <a:r>
              <a:rPr sz="1150" spc="165" dirty="0">
                <a:solidFill>
                  <a:srgbClr val="2A2B2F"/>
                </a:solidFill>
                <a:latin typeface="Arial"/>
                <a:cs typeface="Arial"/>
              </a:rPr>
              <a:t>º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0A0C0F"/>
                </a:solidFill>
                <a:latin typeface="Times New Roman"/>
                <a:cs typeface="Times New Roman"/>
              </a:rPr>
              <a:t>04/</a:t>
            </a:r>
            <a:r>
              <a:rPr sz="1200" spc="-140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200" spc="125" dirty="0">
                <a:solidFill>
                  <a:srgbClr val="0A0C0F"/>
                </a:solidFill>
                <a:latin typeface="Times New Roman"/>
                <a:cs typeface="Times New Roman"/>
              </a:rPr>
              <a:t>20</a:t>
            </a:r>
            <a:r>
              <a:rPr sz="1200" spc="40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85" dirty="0">
                <a:solidFill>
                  <a:srgbClr val="0A0C0F"/>
                </a:solidFill>
                <a:latin typeface="Times New Roman"/>
                <a:cs typeface="Times New Roman"/>
              </a:rPr>
              <a:t>6</a:t>
            </a:r>
            <a:r>
              <a:rPr sz="1200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200" spc="-105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200" spc="530" dirty="0">
                <a:solidFill>
                  <a:srgbClr val="0A0C0F"/>
                </a:solidFill>
                <a:latin typeface="Times New Roman"/>
                <a:cs typeface="Times New Roman"/>
              </a:rPr>
              <a:t>-</a:t>
            </a:r>
            <a:r>
              <a:rPr sz="1200" spc="145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PARA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AQ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U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A0C0F"/>
                </a:solidFill>
                <a:latin typeface="Arial"/>
                <a:cs typeface="Arial"/>
              </a:rPr>
              <a:t>S</a:t>
            </a:r>
            <a:r>
              <a:rPr sz="1150" spc="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A0C0F"/>
                </a:solidFill>
                <a:latin typeface="Arial"/>
                <a:cs typeface="Arial"/>
              </a:rPr>
              <a:t>ÇÃO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DE</a:t>
            </a:r>
            <a:r>
              <a:rPr sz="1150" spc="-1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BOMBAS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A0C0F"/>
                </a:solidFill>
                <a:latin typeface="Arial"/>
                <a:cs typeface="Arial"/>
              </a:rPr>
              <a:t>AQUEC</a:t>
            </a:r>
            <a:r>
              <a:rPr sz="1150" spc="5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0A0C0F"/>
                </a:solidFill>
                <a:latin typeface="Arial"/>
                <a:cs typeface="Arial"/>
              </a:rPr>
              <a:t>ME</a:t>
            </a:r>
            <a:r>
              <a:rPr sz="1150" spc="-55" dirty="0">
                <a:solidFill>
                  <a:srgbClr val="0A0C0F"/>
                </a:solidFill>
                <a:latin typeface="Arial"/>
                <a:cs typeface="Arial"/>
              </a:rPr>
              <a:t>N</a:t>
            </a:r>
            <a:r>
              <a:rPr sz="1150" spc="-50" dirty="0">
                <a:solidFill>
                  <a:srgbClr val="2A2B2F"/>
                </a:solidFill>
                <a:latin typeface="Arial"/>
                <a:cs typeface="Arial"/>
              </a:rPr>
              <a:t>TO</a:t>
            </a:r>
            <a:r>
              <a:rPr sz="1150" spc="-2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A2B2F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A1C1F"/>
                </a:solidFill>
                <a:latin typeface="Arial"/>
                <a:cs typeface="Arial"/>
              </a:rPr>
              <a:t>P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A1C1F"/>
                </a:solidFill>
                <a:latin typeface="Arial"/>
                <a:cs typeface="Arial"/>
              </a:rPr>
              <a:t>SC</a:t>
            </a:r>
            <a:r>
              <a:rPr sz="1150" spc="-20" dirty="0">
                <a:solidFill>
                  <a:srgbClr val="1A1C1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A1C1F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A1C1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A0C0F"/>
                </a:solidFill>
                <a:latin typeface="Arial"/>
                <a:cs typeface="Arial"/>
              </a:rPr>
              <a:t>CAPA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TÉ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RM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A0C0F"/>
                </a:solidFill>
                <a:latin typeface="Arial"/>
                <a:cs typeface="Arial"/>
              </a:rPr>
              <a:t>CA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A0C0F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A0C0F"/>
                </a:solidFill>
                <a:latin typeface="Arial"/>
                <a:cs typeface="Arial"/>
              </a:rPr>
              <a:t>COBRI</a:t>
            </a:r>
            <a:r>
              <a:rPr sz="1150" spc="25" dirty="0">
                <a:solidFill>
                  <a:srgbClr val="0A0C0F"/>
                </a:solidFill>
                <a:latin typeface="Arial"/>
                <a:cs typeface="Arial"/>
              </a:rPr>
              <a:t>R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A0C0F"/>
                </a:solidFill>
                <a:latin typeface="Arial"/>
                <a:cs typeface="Arial"/>
              </a:rPr>
              <a:t>P</a:t>
            </a:r>
            <a:r>
              <a:rPr sz="1150" spc="12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A0C0F"/>
                </a:solidFill>
                <a:latin typeface="Arial"/>
                <a:cs typeface="Arial"/>
              </a:rPr>
              <a:t>SC</a:t>
            </a:r>
            <a:r>
              <a:rPr sz="1150" spc="2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N</a:t>
            </a:r>
            <a:r>
              <a:rPr sz="1150" spc="-80" dirty="0">
                <a:solidFill>
                  <a:srgbClr val="0A0C0F"/>
                </a:solidFill>
                <a:latin typeface="Arial"/>
                <a:cs typeface="Arial"/>
              </a:rPr>
              <a:t>A</a:t>
            </a:r>
            <a:r>
              <a:rPr sz="1150" spc="415" dirty="0">
                <a:solidFill>
                  <a:srgbClr val="2A2B2F"/>
                </a:solidFill>
                <a:latin typeface="Arial"/>
                <a:cs typeface="Arial"/>
              </a:rPr>
              <a:t>,</a:t>
            </a:r>
            <a:r>
              <a:rPr sz="1150" spc="-1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A0C0F"/>
                </a:solidFill>
                <a:latin typeface="Arial"/>
                <a:cs typeface="Arial"/>
              </a:rPr>
              <a:t>ATE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ND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A0C0F"/>
                </a:solidFill>
                <a:latin typeface="Arial"/>
                <a:cs typeface="Arial"/>
              </a:rPr>
              <a:t>ME</a:t>
            </a:r>
            <a:r>
              <a:rPr sz="1150" spc="-90" dirty="0">
                <a:solidFill>
                  <a:srgbClr val="0A0C0F"/>
                </a:solidFill>
                <a:latin typeface="Arial"/>
                <a:cs typeface="Arial"/>
              </a:rPr>
              <a:t>N</a:t>
            </a:r>
            <a:r>
              <a:rPr sz="1150" spc="-25" dirty="0">
                <a:solidFill>
                  <a:srgbClr val="2A2B2F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A2B2F"/>
                </a:solidFill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  <a:p>
            <a:pPr marL="18415" algn="just">
              <a:lnSpc>
                <a:spcPts val="1345"/>
              </a:lnSpc>
            </a:pPr>
            <a:r>
              <a:rPr sz="1150" spc="30" dirty="0">
                <a:solidFill>
                  <a:srgbClr val="2A2B2F"/>
                </a:solidFill>
                <a:latin typeface="Arial"/>
                <a:cs typeface="Arial"/>
              </a:rPr>
              <a:t>UN </a:t>
            </a:r>
            <a:r>
              <a:rPr sz="1150" spc="-13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DADE</a:t>
            </a:r>
            <a:r>
              <a:rPr sz="1150" spc="7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A0C0F"/>
                </a:solidFill>
                <a:latin typeface="Arial"/>
                <a:cs typeface="Arial"/>
              </a:rPr>
              <a:t>DO</a:t>
            </a:r>
            <a:r>
              <a:rPr sz="1150" spc="-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A0C0F"/>
                </a:solidFill>
                <a:latin typeface="Arial"/>
                <a:cs typeface="Arial"/>
              </a:rPr>
              <a:t>MACKENZ</a:t>
            </a:r>
            <a:r>
              <a:rPr sz="1150" spc="8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0A0C0F"/>
                </a:solidFill>
                <a:latin typeface="Arial"/>
                <a:cs typeface="Arial"/>
              </a:rPr>
              <a:t>E</a:t>
            </a:r>
            <a:r>
              <a:rPr sz="1150" spc="3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A0C0F"/>
                </a:solidFill>
                <a:latin typeface="Arial"/>
                <a:cs typeface="Arial"/>
              </a:rPr>
              <a:t>ES</a:t>
            </a:r>
            <a:r>
              <a:rPr sz="1150" spc="-155" dirty="0">
                <a:solidFill>
                  <a:srgbClr val="0A0C0F"/>
                </a:solidFill>
                <a:latin typeface="Arial"/>
                <a:cs typeface="Arial"/>
              </a:rPr>
              <a:t>P</a:t>
            </a:r>
            <a:r>
              <a:rPr sz="1150" spc="-40" dirty="0">
                <a:solidFill>
                  <a:srgbClr val="0A0C0F"/>
                </a:solidFill>
                <a:latin typeface="Arial"/>
                <a:cs typeface="Arial"/>
              </a:rPr>
              <a:t>ORTE</a:t>
            </a:r>
            <a:r>
              <a:rPr sz="1150" spc="-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A0C0F"/>
                </a:solidFill>
                <a:latin typeface="Arial"/>
                <a:cs typeface="Arial"/>
              </a:rPr>
              <a:t>C</a:t>
            </a:r>
            <a:r>
              <a:rPr sz="1150" spc="-85" dirty="0">
                <a:solidFill>
                  <a:srgbClr val="0A0C0F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UB</a:t>
            </a:r>
            <a:r>
              <a:rPr sz="1150" spc="-90" dirty="0">
                <a:solidFill>
                  <a:srgbClr val="0A0C0F"/>
                </a:solidFill>
                <a:latin typeface="Arial"/>
                <a:cs typeface="Arial"/>
              </a:rPr>
              <a:t>E</a:t>
            </a:r>
            <a:r>
              <a:rPr sz="1150" spc="390" dirty="0">
                <a:solidFill>
                  <a:srgbClr val="2A2B2F"/>
                </a:solidFill>
                <a:latin typeface="Arial"/>
                <a:cs typeface="Arial"/>
              </a:rPr>
              <a:t>,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teve</a:t>
            </a:r>
            <a:r>
              <a:rPr sz="1150" spc="9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o</a:t>
            </a:r>
            <a:r>
              <a:rPr sz="1150" spc="4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626466"/>
                </a:solidFill>
                <a:latin typeface="Arial"/>
                <a:cs typeface="Arial"/>
              </a:rPr>
              <a:t>in</a:t>
            </a:r>
            <a:r>
              <a:rPr sz="1150" spc="-135" dirty="0">
                <a:solidFill>
                  <a:srgbClr val="626466"/>
                </a:solidFill>
                <a:latin typeface="Arial"/>
                <a:cs typeface="Arial"/>
              </a:rPr>
              <a:t>í</a:t>
            </a:r>
            <a:r>
              <a:rPr sz="1150" spc="-30" dirty="0">
                <a:solidFill>
                  <a:srgbClr val="626466"/>
                </a:solidFill>
                <a:latin typeface="Arial"/>
                <a:cs typeface="Arial"/>
              </a:rPr>
              <a:t>cio</a:t>
            </a:r>
            <a:r>
              <a:rPr sz="1150" spc="60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4B4D4F"/>
                </a:solidFill>
                <a:latin typeface="Arial"/>
                <a:cs typeface="Arial"/>
              </a:rPr>
              <a:t>da</a:t>
            </a:r>
            <a:r>
              <a:rPr sz="1150" spc="10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4B4D4F"/>
                </a:solidFill>
                <a:latin typeface="Arial"/>
                <a:cs typeface="Arial"/>
              </a:rPr>
              <a:t>sua</a:t>
            </a:r>
            <a:r>
              <a:rPr sz="1150" spc="12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4B4D4F"/>
                </a:solidFill>
                <a:latin typeface="Arial"/>
                <a:cs typeface="Arial"/>
              </a:rPr>
              <a:t>Sessão</a:t>
            </a:r>
            <a:r>
              <a:rPr sz="1150" spc="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4B4D4F"/>
                </a:solidFill>
                <a:latin typeface="Arial"/>
                <a:cs typeface="Arial"/>
              </a:rPr>
              <a:t>Pub</a:t>
            </a:r>
            <a:r>
              <a:rPr sz="1150" spc="-50" dirty="0">
                <a:solidFill>
                  <a:srgbClr val="4B4D4F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ica</a:t>
            </a:r>
            <a:r>
              <a:rPr sz="1150" spc="6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no</a:t>
            </a:r>
            <a:r>
              <a:rPr sz="1150" spc="2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d</a:t>
            </a:r>
            <a:r>
              <a:rPr sz="1150" spc="25" dirty="0">
                <a:solidFill>
                  <a:srgbClr val="4B4D4F"/>
                </a:solidFill>
                <a:latin typeface="Arial"/>
                <a:cs typeface="Arial"/>
              </a:rPr>
              <a:t>i</a:t>
            </a:r>
            <a:r>
              <a:rPr sz="1150" spc="-100" dirty="0">
                <a:solidFill>
                  <a:srgbClr val="4B4D4F"/>
                </a:solidFill>
                <a:latin typeface="Arial"/>
                <a:cs typeface="Arial"/>
              </a:rPr>
              <a:t>a</a:t>
            </a:r>
            <a:r>
              <a:rPr sz="1150" spc="13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626466"/>
                </a:solidFill>
                <a:latin typeface="Arial"/>
                <a:cs typeface="Arial"/>
              </a:rPr>
              <a:t>1</a:t>
            </a:r>
            <a:r>
              <a:rPr sz="1150" spc="135" dirty="0">
                <a:solidFill>
                  <a:srgbClr val="626466"/>
                </a:solidFill>
                <a:latin typeface="Arial"/>
                <a:cs typeface="Arial"/>
              </a:rPr>
              <a:t>1</a:t>
            </a:r>
            <a:r>
              <a:rPr sz="1150" spc="-15" dirty="0">
                <a:solidFill>
                  <a:srgbClr val="4B4D4F"/>
                </a:solidFill>
                <a:latin typeface="Arial"/>
                <a:cs typeface="Arial"/>
              </a:rPr>
              <a:t>de</a:t>
            </a:r>
            <a:endParaRPr sz="11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50"/>
              </a:spcBef>
            </a:pPr>
            <a:r>
              <a:rPr sz="1150" spc="-60" dirty="0">
                <a:solidFill>
                  <a:srgbClr val="757577"/>
                </a:solidFill>
                <a:latin typeface="Arial"/>
                <a:cs typeface="Arial"/>
              </a:rPr>
              <a:t>m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arço</a:t>
            </a:r>
            <a:r>
              <a:rPr sz="1150" spc="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B4D4F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20</a:t>
            </a:r>
            <a:r>
              <a:rPr sz="1150" spc="-110" dirty="0">
                <a:solidFill>
                  <a:srgbClr val="4B4D4F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4B4D4F"/>
                </a:solidFill>
                <a:latin typeface="Arial"/>
                <a:cs typeface="Arial"/>
              </a:rPr>
              <a:t>6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as</a:t>
            </a:r>
            <a:r>
              <a:rPr sz="1150" spc="9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A3B3F"/>
                </a:solidFill>
                <a:latin typeface="Arial"/>
                <a:cs typeface="Arial"/>
              </a:rPr>
              <a:t>1</a:t>
            </a:r>
            <a:r>
              <a:rPr sz="1150" spc="-30" dirty="0">
                <a:solidFill>
                  <a:srgbClr val="3A3B3F"/>
                </a:solidFill>
                <a:latin typeface="Arial"/>
                <a:cs typeface="Arial"/>
              </a:rPr>
              <a:t>3h30m</a:t>
            </a:r>
            <a:r>
              <a:rPr sz="1150" spc="25" dirty="0">
                <a:solidFill>
                  <a:srgbClr val="3A3B3F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3A3B3F"/>
                </a:solidFill>
                <a:latin typeface="Arial"/>
                <a:cs typeface="Arial"/>
              </a:rPr>
              <a:t>n</a:t>
            </a:r>
            <a:r>
              <a:rPr sz="1150" spc="-9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B4D4F"/>
                </a:solidFill>
                <a:latin typeface="Arial"/>
                <a:cs typeface="Arial"/>
              </a:rPr>
              <a:t>tendo</a:t>
            </a:r>
            <a:r>
              <a:rPr sz="1150" spc="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A3B3F"/>
                </a:solidFill>
                <a:latin typeface="Arial"/>
                <a:cs typeface="Arial"/>
              </a:rPr>
              <a:t>como</a:t>
            </a:r>
            <a:r>
              <a:rPr sz="1150" spc="3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empresas</a:t>
            </a:r>
            <a:r>
              <a:rPr sz="1150" spc="7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A3B3F"/>
                </a:solidFill>
                <a:latin typeface="Arial"/>
                <a:cs typeface="Arial"/>
              </a:rPr>
              <a:t>habilitada</a:t>
            </a:r>
            <a:r>
              <a:rPr sz="1150" spc="75" dirty="0">
                <a:solidFill>
                  <a:srgbClr val="3A3B3F"/>
                </a:solidFill>
                <a:latin typeface="Arial"/>
                <a:cs typeface="Arial"/>
              </a:rPr>
              <a:t>s</a:t>
            </a:r>
            <a:r>
              <a:rPr sz="1150" spc="65" dirty="0">
                <a:solidFill>
                  <a:srgbClr val="626466"/>
                </a:solidFill>
                <a:latin typeface="Arial"/>
                <a:cs typeface="Arial"/>
              </a:rPr>
              <a:t>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00">
              <a:latin typeface="Times New Roman"/>
              <a:cs typeface="Times New Roman"/>
            </a:endParaRPr>
          </a:p>
          <a:p>
            <a:pPr marL="236220">
              <a:lnSpc>
                <a:spcPts val="1415"/>
              </a:lnSpc>
            </a:pPr>
            <a:r>
              <a:rPr sz="1150" spc="120" dirty="0">
                <a:solidFill>
                  <a:srgbClr val="4B4D4F"/>
                </a:solidFill>
                <a:latin typeface="Arial"/>
                <a:cs typeface="Arial"/>
              </a:rPr>
              <a:t>./ </a:t>
            </a:r>
            <a:r>
              <a:rPr sz="1150" spc="1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FORTA</a:t>
            </a:r>
            <a:r>
              <a:rPr sz="1150" spc="-10" dirty="0">
                <a:solidFill>
                  <a:srgbClr val="0A0C0F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A0C0F"/>
                </a:solidFill>
                <a:latin typeface="Arial"/>
                <a:cs typeface="Arial"/>
              </a:rPr>
              <a:t>P</a:t>
            </a:r>
            <a:r>
              <a:rPr sz="1150" spc="12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A0C0F"/>
                </a:solidFill>
                <a:latin typeface="Arial"/>
                <a:cs typeface="Arial"/>
              </a:rPr>
              <a:t>SC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INAS</a:t>
            </a:r>
            <a:r>
              <a:rPr sz="1150" spc="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A0C0F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TDA</a:t>
            </a:r>
            <a:r>
              <a:rPr sz="1150" spc="7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3A3B3F"/>
                </a:solidFill>
                <a:latin typeface="Arial"/>
                <a:cs typeface="Arial"/>
              </a:rPr>
              <a:t>-</a:t>
            </a:r>
            <a:r>
              <a:rPr sz="1150" spc="-2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A0C0F"/>
                </a:solidFill>
                <a:latin typeface="Arial"/>
                <a:cs typeface="Arial"/>
              </a:rPr>
              <a:t>CNPJ:</a:t>
            </a:r>
            <a:r>
              <a:rPr sz="1150" spc="5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A0C0F"/>
                </a:solidFill>
                <a:latin typeface="Times New Roman"/>
                <a:cs typeface="Times New Roman"/>
              </a:rPr>
              <a:t>04.226</a:t>
            </a:r>
            <a:r>
              <a:rPr sz="1200" spc="70" dirty="0">
                <a:solidFill>
                  <a:srgbClr val="0A0C0F"/>
                </a:solidFill>
                <a:latin typeface="Times New Roman"/>
                <a:cs typeface="Times New Roman"/>
              </a:rPr>
              <a:t>.</a:t>
            </a:r>
            <a:r>
              <a:rPr sz="1200" spc="185" dirty="0">
                <a:solidFill>
                  <a:srgbClr val="0A0C0F"/>
                </a:solidFill>
                <a:latin typeface="Times New Roman"/>
                <a:cs typeface="Times New Roman"/>
              </a:rPr>
              <a:t>6</a:t>
            </a:r>
            <a:r>
              <a:rPr sz="1200" spc="8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10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80" dirty="0">
                <a:solidFill>
                  <a:srgbClr val="0A0C0F"/>
                </a:solidFill>
                <a:latin typeface="Times New Roman"/>
                <a:cs typeface="Times New Roman"/>
              </a:rPr>
              <a:t>/</a:t>
            </a:r>
            <a:r>
              <a:rPr sz="1200" spc="-100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200" spc="100" dirty="0">
                <a:solidFill>
                  <a:srgbClr val="0A0C0F"/>
                </a:solidFill>
                <a:latin typeface="Times New Roman"/>
                <a:cs typeface="Times New Roman"/>
              </a:rPr>
              <a:t>00</a:t>
            </a:r>
            <a:r>
              <a:rPr sz="1200" spc="135" dirty="0">
                <a:solidFill>
                  <a:srgbClr val="0A0C0F"/>
                </a:solidFill>
                <a:latin typeface="Times New Roman"/>
                <a:cs typeface="Times New Roman"/>
              </a:rPr>
              <a:t>0</a:t>
            </a:r>
            <a:r>
              <a:rPr sz="1200" spc="1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20" dirty="0">
                <a:solidFill>
                  <a:srgbClr val="0A0C0F"/>
                </a:solidFill>
                <a:latin typeface="Times New Roman"/>
                <a:cs typeface="Times New Roman"/>
              </a:rPr>
              <a:t>4-03</a:t>
            </a:r>
            <a:endParaRPr sz="1200">
              <a:latin typeface="Times New Roman"/>
              <a:cs typeface="Times New Roman"/>
            </a:endParaRPr>
          </a:p>
          <a:p>
            <a:pPr marL="236220">
              <a:lnSpc>
                <a:spcPts val="1415"/>
              </a:lnSpc>
            </a:pPr>
            <a:r>
              <a:rPr sz="1150" spc="120" dirty="0">
                <a:solidFill>
                  <a:srgbClr val="626466"/>
                </a:solidFill>
                <a:latin typeface="Arial"/>
                <a:cs typeface="Arial"/>
              </a:rPr>
              <a:t>./ </a:t>
            </a:r>
            <a:r>
              <a:rPr sz="1150" spc="130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MUNDO</a:t>
            </a:r>
            <a:r>
              <a:rPr sz="1150" spc="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A0C0F"/>
                </a:solidFill>
                <a:latin typeface="Arial"/>
                <a:cs typeface="Arial"/>
              </a:rPr>
              <a:t>ÁGUA</a:t>
            </a:r>
            <a:r>
              <a:rPr sz="1150" spc="12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A0C0F"/>
                </a:solidFill>
                <a:latin typeface="Arial"/>
                <a:cs typeface="Arial"/>
              </a:rPr>
              <a:t>SHOW</a:t>
            </a:r>
            <a:r>
              <a:rPr sz="1150" spc="8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COMÉRC</a:t>
            </a:r>
            <a:r>
              <a:rPr sz="1150" spc="-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O</a:t>
            </a:r>
            <a:r>
              <a:rPr sz="1150" spc="1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A0C0F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TDA</a:t>
            </a:r>
            <a:r>
              <a:rPr sz="1150" spc="7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1A1C1F"/>
                </a:solidFill>
                <a:latin typeface="Arial"/>
                <a:cs typeface="Arial"/>
              </a:rPr>
              <a:t>-</a:t>
            </a:r>
            <a:r>
              <a:rPr sz="1150" spc="-2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CNP</a:t>
            </a:r>
            <a:r>
              <a:rPr sz="1150" spc="35" dirty="0">
                <a:solidFill>
                  <a:srgbClr val="0A0C0F"/>
                </a:solidFill>
                <a:latin typeface="Arial"/>
                <a:cs typeface="Arial"/>
              </a:rPr>
              <a:t>J</a:t>
            </a:r>
            <a:r>
              <a:rPr sz="1150" spc="200" dirty="0">
                <a:solidFill>
                  <a:srgbClr val="2A2B2F"/>
                </a:solidFill>
                <a:latin typeface="Arial"/>
                <a:cs typeface="Arial"/>
              </a:rPr>
              <a:t>:</a:t>
            </a:r>
            <a:r>
              <a:rPr sz="1150" spc="-13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25" dirty="0">
                <a:solidFill>
                  <a:srgbClr val="0A0C0F"/>
                </a:solidFill>
                <a:latin typeface="Times New Roman"/>
                <a:cs typeface="Times New Roman"/>
              </a:rPr>
              <a:t>0</a:t>
            </a:r>
            <a:r>
              <a:rPr sz="1200" spc="65" dirty="0">
                <a:solidFill>
                  <a:srgbClr val="0A0C0F"/>
                </a:solidFill>
                <a:latin typeface="Times New Roman"/>
                <a:cs typeface="Times New Roman"/>
              </a:rPr>
              <a:t>.</a:t>
            </a:r>
            <a:r>
              <a:rPr sz="1200" spc="135" dirty="0">
                <a:solidFill>
                  <a:srgbClr val="0A0C0F"/>
                </a:solidFill>
                <a:latin typeface="Times New Roman"/>
                <a:cs typeface="Times New Roman"/>
              </a:rPr>
              <a:t>2</a:t>
            </a:r>
            <a:r>
              <a:rPr sz="1200" spc="3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85" dirty="0">
                <a:solidFill>
                  <a:srgbClr val="0A0C0F"/>
                </a:solidFill>
                <a:latin typeface="Times New Roman"/>
                <a:cs typeface="Times New Roman"/>
              </a:rPr>
              <a:t>2.70</a:t>
            </a:r>
            <a:r>
              <a:rPr sz="1200" spc="80" dirty="0">
                <a:solidFill>
                  <a:srgbClr val="0A0C0F"/>
                </a:solidFill>
                <a:latin typeface="Times New Roman"/>
                <a:cs typeface="Times New Roman"/>
              </a:rPr>
              <a:t>5</a:t>
            </a:r>
            <a:r>
              <a:rPr sz="1200" spc="135" dirty="0">
                <a:solidFill>
                  <a:srgbClr val="0A0C0F"/>
                </a:solidFill>
                <a:latin typeface="Times New Roman"/>
                <a:cs typeface="Times New Roman"/>
              </a:rPr>
              <a:t>000</a:t>
            </a:r>
            <a:r>
              <a:rPr sz="1200" spc="3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20" dirty="0">
                <a:solidFill>
                  <a:srgbClr val="3A3B3F"/>
                </a:solidFill>
                <a:latin typeface="Times New Roman"/>
                <a:cs typeface="Times New Roman"/>
              </a:rPr>
              <a:t>-</a:t>
            </a:r>
            <a:r>
              <a:rPr sz="1200" spc="95" dirty="0">
                <a:solidFill>
                  <a:srgbClr val="1A1C1F"/>
                </a:solidFill>
                <a:latin typeface="Times New Roman"/>
                <a:cs typeface="Times New Roman"/>
              </a:rPr>
              <a:t>26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2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150" spc="-70" dirty="0">
                <a:solidFill>
                  <a:srgbClr val="4B4D4F"/>
                </a:solidFill>
                <a:latin typeface="Arial"/>
                <a:cs typeface="Arial"/>
              </a:rPr>
              <a:t>Que</a:t>
            </a:r>
            <a:r>
              <a:rPr sz="1150" spc="1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apresentaram</a:t>
            </a:r>
            <a:r>
              <a:rPr sz="1150" spc="10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A3B3F"/>
                </a:solidFill>
                <a:latin typeface="Arial"/>
                <a:cs typeface="Arial"/>
              </a:rPr>
              <a:t>dev</a:t>
            </a:r>
            <a:r>
              <a:rPr sz="1150" spc="-45" dirty="0">
                <a:solidFill>
                  <a:srgbClr val="3A3B3F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A3B3F"/>
                </a:solidFill>
                <a:latin typeface="Arial"/>
                <a:cs typeface="Arial"/>
              </a:rPr>
              <a:t>damente</a:t>
            </a:r>
            <a:r>
              <a:rPr sz="1150" spc="5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suas</a:t>
            </a:r>
            <a:r>
              <a:rPr sz="1150" spc="4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A0C0F"/>
                </a:solidFill>
                <a:latin typeface="Arial"/>
                <a:cs typeface="Arial"/>
              </a:rPr>
              <a:t>PROPOSTAS</a:t>
            </a:r>
            <a:r>
              <a:rPr sz="1150" spc="2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COMERC</a:t>
            </a:r>
            <a:r>
              <a:rPr sz="1150" spc="-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175" dirty="0">
                <a:solidFill>
                  <a:srgbClr val="0A0C0F"/>
                </a:solidFill>
                <a:latin typeface="Arial"/>
                <a:cs typeface="Arial"/>
              </a:rPr>
              <a:t>A</a:t>
            </a:r>
            <a:r>
              <a:rPr sz="1150" spc="5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-65" dirty="0">
                <a:solidFill>
                  <a:srgbClr val="0A0C0F"/>
                </a:solidFill>
                <a:latin typeface="Arial"/>
                <a:cs typeface="Arial"/>
              </a:rPr>
              <a:t>S</a:t>
            </a:r>
            <a:r>
              <a:rPr sz="1150" spc="330" dirty="0">
                <a:solidFill>
                  <a:srgbClr val="0A0C0F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 marL="24765" marR="6350" indent="-6350" algn="just">
              <a:lnSpc>
                <a:spcPct val="146800"/>
              </a:lnSpc>
              <a:spcBef>
                <a:spcPts val="615"/>
              </a:spcBef>
            </a:pPr>
            <a:r>
              <a:rPr sz="1150" spc="-135" dirty="0">
                <a:solidFill>
                  <a:srgbClr val="4B4D4F"/>
                </a:solidFill>
                <a:latin typeface="Arial"/>
                <a:cs typeface="Arial"/>
              </a:rPr>
              <a:t>A 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empresa </a:t>
            </a:r>
            <a:r>
              <a:rPr sz="1150" spc="5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A1C1F"/>
                </a:solidFill>
                <a:latin typeface="Arial"/>
                <a:cs typeface="Arial"/>
              </a:rPr>
              <a:t>FORTA</a:t>
            </a:r>
            <a:r>
              <a:rPr sz="1150" spc="-15" dirty="0">
                <a:solidFill>
                  <a:srgbClr val="1A1C1F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A0C0F"/>
                </a:solidFill>
                <a:latin typeface="Arial"/>
                <a:cs typeface="Arial"/>
              </a:rPr>
              <a:t>P</a:t>
            </a:r>
            <a:r>
              <a:rPr sz="1150" spc="12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A0C0F"/>
                </a:solidFill>
                <a:latin typeface="Arial"/>
                <a:cs typeface="Arial"/>
              </a:rPr>
              <a:t>SC</a:t>
            </a:r>
            <a:r>
              <a:rPr sz="1150" spc="2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NAS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A0C0F"/>
                </a:solidFill>
                <a:latin typeface="Arial"/>
                <a:cs typeface="Arial"/>
              </a:rPr>
              <a:t>LTDA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2A2B2F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A0C0F"/>
                </a:solidFill>
                <a:latin typeface="Arial"/>
                <a:cs typeface="Arial"/>
              </a:rPr>
              <a:t>CNP</a:t>
            </a:r>
            <a:r>
              <a:rPr sz="1150" spc="30" dirty="0">
                <a:solidFill>
                  <a:srgbClr val="0A0C0F"/>
                </a:solidFill>
                <a:latin typeface="Arial"/>
                <a:cs typeface="Arial"/>
              </a:rPr>
              <a:t>J</a:t>
            </a:r>
            <a:r>
              <a:rPr sz="1150" spc="330" dirty="0">
                <a:solidFill>
                  <a:srgbClr val="2A2B2F"/>
                </a:solidFill>
                <a:latin typeface="Arial"/>
                <a:cs typeface="Arial"/>
              </a:rPr>
              <a:t>:</a:t>
            </a:r>
            <a:r>
              <a:rPr sz="1150" spc="-7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A0C0F"/>
                </a:solidFill>
                <a:latin typeface="Times New Roman"/>
                <a:cs typeface="Times New Roman"/>
              </a:rPr>
              <a:t>04</a:t>
            </a:r>
            <a:r>
              <a:rPr sz="1200" spc="75" dirty="0">
                <a:solidFill>
                  <a:srgbClr val="0A0C0F"/>
                </a:solidFill>
                <a:latin typeface="Times New Roman"/>
                <a:cs typeface="Times New Roman"/>
              </a:rPr>
              <a:t>.</a:t>
            </a:r>
            <a:r>
              <a:rPr sz="1200" spc="95" dirty="0">
                <a:solidFill>
                  <a:srgbClr val="0A0C0F"/>
                </a:solidFill>
                <a:latin typeface="Times New Roman"/>
                <a:cs typeface="Times New Roman"/>
              </a:rPr>
              <a:t>22</a:t>
            </a:r>
            <a:r>
              <a:rPr sz="1200" spc="145" dirty="0">
                <a:solidFill>
                  <a:srgbClr val="0A0C0F"/>
                </a:solidFill>
                <a:latin typeface="Times New Roman"/>
                <a:cs typeface="Times New Roman"/>
              </a:rPr>
              <a:t>6</a:t>
            </a:r>
            <a:r>
              <a:rPr sz="1200" spc="-15" dirty="0">
                <a:solidFill>
                  <a:srgbClr val="2A2B2F"/>
                </a:solidFill>
                <a:latin typeface="Times New Roman"/>
                <a:cs typeface="Times New Roman"/>
              </a:rPr>
              <a:t>.</a:t>
            </a:r>
            <a:r>
              <a:rPr sz="1200" spc="155" dirty="0">
                <a:solidFill>
                  <a:srgbClr val="0A0C0F"/>
                </a:solidFill>
                <a:latin typeface="Times New Roman"/>
                <a:cs typeface="Times New Roman"/>
              </a:rPr>
              <a:t>6</a:t>
            </a:r>
            <a:r>
              <a:rPr sz="1200" spc="114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6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35" dirty="0">
                <a:solidFill>
                  <a:srgbClr val="0A0C0F"/>
                </a:solidFill>
                <a:latin typeface="Times New Roman"/>
                <a:cs typeface="Times New Roman"/>
              </a:rPr>
              <a:t>/000</a:t>
            </a:r>
            <a:r>
              <a:rPr sz="1200" spc="110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20" dirty="0">
                <a:solidFill>
                  <a:srgbClr val="0A0C0F"/>
                </a:solidFill>
                <a:latin typeface="Times New Roman"/>
                <a:cs typeface="Times New Roman"/>
              </a:rPr>
              <a:t>4-03</a:t>
            </a:r>
            <a:r>
              <a:rPr sz="1200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200" spc="-95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150" spc="-5" dirty="0">
                <a:solidFill>
                  <a:srgbClr val="4B4D4F"/>
                </a:solidFill>
                <a:latin typeface="Arial"/>
                <a:cs typeface="Arial"/>
              </a:rPr>
              <a:t>foi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 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4B4D4F"/>
                </a:solidFill>
                <a:latin typeface="Arial"/>
                <a:cs typeface="Arial"/>
              </a:rPr>
              <a:t>vencedora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B4D4F"/>
                </a:solidFill>
                <a:latin typeface="Arial"/>
                <a:cs typeface="Arial"/>
              </a:rPr>
              <a:t>do</a:t>
            </a:r>
            <a:r>
              <a:rPr sz="1150" spc="-1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4B4D4F"/>
                </a:solidFill>
                <a:latin typeface="Arial"/>
                <a:cs typeface="Arial"/>
              </a:rPr>
              <a:t>processo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-11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A1C1F"/>
                </a:solidFill>
                <a:latin typeface="Arial"/>
                <a:cs typeface="Arial"/>
              </a:rPr>
              <a:t>TEM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A0C0F"/>
                </a:solidFill>
                <a:latin typeface="Times New Roman"/>
                <a:cs typeface="Times New Roman"/>
              </a:rPr>
              <a:t>02</a:t>
            </a:r>
            <a:r>
              <a:rPr sz="1200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200" spc="65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3A3B3F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A3B3F"/>
                </a:solidFill>
                <a:latin typeface="Arial"/>
                <a:cs typeface="Arial"/>
              </a:rPr>
              <a:t>apresentar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o </a:t>
            </a:r>
            <a:r>
              <a:rPr sz="1150" spc="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A3B3F"/>
                </a:solidFill>
                <a:latin typeface="Arial"/>
                <a:cs typeface="Arial"/>
              </a:rPr>
              <a:t>menor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4B4D4F"/>
                </a:solidFill>
                <a:latin typeface="Arial"/>
                <a:cs typeface="Arial"/>
              </a:rPr>
              <a:t>va</a:t>
            </a:r>
            <a:r>
              <a:rPr sz="1150" spc="-21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A2B2F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or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A3B3F"/>
                </a:solidFill>
                <a:latin typeface="Arial"/>
                <a:cs typeface="Arial"/>
              </a:rPr>
              <a:t>un</a:t>
            </a:r>
            <a:r>
              <a:rPr sz="1150" spc="-90" dirty="0">
                <a:solidFill>
                  <a:srgbClr val="3A3B3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3A3B3F"/>
                </a:solidFill>
                <a:latin typeface="Arial"/>
                <a:cs typeface="Arial"/>
              </a:rPr>
              <a:t>tár</a:t>
            </a:r>
            <a:r>
              <a:rPr sz="1150" spc="-25" dirty="0">
                <a:solidFill>
                  <a:srgbClr val="3A3B3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o </a:t>
            </a:r>
            <a:r>
              <a:rPr sz="1150" spc="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total </a:t>
            </a:r>
            <a:r>
              <a:rPr sz="1150" spc="7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4B4D4F"/>
                </a:solidFill>
                <a:latin typeface="Arial"/>
                <a:cs typeface="Arial"/>
              </a:rPr>
              <a:t>ite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m</a:t>
            </a:r>
            <a:r>
              <a:rPr sz="1150" spc="290" dirty="0">
                <a:solidFill>
                  <a:srgbClr val="757577"/>
                </a:solidFill>
                <a:latin typeface="Arial"/>
                <a:cs typeface="Arial"/>
              </a:rPr>
              <a:t>,</a:t>
            </a:r>
            <a:r>
              <a:rPr sz="1150" spc="1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2A2B2F"/>
                </a:solidFill>
                <a:latin typeface="Arial"/>
                <a:cs typeface="Arial"/>
              </a:rPr>
              <a:t>em</a:t>
            </a:r>
            <a:r>
              <a:rPr sz="1150" spc="3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u="heavy" spc="45" dirty="0">
                <a:solidFill>
                  <a:srgbClr val="2A2B2F"/>
                </a:solidFill>
                <a:latin typeface="Arial"/>
                <a:cs typeface="Arial"/>
              </a:rPr>
              <a:t>consonânc</a:t>
            </a:r>
            <a:r>
              <a:rPr sz="1150" u="heavy" spc="60" dirty="0">
                <a:solidFill>
                  <a:srgbClr val="2A2B2F"/>
                </a:solidFill>
                <a:latin typeface="Arial"/>
                <a:cs typeface="Arial"/>
              </a:rPr>
              <a:t>i</a:t>
            </a:r>
            <a:r>
              <a:rPr sz="1150" u="heavy" spc="10" dirty="0">
                <a:solidFill>
                  <a:srgbClr val="2A2B2F"/>
                </a:solidFill>
                <a:latin typeface="Arial"/>
                <a:cs typeface="Arial"/>
              </a:rPr>
              <a:t>a</a:t>
            </a:r>
            <a:r>
              <a:rPr sz="1150" u="heavy" spc="11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u="heavy" spc="65" dirty="0">
                <a:solidFill>
                  <a:srgbClr val="1A1C1F"/>
                </a:solidFill>
                <a:latin typeface="Arial"/>
                <a:cs typeface="Arial"/>
              </a:rPr>
              <a:t>com</a:t>
            </a:r>
            <a:r>
              <a:rPr sz="1150" u="heavy" spc="11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u="heavy" spc="10" dirty="0">
                <a:solidFill>
                  <a:srgbClr val="0A0C0F"/>
                </a:solidFill>
                <a:latin typeface="Arial"/>
                <a:cs typeface="Arial"/>
              </a:rPr>
              <a:t>a</a:t>
            </a:r>
            <a:r>
              <a:rPr sz="1150" u="heavy" spc="11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heavy" spc="30" dirty="0">
                <a:solidFill>
                  <a:srgbClr val="0A0C0F"/>
                </a:solidFill>
                <a:latin typeface="Arial"/>
                <a:cs typeface="Arial"/>
              </a:rPr>
              <a:t>espec</a:t>
            </a:r>
            <a:r>
              <a:rPr sz="1150" u="heavy" spc="40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u="heavy" spc="30" dirty="0">
                <a:solidFill>
                  <a:srgbClr val="0A0C0F"/>
                </a:solidFill>
                <a:latin typeface="Arial"/>
                <a:cs typeface="Arial"/>
              </a:rPr>
              <a:t>ficação</a:t>
            </a:r>
            <a:r>
              <a:rPr sz="1150" u="heavy" spc="-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heavy" spc="8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heavy" spc="80" dirty="0">
                <a:solidFill>
                  <a:srgbClr val="0A0C0F"/>
                </a:solidFill>
                <a:latin typeface="Arial"/>
                <a:cs typeface="Arial"/>
              </a:rPr>
              <a:t>do </a:t>
            </a:r>
            <a:r>
              <a:rPr sz="1150" u="heavy" spc="60" dirty="0">
                <a:solidFill>
                  <a:srgbClr val="0A0C0F"/>
                </a:solidFill>
                <a:latin typeface="Arial"/>
                <a:cs typeface="Arial"/>
              </a:rPr>
              <a:t>mesmo</a:t>
            </a:r>
            <a:r>
              <a:rPr sz="1150" u="heavy" spc="7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heavy" spc="50" dirty="0">
                <a:solidFill>
                  <a:srgbClr val="0A0C0F"/>
                </a:solidFill>
                <a:latin typeface="Arial"/>
                <a:cs typeface="Arial"/>
              </a:rPr>
              <a:t>conforme</a:t>
            </a:r>
            <a:r>
              <a:rPr sz="1150" u="heavy" spc="11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heavy" spc="105" dirty="0">
                <a:solidFill>
                  <a:srgbClr val="0A0C0F"/>
                </a:solidFill>
                <a:latin typeface="Arial"/>
                <a:cs typeface="Arial"/>
              </a:rPr>
              <a:t>ex</a:t>
            </a:r>
            <a:r>
              <a:rPr sz="1150" u="heavy" spc="-25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u="heavy" spc="125" dirty="0">
                <a:solidFill>
                  <a:srgbClr val="0A0C0F"/>
                </a:solidFill>
                <a:latin typeface="Arial"/>
                <a:cs typeface="Arial"/>
              </a:rPr>
              <a:t>g</a:t>
            </a:r>
            <a:r>
              <a:rPr sz="1150" u="heavy" spc="20" dirty="0">
                <a:solidFill>
                  <a:srgbClr val="0A0C0F"/>
                </a:solidFill>
                <a:latin typeface="Arial"/>
                <a:cs typeface="Arial"/>
              </a:rPr>
              <a:t>i</a:t>
            </a:r>
            <a:r>
              <a:rPr sz="1150" u="heavy" spc="55" dirty="0">
                <a:solidFill>
                  <a:srgbClr val="0A0C0F"/>
                </a:solidFill>
                <a:latin typeface="Arial"/>
                <a:cs typeface="Arial"/>
              </a:rPr>
              <a:t>do</a:t>
            </a:r>
            <a:r>
              <a:rPr sz="1150" spc="14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no</a:t>
            </a:r>
            <a:r>
              <a:rPr sz="1150" spc="114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A0C0F"/>
                </a:solidFill>
                <a:latin typeface="Arial"/>
                <a:cs typeface="Arial"/>
              </a:rPr>
              <a:t>ANEXO</a:t>
            </a:r>
            <a:r>
              <a:rPr sz="1150" spc="-8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395" dirty="0">
                <a:solidFill>
                  <a:srgbClr val="1A1C1F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A2B2F"/>
                </a:solidFill>
                <a:latin typeface="Arial"/>
                <a:cs typeface="Arial"/>
              </a:rPr>
              <a:t>ED</a:t>
            </a:r>
            <a:r>
              <a:rPr sz="1150" spc="13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A2B2F"/>
                </a:solidFill>
                <a:latin typeface="Arial"/>
                <a:cs typeface="Arial"/>
              </a:rPr>
              <a:t>TAL</a:t>
            </a:r>
            <a:r>
              <a:rPr sz="1150" spc="-1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2A2B2F"/>
                </a:solidFill>
                <a:latin typeface="Arial"/>
                <a:cs typeface="Arial"/>
              </a:rPr>
              <a:t>Nº</a:t>
            </a:r>
            <a:r>
              <a:rPr sz="1150" spc="-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1A1C1F"/>
                </a:solidFill>
                <a:latin typeface="Times New Roman"/>
                <a:cs typeface="Times New Roman"/>
              </a:rPr>
              <a:t>0</a:t>
            </a:r>
            <a:r>
              <a:rPr sz="1200" spc="45" dirty="0">
                <a:solidFill>
                  <a:srgbClr val="1A1C1F"/>
                </a:solidFill>
                <a:latin typeface="Times New Roman"/>
                <a:cs typeface="Times New Roman"/>
              </a:rPr>
              <a:t>4</a:t>
            </a:r>
            <a:r>
              <a:rPr sz="1200" spc="80" dirty="0">
                <a:solidFill>
                  <a:srgbClr val="757577"/>
                </a:solidFill>
                <a:latin typeface="Times New Roman"/>
                <a:cs typeface="Times New Roman"/>
              </a:rPr>
              <a:t>/</a:t>
            </a:r>
            <a:r>
              <a:rPr sz="1200" spc="-20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1200" spc="140" dirty="0">
                <a:solidFill>
                  <a:srgbClr val="1A1C1F"/>
                </a:solidFill>
                <a:latin typeface="Times New Roman"/>
                <a:cs typeface="Times New Roman"/>
              </a:rPr>
              <a:t>20</a:t>
            </a:r>
            <a:r>
              <a:rPr sz="1200" spc="50" dirty="0">
                <a:solidFill>
                  <a:srgbClr val="1A1C1F"/>
                </a:solidFill>
                <a:latin typeface="Times New Roman"/>
                <a:cs typeface="Times New Roman"/>
              </a:rPr>
              <a:t>1</a:t>
            </a:r>
            <a:r>
              <a:rPr sz="1200" spc="125" dirty="0">
                <a:solidFill>
                  <a:srgbClr val="1A1C1F"/>
                </a:solidFill>
                <a:latin typeface="Times New Roman"/>
                <a:cs typeface="Times New Roman"/>
              </a:rPr>
              <a:t>6</a:t>
            </a:r>
            <a:r>
              <a:rPr sz="1200" spc="-30" dirty="0">
                <a:solidFill>
                  <a:srgbClr val="1A1C1F"/>
                </a:solidFill>
                <a:latin typeface="Times New Roman"/>
                <a:cs typeface="Times New Roman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conforme</a:t>
            </a:r>
            <a:r>
              <a:rPr sz="1150" spc="7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segue</a:t>
            </a:r>
            <a:r>
              <a:rPr sz="1150" spc="8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A3B3F"/>
                </a:solidFill>
                <a:latin typeface="Arial"/>
                <a:cs typeface="Arial"/>
              </a:rPr>
              <a:t>abaixo:</a:t>
            </a:r>
            <a:endParaRPr sz="11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48995" y="6779287"/>
            <a:ext cx="6216015" cy="27984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890" algn="just">
              <a:lnSpc>
                <a:spcPct val="96300"/>
              </a:lnSpc>
            </a:pPr>
            <a:r>
              <a:rPr sz="1150" spc="-70" dirty="0">
                <a:solidFill>
                  <a:srgbClr val="626466"/>
                </a:solidFill>
                <a:latin typeface="Arial"/>
                <a:cs typeface="Arial"/>
              </a:rPr>
              <a:t>Sendo </a:t>
            </a:r>
            <a:r>
              <a:rPr sz="1150" spc="-95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4B4D4F"/>
                </a:solidFill>
                <a:latin typeface="Arial"/>
                <a:cs typeface="Arial"/>
              </a:rPr>
              <a:t>tal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resu</a:t>
            </a:r>
            <a:r>
              <a:rPr sz="1150" spc="-75" dirty="0">
                <a:solidFill>
                  <a:srgbClr val="4B4D4F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4B4D4F"/>
                </a:solidFill>
                <a:latin typeface="Arial"/>
                <a:cs typeface="Arial"/>
              </a:rPr>
              <a:t>tado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publicado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A3B3F"/>
                </a:solidFill>
                <a:latin typeface="Arial"/>
                <a:cs typeface="Arial"/>
              </a:rPr>
              <a:t>na</a:t>
            </a:r>
            <a:r>
              <a:rPr sz="1150" spc="15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A0C0F"/>
                </a:solidFill>
                <a:latin typeface="Arial"/>
                <a:cs typeface="Arial"/>
              </a:rPr>
              <a:t>ATA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DE</a:t>
            </a:r>
            <a:r>
              <a:rPr sz="1150" spc="13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A0C0F"/>
                </a:solidFill>
                <a:latin typeface="Arial"/>
                <a:cs typeface="Arial"/>
              </a:rPr>
              <a:t>JU</a:t>
            </a:r>
            <a:r>
              <a:rPr sz="1150" spc="-30" dirty="0">
                <a:solidFill>
                  <a:srgbClr val="0A0C0F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0A0C0F"/>
                </a:solidFill>
                <a:latin typeface="Arial"/>
                <a:cs typeface="Arial"/>
              </a:rPr>
              <a:t>GAMENTO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4B4D4F"/>
                </a:solidFill>
                <a:latin typeface="Arial"/>
                <a:cs typeface="Arial"/>
              </a:rPr>
              <a:t>_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A1C1F"/>
                </a:solidFill>
                <a:latin typeface="Arial"/>
                <a:cs typeface="Arial"/>
              </a:rPr>
              <a:t>ED</a:t>
            </a:r>
            <a:r>
              <a:rPr sz="1150" spc="8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TAL </a:t>
            </a:r>
            <a:r>
              <a:rPr sz="1150" spc="-10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A0C0F"/>
                </a:solidFill>
                <a:latin typeface="Arial"/>
                <a:cs typeface="Arial"/>
              </a:rPr>
              <a:t>N</a:t>
            </a:r>
            <a:r>
              <a:rPr sz="1150" spc="165" dirty="0">
                <a:solidFill>
                  <a:srgbClr val="2A2B2F"/>
                </a:solidFill>
                <a:latin typeface="Arial"/>
                <a:cs typeface="Arial"/>
              </a:rPr>
              <a:t>º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A1C1F"/>
                </a:solidFill>
                <a:latin typeface="Times New Roman"/>
                <a:cs typeface="Times New Roman"/>
              </a:rPr>
              <a:t>04/</a:t>
            </a:r>
            <a:r>
              <a:rPr sz="1200" spc="-185" dirty="0">
                <a:solidFill>
                  <a:srgbClr val="1A1C1F"/>
                </a:solidFill>
                <a:latin typeface="Times New Roman"/>
                <a:cs typeface="Times New Roman"/>
              </a:rPr>
              <a:t> </a:t>
            </a:r>
            <a:r>
              <a:rPr sz="1200" spc="140" dirty="0">
                <a:solidFill>
                  <a:srgbClr val="1A1C1F"/>
                </a:solidFill>
                <a:latin typeface="Times New Roman"/>
                <a:cs typeface="Times New Roman"/>
              </a:rPr>
              <a:t>20</a:t>
            </a:r>
            <a:r>
              <a:rPr sz="1200" spc="50" dirty="0">
                <a:solidFill>
                  <a:srgbClr val="1A1C1F"/>
                </a:solidFill>
                <a:latin typeface="Times New Roman"/>
                <a:cs typeface="Times New Roman"/>
              </a:rPr>
              <a:t>1</a:t>
            </a:r>
            <a:r>
              <a:rPr sz="1200" spc="185" dirty="0">
                <a:solidFill>
                  <a:srgbClr val="1A1C1F"/>
                </a:solidFill>
                <a:latin typeface="Times New Roman"/>
                <a:cs typeface="Times New Roman"/>
              </a:rPr>
              <a:t>6</a:t>
            </a:r>
            <a:r>
              <a:rPr sz="1200" spc="100" dirty="0">
                <a:solidFill>
                  <a:srgbClr val="1A1C1F"/>
                </a:solidFill>
                <a:latin typeface="Times New Roman"/>
                <a:cs typeface="Times New Roman"/>
              </a:rPr>
              <a:t> </a:t>
            </a:r>
            <a:r>
              <a:rPr sz="1150" spc="-20" dirty="0">
                <a:solidFill>
                  <a:srgbClr val="4B4D4F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626466"/>
                </a:solidFill>
                <a:latin typeface="Arial"/>
                <a:cs typeface="Arial"/>
              </a:rPr>
              <a:t>1</a:t>
            </a:r>
            <a:r>
              <a:rPr sz="1150" spc="-15" dirty="0">
                <a:solidFill>
                  <a:srgbClr val="626466"/>
                </a:solidFill>
                <a:latin typeface="Arial"/>
                <a:cs typeface="Arial"/>
              </a:rPr>
              <a:t>4</a:t>
            </a:r>
            <a:r>
              <a:rPr sz="1150" spc="145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626466"/>
                </a:solidFill>
                <a:latin typeface="Arial"/>
                <a:cs typeface="Arial"/>
              </a:rPr>
              <a:t>de</a:t>
            </a:r>
            <a:r>
              <a:rPr sz="1150" spc="-10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março</a:t>
            </a:r>
            <a:r>
              <a:rPr sz="1150" spc="10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B4D4F"/>
                </a:solidFill>
                <a:latin typeface="Arial"/>
                <a:cs typeface="Arial"/>
              </a:rPr>
              <a:t>de</a:t>
            </a:r>
            <a:r>
              <a:rPr sz="1150" spc="14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4B4D4F"/>
                </a:solidFill>
                <a:latin typeface="Arial"/>
                <a:cs typeface="Arial"/>
              </a:rPr>
              <a:t>20</a:t>
            </a:r>
            <a:r>
              <a:rPr sz="1150" spc="-105" dirty="0">
                <a:solidFill>
                  <a:srgbClr val="4B4D4F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4B4D4F"/>
                </a:solidFill>
                <a:latin typeface="Arial"/>
                <a:cs typeface="Arial"/>
              </a:rPr>
              <a:t>6</a:t>
            </a:r>
            <a:r>
              <a:rPr sz="1150" spc="6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4B4D4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4B4D4F"/>
                </a:solidFill>
                <a:latin typeface="Arial"/>
                <a:cs typeface="Arial"/>
              </a:rPr>
              <a:t>nd</a:t>
            </a:r>
            <a:r>
              <a:rPr sz="1150" spc="-75" dirty="0">
                <a:solidFill>
                  <a:srgbClr val="4B4D4F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cando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A3B3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A0C0F"/>
                </a:solidFill>
                <a:latin typeface="Arial"/>
                <a:cs typeface="Arial"/>
              </a:rPr>
              <a:t>F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ORTAL</a:t>
            </a:r>
            <a:r>
              <a:rPr sz="1150" spc="12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A0C0F"/>
                </a:solidFill>
                <a:latin typeface="Arial"/>
                <a:cs typeface="Arial"/>
              </a:rPr>
              <a:t>P</a:t>
            </a:r>
            <a:r>
              <a:rPr sz="1150" spc="12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A0C0F"/>
                </a:solidFill>
                <a:latin typeface="Arial"/>
                <a:cs typeface="Arial"/>
              </a:rPr>
              <a:t>SC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INAS</a:t>
            </a:r>
            <a:r>
              <a:rPr sz="1150" spc="10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A0C0F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TDA </a:t>
            </a:r>
            <a:r>
              <a:rPr sz="1150" spc="-15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4B4D4F"/>
                </a:solidFill>
                <a:latin typeface="Arial"/>
                <a:cs typeface="Arial"/>
              </a:rPr>
              <a:t>- </a:t>
            </a:r>
            <a:r>
              <a:rPr sz="1150" spc="-15" dirty="0">
                <a:solidFill>
                  <a:srgbClr val="0A0C0F"/>
                </a:solidFill>
                <a:latin typeface="Arial"/>
                <a:cs typeface="Arial"/>
              </a:rPr>
              <a:t>CNPJ:</a:t>
            </a:r>
            <a:r>
              <a:rPr sz="1150" spc="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A0C0F"/>
                </a:solidFill>
                <a:latin typeface="Times New Roman"/>
                <a:cs typeface="Times New Roman"/>
              </a:rPr>
              <a:t>0</a:t>
            </a:r>
            <a:r>
              <a:rPr sz="1200" spc="114" dirty="0">
                <a:solidFill>
                  <a:srgbClr val="0A0C0F"/>
                </a:solidFill>
                <a:latin typeface="Times New Roman"/>
                <a:cs typeface="Times New Roman"/>
              </a:rPr>
              <a:t>4</a:t>
            </a:r>
            <a:r>
              <a:rPr sz="1200" spc="75" dirty="0">
                <a:solidFill>
                  <a:srgbClr val="3A3B3F"/>
                </a:solidFill>
                <a:latin typeface="Times New Roman"/>
                <a:cs typeface="Times New Roman"/>
              </a:rPr>
              <a:t>.</a:t>
            </a:r>
            <a:r>
              <a:rPr sz="1200" spc="90" dirty="0">
                <a:solidFill>
                  <a:srgbClr val="1A1C1F"/>
                </a:solidFill>
                <a:latin typeface="Times New Roman"/>
                <a:cs typeface="Times New Roman"/>
              </a:rPr>
              <a:t>226</a:t>
            </a:r>
            <a:r>
              <a:rPr sz="1200" spc="50" dirty="0">
                <a:solidFill>
                  <a:srgbClr val="1A1C1F"/>
                </a:solidFill>
                <a:latin typeface="Times New Roman"/>
                <a:cs typeface="Times New Roman"/>
              </a:rPr>
              <a:t>.</a:t>
            </a:r>
            <a:r>
              <a:rPr sz="1200" spc="160" dirty="0">
                <a:solidFill>
                  <a:srgbClr val="1A1C1F"/>
                </a:solidFill>
                <a:latin typeface="Times New Roman"/>
                <a:cs typeface="Times New Roman"/>
              </a:rPr>
              <a:t>6</a:t>
            </a:r>
            <a:r>
              <a:rPr sz="1200" spc="110" dirty="0">
                <a:solidFill>
                  <a:srgbClr val="1A1C1F"/>
                </a:solidFill>
                <a:latin typeface="Times New Roman"/>
                <a:cs typeface="Times New Roman"/>
              </a:rPr>
              <a:t>11</a:t>
            </a:r>
            <a:r>
              <a:rPr sz="1200" spc="125" dirty="0">
                <a:solidFill>
                  <a:srgbClr val="1A1C1F"/>
                </a:solidFill>
                <a:latin typeface="Times New Roman"/>
                <a:cs typeface="Times New Roman"/>
              </a:rPr>
              <a:t>/00</a:t>
            </a:r>
            <a:r>
              <a:rPr sz="1200" spc="220" dirty="0">
                <a:solidFill>
                  <a:srgbClr val="1A1C1F"/>
                </a:solidFill>
                <a:latin typeface="Times New Roman"/>
                <a:cs typeface="Times New Roman"/>
              </a:rPr>
              <a:t>0</a:t>
            </a:r>
            <a:r>
              <a:rPr sz="1200" spc="65" dirty="0">
                <a:solidFill>
                  <a:srgbClr val="1A1C1F"/>
                </a:solidFill>
                <a:latin typeface="Times New Roman"/>
                <a:cs typeface="Times New Roman"/>
              </a:rPr>
              <a:t>1</a:t>
            </a:r>
            <a:r>
              <a:rPr sz="1200" spc="100" dirty="0">
                <a:solidFill>
                  <a:srgbClr val="1A1C1F"/>
                </a:solidFill>
                <a:latin typeface="Times New Roman"/>
                <a:cs typeface="Times New Roman"/>
              </a:rPr>
              <a:t>4-03</a:t>
            </a:r>
            <a:r>
              <a:rPr sz="1200" spc="125" dirty="0">
                <a:solidFill>
                  <a:srgbClr val="1A1C1F"/>
                </a:solidFill>
                <a:latin typeface="Times New Roman"/>
                <a:cs typeface="Times New Roman"/>
              </a:rPr>
              <a:t> </a:t>
            </a:r>
            <a:r>
              <a:rPr sz="1150" spc="-55" dirty="0">
                <a:solidFill>
                  <a:srgbClr val="626466"/>
                </a:solidFill>
                <a:latin typeface="Arial"/>
                <a:cs typeface="Arial"/>
              </a:rPr>
              <a:t>como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vencedora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4B4D4F"/>
                </a:solidFill>
                <a:latin typeface="Arial"/>
                <a:cs typeface="Arial"/>
              </a:rPr>
              <a:t>futura</a:t>
            </a:r>
            <a:r>
              <a:rPr sz="1150" spc="7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A3B3F"/>
                </a:solidFill>
                <a:latin typeface="Arial"/>
                <a:cs typeface="Arial"/>
              </a:rPr>
              <a:t>fornecedora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A3B3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  </a:t>
            </a:r>
            <a:r>
              <a:rPr sz="1150" spc="-10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TEM</a:t>
            </a:r>
            <a:r>
              <a:rPr sz="1150" spc="4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supra</a:t>
            </a:r>
            <a:r>
              <a:rPr sz="1150" spc="9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A3B3F"/>
                </a:solidFill>
                <a:latin typeface="Arial"/>
                <a:cs typeface="Arial"/>
              </a:rPr>
              <a:t>descri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to.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ts val="1360"/>
              </a:lnSpc>
            </a:pP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Quando</a:t>
            </a:r>
            <a:r>
              <a:rPr sz="1150" spc="11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4B4D4F"/>
                </a:solidFill>
                <a:latin typeface="Arial"/>
                <a:cs typeface="Arial"/>
              </a:rPr>
              <a:t>no </a:t>
            </a:r>
            <a:r>
              <a:rPr sz="1150" spc="10" dirty="0">
                <a:solidFill>
                  <a:srgbClr val="4B4D4F"/>
                </a:solidFill>
                <a:latin typeface="Arial"/>
                <a:cs typeface="Arial"/>
              </a:rPr>
              <a:t>d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A3B3F"/>
                </a:solidFill>
                <a:latin typeface="Arial"/>
                <a:cs typeface="Arial"/>
              </a:rPr>
              <a:t>1</a:t>
            </a:r>
            <a:r>
              <a:rPr sz="1150" spc="-30" dirty="0">
                <a:solidFill>
                  <a:srgbClr val="3A3B3F"/>
                </a:solidFill>
                <a:latin typeface="Arial"/>
                <a:cs typeface="Arial"/>
              </a:rPr>
              <a:t>7</a:t>
            </a:r>
            <a:r>
              <a:rPr sz="1150" spc="1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de</a:t>
            </a:r>
            <a:r>
              <a:rPr sz="1150" spc="9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A3B3F"/>
                </a:solidFill>
                <a:latin typeface="Arial"/>
                <a:cs typeface="Arial"/>
              </a:rPr>
              <a:t>março</a:t>
            </a:r>
            <a:r>
              <a:rPr sz="1150" spc="5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de</a:t>
            </a:r>
            <a:r>
              <a:rPr sz="1150" spc="9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20</a:t>
            </a:r>
            <a:r>
              <a:rPr sz="1150" spc="-160" dirty="0">
                <a:solidFill>
                  <a:srgbClr val="4B4D4F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4B4D4F"/>
                </a:solidFill>
                <a:latin typeface="Arial"/>
                <a:cs typeface="Arial"/>
              </a:rPr>
              <a:t>6</a:t>
            </a:r>
            <a:r>
              <a:rPr sz="1150" spc="2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é</a:t>
            </a:r>
            <a:r>
              <a:rPr sz="1150" spc="3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A3B3F"/>
                </a:solidFill>
                <a:latin typeface="Arial"/>
                <a:cs typeface="Arial"/>
              </a:rPr>
              <a:t>recebido</a:t>
            </a:r>
            <a:r>
              <a:rPr sz="1150" spc="1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A0C0F"/>
                </a:solidFill>
                <a:latin typeface="Arial"/>
                <a:cs typeface="Arial"/>
              </a:rPr>
              <a:t>CO</a:t>
            </a:r>
            <a:r>
              <a:rPr sz="1150" spc="-20" dirty="0">
                <a:solidFill>
                  <a:srgbClr val="0A0C0F"/>
                </a:solidFill>
                <a:latin typeface="Arial"/>
                <a:cs typeface="Arial"/>
              </a:rPr>
              <a:t>MUN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A0C0F"/>
                </a:solidFill>
                <a:latin typeface="Arial"/>
                <a:cs typeface="Arial"/>
              </a:rPr>
              <a:t>CADO</a:t>
            </a:r>
            <a:r>
              <a:rPr sz="1150" spc="6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da</a:t>
            </a:r>
            <a:r>
              <a:rPr sz="1150" spc="9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A1C1F"/>
                </a:solidFill>
                <a:latin typeface="Arial"/>
                <a:cs typeface="Arial"/>
              </a:rPr>
              <a:t>FORTA</a:t>
            </a:r>
            <a:r>
              <a:rPr sz="1150" spc="-20" dirty="0">
                <a:solidFill>
                  <a:srgbClr val="1A1C1F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A1C1F"/>
                </a:solidFill>
                <a:latin typeface="Arial"/>
                <a:cs typeface="Arial"/>
              </a:rPr>
              <a:t>P</a:t>
            </a:r>
            <a:r>
              <a:rPr sz="1150" spc="12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A1C1F"/>
                </a:solidFill>
                <a:latin typeface="Arial"/>
                <a:cs typeface="Arial"/>
              </a:rPr>
              <a:t>SC</a:t>
            </a:r>
            <a:r>
              <a:rPr sz="1150" spc="25" dirty="0">
                <a:solidFill>
                  <a:srgbClr val="1A1C1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A1C1F"/>
                </a:solidFill>
                <a:latin typeface="Arial"/>
                <a:cs typeface="Arial"/>
              </a:rPr>
              <a:t>NAS</a:t>
            </a:r>
            <a:r>
              <a:rPr sz="1150" spc="-4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A2B2F"/>
                </a:solidFill>
                <a:latin typeface="Arial"/>
                <a:cs typeface="Arial"/>
              </a:rPr>
              <a:t>LTDA</a:t>
            </a:r>
            <a:endParaRPr sz="1150">
              <a:latin typeface="Arial"/>
              <a:cs typeface="Arial"/>
            </a:endParaRPr>
          </a:p>
          <a:p>
            <a:pPr marL="18415" marR="8255" algn="just">
              <a:lnSpc>
                <a:spcPct val="98300"/>
              </a:lnSpc>
            </a:pPr>
            <a:r>
              <a:rPr sz="1150" spc="75" dirty="0">
                <a:solidFill>
                  <a:srgbClr val="2A2B2F"/>
                </a:solidFill>
                <a:latin typeface="Arial"/>
                <a:cs typeface="Arial"/>
              </a:rPr>
              <a:t>- </a:t>
            </a:r>
            <a:r>
              <a:rPr sz="1150" spc="-5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2A2B2F"/>
                </a:solidFill>
                <a:latin typeface="Arial"/>
                <a:cs typeface="Arial"/>
              </a:rPr>
              <a:t>C</a:t>
            </a:r>
            <a:r>
              <a:rPr sz="1150" spc="10" dirty="0">
                <a:solidFill>
                  <a:srgbClr val="0A0C0F"/>
                </a:solidFill>
                <a:latin typeface="Arial"/>
                <a:cs typeface="Arial"/>
              </a:rPr>
              <a:t>NPJ: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A0C0F"/>
                </a:solidFill>
                <a:latin typeface="Times New Roman"/>
                <a:cs typeface="Times New Roman"/>
              </a:rPr>
              <a:t>04</a:t>
            </a:r>
            <a:r>
              <a:rPr sz="1200" spc="25" dirty="0">
                <a:solidFill>
                  <a:srgbClr val="0A0C0F"/>
                </a:solidFill>
                <a:latin typeface="Times New Roman"/>
                <a:cs typeface="Times New Roman"/>
              </a:rPr>
              <a:t>.</a:t>
            </a:r>
            <a:r>
              <a:rPr sz="1200" spc="110" dirty="0">
                <a:solidFill>
                  <a:srgbClr val="0A0C0F"/>
                </a:solidFill>
                <a:latin typeface="Times New Roman"/>
                <a:cs typeface="Times New Roman"/>
              </a:rPr>
              <a:t>22</a:t>
            </a:r>
            <a:r>
              <a:rPr sz="1200" spc="150" dirty="0">
                <a:solidFill>
                  <a:srgbClr val="0A0C0F"/>
                </a:solidFill>
                <a:latin typeface="Times New Roman"/>
                <a:cs typeface="Times New Roman"/>
              </a:rPr>
              <a:t>6</a:t>
            </a:r>
            <a:r>
              <a:rPr sz="1200" spc="30" dirty="0">
                <a:solidFill>
                  <a:srgbClr val="2A2B2F"/>
                </a:solidFill>
                <a:latin typeface="Times New Roman"/>
                <a:cs typeface="Times New Roman"/>
              </a:rPr>
              <a:t>.</a:t>
            </a:r>
            <a:r>
              <a:rPr sz="1200" spc="185" dirty="0">
                <a:solidFill>
                  <a:srgbClr val="0A0C0F"/>
                </a:solidFill>
                <a:latin typeface="Times New Roman"/>
                <a:cs typeface="Times New Roman"/>
              </a:rPr>
              <a:t>6</a:t>
            </a:r>
            <a:r>
              <a:rPr sz="1200" spc="8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6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45" dirty="0">
                <a:solidFill>
                  <a:srgbClr val="0A0C0F"/>
                </a:solidFill>
                <a:latin typeface="Times New Roman"/>
                <a:cs typeface="Times New Roman"/>
              </a:rPr>
              <a:t>/000</a:t>
            </a:r>
            <a:r>
              <a:rPr sz="1200" spc="6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20" dirty="0">
                <a:solidFill>
                  <a:srgbClr val="0A0C0F"/>
                </a:solidFill>
                <a:latin typeface="Times New Roman"/>
                <a:cs typeface="Times New Roman"/>
              </a:rPr>
              <a:t>4-03</a:t>
            </a:r>
            <a:r>
              <a:rPr sz="1200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200" spc="-50" dirty="0">
                <a:solidFill>
                  <a:srgbClr val="0A0C0F"/>
                </a:solidFill>
                <a:latin typeface="Times New Roman"/>
                <a:cs typeface="Times New Roman"/>
              </a:rPr>
              <a:t> </a:t>
            </a:r>
            <a:r>
              <a:rPr sz="1150" spc="-5" dirty="0">
                <a:solidFill>
                  <a:srgbClr val="626466"/>
                </a:solidFill>
                <a:latin typeface="Arial"/>
                <a:cs typeface="Arial"/>
              </a:rPr>
              <a:t>(</a:t>
            </a:r>
            <a:r>
              <a:rPr sz="1150" spc="-40" dirty="0">
                <a:solidFill>
                  <a:srgbClr val="0A0C0F"/>
                </a:solidFill>
                <a:latin typeface="Arial"/>
                <a:cs typeface="Arial"/>
              </a:rPr>
              <a:t>ANEX</a:t>
            </a:r>
            <a:r>
              <a:rPr sz="1150" spc="-900" dirty="0">
                <a:solidFill>
                  <a:srgbClr val="0A0C0F"/>
                </a:solidFill>
                <a:latin typeface="Arial"/>
                <a:cs typeface="Arial"/>
              </a:rPr>
              <a:t>O</a:t>
            </a:r>
            <a:r>
              <a:rPr sz="1150" spc="-1360" dirty="0">
                <a:solidFill>
                  <a:srgbClr val="1A1C1F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626466"/>
                </a:solidFill>
                <a:latin typeface="Arial"/>
                <a:cs typeface="Arial"/>
              </a:rPr>
              <a:t>)</a:t>
            </a:r>
            <a:r>
              <a:rPr sz="1150" spc="415" dirty="0">
                <a:solidFill>
                  <a:srgbClr val="1A1C1F"/>
                </a:solidFill>
                <a:latin typeface="Arial"/>
                <a:cs typeface="Arial"/>
              </a:rPr>
              <a:t>,</a:t>
            </a:r>
            <a:r>
              <a:rPr sz="1150" spc="-6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onde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4B4D4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4B4D4F"/>
                </a:solidFill>
                <a:latin typeface="Arial"/>
                <a:cs typeface="Arial"/>
              </a:rPr>
              <a:t>mesma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626466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626466"/>
                </a:solidFill>
                <a:latin typeface="Arial"/>
                <a:cs typeface="Arial"/>
              </a:rPr>
              <a:t>nforma</a:t>
            </a:r>
            <a:r>
              <a:rPr sz="1150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não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ter </a:t>
            </a:r>
            <a:r>
              <a:rPr sz="1150" spc="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cond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i</a:t>
            </a:r>
            <a:r>
              <a:rPr sz="1150" spc="-60" dirty="0">
                <a:solidFill>
                  <a:srgbClr val="4B4D4F"/>
                </a:solidFill>
                <a:latin typeface="Arial"/>
                <a:cs typeface="Arial"/>
              </a:rPr>
              <a:t>ç</a:t>
            </a:r>
            <a:r>
              <a:rPr sz="1150" spc="-25" dirty="0">
                <a:solidFill>
                  <a:srgbClr val="757577"/>
                </a:solidFill>
                <a:latin typeface="Arial"/>
                <a:cs typeface="Arial"/>
              </a:rPr>
              <a:t>õ</a:t>
            </a:r>
            <a:r>
              <a:rPr sz="1150" spc="-80" dirty="0">
                <a:solidFill>
                  <a:srgbClr val="4B4D4F"/>
                </a:solidFill>
                <a:latin typeface="Arial"/>
                <a:cs typeface="Arial"/>
              </a:rPr>
              <a:t>es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626466"/>
                </a:solidFill>
                <a:latin typeface="Arial"/>
                <a:cs typeface="Arial"/>
              </a:rPr>
              <a:t>de</a:t>
            </a:r>
            <a:r>
              <a:rPr sz="1150" spc="-20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honrar</a:t>
            </a:r>
            <a:r>
              <a:rPr sz="1150" spc="10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com</a:t>
            </a:r>
            <a:r>
              <a:rPr sz="1150" spc="9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4B4D4F"/>
                </a:solidFill>
                <a:latin typeface="Arial"/>
                <a:cs typeface="Arial"/>
              </a:rPr>
              <a:t>o</a:t>
            </a:r>
            <a:r>
              <a:rPr sz="1150" spc="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valor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inici</a:t>
            </a:r>
            <a:r>
              <a:rPr sz="1150" spc="40" dirty="0">
                <a:solidFill>
                  <a:srgbClr val="4B4D4F"/>
                </a:solidFill>
                <a:latin typeface="Arial"/>
                <a:cs typeface="Arial"/>
              </a:rPr>
              <a:t>a</a:t>
            </a:r>
            <a:r>
              <a:rPr sz="1150" spc="-25" dirty="0">
                <a:solidFill>
                  <a:srgbClr val="2A2B2F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mente</a:t>
            </a:r>
            <a:r>
              <a:rPr sz="1150" spc="5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apresentado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A3B3F"/>
                </a:solidFill>
                <a:latin typeface="Arial"/>
                <a:cs typeface="Arial"/>
              </a:rPr>
              <a:t>por</a:t>
            </a:r>
            <a:r>
              <a:rPr sz="1150" spc="8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ela</a:t>
            </a:r>
            <a:r>
              <a:rPr sz="1150" spc="15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4B4D4F"/>
                </a:solidFill>
                <a:latin typeface="Arial"/>
                <a:cs typeface="Arial"/>
              </a:rPr>
              <a:t>no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certam</a:t>
            </a: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e</a:t>
            </a:r>
            <a:r>
              <a:rPr sz="1150" spc="430" dirty="0">
                <a:solidFill>
                  <a:srgbClr val="4B4D4F"/>
                </a:solidFill>
                <a:latin typeface="Arial"/>
                <a:cs typeface="Arial"/>
              </a:rPr>
              <a:t>,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decl</a:t>
            </a:r>
            <a:r>
              <a:rPr sz="1150" spc="20" dirty="0">
                <a:solidFill>
                  <a:srgbClr val="4B4D4F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nando</a:t>
            </a:r>
            <a:r>
              <a:rPr sz="1150" spc="10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4B4D4F"/>
                </a:solidFill>
                <a:latin typeface="Arial"/>
                <a:cs typeface="Arial"/>
              </a:rPr>
              <a:t>ass</a:t>
            </a:r>
            <a:r>
              <a:rPr sz="1150" spc="0" dirty="0">
                <a:solidFill>
                  <a:srgbClr val="4B4D4F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4B4D4F"/>
                </a:solidFill>
                <a:latin typeface="Arial"/>
                <a:cs typeface="Arial"/>
              </a:rPr>
              <a:t>m</a:t>
            </a:r>
            <a:r>
              <a:rPr sz="1150" spc="1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B4D4F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626466"/>
                </a:solidFill>
                <a:latin typeface="Arial"/>
                <a:cs typeface="Arial"/>
              </a:rPr>
              <a:t>fornecer</a:t>
            </a:r>
            <a:r>
              <a:rPr sz="1150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62646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757577"/>
                </a:solidFill>
                <a:latin typeface="Arial"/>
                <a:cs typeface="Arial"/>
              </a:rPr>
              <a:t>o 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p</a:t>
            </a:r>
            <a:r>
              <a:rPr sz="1150" spc="-55" dirty="0">
                <a:solidFill>
                  <a:srgbClr val="2A2B2F"/>
                </a:solidFill>
                <a:latin typeface="Arial"/>
                <a:cs typeface="Arial"/>
              </a:rPr>
              <a:t>r</a:t>
            </a:r>
            <a:r>
              <a:rPr sz="1150" spc="-20" dirty="0">
                <a:solidFill>
                  <a:srgbClr val="4B4D4F"/>
                </a:solidFill>
                <a:latin typeface="Arial"/>
                <a:cs typeface="Arial"/>
              </a:rPr>
              <a:t>odut</a:t>
            </a:r>
            <a:r>
              <a:rPr sz="1150" spc="65" dirty="0">
                <a:solidFill>
                  <a:srgbClr val="4B4D4F"/>
                </a:solidFill>
                <a:latin typeface="Arial"/>
                <a:cs typeface="Arial"/>
              </a:rPr>
              <a:t>o</a:t>
            </a:r>
            <a:r>
              <a:rPr sz="1150" spc="200" dirty="0">
                <a:solidFill>
                  <a:srgbClr val="2A2B2F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 marR="5080" indent="5715" algn="just">
              <a:lnSpc>
                <a:spcPct val="96500"/>
              </a:lnSpc>
            </a:pP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Destarte  </a:t>
            </a:r>
            <a:r>
              <a:rPr sz="1150" spc="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-114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4B4D4F"/>
                </a:solidFill>
                <a:latin typeface="Arial"/>
                <a:cs typeface="Arial"/>
              </a:rPr>
              <a:t>Comissão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-7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A3B3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  </a:t>
            </a:r>
            <a:r>
              <a:rPr sz="1150" spc="12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Compras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-14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4B4D4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</a:t>
            </a:r>
            <a:r>
              <a:rPr sz="1150" spc="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Lic</a:t>
            </a:r>
            <a:r>
              <a:rPr sz="1150" spc="-90" dirty="0">
                <a:solidFill>
                  <a:srgbClr val="4B4D4F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tações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-6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resolve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-12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u="heavy" spc="-40" dirty="0">
                <a:solidFill>
                  <a:srgbClr val="0A0C0F"/>
                </a:solidFill>
                <a:latin typeface="Arial"/>
                <a:cs typeface="Arial"/>
              </a:rPr>
              <a:t>S</a:t>
            </a:r>
            <a:r>
              <a:rPr sz="1150" u="heavy" spc="-105" dirty="0">
                <a:solidFill>
                  <a:srgbClr val="0A0C0F"/>
                </a:solidFill>
                <a:latin typeface="Arial"/>
                <a:cs typeface="Arial"/>
              </a:rPr>
              <a:t>U</a:t>
            </a:r>
            <a:r>
              <a:rPr sz="1150" u="heavy" spc="-50" dirty="0">
                <a:solidFill>
                  <a:srgbClr val="0A0C0F"/>
                </a:solidFill>
                <a:latin typeface="Arial"/>
                <a:cs typeface="Arial"/>
              </a:rPr>
              <a:t>SPENDER</a:t>
            </a:r>
            <a:r>
              <a:rPr sz="1150" u="heavy" spc="-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heavy" dirty="0">
                <a:solidFill>
                  <a:srgbClr val="0A0C0F"/>
                </a:solidFill>
                <a:latin typeface="Arial"/>
                <a:cs typeface="Arial"/>
              </a:rPr>
              <a:t>   </a:t>
            </a:r>
            <a:r>
              <a:rPr sz="1150" u="heavy" spc="-16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heavy" dirty="0">
                <a:solidFill>
                  <a:srgbClr val="1A1C1F"/>
                </a:solidFill>
                <a:latin typeface="Arial"/>
                <a:cs typeface="Arial"/>
              </a:rPr>
              <a:t>O</a:t>
            </a:r>
            <a:r>
              <a:rPr sz="1150" u="heavy" spc="-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u="heavy" dirty="0">
                <a:solidFill>
                  <a:srgbClr val="1A1C1F"/>
                </a:solidFill>
                <a:latin typeface="Arial"/>
                <a:cs typeface="Arial"/>
              </a:rPr>
              <a:t>  </a:t>
            </a:r>
            <a:r>
              <a:rPr sz="1150" u="heavy" spc="1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u="heavy" spc="-20" dirty="0">
                <a:solidFill>
                  <a:srgbClr val="1A1C1F"/>
                </a:solidFill>
                <a:latin typeface="Arial"/>
                <a:cs typeface="Arial"/>
              </a:rPr>
              <a:t>P</a:t>
            </a:r>
            <a:r>
              <a:rPr sz="1150" u="heavy" spc="-75" dirty="0">
                <a:solidFill>
                  <a:srgbClr val="1A1C1F"/>
                </a:solidFill>
                <a:latin typeface="Arial"/>
                <a:cs typeface="Arial"/>
              </a:rPr>
              <a:t>ROCES</a:t>
            </a:r>
            <a:r>
              <a:rPr sz="1150" u="heavy" spc="-110" dirty="0">
                <a:solidFill>
                  <a:srgbClr val="1A1C1F"/>
                </a:solidFill>
                <a:latin typeface="Arial"/>
                <a:cs typeface="Arial"/>
              </a:rPr>
              <a:t>S</a:t>
            </a:r>
            <a:r>
              <a:rPr sz="1150" u="heavy" dirty="0">
                <a:solidFill>
                  <a:srgbClr val="1A1C1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u="sng" spc="254" dirty="0">
                <a:solidFill>
                  <a:srgbClr val="2A2B2F"/>
                </a:solidFill>
                <a:latin typeface="Arial"/>
                <a:cs typeface="Arial"/>
              </a:rPr>
              <a:t>L</a:t>
            </a:r>
            <a:r>
              <a:rPr sz="1150" u="sng" spc="-160" dirty="0">
                <a:solidFill>
                  <a:srgbClr val="2A2B2F"/>
                </a:solidFill>
                <a:latin typeface="Arial"/>
                <a:cs typeface="Arial"/>
              </a:rPr>
              <a:t>I</a:t>
            </a:r>
            <a:r>
              <a:rPr sz="1150" u="sng" spc="-24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u="sng" spc="40" dirty="0">
                <a:solidFill>
                  <a:srgbClr val="2A2B2F"/>
                </a:solidFill>
                <a:latin typeface="Arial"/>
                <a:cs typeface="Arial"/>
              </a:rPr>
              <a:t>CI</a:t>
            </a:r>
            <a:r>
              <a:rPr sz="1150" u="sng" spc="-5" dirty="0">
                <a:solidFill>
                  <a:srgbClr val="2A2B2F"/>
                </a:solidFill>
                <a:latin typeface="Arial"/>
                <a:cs typeface="Arial"/>
              </a:rPr>
              <a:t>T</a:t>
            </a:r>
            <a:r>
              <a:rPr sz="1150" u="sng" spc="-25" dirty="0">
                <a:solidFill>
                  <a:srgbClr val="0A0C0F"/>
                </a:solidFill>
                <a:latin typeface="Arial"/>
                <a:cs typeface="Arial"/>
              </a:rPr>
              <a:t>A</a:t>
            </a:r>
            <a:r>
              <a:rPr sz="1150" u="sng" spc="-455" dirty="0">
                <a:solidFill>
                  <a:srgbClr val="0A0C0F"/>
                </a:solidFill>
                <a:latin typeface="Arial"/>
                <a:cs typeface="Arial"/>
              </a:rPr>
              <a:t>T</a:t>
            </a:r>
            <a:r>
              <a:rPr sz="1150" u="sng" spc="10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sng" spc="-30" dirty="0">
                <a:solidFill>
                  <a:srgbClr val="0A0C0F"/>
                </a:solidFill>
                <a:latin typeface="Arial"/>
                <a:cs typeface="Arial"/>
              </a:rPr>
              <a:t>ÓR</a:t>
            </a:r>
            <a:r>
              <a:rPr sz="1150" u="sng" spc="-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sng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sng" spc="-13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sng" dirty="0">
                <a:solidFill>
                  <a:srgbClr val="0A0C0F"/>
                </a:solidFill>
                <a:latin typeface="Arial"/>
                <a:cs typeface="Arial"/>
              </a:rPr>
              <a:t>O</a:t>
            </a:r>
            <a:r>
              <a:rPr sz="1150" spc="1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para</a:t>
            </a:r>
            <a:r>
              <a:rPr sz="1150" spc="8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o</a:t>
            </a:r>
            <a:r>
              <a:rPr sz="1150" spc="4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1A1C1F"/>
                </a:solidFill>
                <a:latin typeface="Arial"/>
                <a:cs typeface="Arial"/>
              </a:rPr>
              <a:t>I</a:t>
            </a:r>
            <a:r>
              <a:rPr sz="1150" spc="105" dirty="0">
                <a:solidFill>
                  <a:srgbClr val="1A1C1F"/>
                </a:solidFill>
                <a:latin typeface="Arial"/>
                <a:cs typeface="Arial"/>
              </a:rPr>
              <a:t>T</a:t>
            </a:r>
            <a:r>
              <a:rPr sz="1150" spc="-10" dirty="0">
                <a:solidFill>
                  <a:srgbClr val="1A1C1F"/>
                </a:solidFill>
                <a:latin typeface="Arial"/>
                <a:cs typeface="Arial"/>
              </a:rPr>
              <a:t>EM</a:t>
            </a:r>
            <a:r>
              <a:rPr sz="1150" spc="-4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A0C0F"/>
                </a:solidFill>
                <a:latin typeface="Times New Roman"/>
                <a:cs typeface="Times New Roman"/>
              </a:rPr>
              <a:t>0</a:t>
            </a:r>
            <a:r>
              <a:rPr sz="1200" spc="35" dirty="0">
                <a:solidFill>
                  <a:srgbClr val="0A0C0F"/>
                </a:solidFill>
                <a:latin typeface="Times New Roman"/>
                <a:cs typeface="Times New Roman"/>
              </a:rPr>
              <a:t>2</a:t>
            </a:r>
            <a:r>
              <a:rPr sz="1200" spc="180" dirty="0">
                <a:solidFill>
                  <a:srgbClr val="626466"/>
                </a:solidFill>
                <a:latin typeface="Times New Roman"/>
                <a:cs typeface="Times New Roman"/>
              </a:rPr>
              <a:t>,</a:t>
            </a:r>
            <a:r>
              <a:rPr sz="1200" spc="-120" dirty="0">
                <a:solidFill>
                  <a:srgbClr val="626466"/>
                </a:solidFill>
                <a:latin typeface="Times New Roman"/>
                <a:cs typeface="Times New Roman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vez</a:t>
            </a:r>
            <a:r>
              <a:rPr sz="1150" spc="6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que</a:t>
            </a:r>
            <a:r>
              <a:rPr sz="1150" spc="6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o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B4D4F"/>
                </a:solidFill>
                <a:latin typeface="Arial"/>
                <a:cs typeface="Arial"/>
              </a:rPr>
              <a:t>va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4B4D4F"/>
                </a:solidFill>
                <a:latin typeface="Arial"/>
                <a:cs typeface="Arial"/>
              </a:rPr>
              <a:t>or</a:t>
            </a:r>
            <a:r>
              <a:rPr sz="1150" spc="5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A3B3F"/>
                </a:solidFill>
                <a:latin typeface="Arial"/>
                <a:cs typeface="Arial"/>
              </a:rPr>
              <a:t>apresentado</a:t>
            </a:r>
            <a:r>
              <a:rPr sz="1150" spc="14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4B4D4F"/>
                </a:solidFill>
                <a:latin typeface="Arial"/>
                <a:cs typeface="Arial"/>
              </a:rPr>
              <a:t>pela</a:t>
            </a:r>
            <a:r>
              <a:rPr sz="1150" spc="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A3B3F"/>
                </a:solidFill>
                <a:latin typeface="Arial"/>
                <a:cs typeface="Arial"/>
              </a:rPr>
              <a:t>empresa</a:t>
            </a:r>
            <a:r>
              <a:rPr sz="115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u="sng" spc="60" dirty="0">
                <a:solidFill>
                  <a:srgbClr val="0A0C0F"/>
                </a:solidFill>
                <a:latin typeface="Arial"/>
                <a:cs typeface="Arial"/>
              </a:rPr>
              <a:t>Mundo</a:t>
            </a:r>
            <a:r>
              <a:rPr sz="1150" u="sng" spc="-65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u="sng" spc="20" dirty="0">
                <a:solidFill>
                  <a:srgbClr val="1A1C1F"/>
                </a:solidFill>
                <a:latin typeface="Arial"/>
                <a:cs typeface="Arial"/>
              </a:rPr>
              <a:t>Água</a:t>
            </a:r>
            <a:r>
              <a:rPr sz="1150" u="sng" spc="12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u="sng" spc="15" dirty="0">
                <a:solidFill>
                  <a:srgbClr val="1A1C1F"/>
                </a:solidFill>
                <a:latin typeface="Arial"/>
                <a:cs typeface="Arial"/>
              </a:rPr>
              <a:t>S</a:t>
            </a:r>
            <a:r>
              <a:rPr sz="1150" u="sng" spc="-60" dirty="0">
                <a:solidFill>
                  <a:srgbClr val="1A1C1F"/>
                </a:solidFill>
                <a:latin typeface="Arial"/>
                <a:cs typeface="Arial"/>
              </a:rPr>
              <a:t>h</a:t>
            </a:r>
            <a:r>
              <a:rPr sz="1150" u="sng" spc="85" dirty="0">
                <a:solidFill>
                  <a:srgbClr val="1A1C1F"/>
                </a:solidFill>
                <a:latin typeface="Arial"/>
                <a:cs typeface="Arial"/>
              </a:rPr>
              <a:t>ow</a:t>
            </a:r>
            <a:r>
              <a:rPr sz="1150" spc="3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2A2B2F"/>
                </a:solidFill>
                <a:latin typeface="Arial"/>
                <a:cs typeface="Arial"/>
              </a:rPr>
              <a:t>Comérc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i</a:t>
            </a:r>
            <a:r>
              <a:rPr sz="1150" spc="165" dirty="0">
                <a:solidFill>
                  <a:srgbClr val="2A2B2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  </a:t>
            </a:r>
            <a:r>
              <a:rPr sz="1150" spc="-4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0A0C0F"/>
                </a:solidFill>
                <a:latin typeface="Arial"/>
                <a:cs typeface="Arial"/>
              </a:rPr>
              <a:t>L</a:t>
            </a:r>
            <a:r>
              <a:rPr sz="1150" spc="-80" dirty="0">
                <a:solidFill>
                  <a:srgbClr val="0A0C0F"/>
                </a:solidFill>
                <a:latin typeface="Arial"/>
                <a:cs typeface="Arial"/>
              </a:rPr>
              <a:t>t</a:t>
            </a:r>
            <a:r>
              <a:rPr sz="1150" spc="70" dirty="0">
                <a:solidFill>
                  <a:srgbClr val="0A0C0F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A0C0F"/>
                </a:solidFill>
                <a:latin typeface="Arial"/>
                <a:cs typeface="Arial"/>
              </a:rPr>
              <a:t>   </a:t>
            </a:r>
            <a:r>
              <a:rPr sz="1150" spc="10" dirty="0">
                <a:solidFill>
                  <a:srgbClr val="0A0C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4B4D4F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A1C1F"/>
                </a:solidFill>
                <a:latin typeface="Arial"/>
                <a:cs typeface="Arial"/>
              </a:rPr>
              <a:t>CNPJ: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   </a:t>
            </a:r>
            <a:r>
              <a:rPr sz="1150" spc="5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14" dirty="0">
                <a:solidFill>
                  <a:srgbClr val="0A0C0F"/>
                </a:solidFill>
                <a:latin typeface="Times New Roman"/>
                <a:cs typeface="Times New Roman"/>
              </a:rPr>
              <a:t>0.2</a:t>
            </a:r>
            <a:r>
              <a:rPr sz="1200" spc="70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10" dirty="0">
                <a:solidFill>
                  <a:srgbClr val="0A0C0F"/>
                </a:solidFill>
                <a:latin typeface="Times New Roman"/>
                <a:cs typeface="Times New Roman"/>
              </a:rPr>
              <a:t>2</a:t>
            </a:r>
            <a:r>
              <a:rPr sz="1200" spc="30" dirty="0">
                <a:solidFill>
                  <a:srgbClr val="0A0C0F"/>
                </a:solidFill>
                <a:latin typeface="Times New Roman"/>
                <a:cs typeface="Times New Roman"/>
              </a:rPr>
              <a:t>.</a:t>
            </a:r>
            <a:r>
              <a:rPr sz="1200" spc="110" dirty="0">
                <a:solidFill>
                  <a:srgbClr val="0A0C0F"/>
                </a:solidFill>
                <a:latin typeface="Times New Roman"/>
                <a:cs typeface="Times New Roman"/>
              </a:rPr>
              <a:t>705000</a:t>
            </a:r>
            <a:r>
              <a:rPr sz="1200" spc="60" dirty="0">
                <a:solidFill>
                  <a:srgbClr val="0A0C0F"/>
                </a:solidFill>
                <a:latin typeface="Times New Roman"/>
                <a:cs typeface="Times New Roman"/>
              </a:rPr>
              <a:t>1</a:t>
            </a:r>
            <a:r>
              <a:rPr sz="1200" spc="100" dirty="0">
                <a:solidFill>
                  <a:srgbClr val="0A0C0F"/>
                </a:solidFill>
                <a:latin typeface="Times New Roman"/>
                <a:cs typeface="Times New Roman"/>
              </a:rPr>
              <a:t>-</a:t>
            </a:r>
            <a:r>
              <a:rPr sz="1200" spc="90" dirty="0">
                <a:solidFill>
                  <a:srgbClr val="0A0C0F"/>
                </a:solidFill>
                <a:latin typeface="Times New Roman"/>
                <a:cs typeface="Times New Roman"/>
              </a:rPr>
              <a:t>2</a:t>
            </a:r>
            <a:r>
              <a:rPr sz="1200" spc="100" dirty="0">
                <a:solidFill>
                  <a:srgbClr val="626466"/>
                </a:solidFill>
                <a:latin typeface="Times New Roman"/>
                <a:cs typeface="Times New Roman"/>
              </a:rPr>
              <a:t>,</a:t>
            </a:r>
            <a:r>
              <a:rPr sz="1200" dirty="0">
                <a:solidFill>
                  <a:srgbClr val="626466"/>
                </a:solidFill>
                <a:latin typeface="Times New Roman"/>
                <a:cs typeface="Times New Roman"/>
              </a:rPr>
              <a:t>   </a:t>
            </a:r>
            <a:r>
              <a:rPr sz="1200" spc="15" dirty="0">
                <a:solidFill>
                  <a:srgbClr val="626466"/>
                </a:solidFill>
                <a:latin typeface="Times New Roman"/>
                <a:cs typeface="Times New Roman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também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10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habi</a:t>
            </a:r>
            <a:r>
              <a:rPr sz="1150" spc="-25" dirty="0">
                <a:solidFill>
                  <a:srgbClr val="4B4D4F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4B4D4F"/>
                </a:solidFill>
                <a:latin typeface="Arial"/>
                <a:cs typeface="Arial"/>
              </a:rPr>
              <a:t>itada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6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4B4D4F"/>
                </a:solidFill>
                <a:latin typeface="Arial"/>
                <a:cs typeface="Arial"/>
              </a:rPr>
              <a:t>processo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  </a:t>
            </a:r>
            <a:r>
              <a:rPr sz="1150" spc="4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757577"/>
                </a:solidFill>
                <a:latin typeface="Arial"/>
                <a:cs typeface="Arial"/>
              </a:rPr>
              <a:t>e</a:t>
            </a:r>
            <a:r>
              <a:rPr sz="1150" spc="-2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automaticamente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a</a:t>
            </a:r>
            <a:r>
              <a:rPr sz="1150" spc="1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segunda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B4D4F"/>
                </a:solidFill>
                <a:latin typeface="Arial"/>
                <a:cs typeface="Arial"/>
              </a:rPr>
              <a:t>co</a:t>
            </a:r>
            <a:r>
              <a:rPr sz="1150" spc="-60" dirty="0">
                <a:solidFill>
                  <a:srgbClr val="4B4D4F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4B4D4F"/>
                </a:solidFill>
                <a:latin typeface="Arial"/>
                <a:cs typeface="Arial"/>
              </a:rPr>
              <a:t>ocada,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B4D4F"/>
                </a:solidFill>
                <a:latin typeface="Arial"/>
                <a:cs typeface="Arial"/>
              </a:rPr>
              <a:t>não</a:t>
            </a:r>
            <a:r>
              <a:rPr sz="1150" spc="13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atende,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4B4D4F"/>
                </a:solidFill>
                <a:latin typeface="Arial"/>
                <a:cs typeface="Arial"/>
              </a:rPr>
              <a:t>v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isto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este</a:t>
            </a:r>
            <a:r>
              <a:rPr sz="1150" spc="11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A3B3F"/>
                </a:solidFill>
                <a:latin typeface="Arial"/>
                <a:cs typeface="Arial"/>
              </a:rPr>
              <a:t>excede</a:t>
            </a:r>
            <a:r>
              <a:rPr sz="1150" spc="13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o </a:t>
            </a:r>
            <a:r>
              <a:rPr sz="1150" spc="-14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B4D4F"/>
                </a:solidFill>
                <a:latin typeface="Arial"/>
                <a:cs typeface="Arial"/>
              </a:rPr>
              <a:t>previsto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B4D4F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A1C1F"/>
                </a:solidFill>
                <a:latin typeface="Arial"/>
                <a:cs typeface="Arial"/>
              </a:rPr>
              <a:t>PLA</a:t>
            </a:r>
            <a:r>
              <a:rPr sz="1150" spc="-90" dirty="0">
                <a:solidFill>
                  <a:srgbClr val="1A1C1F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O </a:t>
            </a:r>
            <a:r>
              <a:rPr sz="1150" spc="-35" dirty="0">
                <a:solidFill>
                  <a:srgbClr val="1A1C1F"/>
                </a:solidFill>
                <a:latin typeface="Arial"/>
                <a:cs typeface="Arial"/>
              </a:rPr>
              <a:t>DE</a:t>
            </a:r>
            <a:r>
              <a:rPr sz="1150" spc="-11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A1C1F"/>
                </a:solidFill>
                <a:latin typeface="Arial"/>
                <a:cs typeface="Arial"/>
              </a:rPr>
              <a:t>TRABALHO</a:t>
            </a:r>
            <a:r>
              <a:rPr sz="1150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A1C1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B4D4F"/>
                </a:solidFill>
                <a:latin typeface="Arial"/>
                <a:cs typeface="Arial"/>
              </a:rPr>
              <a:t>conforme</a:t>
            </a:r>
            <a:r>
              <a:rPr sz="1150" spc="125" dirty="0">
                <a:solidFill>
                  <a:srgbClr val="4B4D4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4B4D4F"/>
                </a:solidFill>
                <a:latin typeface="Arial"/>
                <a:cs typeface="Arial"/>
              </a:rPr>
              <a:t>segue:</a:t>
            </a:r>
            <a:endParaRPr sz="1150">
              <a:latin typeface="Arial"/>
              <a:cs typeface="Arial"/>
            </a:endParaRPr>
          </a:p>
          <a:p>
            <a:pPr marL="901065" marR="890269" algn="ctr">
              <a:lnSpc>
                <a:spcPts val="1000"/>
              </a:lnSpc>
              <a:spcBef>
                <a:spcPts val="880"/>
              </a:spcBef>
            </a:pPr>
            <a:r>
              <a:rPr sz="950" spc="-40" dirty="0">
                <a:solidFill>
                  <a:srgbClr val="757577"/>
                </a:solidFill>
                <a:latin typeface="Times New Roman"/>
                <a:cs typeface="Times New Roman"/>
              </a:rPr>
              <a:t>Diret</a:t>
            </a:r>
            <a:r>
              <a:rPr sz="950" spc="5" dirty="0">
                <a:solidFill>
                  <a:srgbClr val="757577"/>
                </a:solidFill>
                <a:latin typeface="Times New Roman"/>
                <a:cs typeface="Times New Roman"/>
              </a:rPr>
              <a:t>o</a:t>
            </a:r>
            <a:r>
              <a:rPr sz="950" spc="-40" dirty="0">
                <a:solidFill>
                  <a:srgbClr val="4B4D4F"/>
                </a:solidFill>
                <a:latin typeface="Times New Roman"/>
                <a:cs typeface="Times New Roman"/>
              </a:rPr>
              <a:t>r</a:t>
            </a:r>
            <a:r>
              <a:rPr sz="950" spc="-30" dirty="0">
                <a:solidFill>
                  <a:srgbClr val="757577"/>
                </a:solidFill>
                <a:latin typeface="Times New Roman"/>
                <a:cs typeface="Times New Roman"/>
              </a:rPr>
              <a:t>ia</a:t>
            </a:r>
            <a:r>
              <a:rPr sz="950" spc="-2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57577"/>
                </a:solidFill>
                <a:latin typeface="Times New Roman"/>
                <a:cs typeface="Times New Roman"/>
              </a:rPr>
              <a:t>de</a:t>
            </a:r>
            <a:r>
              <a:rPr sz="950" spc="1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757577"/>
                </a:solidFill>
                <a:latin typeface="Times New Roman"/>
                <a:cs typeface="Times New Roman"/>
              </a:rPr>
              <a:t>Admin</a:t>
            </a:r>
            <a:r>
              <a:rPr sz="950" spc="45" dirty="0">
                <a:solidFill>
                  <a:srgbClr val="757577"/>
                </a:solidFill>
                <a:latin typeface="Times New Roman"/>
                <a:cs typeface="Times New Roman"/>
              </a:rPr>
              <a:t>i</a:t>
            </a:r>
            <a:r>
              <a:rPr sz="950" spc="5" dirty="0">
                <a:solidFill>
                  <a:srgbClr val="959597"/>
                </a:solidFill>
                <a:latin typeface="Times New Roman"/>
                <a:cs typeface="Times New Roman"/>
              </a:rPr>
              <a:t>s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tração</a:t>
            </a:r>
            <a:r>
              <a:rPr sz="950" spc="5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B4D4F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4B4D4F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626466"/>
                </a:solidFill>
                <a:latin typeface="Times New Roman"/>
                <a:cs typeface="Times New Roman"/>
              </a:rPr>
              <a:t>Rua</a:t>
            </a:r>
            <a:r>
              <a:rPr sz="950" spc="15" dirty="0">
                <a:solidFill>
                  <a:srgbClr val="626466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Congonh</a:t>
            </a:r>
            <a:r>
              <a:rPr sz="950" spc="-15" dirty="0">
                <a:solidFill>
                  <a:srgbClr val="757577"/>
                </a:solidFill>
                <a:latin typeface="Times New Roman"/>
                <a:cs typeface="Times New Roman"/>
              </a:rPr>
              <a:t>a</a:t>
            </a:r>
            <a:r>
              <a:rPr sz="950" spc="5" dirty="0">
                <a:solidFill>
                  <a:srgbClr val="959597"/>
                </a:solidFill>
                <a:latin typeface="Times New Roman"/>
                <a:cs typeface="Times New Roman"/>
              </a:rPr>
              <a:t>s</a:t>
            </a:r>
            <a:r>
              <a:rPr sz="950" spc="85" dirty="0">
                <a:solidFill>
                  <a:srgbClr val="757577"/>
                </a:solidFill>
                <a:latin typeface="Times New Roman"/>
                <a:cs typeface="Times New Roman"/>
              </a:rPr>
              <a:t>.</a:t>
            </a:r>
            <a:r>
              <a:rPr sz="950" spc="-13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450</a:t>
            </a:r>
            <a:r>
              <a:rPr sz="950" spc="3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57577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CEP.</a:t>
            </a:r>
            <a:r>
              <a:rPr sz="950" spc="-1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30.330.</a:t>
            </a:r>
            <a:r>
              <a:rPr sz="950" spc="50" dirty="0">
                <a:solidFill>
                  <a:srgbClr val="757577"/>
                </a:solidFill>
                <a:latin typeface="Times New Roman"/>
                <a:cs typeface="Times New Roman"/>
              </a:rPr>
              <a:t>1</a:t>
            </a:r>
            <a:r>
              <a:rPr sz="950" spc="-50" dirty="0">
                <a:solidFill>
                  <a:srgbClr val="757577"/>
                </a:solidFill>
                <a:latin typeface="Times New Roman"/>
                <a:cs typeface="Times New Roman"/>
              </a:rPr>
              <a:t>00</a:t>
            </a:r>
            <a:r>
              <a:rPr sz="95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57577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57577"/>
                </a:solidFill>
                <a:latin typeface="Times New Roman"/>
                <a:cs typeface="Times New Roman"/>
              </a:rPr>
              <a:t>Fone/Fax</a:t>
            </a:r>
            <a:r>
              <a:rPr sz="950" spc="9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57577"/>
                </a:solidFill>
                <a:latin typeface="Times New Roman"/>
                <a:cs typeface="Times New Roman"/>
              </a:rPr>
              <a:t>(0</a:t>
            </a:r>
            <a:r>
              <a:rPr sz="950" spc="70" dirty="0">
                <a:solidFill>
                  <a:srgbClr val="757577"/>
                </a:solidFill>
                <a:latin typeface="Times New Roman"/>
                <a:cs typeface="Times New Roman"/>
              </a:rPr>
              <a:t>3</a:t>
            </a:r>
            <a:r>
              <a:rPr sz="950" spc="-145" dirty="0">
                <a:solidFill>
                  <a:srgbClr val="4B4D4F"/>
                </a:solidFill>
                <a:latin typeface="Times New Roman"/>
                <a:cs typeface="Times New Roman"/>
              </a:rPr>
              <a:t>1</a:t>
            </a:r>
            <a:r>
              <a:rPr sz="950" spc="-30" dirty="0">
                <a:solidFill>
                  <a:srgbClr val="858789"/>
                </a:solidFill>
                <a:latin typeface="Times New Roman"/>
                <a:cs typeface="Times New Roman"/>
              </a:rPr>
              <a:t>)</a:t>
            </a:r>
            <a:r>
              <a:rPr sz="950" spc="-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858789"/>
                </a:solidFill>
                <a:latin typeface="Times New Roman"/>
                <a:cs typeface="Times New Roman"/>
              </a:rPr>
              <a:t>3223-26</a:t>
            </a:r>
            <a:r>
              <a:rPr sz="950" spc="-10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4B4D4F"/>
                </a:solidFill>
                <a:latin typeface="Times New Roman"/>
                <a:cs typeface="Times New Roman"/>
              </a:rPr>
              <a:t>1</a:t>
            </a:r>
            <a:r>
              <a:rPr sz="950" spc="-25" dirty="0">
                <a:solidFill>
                  <a:srgbClr val="4B4D4F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4B4D4F"/>
                </a:solidFill>
                <a:latin typeface="Times New Roman"/>
                <a:cs typeface="Times New Roman"/>
              </a:rPr>
              <a:t>1</a:t>
            </a:r>
            <a:r>
              <a:rPr sz="950" spc="-110" dirty="0">
                <a:solidFill>
                  <a:srgbClr val="4B4D4F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Praça</a:t>
            </a:r>
            <a:r>
              <a:rPr sz="950" spc="3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57577"/>
                </a:solidFill>
                <a:latin typeface="Times New Roman"/>
                <a:cs typeface="Times New Roman"/>
              </a:rPr>
              <a:t>de</a:t>
            </a:r>
            <a:r>
              <a:rPr sz="950" spc="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58789"/>
                </a:solidFill>
                <a:latin typeface="Times New Roman"/>
                <a:cs typeface="Times New Roman"/>
              </a:rPr>
              <a:t>Esportes</a:t>
            </a:r>
            <a:r>
              <a:rPr sz="950" spc="2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57577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757577"/>
                </a:solidFill>
                <a:latin typeface="Times New Roman"/>
                <a:cs typeface="Times New Roman"/>
              </a:rPr>
              <a:t>Rua</a:t>
            </a:r>
            <a:r>
              <a:rPr sz="950" spc="11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57577"/>
                </a:solidFill>
                <a:latin typeface="Times New Roman"/>
                <a:cs typeface="Times New Roman"/>
              </a:rPr>
              <a:t>Benvinda</a:t>
            </a:r>
            <a:r>
              <a:rPr sz="950" spc="1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57577"/>
                </a:solidFill>
                <a:latin typeface="Times New Roman"/>
                <a:cs typeface="Times New Roman"/>
              </a:rPr>
              <a:t>de</a:t>
            </a:r>
            <a:r>
              <a:rPr sz="950" spc="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58789"/>
                </a:solidFill>
                <a:latin typeface="Times New Roman"/>
                <a:cs typeface="Times New Roman"/>
              </a:rPr>
              <a:t>Carvalh</a:t>
            </a:r>
            <a:r>
              <a:rPr sz="950" spc="20" dirty="0">
                <a:solidFill>
                  <a:srgbClr val="858789"/>
                </a:solidFill>
                <a:latin typeface="Times New Roman"/>
                <a:cs typeface="Times New Roman"/>
              </a:rPr>
              <a:t>o</a:t>
            </a:r>
            <a:r>
              <a:rPr sz="950" dirty="0">
                <a:solidFill>
                  <a:srgbClr val="A8A8AA"/>
                </a:solidFill>
                <a:latin typeface="Times New Roman"/>
                <a:cs typeface="Times New Roman"/>
              </a:rPr>
              <a:t>,</a:t>
            </a:r>
            <a:r>
              <a:rPr sz="950" spc="-50" dirty="0">
                <a:solidFill>
                  <a:srgbClr val="A8A8AA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Final</a:t>
            </a:r>
            <a:r>
              <a:rPr sz="950" spc="5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26466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626466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57577"/>
                </a:solidFill>
                <a:latin typeface="Times New Roman"/>
                <a:cs typeface="Times New Roman"/>
              </a:rPr>
              <a:t>CEP</a:t>
            </a:r>
            <a:r>
              <a:rPr sz="950" spc="1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58789"/>
                </a:solidFill>
                <a:latin typeface="Times New Roman"/>
                <a:cs typeface="Times New Roman"/>
              </a:rPr>
              <a:t>30.33</a:t>
            </a:r>
            <a:r>
              <a:rPr sz="950" spc="25" dirty="0">
                <a:solidFill>
                  <a:srgbClr val="858789"/>
                </a:solidFill>
                <a:latin typeface="Times New Roman"/>
                <a:cs typeface="Times New Roman"/>
              </a:rPr>
              <a:t>0</a:t>
            </a:r>
            <a:r>
              <a:rPr sz="950" spc="40" dirty="0">
                <a:solidFill>
                  <a:srgbClr val="A8A8AA"/>
                </a:solidFill>
                <a:latin typeface="Times New Roman"/>
                <a:cs typeface="Times New Roman"/>
              </a:rPr>
              <a:t>.</a:t>
            </a:r>
            <a:r>
              <a:rPr sz="950" spc="-145" dirty="0">
                <a:solidFill>
                  <a:srgbClr val="4B4D4F"/>
                </a:solidFill>
                <a:latin typeface="Times New Roman"/>
                <a:cs typeface="Times New Roman"/>
              </a:rPr>
              <a:t>1</a:t>
            </a:r>
            <a:r>
              <a:rPr sz="950" spc="-10" dirty="0">
                <a:solidFill>
                  <a:srgbClr val="757577"/>
                </a:solidFill>
                <a:latin typeface="Times New Roman"/>
                <a:cs typeface="Times New Roman"/>
              </a:rPr>
              <a:t>80</a:t>
            </a:r>
            <a:r>
              <a:rPr sz="950" spc="-7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26466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626466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626466"/>
                </a:solidFill>
                <a:latin typeface="Times New Roman"/>
                <a:cs typeface="Times New Roman"/>
              </a:rPr>
              <a:t>Belo</a:t>
            </a:r>
            <a:r>
              <a:rPr sz="950" spc="40" dirty="0">
                <a:solidFill>
                  <a:srgbClr val="626466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757577"/>
                </a:solidFill>
                <a:latin typeface="Times New Roman"/>
                <a:cs typeface="Times New Roman"/>
              </a:rPr>
              <a:t>Hor</a:t>
            </a:r>
            <a:r>
              <a:rPr sz="950" spc="15" dirty="0">
                <a:solidFill>
                  <a:srgbClr val="757577"/>
                </a:solidFill>
                <a:latin typeface="Times New Roman"/>
                <a:cs typeface="Times New Roman"/>
              </a:rPr>
              <a:t>i</a:t>
            </a:r>
            <a:r>
              <a:rPr sz="950" spc="-30" dirty="0">
                <a:solidFill>
                  <a:srgbClr val="959597"/>
                </a:solidFill>
                <a:latin typeface="Times New Roman"/>
                <a:cs typeface="Times New Roman"/>
              </a:rPr>
              <a:t>z</a:t>
            </a:r>
            <a:r>
              <a:rPr sz="950" spc="-25" dirty="0">
                <a:solidFill>
                  <a:srgbClr val="959597"/>
                </a:solidFill>
                <a:latin typeface="Times New Roman"/>
                <a:cs typeface="Times New Roman"/>
              </a:rPr>
              <a:t>o</a:t>
            </a:r>
            <a:r>
              <a:rPr sz="950" spc="-40" dirty="0">
                <a:solidFill>
                  <a:srgbClr val="757577"/>
                </a:solidFill>
                <a:latin typeface="Times New Roman"/>
                <a:cs typeface="Times New Roman"/>
              </a:rPr>
              <a:t>nte</a:t>
            </a:r>
            <a:r>
              <a:rPr sz="950" dirty="0">
                <a:solidFill>
                  <a:srgbClr val="757577"/>
                </a:solidFill>
                <a:latin typeface="Times New Roman"/>
                <a:cs typeface="Times New Roman"/>
              </a:rPr>
              <a:t>   </a:t>
            </a:r>
            <a:r>
              <a:rPr sz="950" spc="-1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100" dirty="0">
                <a:solidFill>
                  <a:srgbClr val="757577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707288" y="5052535"/>
          <a:ext cx="6296660" cy="15665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9463"/>
                <a:gridCol w="1202994"/>
                <a:gridCol w="1063955"/>
                <a:gridCol w="586384"/>
                <a:gridCol w="749604"/>
                <a:gridCol w="586384"/>
                <a:gridCol w="586384"/>
                <a:gridCol w="592429"/>
                <a:gridCol w="586384"/>
              </a:tblGrid>
              <a:tr h="269913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sz="2000" dirty="0">
                          <a:solidFill>
                            <a:srgbClr val="A8A8AA"/>
                          </a:solidFill>
                          <a:latin typeface="Arial"/>
                          <a:cs typeface="Arial"/>
                        </a:rPr>
                        <a:t>í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50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500" spc="45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14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90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78C8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41300" marR="220979" indent="2413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750" spc="-8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750" spc="15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OU </a:t>
                      </a:r>
                      <a:r>
                        <a:rPr sz="75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EQU</a:t>
                      </a:r>
                      <a:r>
                        <a:rPr sz="750" spc="-65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3A3A3"/>
                      </a:solidFill>
                      <a:prstDash val="solid"/>
                    </a:lnL>
                    <a:lnR w="6045">
                      <a:solidFill>
                        <a:srgbClr val="8C8C8C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78C8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4795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1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16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8C8C8C"/>
                      </a:solidFill>
                      <a:prstDash val="solid"/>
                    </a:lnL>
                    <a:lnR w="6045">
                      <a:solidFill>
                        <a:srgbClr val="979797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750" spc="-9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979797"/>
                      </a:solidFill>
                      <a:prstDash val="solid"/>
                    </a:lnL>
                    <a:lnR w="6045">
                      <a:solidFill>
                        <a:srgbClr val="878787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878787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9105" marR="127635" indent="-308610">
                        <a:lnSpc>
                          <a:spcPts val="960"/>
                        </a:lnSpc>
                      </a:pPr>
                      <a:r>
                        <a:rPr sz="75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FORTAL</a:t>
                      </a:r>
                      <a:r>
                        <a:rPr sz="750" spc="-15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3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SC</a:t>
                      </a:r>
                      <a:r>
                        <a:rPr sz="750" spc="-45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4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50" spc="-135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TDA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979797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6045">
                      <a:solidFill>
                        <a:srgbClr val="4B4F5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80975" marR="84455" indent="-90805">
                        <a:lnSpc>
                          <a:spcPct val="106100"/>
                        </a:lnSpc>
                      </a:pPr>
                      <a:r>
                        <a:rPr sz="75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MUNDO</a:t>
                      </a:r>
                      <a:r>
                        <a:rPr sz="750" spc="-6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ÁGUA</a:t>
                      </a:r>
                      <a:r>
                        <a:rPr sz="750" spc="65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SHOW </a:t>
                      </a:r>
                      <a:r>
                        <a:rPr sz="75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750" spc="-8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ÉRC</a:t>
                      </a:r>
                      <a:r>
                        <a:rPr sz="750" spc="-6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15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35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TOA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9067">
                      <a:solidFill>
                        <a:srgbClr val="A0A0A0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6045">
                      <a:solidFill>
                        <a:srgbClr val="4B4F5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2753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090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78C8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90">
                      <a:solidFill>
                        <a:srgbClr val="A3A3A3"/>
                      </a:solidFill>
                      <a:prstDash val="solid"/>
                    </a:lnL>
                    <a:lnR w="6045">
                      <a:solidFill>
                        <a:srgbClr val="8C8C8C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78C8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5">
                      <a:solidFill>
                        <a:srgbClr val="8C8C8C"/>
                      </a:solidFill>
                      <a:prstDash val="solid"/>
                    </a:lnL>
                    <a:lnR w="6045">
                      <a:solidFill>
                        <a:srgbClr val="979797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5">
                      <a:solidFill>
                        <a:srgbClr val="979797"/>
                      </a:solidFill>
                      <a:prstDash val="solid"/>
                    </a:lnL>
                    <a:lnR w="6045">
                      <a:solidFill>
                        <a:srgbClr val="878787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5">
                      <a:solidFill>
                        <a:srgbClr val="878787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6045">
                      <a:solidFill>
                        <a:srgbClr val="B3B3B3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32384" indent="84455">
                        <a:lnSpc>
                          <a:spcPct val="100000"/>
                        </a:lnSpc>
                      </a:pPr>
                      <a:r>
                        <a:rPr sz="750" spc="-5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50" dirty="0">
                          <a:solidFill>
                            <a:srgbClr val="1A1C1F"/>
                          </a:solidFill>
                          <a:latin typeface="Arial"/>
                          <a:cs typeface="Arial"/>
                        </a:rPr>
                        <a:t>ALOR 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UNITÁR</a:t>
                      </a:r>
                      <a:r>
                        <a:rPr sz="750" spc="-85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8A8"/>
                      </a:solidFill>
                      <a:prstDash val="solid"/>
                    </a:lnL>
                    <a:lnT w="6045">
                      <a:solidFill>
                        <a:srgbClr val="4B4F57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2715" marR="114300" indent="-6350">
                        <a:lnSpc>
                          <a:spcPct val="106100"/>
                        </a:lnSpc>
                      </a:pPr>
                      <a:r>
                        <a:rPr sz="75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VALOR 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TOT</a:t>
                      </a:r>
                      <a:r>
                        <a:rPr sz="750" spc="75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90">
                      <a:solidFill>
                        <a:srgbClr val="979797"/>
                      </a:solidFill>
                      <a:prstDash val="solid"/>
                    </a:lnR>
                    <a:lnT w="6045">
                      <a:solidFill>
                        <a:srgbClr val="4B4F57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6034" indent="8445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ALOR UNITÁR</a:t>
                      </a:r>
                      <a:r>
                        <a:rPr sz="750" spc="-85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12090">
                      <a:solidFill>
                        <a:srgbClr val="ACACAC"/>
                      </a:solidFill>
                      <a:prstDash val="solid"/>
                    </a:lnR>
                    <a:lnT w="6045">
                      <a:solidFill>
                        <a:srgbClr val="4B4F57"/>
                      </a:solidFill>
                      <a:prstDash val="solid"/>
                    </a:lnT>
                    <a:lnB w="6045">
                      <a:solidFill>
                        <a:srgbClr val="64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6364" marR="123825" indent="-635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50" spc="65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LOR </a:t>
                      </a:r>
                      <a:r>
                        <a:rPr sz="750" dirty="0">
                          <a:solidFill>
                            <a:srgbClr val="4B4D4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CACAC"/>
                      </a:solidFill>
                      <a:prstDash val="solid"/>
                    </a:lnL>
                    <a:lnR w="6045">
                      <a:solidFill>
                        <a:srgbClr val="A0A0A0"/>
                      </a:solidFill>
                      <a:prstDash val="solid"/>
                    </a:lnR>
                    <a:lnT w="6045">
                      <a:solidFill>
                        <a:srgbClr val="4B4F57"/>
                      </a:solidFill>
                      <a:prstDash val="solid"/>
                    </a:lnT>
                    <a:lnB w="12090">
                      <a:solidFill>
                        <a:srgbClr val="939090"/>
                      </a:solidFill>
                      <a:prstDash val="solid"/>
                    </a:lnB>
                  </a:tcPr>
                </a:tc>
              </a:tr>
              <a:tr h="952277"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900" spc="-229" dirty="0">
                          <a:solidFill>
                            <a:srgbClr val="4B4D4F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900" dirty="0">
                          <a:solidFill>
                            <a:srgbClr val="4B4D4F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45">
                      <a:solidFill>
                        <a:srgbClr val="A0A0A0"/>
                      </a:solidFill>
                      <a:prstDash val="solid"/>
                    </a:lnL>
                    <a:lnR w="12090">
                      <a:solidFill>
                        <a:srgbClr val="A3A3A3"/>
                      </a:solidFill>
                      <a:prstDash val="solid"/>
                    </a:lnR>
                    <a:lnT w="12090">
                      <a:solidFill>
                        <a:srgbClr val="878C8C"/>
                      </a:solidFill>
                      <a:prstDash val="solid"/>
                    </a:lnT>
                    <a:lnB w="27263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2430" marR="219075" indent="-163830">
                        <a:lnSpc>
                          <a:spcPct val="106100"/>
                        </a:lnSpc>
                      </a:pP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AQUEC</a:t>
                      </a:r>
                      <a:r>
                        <a:rPr sz="750" spc="3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MENTO P</a:t>
                      </a:r>
                      <a:r>
                        <a:rPr sz="750" spc="-16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SC</a:t>
                      </a:r>
                      <a:r>
                        <a:rPr sz="750" spc="-45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A2B2F"/>
                          </a:solidFill>
                          <a:latin typeface="Arial"/>
                          <a:cs typeface="Arial"/>
                        </a:rPr>
                        <a:t>NA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3A3A3"/>
                      </a:solidFill>
                      <a:prstDash val="solid"/>
                    </a:lnL>
                    <a:lnR w="6045">
                      <a:solidFill>
                        <a:srgbClr val="8C8C8C"/>
                      </a:solidFill>
                      <a:prstDash val="solid"/>
                    </a:lnR>
                    <a:lnT w="12090">
                      <a:solidFill>
                        <a:srgbClr val="878C8C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64769" algn="just">
                        <a:lnSpc>
                          <a:spcPct val="86200"/>
                        </a:lnSpc>
                      </a:pP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Aquahot)</a:t>
                      </a:r>
                      <a:r>
                        <a:rPr sz="900" spc="55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Automática; mod</a:t>
                      </a:r>
                      <a:r>
                        <a:rPr sz="900" spc="55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4B4D4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55" dirty="0">
                          <a:solidFill>
                            <a:srgbClr val="4B4D4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900" spc="-35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626466"/>
                          </a:solidFill>
                          <a:latin typeface="Times New Roman"/>
                          <a:cs typeface="Times New Roman"/>
                        </a:rPr>
                        <a:t>aal65.</a:t>
                      </a:r>
                      <a:r>
                        <a:rPr sz="900" spc="5" dirty="0">
                          <a:solidFill>
                            <a:srgbClr val="62646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626466"/>
                          </a:solidFill>
                          <a:latin typeface="Times New Roman"/>
                          <a:cs typeface="Times New Roman"/>
                        </a:rPr>
                        <a:t>Série: AMH </a:t>
                      </a:r>
                      <a:r>
                        <a:rPr sz="900" spc="-90" dirty="0">
                          <a:solidFill>
                            <a:srgbClr val="62646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25;</a:t>
                      </a:r>
                      <a:r>
                        <a:rPr sz="900" spc="1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1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4B4D4F"/>
                          </a:solidFill>
                          <a:latin typeface="Times New Roman"/>
                          <a:cs typeface="Times New Roman"/>
                        </a:rPr>
                        <a:t>rrente</a:t>
                      </a:r>
                      <a:r>
                        <a:rPr sz="900" spc="-114" dirty="0">
                          <a:solidFill>
                            <a:srgbClr val="4B4D4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65125">
                        <a:lnSpc>
                          <a:spcPts val="905"/>
                        </a:lnSpc>
                      </a:pPr>
                      <a:r>
                        <a:rPr sz="900" spc="-114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0.7</a:t>
                      </a:r>
                      <a:r>
                        <a:rPr sz="900" spc="1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40" dirty="0">
                          <a:solidFill>
                            <a:srgbClr val="4B4D4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8C8C8C"/>
                      </a:solidFill>
                      <a:prstDash val="solid"/>
                    </a:lnL>
                    <a:lnR w="6045">
                      <a:solidFill>
                        <a:srgbClr val="979797"/>
                      </a:solidFill>
                      <a:prstDash val="solid"/>
                    </a:lnR>
                    <a:lnT w="12090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900" spc="9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spc="60" dirty="0">
                          <a:solidFill>
                            <a:srgbClr val="4B4D4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IDADE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979797"/>
                      </a:solidFill>
                      <a:prstDash val="solid"/>
                    </a:lnL>
                    <a:lnT w="12090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90">
                      <a:solidFill>
                        <a:srgbClr val="A8A8A8"/>
                      </a:solidFill>
                      <a:prstDash val="solid"/>
                    </a:lnR>
                    <a:lnT w="12090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885"/>
                        </a:lnSpc>
                      </a:pP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635" algn="ctr">
                        <a:lnSpc>
                          <a:spcPts val="1005"/>
                        </a:lnSpc>
                      </a:pPr>
                      <a:r>
                        <a:rPr sz="900" spc="-204" dirty="0">
                          <a:solidFill>
                            <a:srgbClr val="62646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spc="-20" dirty="0">
                          <a:solidFill>
                            <a:srgbClr val="626466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900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spc="-45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900" dirty="0">
                          <a:solidFill>
                            <a:srgbClr val="626466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900" spc="-95" dirty="0">
                          <a:solidFill>
                            <a:srgbClr val="626466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900" dirty="0">
                          <a:solidFill>
                            <a:srgbClr val="626466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8A8A8"/>
                      </a:solidFill>
                      <a:prstDash val="solid"/>
                    </a:lnL>
                    <a:lnT w="12090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ts val="885"/>
                        </a:lnSpc>
                      </a:pP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445" algn="ctr">
                        <a:lnSpc>
                          <a:spcPts val="1005"/>
                        </a:lnSpc>
                      </a:pP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59.100,00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90">
                      <a:solidFill>
                        <a:srgbClr val="979797"/>
                      </a:solidFill>
                      <a:prstDash val="solid"/>
                    </a:lnR>
                    <a:lnT w="12090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ts val="885"/>
                        </a:lnSpc>
                      </a:pPr>
                      <a:r>
                        <a:rPr sz="800" dirty="0">
                          <a:solidFill>
                            <a:srgbClr val="62646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1005"/>
                        </a:lnSpc>
                      </a:pP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23</a:t>
                      </a:r>
                      <a:r>
                        <a:rPr sz="900" spc="-5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30</a:t>
                      </a:r>
                      <a:r>
                        <a:rPr sz="900" spc="5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900" spc="-55" dirty="0">
                          <a:solidFill>
                            <a:srgbClr val="4B4D4F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79797"/>
                      </a:solidFill>
                      <a:prstDash val="solid"/>
                    </a:lnL>
                    <a:lnR w="12090">
                      <a:solidFill>
                        <a:srgbClr val="ACACAC"/>
                      </a:solidFill>
                      <a:prstDash val="solid"/>
                    </a:lnR>
                    <a:lnT w="6045">
                      <a:solidFill>
                        <a:srgbClr val="646767"/>
                      </a:solidFill>
                      <a:prstDash val="solid"/>
                    </a:lnT>
                    <a:lnB w="1210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ts val="885"/>
                        </a:lnSpc>
                      </a:pP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005"/>
                        </a:lnSpc>
                      </a:pP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900" spc="35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900" dirty="0">
                          <a:solidFill>
                            <a:srgbClr val="959597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spc="-30" dirty="0">
                          <a:solidFill>
                            <a:srgbClr val="959597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9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900" spc="5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900" dirty="0">
                          <a:solidFill>
                            <a:srgbClr val="959597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CACAC"/>
                      </a:solidFill>
                      <a:prstDash val="solid"/>
                    </a:lnL>
                    <a:lnR w="6045">
                      <a:solidFill>
                        <a:srgbClr val="A0A0A0"/>
                      </a:solidFill>
                      <a:prstDash val="solid"/>
                    </a:lnR>
                    <a:lnT w="12090">
                      <a:solidFill>
                        <a:srgbClr val="939090"/>
                      </a:solidFill>
                      <a:prstDash val="solid"/>
                    </a:lnT>
                    <a:lnB w="12100">
                      <a:solidFill>
                        <a:srgbClr val="939797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63167" y="341375"/>
            <a:ext cx="487680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30367" y="316991"/>
            <a:ext cx="877824" cy="341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303776" y="3462528"/>
            <a:ext cx="2206752" cy="1292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14272" y="3901440"/>
            <a:ext cx="707135" cy="4754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28672" y="3913632"/>
            <a:ext cx="865632" cy="4632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94432" y="5010911"/>
            <a:ext cx="2267712" cy="5364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071922" y="345731"/>
            <a:ext cx="0" cy="679450"/>
          </a:xfrm>
          <a:custGeom>
            <a:avLst/>
            <a:gdLst/>
            <a:ahLst/>
            <a:cxnLst/>
            <a:rect l="l" t="t" r="r" b="b"/>
            <a:pathLst>
              <a:path h="679450">
                <a:moveTo>
                  <a:pt x="0" y="679331"/>
                </a:moveTo>
                <a:lnTo>
                  <a:pt x="0" y="0"/>
                </a:lnTo>
              </a:path>
            </a:pathLst>
          </a:custGeom>
          <a:ln w="12090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045200" y="339665"/>
            <a:ext cx="0" cy="679450"/>
          </a:xfrm>
          <a:custGeom>
            <a:avLst/>
            <a:gdLst/>
            <a:ahLst/>
            <a:cxnLst/>
            <a:rect l="l" t="t" r="r" b="b"/>
            <a:pathLst>
              <a:path h="679450">
                <a:moveTo>
                  <a:pt x="0" y="679331"/>
                </a:moveTo>
                <a:lnTo>
                  <a:pt x="0" y="0"/>
                </a:lnTo>
              </a:path>
            </a:pathLst>
          </a:custGeom>
          <a:ln w="12090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71922" y="1015963"/>
            <a:ext cx="979805" cy="0"/>
          </a:xfrm>
          <a:custGeom>
            <a:avLst/>
            <a:gdLst/>
            <a:ahLst/>
            <a:cxnLst/>
            <a:rect l="l" t="t" r="r" b="b"/>
            <a:pathLst>
              <a:path w="979804">
                <a:moveTo>
                  <a:pt x="0" y="0"/>
                </a:moveTo>
                <a:lnTo>
                  <a:pt x="979322" y="0"/>
                </a:lnTo>
              </a:path>
            </a:pathLst>
          </a:custGeom>
          <a:ln w="12090">
            <a:solidFill>
              <a:srgbClr val="A0A3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67740" y="9289247"/>
            <a:ext cx="6214745" cy="0"/>
          </a:xfrm>
          <a:custGeom>
            <a:avLst/>
            <a:gdLst/>
            <a:ahLst/>
            <a:cxnLst/>
            <a:rect l="l" t="t" r="r" b="b"/>
            <a:pathLst>
              <a:path w="6214745">
                <a:moveTo>
                  <a:pt x="0" y="0"/>
                </a:moveTo>
                <a:lnTo>
                  <a:pt x="6214465" y="0"/>
                </a:lnTo>
              </a:path>
            </a:pathLst>
          </a:custGeom>
          <a:ln w="6045">
            <a:solidFill>
              <a:srgbClr val="9397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015454" y="2674866"/>
            <a:ext cx="0" cy="419100"/>
          </a:xfrm>
          <a:custGeom>
            <a:avLst/>
            <a:gdLst/>
            <a:ahLst/>
            <a:cxnLst/>
            <a:rect l="l" t="t" r="r" b="b"/>
            <a:pathLst>
              <a:path h="419100">
                <a:moveTo>
                  <a:pt x="0" y="418517"/>
                </a:moveTo>
                <a:lnTo>
                  <a:pt x="0" y="0"/>
                </a:lnTo>
              </a:path>
            </a:pathLst>
          </a:custGeom>
          <a:ln w="6045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33673" y="3108545"/>
            <a:ext cx="290195" cy="0"/>
          </a:xfrm>
          <a:custGeom>
            <a:avLst/>
            <a:gdLst/>
            <a:ahLst/>
            <a:cxnLst/>
            <a:rect l="l" t="t" r="r" b="b"/>
            <a:pathLst>
              <a:path w="290195">
                <a:moveTo>
                  <a:pt x="0" y="0"/>
                </a:moveTo>
                <a:lnTo>
                  <a:pt x="290169" y="0"/>
                </a:lnTo>
              </a:path>
            </a:pathLst>
          </a:custGeom>
          <a:ln w="6045">
            <a:solidFill>
              <a:srgbClr val="A8BF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885492" y="9558553"/>
            <a:ext cx="18688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55" dirty="0">
                <a:solidFill>
                  <a:srgbClr val="7E7E82"/>
                </a:solidFill>
                <a:latin typeface="Times New Roman"/>
                <a:cs typeface="Times New Roman"/>
              </a:rPr>
              <a:t>Homc</a:t>
            </a:r>
            <a:r>
              <a:rPr sz="950" spc="5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E7E82"/>
                </a:solidFill>
                <a:latin typeface="Times New Roman"/>
                <a:cs typeface="Times New Roman"/>
              </a:rPr>
              <a:t>Pag</a:t>
            </a:r>
            <a:r>
              <a:rPr sz="950" spc="-15" dirty="0">
                <a:solidFill>
                  <a:srgbClr val="7E7E82"/>
                </a:solidFill>
                <a:latin typeface="Times New Roman"/>
                <a:cs typeface="Times New Roman"/>
              </a:rPr>
              <a:t>c</a:t>
            </a:r>
            <a:r>
              <a:rPr sz="950" spc="155" dirty="0">
                <a:solidFill>
                  <a:srgbClr val="A7A8A8"/>
                </a:solidFill>
                <a:latin typeface="Times New Roman"/>
                <a:cs typeface="Times New Roman"/>
              </a:rPr>
              <a:t>:</a:t>
            </a:r>
            <a:r>
              <a:rPr sz="950" spc="110" dirty="0">
                <a:solidFill>
                  <a:srgbClr val="939597"/>
                </a:solidFill>
                <a:latin typeface="Times New Roman"/>
                <a:cs typeface="Times New Roman"/>
              </a:rPr>
              <a:t>'</a:t>
            </a:r>
            <a:r>
              <a:rPr sz="950" spc="204" dirty="0">
                <a:solidFill>
                  <a:srgbClr val="939597"/>
                </a:solidFill>
                <a:latin typeface="Times New Roman"/>
                <a:cs typeface="Times New Roman"/>
              </a:rPr>
              <a:t>'</a:t>
            </a:r>
            <a:r>
              <a:rPr sz="950" spc="-15" dirty="0">
                <a:solidFill>
                  <a:srgbClr val="7E7E82"/>
                </a:solidFill>
                <a:latin typeface="Times New Roman"/>
                <a:cs typeface="Times New Roman"/>
              </a:rPr>
              <a:t>\\</a:t>
            </a:r>
            <a:r>
              <a:rPr sz="950" spc="-8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10" dirty="0">
                <a:solidFill>
                  <a:srgbClr val="939597"/>
                </a:solidFill>
                <a:latin typeface="Times New Roman"/>
                <a:cs typeface="Times New Roman"/>
              </a:rPr>
              <a:t>'</a:t>
            </a:r>
            <a:r>
              <a:rPr sz="950" spc="250" dirty="0">
                <a:solidFill>
                  <a:srgbClr val="939597"/>
                </a:solidFill>
                <a:latin typeface="Times New Roman"/>
                <a:cs typeface="Times New Roman"/>
              </a:rPr>
              <a:t>'</a:t>
            </a:r>
            <a:r>
              <a:rPr sz="950" spc="-20" dirty="0">
                <a:solidFill>
                  <a:srgbClr val="A7A8A8"/>
                </a:solidFill>
                <a:latin typeface="Times New Roman"/>
                <a:cs typeface="Times New Roman"/>
              </a:rPr>
              <a:t>.</a:t>
            </a:r>
            <a:r>
              <a:rPr sz="950" spc="-65" dirty="0">
                <a:solidFill>
                  <a:srgbClr val="A7A8A8"/>
                </a:solidFill>
                <a:latin typeface="Times New Roman"/>
                <a:cs typeface="Times New Roman"/>
              </a:rPr>
              <a:t>m</a:t>
            </a:r>
            <a:r>
              <a:rPr sz="950" spc="-5" dirty="0">
                <a:solidFill>
                  <a:srgbClr val="7E7E82"/>
                </a:solidFill>
                <a:latin typeface="Times New Roman"/>
                <a:cs typeface="Times New Roman"/>
              </a:rPr>
              <a:t>ack</a:t>
            </a:r>
            <a:r>
              <a:rPr sz="950" spc="-30" dirty="0">
                <a:solidFill>
                  <a:srgbClr val="7E7E82"/>
                </a:solidFill>
                <a:latin typeface="Times New Roman"/>
                <a:cs typeface="Times New Roman"/>
              </a:rPr>
              <a:t>e</a:t>
            </a:r>
            <a:r>
              <a:rPr sz="950" spc="-65" dirty="0">
                <a:solidFill>
                  <a:srgbClr val="A7A8A8"/>
                </a:solidFill>
                <a:latin typeface="Times New Roman"/>
                <a:cs typeface="Times New Roman"/>
              </a:rPr>
              <a:t>nLi</a:t>
            </a:r>
            <a:r>
              <a:rPr sz="950" spc="-5" dirty="0">
                <a:solidFill>
                  <a:srgbClr val="A7A8A8"/>
                </a:solidFill>
                <a:latin typeface="Times New Roman"/>
                <a:cs typeface="Times New Roman"/>
              </a:rPr>
              <a:t>e</a:t>
            </a:r>
            <a:r>
              <a:rPr sz="950" spc="-60" dirty="0">
                <a:solidFill>
                  <a:srgbClr val="7E7E82"/>
                </a:solidFill>
                <a:latin typeface="Times New Roman"/>
                <a:cs typeface="Times New Roman"/>
              </a:rPr>
              <a:t>bh</a:t>
            </a:r>
            <a:r>
              <a:rPr sz="950" spc="-12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A7A8A8"/>
                </a:solidFill>
                <a:latin typeface="Times New Roman"/>
                <a:cs typeface="Times New Roman"/>
              </a:rPr>
              <a:t>.com.br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019448" y="9558553"/>
            <a:ext cx="18478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90" dirty="0">
                <a:solidFill>
                  <a:srgbClr val="7E7E82"/>
                </a:solidFill>
                <a:latin typeface="Times New Roman"/>
                <a:cs typeface="Times New Roman"/>
              </a:rPr>
              <a:t>E</a:t>
            </a:r>
            <a:r>
              <a:rPr sz="950" spc="-2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7E7E82"/>
                </a:solidFill>
                <a:latin typeface="Times New Roman"/>
                <a:cs typeface="Times New Roman"/>
              </a:rPr>
              <a:t>Mai</a:t>
            </a:r>
            <a:r>
              <a:rPr sz="950" spc="-9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E7E82"/>
                </a:solidFill>
                <a:latin typeface="Times New Roman"/>
                <a:cs typeface="Times New Roman"/>
              </a:rPr>
              <a:t>l:</a:t>
            </a:r>
            <a:r>
              <a:rPr sz="950" spc="-40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7E7E82"/>
                </a:solidFill>
                <a:latin typeface="Times New Roman"/>
                <a:cs typeface="Times New Roman"/>
              </a:rPr>
              <a:t>es</a:t>
            </a:r>
            <a:r>
              <a:rPr sz="950" spc="-90" dirty="0">
                <a:solidFill>
                  <a:srgbClr val="7E7E82"/>
                </a:solidFill>
                <a:latin typeface="Times New Roman"/>
                <a:cs typeface="Times New Roman"/>
              </a:rPr>
              <a:t>p</a:t>
            </a:r>
            <a:r>
              <a:rPr sz="950" spc="-5" dirty="0">
                <a:solidFill>
                  <a:srgbClr val="7E7E82"/>
                </a:solidFill>
                <a:latin typeface="Times New Roman"/>
                <a:cs typeface="Times New Roman"/>
              </a:rPr>
              <a:t>ortcs</a:t>
            </a:r>
            <a:r>
              <a:rPr sz="950" dirty="0">
                <a:solidFill>
                  <a:srgbClr val="7E7E82"/>
                </a:solidFill>
                <a:latin typeface="Times New Roman"/>
                <a:cs typeface="Times New Roman"/>
              </a:rPr>
              <a:t>   </a:t>
            </a:r>
            <a:r>
              <a:rPr sz="950" spc="-8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7E7E82"/>
                </a:solidFill>
                <a:latin typeface="Times New Roman"/>
                <a:cs typeface="Times New Roman"/>
              </a:rPr>
              <a:t>mackenzicbh.com.br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79955" y="456382"/>
            <a:ext cx="1217295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05"/>
              </a:lnSpc>
            </a:pPr>
            <a:r>
              <a:rPr sz="1100" spc="15" dirty="0">
                <a:solidFill>
                  <a:srgbClr val="111518"/>
                </a:solidFill>
                <a:latin typeface="Arial"/>
                <a:cs typeface="Arial"/>
              </a:rPr>
              <a:t>MACKENZ</a:t>
            </a:r>
            <a:r>
              <a:rPr sz="1100" spc="55" dirty="0">
                <a:solidFill>
                  <a:srgbClr val="111518"/>
                </a:solidFill>
                <a:latin typeface="Arial"/>
                <a:cs typeface="Arial"/>
              </a:rPr>
              <a:t>I</a:t>
            </a:r>
            <a:r>
              <a:rPr sz="1100" spc="70" dirty="0">
                <a:solidFill>
                  <a:srgbClr val="111518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ts val="1425"/>
              </a:lnSpc>
            </a:pPr>
            <a:r>
              <a:rPr sz="1200" spc="-70" dirty="0">
                <a:solidFill>
                  <a:srgbClr val="383A3D"/>
                </a:solidFill>
                <a:latin typeface="Arial"/>
                <a:cs typeface="Arial"/>
              </a:rPr>
              <a:t>ESPORTE </a:t>
            </a:r>
            <a:r>
              <a:rPr sz="1200" spc="-65" dirty="0">
                <a:solidFill>
                  <a:srgbClr val="4B4D50"/>
                </a:solidFill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071922" y="339665"/>
            <a:ext cx="973455" cy="6769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algn="ctr">
              <a:lnSpc>
                <a:spcPct val="100000"/>
              </a:lnSpc>
            </a:pPr>
            <a:r>
              <a:rPr sz="650" spc="-10" dirty="0">
                <a:solidFill>
                  <a:srgbClr val="23262A"/>
                </a:solidFill>
                <a:latin typeface="Arial"/>
                <a:cs typeface="Arial"/>
              </a:rPr>
              <a:t>FOR.MAÇÃO </a:t>
            </a:r>
            <a:r>
              <a:rPr sz="650" spc="-70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650" spc="5" dirty="0">
                <a:solidFill>
                  <a:srgbClr val="111518"/>
                </a:solidFill>
                <a:latin typeface="Arial"/>
                <a:cs typeface="Arial"/>
              </a:rPr>
              <a:t>DE</a:t>
            </a:r>
            <a:endParaRPr sz="650">
              <a:latin typeface="Arial"/>
              <a:cs typeface="Arial"/>
            </a:endParaRPr>
          </a:p>
          <a:p>
            <a:pPr marL="22225" algn="ctr">
              <a:lnSpc>
                <a:spcPct val="100000"/>
              </a:lnSpc>
              <a:spcBef>
                <a:spcPts val="175"/>
              </a:spcBef>
            </a:pPr>
            <a:r>
              <a:rPr sz="600" spc="15" dirty="0">
                <a:solidFill>
                  <a:srgbClr val="23262A"/>
                </a:solidFill>
                <a:latin typeface="Arial"/>
                <a:cs typeface="Arial"/>
              </a:rPr>
              <a:t>ATLETAS</a:t>
            </a:r>
            <a:endParaRPr sz="6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497980" y="2506132"/>
            <a:ext cx="437515" cy="239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05" algn="ctr">
              <a:lnSpc>
                <a:spcPts val="855"/>
              </a:lnSpc>
            </a:pPr>
            <a:r>
              <a:rPr sz="750" spc="-40" dirty="0">
                <a:solidFill>
                  <a:srgbClr val="7E7E82"/>
                </a:solidFill>
                <a:latin typeface="Arial"/>
                <a:cs typeface="Arial"/>
              </a:rPr>
              <a:t>R$</a:t>
            </a:r>
            <a:endParaRPr sz="750">
              <a:latin typeface="Arial"/>
              <a:cs typeface="Arial"/>
            </a:endParaRPr>
          </a:p>
          <a:p>
            <a:pPr algn="ctr">
              <a:lnSpc>
                <a:spcPts val="975"/>
              </a:lnSpc>
            </a:pPr>
            <a:r>
              <a:rPr sz="850" spc="-45" dirty="0">
                <a:solidFill>
                  <a:srgbClr val="7E7E82"/>
                </a:solidFill>
                <a:latin typeface="Times New Roman"/>
                <a:cs typeface="Times New Roman"/>
              </a:rPr>
              <a:t>6</a:t>
            </a:r>
            <a:r>
              <a:rPr sz="850" dirty="0">
                <a:solidFill>
                  <a:srgbClr val="7E7E82"/>
                </a:solidFill>
                <a:latin typeface="Times New Roman"/>
                <a:cs typeface="Times New Roman"/>
              </a:rPr>
              <a:t>9</a:t>
            </a:r>
            <a:r>
              <a:rPr sz="850" spc="-30" dirty="0">
                <a:solidFill>
                  <a:srgbClr val="7E7E82"/>
                </a:solidFill>
                <a:latin typeface="Times New Roman"/>
                <a:cs typeface="Times New Roman"/>
              </a:rPr>
              <a:t>.</a:t>
            </a:r>
            <a:r>
              <a:rPr sz="850" spc="-20" dirty="0">
                <a:solidFill>
                  <a:srgbClr val="7E7E82"/>
                </a:solidFill>
                <a:latin typeface="Times New Roman"/>
                <a:cs typeface="Times New Roman"/>
              </a:rPr>
              <a:t>900,00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87017" y="4084445"/>
            <a:ext cx="2360295" cy="609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67945" algn="r">
              <a:lnSpc>
                <a:spcPct val="100000"/>
              </a:lnSpc>
            </a:pPr>
            <a:r>
              <a:rPr sz="1150" i="1" spc="-90" dirty="0">
                <a:solidFill>
                  <a:srgbClr val="A1A0CF"/>
                </a:solidFill>
                <a:latin typeface="Arial"/>
                <a:cs typeface="Arial"/>
              </a:rPr>
              <a:t>4/rN</a:t>
            </a:r>
            <a:r>
              <a:rPr sz="1150" i="1" spc="-20" dirty="0">
                <a:solidFill>
                  <a:srgbClr val="A1A0CF"/>
                </a:solidFill>
                <a:latin typeface="Arial"/>
                <a:cs typeface="Arial"/>
              </a:rPr>
              <a:t>b</a:t>
            </a:r>
            <a:r>
              <a:rPr sz="1150" i="1" dirty="0">
                <a:solidFill>
                  <a:srgbClr val="CCCDCF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 marL="12700" marR="5080" indent="302260">
              <a:lnSpc>
                <a:spcPts val="1390"/>
              </a:lnSpc>
              <a:spcBef>
                <a:spcPts val="710"/>
              </a:spcBef>
            </a:pPr>
            <a:r>
              <a:rPr sz="1200" spc="15" dirty="0">
                <a:solidFill>
                  <a:srgbClr val="111518"/>
                </a:solidFill>
                <a:latin typeface="Arial"/>
                <a:cs typeface="Arial"/>
              </a:rPr>
              <a:t>Kellyson</a:t>
            </a:r>
            <a:r>
              <a:rPr sz="1200" spc="40" dirty="0">
                <a:solidFill>
                  <a:srgbClr val="11151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518"/>
                </a:solidFill>
                <a:latin typeface="Arial"/>
                <a:cs typeface="Arial"/>
              </a:rPr>
              <a:t>Sa</a:t>
            </a:r>
            <a:r>
              <a:rPr sz="1200" spc="-75" dirty="0">
                <a:solidFill>
                  <a:srgbClr val="111518"/>
                </a:solidFill>
                <a:latin typeface="Arial"/>
                <a:cs typeface="Arial"/>
              </a:rPr>
              <a:t>l</a:t>
            </a:r>
            <a:r>
              <a:rPr sz="1200" spc="70" dirty="0">
                <a:solidFill>
                  <a:srgbClr val="111518"/>
                </a:solidFill>
                <a:latin typeface="Arial"/>
                <a:cs typeface="Arial"/>
              </a:rPr>
              <a:t>g</a:t>
            </a:r>
            <a:r>
              <a:rPr sz="1200" dirty="0">
                <a:solidFill>
                  <a:srgbClr val="1115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518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518"/>
                </a:solidFill>
                <a:latin typeface="Arial"/>
                <a:cs typeface="Arial"/>
              </a:rPr>
              <a:t>do</a:t>
            </a:r>
            <a:r>
              <a:rPr sz="1200" spc="-15" dirty="0">
                <a:solidFill>
                  <a:srgbClr val="11151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518"/>
                </a:solidFill>
                <a:latin typeface="Arial"/>
                <a:cs typeface="Arial"/>
              </a:rPr>
              <a:t>Gomes</a:t>
            </a:r>
            <a:r>
              <a:rPr sz="1200" spc="-10" dirty="0">
                <a:solidFill>
                  <a:srgbClr val="111518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4B4D50"/>
                </a:solidFill>
                <a:latin typeface="Arial"/>
                <a:cs typeface="Arial"/>
              </a:rPr>
              <a:t>Representante</a:t>
            </a:r>
            <a:r>
              <a:rPr sz="1200" spc="10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4B4D50"/>
                </a:solidFill>
                <a:latin typeface="Arial"/>
                <a:cs typeface="Arial"/>
              </a:rPr>
              <a:t>Comissão</a:t>
            </a:r>
            <a:r>
              <a:rPr sz="1200" spc="7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4B4D50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4B4D50"/>
                </a:solidFill>
                <a:latin typeface="Arial"/>
                <a:cs typeface="Arial"/>
              </a:rPr>
              <a:t>Compr</a:t>
            </a:r>
            <a:r>
              <a:rPr sz="1200" spc="20" dirty="0">
                <a:solidFill>
                  <a:srgbClr val="4B4D50"/>
                </a:solidFill>
                <a:latin typeface="Arial"/>
                <a:cs typeface="Arial"/>
              </a:rPr>
              <a:t>a</a:t>
            </a:r>
            <a:r>
              <a:rPr sz="1200" spc="-114" dirty="0">
                <a:solidFill>
                  <a:srgbClr val="696B6E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22216" y="4340114"/>
            <a:ext cx="1582420" cy="353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8130">
              <a:lnSpc>
                <a:spcPts val="1415"/>
              </a:lnSpc>
            </a:pPr>
            <a:r>
              <a:rPr sz="1200" spc="15" dirty="0">
                <a:solidFill>
                  <a:srgbClr val="111518"/>
                </a:solidFill>
                <a:latin typeface="Arial"/>
                <a:cs typeface="Arial"/>
              </a:rPr>
              <a:t>Li</a:t>
            </a:r>
            <a:r>
              <a:rPr sz="1200" spc="-20" dirty="0">
                <a:solidFill>
                  <a:srgbClr val="11151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11518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111518"/>
                </a:solidFill>
                <a:latin typeface="Arial"/>
                <a:cs typeface="Arial"/>
              </a:rPr>
              <a:t>an</a:t>
            </a:r>
            <a:r>
              <a:rPr sz="1150" dirty="0">
                <a:solidFill>
                  <a:srgbClr val="111518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11518"/>
                </a:solidFill>
                <a:latin typeface="Arial"/>
                <a:cs typeface="Arial"/>
              </a:rPr>
              <a:t>Cr</a:t>
            </a:r>
            <a:r>
              <a:rPr sz="1150" spc="-10" dirty="0">
                <a:solidFill>
                  <a:srgbClr val="111518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111518"/>
                </a:solidFill>
                <a:latin typeface="Arial"/>
                <a:cs typeface="Arial"/>
              </a:rPr>
              <a:t>st</a:t>
            </a:r>
            <a:r>
              <a:rPr sz="1150" spc="-300" dirty="0">
                <a:solidFill>
                  <a:srgbClr val="111518"/>
                </a:solidFill>
                <a:latin typeface="Arial"/>
                <a:cs typeface="Arial"/>
              </a:rPr>
              <a:t>.</a:t>
            </a:r>
            <a:r>
              <a:rPr sz="1150" spc="-100" dirty="0">
                <a:solidFill>
                  <a:srgbClr val="111518"/>
                </a:solidFill>
                <a:latin typeface="Arial"/>
                <a:cs typeface="Arial"/>
              </a:rPr>
              <a:t>i</a:t>
            </a:r>
            <a:r>
              <a:rPr sz="1150" spc="80" dirty="0">
                <a:solidFill>
                  <a:srgbClr val="111518"/>
                </a:solidFill>
                <a:latin typeface="Arial"/>
                <a:cs typeface="Arial"/>
              </a:rPr>
              <a:t>a</a:t>
            </a:r>
            <a:r>
              <a:rPr sz="1150" spc="15" dirty="0">
                <a:solidFill>
                  <a:srgbClr val="111518"/>
                </a:solidFill>
                <a:latin typeface="Arial"/>
                <a:cs typeface="Arial"/>
              </a:rPr>
              <a:t>n</a:t>
            </a:r>
            <a:r>
              <a:rPr sz="1150" spc="70" dirty="0">
                <a:solidFill>
                  <a:srgbClr val="111518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11151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518"/>
                </a:solidFill>
                <a:latin typeface="Arial"/>
                <a:cs typeface="Arial"/>
              </a:rPr>
              <a:t>Gu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ts val="1415"/>
              </a:lnSpc>
            </a:pPr>
            <a:r>
              <a:rPr sz="1200" spc="-80" dirty="0">
                <a:solidFill>
                  <a:srgbClr val="4B4D50"/>
                </a:solidFill>
                <a:latin typeface="Arial"/>
                <a:cs typeface="Arial"/>
              </a:rPr>
              <a:t>Repre </a:t>
            </a:r>
            <a:r>
              <a:rPr sz="1200" spc="-16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4B4D50"/>
                </a:solidFill>
                <a:latin typeface="Arial"/>
                <a:cs typeface="Arial"/>
              </a:rPr>
              <a:t>entante</a:t>
            </a:r>
            <a:r>
              <a:rPr sz="1200" spc="3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4B4D50"/>
                </a:solidFill>
                <a:latin typeface="Arial"/>
                <a:cs typeface="Arial"/>
              </a:rPr>
              <a:t>Comissão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61820" y="9303805"/>
            <a:ext cx="4441825" cy="273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 marR="5080" indent="-60960">
              <a:lnSpc>
                <a:spcPts val="1000"/>
              </a:lnSpc>
            </a:pP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Dir</a:t>
            </a:r>
            <a:r>
              <a:rPr sz="950" spc="-10" dirty="0">
                <a:solidFill>
                  <a:srgbClr val="696B6E"/>
                </a:solidFill>
                <a:latin typeface="Times New Roman"/>
                <a:cs typeface="Times New Roman"/>
              </a:rPr>
              <a:t>e</a:t>
            </a:r>
            <a:r>
              <a:rPr sz="950" spc="-35" dirty="0">
                <a:solidFill>
                  <a:srgbClr val="4B4D50"/>
                </a:solidFill>
                <a:latin typeface="Times New Roman"/>
                <a:cs typeface="Times New Roman"/>
              </a:rPr>
              <a:t>t</a:t>
            </a:r>
            <a:r>
              <a:rPr sz="950" spc="-30" dirty="0">
                <a:solidFill>
                  <a:srgbClr val="696B6E"/>
                </a:solidFill>
                <a:latin typeface="Times New Roman"/>
                <a:cs typeface="Times New Roman"/>
              </a:rPr>
              <a:t>oria</a:t>
            </a:r>
            <a:r>
              <a:rPr sz="950" spc="-5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696B6E"/>
                </a:solidFill>
                <a:latin typeface="Times New Roman"/>
                <a:cs typeface="Times New Roman"/>
              </a:rPr>
              <a:t>de</a:t>
            </a: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7E7E82"/>
                </a:solidFill>
                <a:latin typeface="Times New Roman"/>
                <a:cs typeface="Times New Roman"/>
              </a:rPr>
              <a:t>Administração</a:t>
            </a:r>
            <a:r>
              <a:rPr sz="950" spc="9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B4D50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4B4D50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696B6E"/>
                </a:solidFill>
                <a:latin typeface="Times New Roman"/>
                <a:cs typeface="Times New Roman"/>
              </a:rPr>
              <a:t>Rua</a:t>
            </a:r>
            <a:r>
              <a:rPr sz="950" spc="2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E7E82"/>
                </a:solidFill>
                <a:latin typeface="Times New Roman"/>
                <a:cs typeface="Times New Roman"/>
              </a:rPr>
              <a:t>Congonhas.</a:t>
            </a:r>
            <a:r>
              <a:rPr sz="950" spc="-10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696B6E"/>
                </a:solidFill>
                <a:latin typeface="Times New Roman"/>
                <a:cs typeface="Times New Roman"/>
              </a:rPr>
              <a:t>450 </a:t>
            </a:r>
            <a:r>
              <a:rPr sz="950" spc="50" dirty="0">
                <a:solidFill>
                  <a:srgbClr val="696B6E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E7E82"/>
                </a:solidFill>
                <a:latin typeface="Times New Roman"/>
                <a:cs typeface="Times New Roman"/>
              </a:rPr>
              <a:t>CEP.</a:t>
            </a:r>
            <a:r>
              <a:rPr sz="950" spc="-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7E7E82"/>
                </a:solidFill>
                <a:latin typeface="Times New Roman"/>
                <a:cs typeface="Times New Roman"/>
              </a:rPr>
              <a:t>30.330.100</a:t>
            </a:r>
            <a:r>
              <a:rPr sz="950" spc="10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696B6E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7E7E82"/>
                </a:solidFill>
                <a:latin typeface="Times New Roman"/>
                <a:cs typeface="Times New Roman"/>
              </a:rPr>
              <a:t>Fone</a:t>
            </a:r>
            <a:r>
              <a:rPr sz="950" spc="60" dirty="0">
                <a:solidFill>
                  <a:srgbClr val="A7A8A8"/>
                </a:solidFill>
                <a:latin typeface="Times New Roman"/>
                <a:cs typeface="Times New Roman"/>
              </a:rPr>
              <a:t>/</a:t>
            </a:r>
            <a:r>
              <a:rPr sz="950" spc="-70" dirty="0">
                <a:solidFill>
                  <a:srgbClr val="7E7E82"/>
                </a:solidFill>
                <a:latin typeface="Times New Roman"/>
                <a:cs typeface="Times New Roman"/>
              </a:rPr>
              <a:t>Fax</a:t>
            </a:r>
            <a:r>
              <a:rPr sz="950" spc="-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E7E82"/>
                </a:solidFill>
                <a:latin typeface="Times New Roman"/>
                <a:cs typeface="Times New Roman"/>
              </a:rPr>
              <a:t>(03</a:t>
            </a:r>
            <a:r>
              <a:rPr sz="950" spc="-8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696B6E"/>
                </a:solidFill>
                <a:latin typeface="Times New Roman"/>
                <a:cs typeface="Times New Roman"/>
              </a:rPr>
              <a:t>1)</a:t>
            </a:r>
            <a:r>
              <a:rPr sz="950" spc="-12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E7E82"/>
                </a:solidFill>
                <a:latin typeface="Times New Roman"/>
                <a:cs typeface="Times New Roman"/>
              </a:rPr>
              <a:t>3223-26</a:t>
            </a:r>
            <a:r>
              <a:rPr sz="950" spc="-90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4B4D50"/>
                </a:solidFill>
                <a:latin typeface="Times New Roman"/>
                <a:cs typeface="Times New Roman"/>
              </a:rPr>
              <a:t>1</a:t>
            </a:r>
            <a:r>
              <a:rPr sz="950" spc="-25" dirty="0">
                <a:solidFill>
                  <a:srgbClr val="4B4D50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4B4D50"/>
                </a:solidFill>
                <a:latin typeface="Times New Roman"/>
                <a:cs typeface="Times New Roman"/>
              </a:rPr>
              <a:t>1</a:t>
            </a:r>
            <a:r>
              <a:rPr sz="950" spc="-110" dirty="0">
                <a:solidFill>
                  <a:srgbClr val="4B4D50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E7E82"/>
                </a:solidFill>
                <a:latin typeface="Times New Roman"/>
                <a:cs typeface="Times New Roman"/>
              </a:rPr>
              <a:t>Praça</a:t>
            </a:r>
            <a:r>
              <a:rPr sz="950" spc="7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E7E82"/>
                </a:solidFill>
                <a:latin typeface="Times New Roman"/>
                <a:cs typeface="Times New Roman"/>
              </a:rPr>
              <a:t>de</a:t>
            </a:r>
            <a:r>
              <a:rPr sz="950" spc="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E7E82"/>
                </a:solidFill>
                <a:latin typeface="Times New Roman"/>
                <a:cs typeface="Times New Roman"/>
              </a:rPr>
              <a:t>Esport</a:t>
            </a:r>
            <a:r>
              <a:rPr sz="950" spc="5" dirty="0">
                <a:solidFill>
                  <a:srgbClr val="7E7E82"/>
                </a:solidFill>
                <a:latin typeface="Times New Roman"/>
                <a:cs typeface="Times New Roman"/>
              </a:rPr>
              <a:t>e</a:t>
            </a:r>
            <a:r>
              <a:rPr sz="950" spc="-15" dirty="0">
                <a:solidFill>
                  <a:srgbClr val="A7A8A8"/>
                </a:solidFill>
                <a:latin typeface="Times New Roman"/>
                <a:cs typeface="Times New Roman"/>
              </a:rPr>
              <a:t>s</a:t>
            </a:r>
            <a:r>
              <a:rPr sz="950" spc="-25" dirty="0">
                <a:solidFill>
                  <a:srgbClr val="A7A8A8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E7E82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696B6E"/>
                </a:solidFill>
                <a:latin typeface="Times New Roman"/>
                <a:cs typeface="Times New Roman"/>
              </a:rPr>
              <a:t>Rua</a:t>
            </a:r>
            <a:r>
              <a:rPr sz="950" spc="6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696B6E"/>
                </a:solidFill>
                <a:latin typeface="Times New Roman"/>
                <a:cs typeface="Times New Roman"/>
              </a:rPr>
              <a:t>Benvinda</a:t>
            </a:r>
            <a:r>
              <a:rPr sz="950" spc="5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E7E82"/>
                </a:solidFill>
                <a:latin typeface="Times New Roman"/>
                <a:cs typeface="Times New Roman"/>
              </a:rPr>
              <a:t>de</a:t>
            </a:r>
            <a:r>
              <a:rPr sz="950" spc="-45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939597"/>
                </a:solidFill>
                <a:latin typeface="Times New Roman"/>
                <a:cs typeface="Times New Roman"/>
              </a:rPr>
              <a:t>C</a:t>
            </a:r>
            <a:r>
              <a:rPr sz="950" spc="-10" dirty="0">
                <a:solidFill>
                  <a:srgbClr val="939597"/>
                </a:solidFill>
                <a:latin typeface="Times New Roman"/>
                <a:cs typeface="Times New Roman"/>
              </a:rPr>
              <a:t>a</a:t>
            </a: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rvalho.</a:t>
            </a:r>
            <a:r>
              <a:rPr sz="950" spc="7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E7E82"/>
                </a:solidFill>
                <a:latin typeface="Times New Roman"/>
                <a:cs typeface="Times New Roman"/>
              </a:rPr>
              <a:t>Final</a:t>
            </a:r>
            <a:r>
              <a:rPr sz="950" spc="60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4B4D50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4B4D50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939597"/>
                </a:solidFill>
                <a:latin typeface="Times New Roman"/>
                <a:cs typeface="Times New Roman"/>
              </a:rPr>
              <a:t>CEP </a:t>
            </a:r>
            <a:r>
              <a:rPr sz="950" spc="-20" dirty="0">
                <a:solidFill>
                  <a:srgbClr val="7E7E82"/>
                </a:solidFill>
                <a:latin typeface="Times New Roman"/>
                <a:cs typeface="Times New Roman"/>
              </a:rPr>
              <a:t>3</a:t>
            </a:r>
            <a:r>
              <a:rPr sz="950" spc="-30" dirty="0">
                <a:solidFill>
                  <a:srgbClr val="7E7E82"/>
                </a:solidFill>
                <a:latin typeface="Times New Roman"/>
                <a:cs typeface="Times New Roman"/>
              </a:rPr>
              <a:t>0</a:t>
            </a:r>
            <a:r>
              <a:rPr sz="950" spc="-25" dirty="0">
                <a:solidFill>
                  <a:srgbClr val="A7A8A8"/>
                </a:solidFill>
                <a:latin typeface="Times New Roman"/>
                <a:cs typeface="Times New Roman"/>
              </a:rPr>
              <a:t>.3</a:t>
            </a:r>
            <a:r>
              <a:rPr sz="950" spc="-100" dirty="0">
                <a:solidFill>
                  <a:srgbClr val="A7A8A8"/>
                </a:solidFill>
                <a:latin typeface="Times New Roman"/>
                <a:cs typeface="Times New Roman"/>
              </a:rPr>
              <a:t>3</a:t>
            </a:r>
            <a:r>
              <a:rPr sz="950" spc="-40" dirty="0">
                <a:solidFill>
                  <a:srgbClr val="7E7E82"/>
                </a:solidFill>
                <a:latin typeface="Times New Roman"/>
                <a:cs typeface="Times New Roman"/>
              </a:rPr>
              <a:t>0.</a:t>
            </a:r>
            <a:r>
              <a:rPr sz="950" spc="20" dirty="0">
                <a:solidFill>
                  <a:srgbClr val="7E7E82"/>
                </a:solidFill>
                <a:latin typeface="Times New Roman"/>
                <a:cs typeface="Times New Roman"/>
              </a:rPr>
              <a:t>1</a:t>
            </a:r>
            <a:r>
              <a:rPr sz="950" spc="-40" dirty="0">
                <a:solidFill>
                  <a:srgbClr val="7E7E82"/>
                </a:solidFill>
                <a:latin typeface="Times New Roman"/>
                <a:cs typeface="Times New Roman"/>
              </a:rPr>
              <a:t>80</a:t>
            </a:r>
            <a:r>
              <a:rPr sz="950" spc="-20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96B6E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7E7E82"/>
                </a:solidFill>
                <a:latin typeface="Times New Roman"/>
                <a:cs typeface="Times New Roman"/>
              </a:rPr>
              <a:t>Belo</a:t>
            </a:r>
            <a:r>
              <a:rPr sz="950" spc="40" dirty="0">
                <a:solidFill>
                  <a:srgbClr val="7E7E82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696B6E"/>
                </a:solidFill>
                <a:latin typeface="Times New Roman"/>
                <a:cs typeface="Times New Roman"/>
              </a:rPr>
              <a:t>l</a:t>
            </a:r>
            <a:r>
              <a:rPr sz="950" spc="-8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lorizontc</a:t>
            </a:r>
            <a:r>
              <a:rPr sz="950" spc="1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300" dirty="0">
                <a:solidFill>
                  <a:srgbClr val="BDBDBD"/>
                </a:solidFill>
                <a:latin typeface="Times New Roman"/>
                <a:cs typeface="Times New Roman"/>
              </a:rPr>
              <a:t>-</a:t>
            </a:r>
            <a:r>
              <a:rPr sz="950" spc="-145" dirty="0">
                <a:solidFill>
                  <a:srgbClr val="BDBDBD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7E7E82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719378" y="1501211"/>
          <a:ext cx="6323330" cy="16319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0974"/>
                <a:gridCol w="1207528"/>
                <a:gridCol w="1060932"/>
                <a:gridCol w="586384"/>
                <a:gridCol w="749604"/>
                <a:gridCol w="586384"/>
                <a:gridCol w="589406"/>
                <a:gridCol w="592429"/>
                <a:gridCol w="610565"/>
              </a:tblGrid>
              <a:tr h="400319">
                <a:tc rowSpan="2"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ITEM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ACACAC"/>
                      </a:solidFill>
                      <a:prstDash val="solid"/>
                    </a:lnL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64707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45745" marR="238125" indent="24130">
                        <a:lnSpc>
                          <a:spcPts val="960"/>
                        </a:lnSpc>
                      </a:pPr>
                      <a:r>
                        <a:rPr sz="850" dirty="0">
                          <a:solidFill>
                            <a:srgbClr val="111518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850" spc="5" dirty="0">
                          <a:solidFill>
                            <a:srgbClr val="111518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TERIAL</a:t>
                      </a:r>
                      <a:r>
                        <a:rPr sz="850" spc="35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OU EQUIPAMENTO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90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9093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3843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ESPECIFICAÇÃO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3A3A3"/>
                      </a:solidFill>
                      <a:prstDash val="solid"/>
                    </a:lnL>
                    <a:lnR w="12090">
                      <a:solidFill>
                        <a:srgbClr val="A8A8AC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9093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UNIDADE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8A8AC"/>
                      </a:solidFill>
                      <a:prstDash val="solid"/>
                    </a:lnL>
                    <a:lnR w="12090">
                      <a:solidFill>
                        <a:srgbClr val="AFAFAF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9093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QUAN</a:t>
                      </a:r>
                      <a:r>
                        <a:rPr sz="850" dirty="0">
                          <a:solidFill>
                            <a:srgbClr val="111518"/>
                          </a:solidFill>
                          <a:latin typeface="Times New Roman"/>
                          <a:cs typeface="Times New Roman"/>
                        </a:rPr>
                        <a:t>TI</a:t>
                      </a:r>
                      <a:r>
                        <a:rPr sz="850" spc="-30" dirty="0">
                          <a:solidFill>
                            <a:srgbClr val="111518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50" spc="35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50" dirty="0">
                          <a:solidFill>
                            <a:srgbClr val="111518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FAFAF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74777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11518"/>
                          </a:solidFill>
                          <a:latin typeface="Times New Roman"/>
                          <a:cs typeface="Times New Roman"/>
                        </a:rPr>
                        <a:t>PLANO</a:t>
                      </a:r>
                      <a:r>
                        <a:rPr sz="850" spc="25" dirty="0">
                          <a:solidFill>
                            <a:srgbClr val="11151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850" spc="15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TRABALHO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2090">
                      <a:solidFill>
                        <a:srgbClr val="ACACAC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93939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75260" marR="113664" indent="-90805">
                        <a:lnSpc>
                          <a:spcPts val="960"/>
                        </a:lnSpc>
                      </a:pP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MUNDO</a:t>
                      </a:r>
                      <a:r>
                        <a:rPr sz="850" spc="-1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ÁGUA</a:t>
                      </a:r>
                      <a:r>
                        <a:rPr sz="850" spc="55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4B4D50"/>
                          </a:solidFill>
                          <a:latin typeface="Times New Roman"/>
                          <a:cs typeface="Times New Roman"/>
                        </a:rPr>
                        <a:t>SHOW </a:t>
                      </a: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COMÉRCIO</a:t>
                      </a:r>
                      <a:r>
                        <a:rPr sz="850" spc="45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LTDA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CACAC"/>
                      </a:solidFill>
                      <a:prstDash val="solid"/>
                    </a:lnL>
                    <a:lnR w="6045">
                      <a:solidFill>
                        <a:srgbClr val="000000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8377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3958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5">
                      <a:solidFill>
                        <a:srgbClr val="ACACAC"/>
                      </a:solidFill>
                      <a:prstDash val="solid"/>
                    </a:lnL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6470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090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9093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90">
                      <a:solidFill>
                        <a:srgbClr val="A3A3A3"/>
                      </a:solidFill>
                      <a:prstDash val="solid"/>
                    </a:lnL>
                    <a:lnR w="12090">
                      <a:solidFill>
                        <a:srgbClr val="A8A8AC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9093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90">
                      <a:solidFill>
                        <a:srgbClr val="A8A8AC"/>
                      </a:solidFill>
                      <a:prstDash val="solid"/>
                    </a:lnL>
                    <a:lnR w="12090">
                      <a:solidFill>
                        <a:srgbClr val="AFAFAF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9093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90">
                      <a:solidFill>
                        <a:srgbClr val="AFAFAF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7477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marR="41910" indent="84455">
                        <a:lnSpc>
                          <a:spcPts val="910"/>
                        </a:lnSpc>
                      </a:pP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VALOR UNITÁRIO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6045">
                      <a:solidFill>
                        <a:srgbClr val="939393"/>
                      </a:solidFill>
                      <a:prstDash val="solid"/>
                    </a:lnT>
                    <a:lnB w="12090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9539" marR="125730" indent="-6350">
                        <a:lnSpc>
                          <a:spcPts val="910"/>
                        </a:lnSpc>
                      </a:pP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VALOR </a:t>
                      </a:r>
                      <a:r>
                        <a:rPr sz="850" dirty="0">
                          <a:solidFill>
                            <a:srgbClr val="111518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ACACAC"/>
                      </a:solidFill>
                      <a:prstDash val="solid"/>
                    </a:lnR>
                    <a:lnT w="6045">
                      <a:solidFill>
                        <a:srgbClr val="939393"/>
                      </a:solidFill>
                      <a:prstDash val="solid"/>
                    </a:lnT>
                    <a:lnB w="12090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48260" indent="78105">
                        <a:lnSpc>
                          <a:spcPts val="910"/>
                        </a:lnSpc>
                      </a:pPr>
                      <a:r>
                        <a:rPr sz="850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850" spc="50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50" dirty="0">
                          <a:solidFill>
                            <a:srgbClr val="111518"/>
                          </a:solidFill>
                          <a:latin typeface="Times New Roman"/>
                          <a:cs typeface="Times New Roman"/>
                        </a:rPr>
                        <a:t>LOR UNITÁRIO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CACAC"/>
                      </a:solidFill>
                      <a:prstDash val="solid"/>
                    </a:lnL>
                    <a:lnR w="6045">
                      <a:solidFill>
                        <a:srgbClr val="747474"/>
                      </a:solidFill>
                      <a:prstDash val="solid"/>
                    </a:lnR>
                    <a:lnT w="6045">
                      <a:solidFill>
                        <a:srgbClr val="837770"/>
                      </a:solidFill>
                      <a:prstDash val="solid"/>
                    </a:lnT>
                    <a:lnB w="6045">
                      <a:solidFill>
                        <a:srgbClr val="90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9539" marR="159385" indent="-6350">
                        <a:lnSpc>
                          <a:spcPts val="910"/>
                        </a:lnSpc>
                      </a:pPr>
                      <a:r>
                        <a:rPr sz="850" dirty="0">
                          <a:solidFill>
                            <a:srgbClr val="383A3D"/>
                          </a:solidFill>
                          <a:latin typeface="Times New Roman"/>
                          <a:cs typeface="Times New Roman"/>
                        </a:rPr>
                        <a:t>VALOR 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747474"/>
                      </a:solidFill>
                      <a:prstDash val="solid"/>
                    </a:lnL>
                    <a:lnR w="6045">
                      <a:solidFill>
                        <a:srgbClr val="000000"/>
                      </a:solidFill>
                      <a:prstDash val="solid"/>
                    </a:lnR>
                    <a:lnT w="6045">
                      <a:solidFill>
                        <a:srgbClr val="837770"/>
                      </a:solidFill>
                      <a:prstDash val="solid"/>
                    </a:lnT>
                    <a:lnB w="12090">
                      <a:solidFill>
                        <a:srgbClr val="A0A0A0"/>
                      </a:solidFill>
                      <a:prstDash val="solid"/>
                    </a:lnB>
                  </a:tcPr>
                </a:tc>
              </a:tr>
              <a:tr h="366960">
                <a:tc rowSpan="2"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B4D50"/>
                          </a:solidFill>
                          <a:latin typeface="Times New Roman"/>
                          <a:cs typeface="Times New Roman"/>
                        </a:rPr>
                        <a:t>02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ACACAC"/>
                      </a:solidFill>
                      <a:prstDash val="solid"/>
                    </a:lnL>
                    <a:lnR w="6045">
                      <a:solidFill>
                        <a:srgbClr val="979797"/>
                      </a:solidFill>
                      <a:prstDash val="solid"/>
                    </a:lnR>
                    <a:lnT w="6045">
                      <a:solidFill>
                        <a:srgbClr val="64707C"/>
                      </a:solidFill>
                      <a:prstDash val="solid"/>
                    </a:lnT>
                    <a:lnB w="604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00050" marR="239395" indent="-163830">
                        <a:lnSpc>
                          <a:spcPts val="960"/>
                        </a:lnSpc>
                      </a:pPr>
                      <a:r>
                        <a:rPr sz="85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AQUECIMENTO PISCINA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979797"/>
                      </a:solidFill>
                      <a:prstDash val="solid"/>
                    </a:lnL>
                    <a:lnT w="12090">
                      <a:solidFill>
                        <a:srgbClr val="909397"/>
                      </a:solidFill>
                      <a:prstDash val="solid"/>
                    </a:lnT>
                    <a:lnB w="604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72390" marR="58419" algn="just">
                        <a:lnSpc>
                          <a:spcPct val="84100"/>
                        </a:lnSpc>
                      </a:pP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Aquahot)</a:t>
                      </a:r>
                      <a:r>
                        <a:rPr sz="850" spc="4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Automática; </a:t>
                      </a: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modelo:</a:t>
                      </a:r>
                      <a:r>
                        <a:rPr sz="850" spc="55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aal6</a:t>
                      </a:r>
                      <a:r>
                        <a:rPr sz="850" spc="-1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850" dirty="0">
                          <a:solidFill>
                            <a:srgbClr val="939597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50" spc="-114" dirty="0">
                          <a:solidFill>
                            <a:srgbClr val="93959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Série: AMH</a:t>
                      </a:r>
                      <a:r>
                        <a:rPr sz="850" spc="8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25;</a:t>
                      </a:r>
                      <a:r>
                        <a:rPr sz="850" spc="25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Corrente: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68300">
                        <a:lnSpc>
                          <a:spcPts val="935"/>
                        </a:lnSpc>
                      </a:pPr>
                      <a:r>
                        <a:rPr sz="850" spc="-12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0.7</a:t>
                      </a:r>
                      <a:r>
                        <a:rPr sz="850" spc="2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Hp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90">
                      <a:solidFill>
                        <a:srgbClr val="A8A8AC"/>
                      </a:solidFill>
                      <a:prstDash val="solid"/>
                    </a:lnR>
                    <a:lnT w="12090">
                      <a:solidFill>
                        <a:srgbClr val="909397"/>
                      </a:solidFill>
                      <a:prstDash val="solid"/>
                    </a:lnT>
                    <a:lnB w="604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E7E82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8AC"/>
                      </a:solidFill>
                      <a:prstDash val="solid"/>
                    </a:lnL>
                    <a:lnR w="12090">
                      <a:solidFill>
                        <a:srgbClr val="AFAFAF"/>
                      </a:solidFill>
                      <a:prstDash val="solid"/>
                    </a:lnR>
                    <a:lnT w="12090">
                      <a:solidFill>
                        <a:srgbClr val="909397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FAFAF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74777C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4445" algn="ctr">
                        <a:lnSpc>
                          <a:spcPts val="969"/>
                        </a:lnSpc>
                      </a:pPr>
                      <a:r>
                        <a:rPr sz="90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0" algn="ctr">
                        <a:lnSpc>
                          <a:spcPts val="910"/>
                        </a:lnSpc>
                      </a:pP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20</a:t>
                      </a:r>
                      <a:r>
                        <a:rPr sz="850" spc="-1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032,73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12090">
                      <a:solidFill>
                        <a:srgbClr val="A0A0A3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5715" algn="ctr">
                        <a:lnSpc>
                          <a:spcPts val="855"/>
                        </a:lnSpc>
                      </a:pPr>
                      <a:r>
                        <a:rPr sz="750" dirty="0">
                          <a:solidFill>
                            <a:srgbClr val="7E7E82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2700" algn="ctr">
                        <a:lnSpc>
                          <a:spcPts val="975"/>
                        </a:lnSpc>
                      </a:pP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60.098,</a:t>
                      </a:r>
                      <a:r>
                        <a:rPr sz="850" spc="-3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8A8A8"/>
                      </a:solidFill>
                      <a:prstDash val="solid"/>
                    </a:lnL>
                    <a:lnT w="12090">
                      <a:solidFill>
                        <a:srgbClr val="A0A0A3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969"/>
                        </a:lnSpc>
                      </a:pPr>
                      <a:r>
                        <a:rPr sz="90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ts val="910"/>
                        </a:lnSpc>
                      </a:pP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23</a:t>
                      </a:r>
                      <a:r>
                        <a:rPr sz="850" spc="-1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50" dirty="0">
                          <a:solidFill>
                            <a:srgbClr val="7E7E82"/>
                          </a:solidFill>
                          <a:latin typeface="Times New Roman"/>
                          <a:cs typeface="Times New Roman"/>
                        </a:rPr>
                        <a:t>300,00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6045">
                      <a:solidFill>
                        <a:srgbClr val="908C8C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45">
                      <a:solidFill>
                        <a:srgbClr val="000000"/>
                      </a:solidFill>
                      <a:prstDash val="solid"/>
                    </a:lnR>
                    <a:lnT w="12090">
                      <a:solidFill>
                        <a:srgbClr val="A0A0A0"/>
                      </a:solidFill>
                      <a:prstDash val="solid"/>
                    </a:lnT>
                  </a:tcPr>
                </a:tc>
              </a:tr>
              <a:tr h="61867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5">
                      <a:solidFill>
                        <a:srgbClr val="ACACAC"/>
                      </a:solidFill>
                      <a:prstDash val="solid"/>
                    </a:lnL>
                    <a:lnR w="6045">
                      <a:solidFill>
                        <a:srgbClr val="979797"/>
                      </a:solidFill>
                      <a:prstDash val="solid"/>
                    </a:lnR>
                    <a:lnT w="6045">
                      <a:solidFill>
                        <a:srgbClr val="64707C"/>
                      </a:solidFill>
                      <a:prstDash val="solid"/>
                    </a:lnT>
                    <a:lnB w="604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5">
                      <a:solidFill>
                        <a:srgbClr val="979797"/>
                      </a:solidFill>
                      <a:prstDash val="solid"/>
                    </a:lnL>
                    <a:lnT w="12090">
                      <a:solidFill>
                        <a:srgbClr val="909397"/>
                      </a:solidFill>
                      <a:prstDash val="solid"/>
                    </a:lnT>
                    <a:lnB w="604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090">
                      <a:solidFill>
                        <a:srgbClr val="A8A8AC"/>
                      </a:solidFill>
                      <a:prstDash val="solid"/>
                    </a:lnR>
                    <a:lnT w="12090">
                      <a:solidFill>
                        <a:srgbClr val="909397"/>
                      </a:solidFill>
                      <a:prstDash val="solid"/>
                    </a:lnT>
                    <a:lnB w="604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90">
                      <a:solidFill>
                        <a:srgbClr val="A8A8AC"/>
                      </a:solidFill>
                      <a:prstDash val="solid"/>
                    </a:lnL>
                    <a:lnR w="12090">
                      <a:solidFill>
                        <a:srgbClr val="AFAFAF"/>
                      </a:solidFill>
                      <a:prstDash val="solid"/>
                    </a:lnR>
                    <a:lnT w="12090">
                      <a:solidFill>
                        <a:srgbClr val="909397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90">
                      <a:solidFill>
                        <a:srgbClr val="AFAFAF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74777C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12090">
                      <a:solidFill>
                        <a:srgbClr val="A0A0A3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90">
                      <a:solidFill>
                        <a:srgbClr val="A8A8A8"/>
                      </a:solidFill>
                      <a:prstDash val="solid"/>
                    </a:lnL>
                    <a:lnT w="12090">
                      <a:solidFill>
                        <a:srgbClr val="A0A0A3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6045">
                      <a:solidFill>
                        <a:srgbClr val="908C8C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8640" y="487680"/>
            <a:ext cx="1170432" cy="7559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82624" y="6925056"/>
            <a:ext cx="2133600" cy="3535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40440" y="7214568"/>
            <a:ext cx="3463925" cy="0"/>
          </a:xfrm>
          <a:custGeom>
            <a:avLst/>
            <a:gdLst/>
            <a:ahLst/>
            <a:cxnLst/>
            <a:rect l="l" t="t" r="r" b="b"/>
            <a:pathLst>
              <a:path w="3463925">
                <a:moveTo>
                  <a:pt x="0" y="0"/>
                </a:moveTo>
                <a:lnTo>
                  <a:pt x="3463645" y="0"/>
                </a:lnTo>
              </a:path>
            </a:pathLst>
          </a:custGeom>
          <a:ln w="11984">
            <a:solidFill>
              <a:srgbClr val="4B4B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03770" y="1123841"/>
            <a:ext cx="5043805" cy="513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i="1" spc="-60" dirty="0">
                <a:solidFill>
                  <a:srgbClr val="919395"/>
                </a:solidFill>
                <a:latin typeface="Arial"/>
                <a:cs typeface="Arial"/>
              </a:rPr>
              <a:t>P</a:t>
            </a:r>
            <a:r>
              <a:rPr sz="1350" i="1" spc="30" dirty="0">
                <a:solidFill>
                  <a:srgbClr val="919395"/>
                </a:solidFill>
                <a:latin typeface="Arial"/>
                <a:cs typeface="Arial"/>
              </a:rPr>
              <a:t>ís</a:t>
            </a:r>
            <a:r>
              <a:rPr sz="1350" i="1" spc="-105" dirty="0">
                <a:solidFill>
                  <a:srgbClr val="919395"/>
                </a:solidFill>
                <a:latin typeface="Arial"/>
                <a:cs typeface="Arial"/>
              </a:rPr>
              <a:t>c</a:t>
            </a:r>
            <a:r>
              <a:rPr sz="1350" i="1" spc="95" dirty="0">
                <a:solidFill>
                  <a:srgbClr val="919395"/>
                </a:solidFill>
                <a:latin typeface="Arial"/>
                <a:cs typeface="Arial"/>
              </a:rPr>
              <a:t>ü</a:t>
            </a:r>
            <a:r>
              <a:rPr sz="1350" i="1" dirty="0">
                <a:solidFill>
                  <a:srgbClr val="919395"/>
                </a:solidFill>
                <a:latin typeface="Arial"/>
                <a:cs typeface="Arial"/>
              </a:rPr>
              <a:t>u</a:t>
            </a:r>
            <a:r>
              <a:rPr sz="1350" i="1" spc="-400" dirty="0">
                <a:solidFill>
                  <a:srgbClr val="919395"/>
                </a:solidFill>
                <a:latin typeface="Arial"/>
                <a:cs typeface="Arial"/>
              </a:rPr>
              <a:t>1</a:t>
            </a:r>
            <a:r>
              <a:rPr sz="1350" i="1" spc="-265" dirty="0">
                <a:solidFill>
                  <a:srgbClr val="AFB3BA"/>
                </a:solidFill>
                <a:latin typeface="Arial"/>
                <a:cs typeface="Arial"/>
              </a:rPr>
              <a:t>.</a:t>
            </a:r>
            <a:r>
              <a:rPr sz="1350" i="1" spc="-114" dirty="0">
                <a:solidFill>
                  <a:srgbClr val="919395"/>
                </a:solidFill>
                <a:latin typeface="Arial"/>
                <a:cs typeface="Arial"/>
              </a:rPr>
              <a:t>-;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50">
              <a:latin typeface="Times New Roman"/>
              <a:cs typeface="Times New Roman"/>
            </a:endParaRPr>
          </a:p>
          <a:p>
            <a:pPr marL="3134360">
              <a:lnSpc>
                <a:spcPct val="100000"/>
              </a:lnSpc>
            </a:pPr>
            <a:r>
              <a:rPr sz="950" spc="20" dirty="0">
                <a:solidFill>
                  <a:srgbClr val="23242A"/>
                </a:solidFill>
                <a:latin typeface="Arial"/>
                <a:cs typeface="Arial"/>
              </a:rPr>
              <a:t>Belo</a:t>
            </a:r>
            <a:r>
              <a:rPr sz="950" spc="-65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42A"/>
                </a:solidFill>
                <a:latin typeface="Arial"/>
                <a:cs typeface="Arial"/>
              </a:rPr>
              <a:t>horizont</a:t>
            </a:r>
            <a:r>
              <a:rPr sz="950" spc="80" dirty="0">
                <a:solidFill>
                  <a:srgbClr val="23242A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4B4D52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42A"/>
                </a:solidFill>
                <a:latin typeface="Arial"/>
                <a:cs typeface="Arial"/>
              </a:rPr>
              <a:t>1</a:t>
            </a:r>
            <a:r>
              <a:rPr sz="950" spc="-45" dirty="0">
                <a:solidFill>
                  <a:srgbClr val="23242A"/>
                </a:solidFill>
                <a:latin typeface="Arial"/>
                <a:cs typeface="Arial"/>
              </a:rPr>
              <a:t>5</a:t>
            </a:r>
            <a:r>
              <a:rPr sz="950" spc="5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42A"/>
                </a:solidFill>
                <a:latin typeface="Arial"/>
                <a:cs typeface="Arial"/>
              </a:rPr>
              <a:t>de </a:t>
            </a:r>
            <a:r>
              <a:rPr sz="950" spc="20" dirty="0">
                <a:solidFill>
                  <a:srgbClr val="23242A"/>
                </a:solidFill>
                <a:latin typeface="Arial"/>
                <a:cs typeface="Arial"/>
              </a:rPr>
              <a:t>março</a:t>
            </a:r>
            <a:r>
              <a:rPr sz="950" spc="10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42A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42A"/>
                </a:solidFill>
                <a:latin typeface="Arial"/>
                <a:cs typeface="Arial"/>
              </a:rPr>
              <a:t>1</a:t>
            </a:r>
            <a:r>
              <a:rPr sz="950" spc="-40" dirty="0">
                <a:solidFill>
                  <a:srgbClr val="23242A"/>
                </a:solidFill>
                <a:latin typeface="Arial"/>
                <a:cs typeface="Arial"/>
              </a:rPr>
              <a:t>6</a:t>
            </a:r>
            <a:endParaRPr sz="9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27740" y="2035469"/>
            <a:ext cx="5031105" cy="4648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45" dirty="0">
                <a:solidFill>
                  <a:srgbClr val="23242A"/>
                </a:solidFill>
                <a:latin typeface="Arial"/>
                <a:cs typeface="Arial"/>
              </a:rPr>
              <a:t>A</a:t>
            </a:r>
            <a:r>
              <a:rPr sz="950" spc="80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c</a:t>
            </a:r>
            <a:r>
              <a:rPr sz="950" spc="3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85" dirty="0">
                <a:solidFill>
                  <a:srgbClr val="23242A"/>
                </a:solidFill>
                <a:latin typeface="Arial"/>
                <a:cs typeface="Arial"/>
              </a:rPr>
              <a:t>m</a:t>
            </a:r>
            <a:r>
              <a:rPr sz="950" spc="-55" dirty="0">
                <a:solidFill>
                  <a:srgbClr val="23242A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3242A"/>
                </a:solidFill>
                <a:latin typeface="Arial"/>
                <a:cs typeface="Arial"/>
              </a:rPr>
              <a:t>ssão</a:t>
            </a:r>
            <a:r>
              <a:rPr sz="950" spc="35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42A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c</a:t>
            </a:r>
            <a:r>
              <a:rPr sz="950" spc="3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20" dirty="0">
                <a:solidFill>
                  <a:srgbClr val="23242A"/>
                </a:solidFill>
                <a:latin typeface="Arial"/>
                <a:cs typeface="Arial"/>
              </a:rPr>
              <a:t>mpras</a:t>
            </a:r>
            <a:r>
              <a:rPr sz="950" spc="55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3242A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42A"/>
                </a:solidFill>
                <a:latin typeface="Arial"/>
                <a:cs typeface="Arial"/>
              </a:rPr>
              <a:t>licitações</a:t>
            </a:r>
            <a:r>
              <a:rPr sz="950" spc="35" dirty="0">
                <a:solidFill>
                  <a:srgbClr val="23242A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refe</a:t>
            </a:r>
            <a:r>
              <a:rPr sz="950" spc="10" dirty="0">
                <a:solidFill>
                  <a:srgbClr val="5D5E62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34363B"/>
                </a:solidFill>
                <a:latin typeface="Arial"/>
                <a:cs typeface="Arial"/>
              </a:rPr>
              <a:t>ente</a:t>
            </a:r>
            <a:r>
              <a:rPr sz="950" spc="-10" dirty="0">
                <a:solidFill>
                  <a:srgbClr val="34363B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ao</a:t>
            </a:r>
            <a:r>
              <a:rPr sz="950" spc="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4363B"/>
                </a:solidFill>
                <a:latin typeface="Arial"/>
                <a:cs typeface="Arial"/>
              </a:rPr>
              <a:t>Macken</a:t>
            </a:r>
            <a:r>
              <a:rPr sz="950" spc="10" dirty="0">
                <a:solidFill>
                  <a:srgbClr val="34363B"/>
                </a:solidFill>
                <a:latin typeface="Arial"/>
                <a:cs typeface="Arial"/>
              </a:rPr>
              <a:t>z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D5E62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4363B"/>
                </a:solidFill>
                <a:latin typeface="Arial"/>
                <a:cs typeface="Arial"/>
              </a:rPr>
              <a:t>Esporte</a:t>
            </a:r>
            <a:r>
              <a:rPr sz="950" spc="5" dirty="0">
                <a:solidFill>
                  <a:srgbClr val="34363B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C</a:t>
            </a:r>
            <a:r>
              <a:rPr sz="950" spc="-50" dirty="0">
                <a:solidFill>
                  <a:srgbClr val="4B4D52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ub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707275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9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950" spc="15" dirty="0">
                <a:solidFill>
                  <a:srgbClr val="23242A"/>
                </a:solidFill>
                <a:latin typeface="Arial"/>
                <a:cs typeface="Arial"/>
              </a:rPr>
              <a:t>Recurso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8415" marR="5080">
              <a:lnSpc>
                <a:spcPct val="141000"/>
              </a:lnSpc>
              <a:spcBef>
                <a:spcPts val="595"/>
              </a:spcBef>
            </a:pP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Por 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este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707275"/>
                </a:solidFill>
                <a:latin typeface="Arial"/>
                <a:cs typeface="Arial"/>
              </a:rPr>
              <a:t>n</a:t>
            </a:r>
            <a:r>
              <a:rPr sz="950" spc="-45" dirty="0">
                <a:solidFill>
                  <a:srgbClr val="707275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trumento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 </a:t>
            </a:r>
            <a:r>
              <a:rPr sz="950" spc="-10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par</a:t>
            </a:r>
            <a:r>
              <a:rPr sz="950" spc="-40" dirty="0">
                <a:solidFill>
                  <a:srgbClr val="4B4D52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cula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r</a:t>
            </a:r>
            <a:r>
              <a:rPr sz="950" spc="100" dirty="0">
                <a:solidFill>
                  <a:srgbClr val="919395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B4D52"/>
                </a:solidFill>
                <a:latin typeface="Arial"/>
                <a:cs typeface="Arial"/>
              </a:rPr>
              <a:t>Reg</a:t>
            </a:r>
            <a:r>
              <a:rPr sz="950" spc="20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60" dirty="0">
                <a:solidFill>
                  <a:srgbClr val="707275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D5E62"/>
                </a:solidFill>
                <a:latin typeface="Arial"/>
                <a:cs typeface="Arial"/>
              </a:rPr>
              <a:t>Andrade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13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Santo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808287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80828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80828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portado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707275"/>
                </a:solidFill>
                <a:latin typeface="Arial"/>
                <a:cs typeface="Arial"/>
              </a:rPr>
              <a:t>(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75" dirty="0">
                <a:solidFill>
                  <a:srgbClr val="707275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D5E62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CPF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nº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03</a:t>
            </a:r>
            <a:r>
              <a:rPr sz="950" spc="20" dirty="0">
                <a:solidFill>
                  <a:srgbClr val="4B4D52"/>
                </a:solidFill>
                <a:latin typeface="Arial"/>
                <a:cs typeface="Arial"/>
              </a:rPr>
              <a:t>8</a:t>
            </a:r>
            <a:r>
              <a:rPr sz="950" spc="-35" dirty="0">
                <a:solidFill>
                  <a:srgbClr val="707275"/>
                </a:solidFill>
                <a:latin typeface="Arial"/>
                <a:cs typeface="Arial"/>
              </a:rPr>
              <a:t>.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876</a:t>
            </a:r>
            <a:r>
              <a:rPr sz="950" spc="-16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919395"/>
                </a:solidFill>
                <a:latin typeface="Arial"/>
                <a:cs typeface="Arial"/>
              </a:rPr>
              <a:t>.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946-78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carte</a:t>
            </a:r>
            <a:r>
              <a:rPr sz="950" spc="25" dirty="0">
                <a:solidFill>
                  <a:srgbClr val="4B4D52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ra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 </a:t>
            </a:r>
            <a:r>
              <a:rPr sz="950" spc="-114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B4D52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3242A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dentidade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 </a:t>
            </a:r>
            <a:r>
              <a:rPr sz="950" spc="-13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63B"/>
                </a:solidFill>
                <a:latin typeface="Arial"/>
                <a:cs typeface="Arial"/>
              </a:rPr>
              <a:t>n</a:t>
            </a:r>
            <a:r>
              <a:rPr sz="950" spc="-45" dirty="0">
                <a:solidFill>
                  <a:srgbClr val="34363B"/>
                </a:solidFill>
                <a:latin typeface="Arial"/>
                <a:cs typeface="Arial"/>
              </a:rPr>
              <a:t>.</a:t>
            </a:r>
            <a:r>
              <a:rPr sz="750" spc="195" baseline="38888" dirty="0">
                <a:solidFill>
                  <a:srgbClr val="34363B"/>
                </a:solidFill>
                <a:latin typeface="Times New Roman"/>
                <a:cs typeface="Times New Roman"/>
              </a:rPr>
              <a:t>0</a:t>
            </a:r>
            <a:r>
              <a:rPr sz="750" baseline="38888" dirty="0">
                <a:solidFill>
                  <a:srgbClr val="34363B"/>
                </a:solidFill>
                <a:latin typeface="Times New Roman"/>
                <a:cs typeface="Times New Roman"/>
              </a:rPr>
              <a:t>    </a:t>
            </a:r>
            <a:r>
              <a:rPr sz="750" spc="44" baseline="38888" dirty="0">
                <a:solidFill>
                  <a:srgbClr val="34363B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34363B"/>
                </a:solidFill>
                <a:latin typeface="Arial"/>
                <a:cs typeface="Arial"/>
              </a:rPr>
              <a:t>MG7533260</a:t>
            </a:r>
            <a:r>
              <a:rPr sz="950" dirty="0">
                <a:solidFill>
                  <a:srgbClr val="34363B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34363B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expedida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 </a:t>
            </a:r>
            <a:r>
              <a:rPr sz="950" spc="-6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13/06/2012,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por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D5E62"/>
                </a:solidFill>
                <a:latin typeface="Arial"/>
                <a:cs typeface="Arial"/>
              </a:rPr>
              <a:t>Departamento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nac</a:t>
            </a:r>
            <a:r>
              <a:rPr sz="950" spc="-4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onal</a:t>
            </a:r>
            <a:r>
              <a:rPr sz="95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de 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trans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D5E62"/>
                </a:solidFill>
                <a:latin typeface="Arial"/>
                <a:cs typeface="Arial"/>
              </a:rPr>
              <a:t>t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919395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estado</a:t>
            </a:r>
            <a:r>
              <a:rPr sz="950" spc="6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707275"/>
                </a:solidFill>
                <a:latin typeface="Arial"/>
                <a:cs typeface="Arial"/>
              </a:rPr>
              <a:t>v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140" dirty="0">
                <a:solidFill>
                  <a:srgbClr val="707275"/>
                </a:solidFill>
                <a:latin typeface="Arial"/>
                <a:cs typeface="Arial"/>
              </a:rPr>
              <a:t>l</a:t>
            </a:r>
            <a:r>
              <a:rPr sz="950" spc="-10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casad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919395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comu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808287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co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que</a:t>
            </a:r>
            <a:r>
              <a:rPr sz="950" spc="7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não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poderemos</a:t>
            </a:r>
            <a:r>
              <a:rPr sz="950" spc="8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cumpri</a:t>
            </a:r>
            <a:r>
              <a:rPr sz="950" spc="10" dirty="0">
                <a:solidFill>
                  <a:srgbClr val="5D5E62"/>
                </a:solidFill>
                <a:latin typeface="Arial"/>
                <a:cs typeface="Arial"/>
              </a:rPr>
              <a:t>r </a:t>
            </a:r>
            <a:r>
              <a:rPr sz="950" spc="-45" dirty="0">
                <a:solidFill>
                  <a:srgbClr val="5D5E62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proposta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apresentada</a:t>
            </a:r>
            <a:r>
              <a:rPr sz="950" spc="9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para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processo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D5E62"/>
                </a:solidFill>
                <a:latin typeface="Arial"/>
                <a:cs typeface="Arial"/>
              </a:rPr>
              <a:t>c</a:t>
            </a:r>
            <a:r>
              <a:rPr sz="950" spc="-4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tação</a:t>
            </a:r>
            <a:r>
              <a:rPr sz="950" spc="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Nº</a:t>
            </a:r>
            <a:r>
              <a:rPr sz="950" spc="-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0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4</a:t>
            </a:r>
            <a:r>
              <a:rPr sz="950" spc="15" dirty="0">
                <a:solidFill>
                  <a:srgbClr val="707275"/>
                </a:solidFill>
                <a:latin typeface="Arial"/>
                <a:cs typeface="Arial"/>
              </a:rPr>
              <a:t>/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201</a:t>
            </a:r>
            <a:r>
              <a:rPr sz="950" spc="30" dirty="0">
                <a:solidFill>
                  <a:srgbClr val="4B4D52"/>
                </a:solidFill>
                <a:latin typeface="Arial"/>
                <a:cs typeface="Arial"/>
              </a:rPr>
              <a:t>6</a:t>
            </a:r>
            <a:r>
              <a:rPr sz="950" spc="100" dirty="0">
                <a:solidFill>
                  <a:srgbClr val="707275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pelo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segu</a:t>
            </a:r>
            <a:r>
              <a:rPr sz="950" spc="25" dirty="0">
                <a:solidFill>
                  <a:srgbClr val="4B4D52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nte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mo</a:t>
            </a:r>
            <a:r>
              <a:rPr sz="950" spc="-55" dirty="0">
                <a:solidFill>
                  <a:srgbClr val="4B4D52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v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707275"/>
                </a:solidFill>
                <a:latin typeface="Arial"/>
                <a:cs typeface="Arial"/>
              </a:rPr>
              <a:t>: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Estávamos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traba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hando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com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uma</a:t>
            </a:r>
            <a:r>
              <a:rPr sz="950" spc="-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tabe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l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preços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do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fabrica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23242A"/>
                </a:solidFill>
                <a:latin typeface="Arial"/>
                <a:cs typeface="Arial"/>
              </a:rPr>
              <a:t>t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do</a:t>
            </a:r>
            <a:r>
              <a:rPr sz="950" spc="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Item</a:t>
            </a:r>
            <a:r>
              <a:rPr sz="950" spc="-1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2</a:t>
            </a:r>
            <a:r>
              <a:rPr sz="950" spc="-5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do </a:t>
            </a:r>
            <a:r>
              <a:rPr sz="950" spc="-20" dirty="0">
                <a:solidFill>
                  <a:srgbClr val="34363B"/>
                </a:solidFill>
                <a:latin typeface="Arial"/>
                <a:cs typeface="Arial"/>
              </a:rPr>
              <a:t>Edital 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Nº</a:t>
            </a:r>
            <a:r>
              <a:rPr sz="950" spc="-5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04/2016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D5E62"/>
                </a:solidFill>
                <a:latin typeface="Arial"/>
                <a:cs typeface="Arial"/>
              </a:rPr>
              <a:t>quando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env</a:t>
            </a:r>
            <a:r>
              <a:rPr sz="950" spc="-3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amos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propost</a:t>
            </a:r>
            <a:r>
              <a:rPr sz="950" spc="50" dirty="0">
                <a:solidFill>
                  <a:srgbClr val="5D5E62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808287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80828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porém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D5E62"/>
                </a:solidFill>
                <a:latin typeface="Arial"/>
                <a:cs typeface="Arial"/>
              </a:rPr>
              <a:t>na</a:t>
            </a:r>
            <a:r>
              <a:rPr sz="950" spc="1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sexta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f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707275"/>
                </a:solidFill>
                <a:latin typeface="Arial"/>
                <a:cs typeface="Arial"/>
              </a:rPr>
              <a:t>r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B4D52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11</a:t>
            </a:r>
            <a:r>
              <a:rPr sz="950" spc="8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março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2016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ás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D5E62"/>
                </a:solidFill>
                <a:latin typeface="Arial"/>
                <a:cs typeface="Arial"/>
              </a:rPr>
              <a:t>1</a:t>
            </a:r>
            <a:r>
              <a:rPr sz="950" spc="-75" dirty="0">
                <a:solidFill>
                  <a:srgbClr val="5D5E62"/>
                </a:solidFill>
                <a:latin typeface="Arial"/>
                <a:cs typeface="Arial"/>
              </a:rPr>
              <a:t>5</a:t>
            </a:r>
            <a:r>
              <a:rPr sz="950" spc="-35" dirty="0">
                <a:solidFill>
                  <a:srgbClr val="808287"/>
                </a:solidFill>
                <a:latin typeface="Arial"/>
                <a:cs typeface="Arial"/>
              </a:rPr>
              <a:t>: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30,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represe</a:t>
            </a:r>
            <a:r>
              <a:rPr sz="950" spc="-40" dirty="0">
                <a:solidFill>
                  <a:srgbClr val="5D5E62"/>
                </a:solidFill>
                <a:latin typeface="Arial"/>
                <a:cs typeface="Arial"/>
              </a:rPr>
              <a:t>n</a:t>
            </a:r>
            <a:r>
              <a:rPr sz="950" spc="-20" dirty="0">
                <a:solidFill>
                  <a:srgbClr val="34363B"/>
                </a:solidFill>
                <a:latin typeface="Arial"/>
                <a:cs typeface="Arial"/>
              </a:rPr>
              <a:t>tando</a:t>
            </a:r>
            <a:r>
              <a:rPr sz="950" spc="70" dirty="0">
                <a:solidFill>
                  <a:srgbClr val="34363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da</a:t>
            </a:r>
            <a:r>
              <a:rPr sz="950" spc="5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fábr</a:t>
            </a:r>
            <a:r>
              <a:rPr sz="950" spc="0" dirty="0">
                <a:solidFill>
                  <a:srgbClr val="4B4D52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ca</a:t>
            </a:r>
            <a:r>
              <a:rPr sz="950" spc="10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entrou</a:t>
            </a:r>
            <a:r>
              <a:rPr sz="950" spc="1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B4D52"/>
                </a:solidFill>
                <a:latin typeface="Arial"/>
                <a:cs typeface="Arial"/>
              </a:rPr>
              <a:t>em</a:t>
            </a:r>
            <a:r>
              <a:rPr sz="950" spc="9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contato</a:t>
            </a:r>
            <a:r>
              <a:rPr sz="950" spc="9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63B"/>
                </a:solidFill>
                <a:latin typeface="Arial"/>
                <a:cs typeface="Arial"/>
              </a:rPr>
              <a:t>por</a:t>
            </a:r>
            <a:r>
              <a:rPr sz="950" spc="40" dirty="0">
                <a:solidFill>
                  <a:srgbClr val="34363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23242A"/>
                </a:solidFill>
                <a:latin typeface="Arial"/>
                <a:cs typeface="Arial"/>
              </a:rPr>
              <a:t>lefo</a:t>
            </a:r>
            <a:r>
              <a:rPr sz="950" spc="-25" dirty="0">
                <a:solidFill>
                  <a:srgbClr val="23242A"/>
                </a:solidFill>
                <a:latin typeface="Arial"/>
                <a:cs typeface="Arial"/>
              </a:rPr>
              <a:t>n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com</a:t>
            </a:r>
            <a:r>
              <a:rPr sz="950" spc="6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63B"/>
                </a:solidFill>
                <a:latin typeface="Arial"/>
                <a:cs typeface="Arial"/>
              </a:rPr>
              <a:t>a</a:t>
            </a:r>
            <a:r>
              <a:rPr sz="950" spc="90" dirty="0">
                <a:solidFill>
                  <a:srgbClr val="34363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4363B"/>
                </a:solidFill>
                <a:latin typeface="Arial"/>
                <a:cs typeface="Arial"/>
              </a:rPr>
              <a:t>Fortal</a:t>
            </a:r>
            <a:r>
              <a:rPr sz="950" spc="70" dirty="0">
                <a:solidFill>
                  <a:srgbClr val="34363B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Piscinas</a:t>
            </a:r>
            <a:r>
              <a:rPr sz="950" spc="8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dizendo</a:t>
            </a:r>
            <a:r>
              <a:rPr sz="950" spc="12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que</a:t>
            </a:r>
            <a:r>
              <a:rPr sz="950" spc="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tabe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950" spc="-45" dirty="0">
                <a:solidFill>
                  <a:srgbClr val="5D5E62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estava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errada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en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v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4B4D52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outra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ema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4B4D52"/>
                </a:solidFill>
                <a:latin typeface="Arial"/>
                <a:cs typeface="Arial"/>
              </a:rPr>
              <a:t>l.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Rece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b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nova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tabel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919395"/>
                </a:solidFill>
                <a:latin typeface="Arial"/>
                <a:cs typeface="Arial"/>
              </a:rPr>
              <a:t>,</a:t>
            </a:r>
            <a:r>
              <a:rPr sz="950" spc="75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o </a:t>
            </a:r>
            <a:r>
              <a:rPr sz="950" spc="-114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B4D52"/>
                </a:solidFill>
                <a:latin typeface="Arial"/>
                <a:cs typeface="Arial"/>
              </a:rPr>
              <a:t>v</a:t>
            </a:r>
            <a:r>
              <a:rPr sz="950" spc="2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707275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para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D5E62"/>
                </a:solidFill>
                <a:latin typeface="Arial"/>
                <a:cs typeface="Arial"/>
              </a:rPr>
              <a:t>compra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na</a:t>
            </a:r>
            <a:r>
              <a:rPr sz="950" spc="3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fábr</a:t>
            </a:r>
            <a:r>
              <a:rPr sz="950" spc="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ca</a:t>
            </a:r>
            <a:r>
              <a:rPr sz="950" spc="1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esta</a:t>
            </a:r>
            <a:r>
              <a:rPr sz="950" spc="114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m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4B4D52"/>
                </a:solidFill>
                <a:latin typeface="Arial"/>
                <a:cs typeface="Arial"/>
              </a:rPr>
              <a:t>s</a:t>
            </a:r>
            <a:r>
              <a:rPr sz="950" spc="6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alto</a:t>
            </a:r>
            <a:r>
              <a:rPr sz="950" spc="7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que</a:t>
            </a:r>
            <a:r>
              <a:rPr sz="950" spc="114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5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valor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repassado</a:t>
            </a:r>
            <a:r>
              <a:rPr sz="950" spc="10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na</a:t>
            </a:r>
            <a:r>
              <a:rPr sz="950" spc="7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propost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120" dirty="0">
                <a:solidFill>
                  <a:srgbClr val="808287"/>
                </a:solidFill>
                <a:latin typeface="Arial"/>
                <a:cs typeface="Arial"/>
              </a:rPr>
              <a:t>.</a:t>
            </a:r>
            <a:r>
              <a:rPr sz="950" spc="-85" dirty="0">
                <a:solidFill>
                  <a:srgbClr val="80828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Como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4B4D52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só</a:t>
            </a:r>
            <a:r>
              <a:rPr sz="950" spc="6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entrou</a:t>
            </a:r>
            <a:r>
              <a:rPr sz="950" spc="7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em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contato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avisando</a:t>
            </a:r>
            <a:r>
              <a:rPr sz="950" spc="5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neste</a:t>
            </a:r>
            <a:r>
              <a:rPr sz="95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moment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919395"/>
                </a:solidFill>
                <a:latin typeface="Arial"/>
                <a:cs typeface="Arial"/>
              </a:rPr>
              <a:t>,</a:t>
            </a:r>
            <a:r>
              <a:rPr sz="950" spc="-160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não</a:t>
            </a:r>
            <a:r>
              <a:rPr sz="950" spc="-4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foi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possível</a:t>
            </a:r>
            <a:r>
              <a:rPr sz="950" spc="7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mais</a:t>
            </a:r>
            <a:r>
              <a:rPr sz="950" spc="-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-40" dirty="0">
                <a:solidFill>
                  <a:srgbClr val="4B4D52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terar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nossa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propost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120" dirty="0">
                <a:solidFill>
                  <a:srgbClr val="919395"/>
                </a:solidFill>
                <a:latin typeface="Arial"/>
                <a:cs typeface="Arial"/>
              </a:rPr>
              <a:t>.</a:t>
            </a:r>
            <a:r>
              <a:rPr sz="950" spc="-135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Peço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mensas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descu</a:t>
            </a:r>
            <a:r>
              <a:rPr sz="950" spc="-5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pas</a:t>
            </a:r>
            <a:r>
              <a:rPr sz="950" spc="-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D5E62"/>
                </a:solidFill>
                <a:latin typeface="Arial"/>
                <a:cs typeface="Arial"/>
              </a:rPr>
              <a:t>pe</a:t>
            </a:r>
            <a:r>
              <a:rPr sz="950" spc="-7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ocor</a:t>
            </a:r>
            <a:r>
              <a:rPr sz="950" spc="55" dirty="0">
                <a:solidFill>
                  <a:srgbClr val="5D5E62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808287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do</a:t>
            </a:r>
            <a:r>
              <a:rPr sz="950" spc="100" dirty="0">
                <a:solidFill>
                  <a:srgbClr val="919395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firmo</a:t>
            </a:r>
            <a:r>
              <a:rPr sz="950" spc="2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que</a:t>
            </a:r>
            <a:r>
              <a:rPr sz="950" spc="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esta</a:t>
            </a:r>
            <a:r>
              <a:rPr sz="950" spc="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não</a:t>
            </a:r>
            <a:r>
              <a:rPr sz="95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é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forma</a:t>
            </a:r>
            <a:r>
              <a:rPr sz="950" spc="7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com</a:t>
            </a:r>
            <a:r>
              <a:rPr sz="95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que</a:t>
            </a:r>
            <a:r>
              <a:rPr sz="950" spc="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traba</a:t>
            </a:r>
            <a:r>
              <a:rPr sz="950" spc="45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hamo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919395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nunca</a:t>
            </a:r>
            <a:r>
              <a:rPr sz="95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D5E62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ivemos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um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prob</a:t>
            </a:r>
            <a:r>
              <a:rPr sz="950" spc="-50" dirty="0">
                <a:solidFill>
                  <a:srgbClr val="4B4D52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ema</a:t>
            </a:r>
            <a:r>
              <a:rPr sz="950" spc="3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parecid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808287"/>
                </a:solidFill>
                <a:latin typeface="Arial"/>
                <a:cs typeface="Arial"/>
              </a:rPr>
              <a:t>,</a:t>
            </a:r>
            <a:r>
              <a:rPr sz="950" spc="-114" dirty="0">
                <a:solidFill>
                  <a:srgbClr val="80828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porém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com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tal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fato</a:t>
            </a:r>
            <a:r>
              <a:rPr sz="950" spc="5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não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poderemos</a:t>
            </a:r>
            <a:r>
              <a:rPr sz="950" spc="8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cumpr</a:t>
            </a:r>
            <a:r>
              <a:rPr sz="950" spc="30" dirty="0">
                <a:solidFill>
                  <a:srgbClr val="4B4D52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r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com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4363B"/>
                </a:solidFill>
                <a:latin typeface="Arial"/>
                <a:cs typeface="Arial"/>
              </a:rPr>
              <a:t>proposta</a:t>
            </a:r>
            <a:r>
              <a:rPr sz="950" spc="55" dirty="0">
                <a:solidFill>
                  <a:srgbClr val="34363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pe</a:t>
            </a:r>
            <a:r>
              <a:rPr sz="950" spc="-70" dirty="0">
                <a:solidFill>
                  <a:srgbClr val="4B4D52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fato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4363B"/>
                </a:solidFill>
                <a:latin typeface="Arial"/>
                <a:cs typeface="Arial"/>
              </a:rPr>
              <a:t>do</a:t>
            </a:r>
            <a:r>
              <a:rPr sz="950" spc="-10" dirty="0">
                <a:solidFill>
                  <a:srgbClr val="34363B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va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or</a:t>
            </a:r>
            <a:r>
              <a:rPr sz="950" spc="6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apresentado</a:t>
            </a:r>
            <a:r>
              <a:rPr sz="950" spc="9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estar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s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b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707275"/>
                </a:solidFill>
                <a:latin typeface="Arial"/>
                <a:cs typeface="Arial"/>
              </a:rPr>
              <a:t>x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que</a:t>
            </a:r>
            <a:r>
              <a:rPr sz="950" spc="2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va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5D5E62"/>
                </a:solidFill>
                <a:latin typeface="Arial"/>
                <a:cs typeface="Arial"/>
              </a:rPr>
              <a:t>or</a:t>
            </a:r>
            <a:r>
              <a:rPr sz="950" spc="1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B4D52"/>
                </a:solidFill>
                <a:latin typeface="Arial"/>
                <a:cs typeface="Arial"/>
              </a:rPr>
              <a:t>de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compr</a:t>
            </a:r>
            <a:r>
              <a:rPr sz="950" spc="45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919395"/>
                </a:solidFill>
                <a:latin typeface="Arial"/>
                <a:cs typeface="Arial"/>
              </a:rPr>
              <a:t>.</a:t>
            </a:r>
            <a:r>
              <a:rPr sz="950" spc="-5" dirty="0">
                <a:solidFill>
                  <a:srgbClr val="919395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Conto</a:t>
            </a:r>
            <a:r>
              <a:rPr sz="950" spc="4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com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compreensão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4B4D52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xo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aberto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B4D52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E62"/>
                </a:solidFill>
                <a:latin typeface="Arial"/>
                <a:cs typeface="Arial"/>
              </a:rPr>
              <a:t>meu</a:t>
            </a:r>
            <a:r>
              <a:rPr sz="950" spc="-8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contato</a:t>
            </a:r>
            <a:r>
              <a:rPr sz="950" spc="6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para</a:t>
            </a:r>
            <a:r>
              <a:rPr sz="950" spc="5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ma</a:t>
            </a:r>
            <a:r>
              <a:rPr sz="950" spc="-6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ores</a:t>
            </a:r>
            <a:r>
              <a:rPr sz="950" spc="3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ex</a:t>
            </a:r>
            <a:r>
              <a:rPr sz="950" spc="25" dirty="0">
                <a:solidFill>
                  <a:srgbClr val="4B4D52"/>
                </a:solidFill>
                <a:latin typeface="Arial"/>
                <a:cs typeface="Arial"/>
              </a:rPr>
              <a:t>p</a:t>
            </a:r>
            <a:r>
              <a:rPr sz="950" spc="-15" dirty="0">
                <a:solidFill>
                  <a:srgbClr val="707275"/>
                </a:solidFill>
                <a:latin typeface="Arial"/>
                <a:cs typeface="Arial"/>
              </a:rPr>
              <a:t>li</a:t>
            </a:r>
            <a:r>
              <a:rPr sz="950" spc="-30" dirty="0">
                <a:solidFill>
                  <a:srgbClr val="707275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ações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 caso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B4D52"/>
                </a:solidFill>
                <a:latin typeface="Arial"/>
                <a:cs typeface="Arial"/>
              </a:rPr>
              <a:t>neces</a:t>
            </a:r>
            <a:r>
              <a:rPr sz="950" spc="-10" dirty="0">
                <a:solidFill>
                  <a:srgbClr val="4B4D52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tem.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950">
              <a:latin typeface="Times New Roman"/>
              <a:cs typeface="Times New Roman"/>
            </a:endParaRPr>
          </a:p>
          <a:p>
            <a:pPr marR="22225" algn="r">
              <a:lnSpc>
                <a:spcPct val="100000"/>
              </a:lnSpc>
            </a:pP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T</a:t>
            </a:r>
            <a:r>
              <a:rPr sz="950" spc="30" dirty="0">
                <a:solidFill>
                  <a:srgbClr val="4B4D52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808287"/>
                </a:solidFill>
                <a:latin typeface="Arial"/>
                <a:cs typeface="Arial"/>
              </a:rPr>
              <a:t>l</a:t>
            </a:r>
            <a:r>
              <a:rPr sz="950" spc="120" dirty="0">
                <a:solidFill>
                  <a:srgbClr val="808287"/>
                </a:solidFill>
                <a:latin typeface="Arial"/>
                <a:cs typeface="Arial"/>
              </a:rPr>
              <a:t>:</a:t>
            </a:r>
            <a:r>
              <a:rPr sz="950" spc="-135" dirty="0">
                <a:solidFill>
                  <a:srgbClr val="80828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E62"/>
                </a:solidFill>
                <a:latin typeface="Arial"/>
                <a:cs typeface="Arial"/>
              </a:rPr>
              <a:t>31</a:t>
            </a:r>
            <a:r>
              <a:rPr sz="950" spc="-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D5E62"/>
                </a:solidFill>
                <a:latin typeface="Arial"/>
                <a:cs typeface="Arial"/>
              </a:rPr>
              <a:t>3493-3366</a:t>
            </a:r>
            <a:endParaRPr sz="950">
              <a:latin typeface="Arial"/>
              <a:cs typeface="Arial"/>
            </a:endParaRPr>
          </a:p>
          <a:p>
            <a:pPr marR="24130" algn="r">
              <a:lnSpc>
                <a:spcPct val="100000"/>
              </a:lnSpc>
              <a:spcBef>
                <a:spcPts val="475"/>
              </a:spcBef>
            </a:pPr>
            <a:r>
              <a:rPr sz="950" spc="-5" dirty="0">
                <a:solidFill>
                  <a:srgbClr val="4B4D52"/>
                </a:solidFill>
                <a:latin typeface="Arial"/>
                <a:cs typeface="Arial"/>
              </a:rPr>
              <a:t>Cel</a:t>
            </a:r>
            <a:r>
              <a:rPr sz="950" spc="120" dirty="0">
                <a:solidFill>
                  <a:srgbClr val="808287"/>
                </a:solidFill>
                <a:latin typeface="Arial"/>
                <a:cs typeface="Arial"/>
              </a:rPr>
              <a:t>:</a:t>
            </a:r>
            <a:r>
              <a:rPr sz="950" spc="-135" dirty="0">
                <a:solidFill>
                  <a:srgbClr val="808287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B4D52"/>
                </a:solidFill>
                <a:latin typeface="Arial"/>
                <a:cs typeface="Arial"/>
              </a:rPr>
              <a:t>3</a:t>
            </a:r>
            <a:r>
              <a:rPr sz="950" spc="55" dirty="0">
                <a:solidFill>
                  <a:srgbClr val="707275"/>
                </a:solidFill>
                <a:latin typeface="Arial"/>
                <a:cs typeface="Arial"/>
              </a:rPr>
              <a:t>1</a:t>
            </a:r>
            <a:r>
              <a:rPr sz="950" spc="-14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98417-1950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900">
              <a:latin typeface="Times New Roman"/>
              <a:cs typeface="Times New Roman"/>
            </a:endParaRPr>
          </a:p>
          <a:p>
            <a:pPr marL="18415">
              <a:lnSpc>
                <a:spcPct val="100000"/>
              </a:lnSpc>
            </a:pPr>
            <a:r>
              <a:rPr sz="900" spc="-15" dirty="0">
                <a:solidFill>
                  <a:srgbClr val="5D5E62"/>
                </a:solidFill>
                <a:latin typeface="Arial"/>
                <a:cs typeface="Arial"/>
              </a:rPr>
              <a:t>Att</a:t>
            </a:r>
            <a:r>
              <a:rPr sz="900" spc="-1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919395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33733" y="7215935"/>
            <a:ext cx="172466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5D5E62"/>
                </a:solidFill>
                <a:latin typeface="Arial"/>
                <a:cs typeface="Arial"/>
              </a:rPr>
              <a:t>(Reg</a:t>
            </a:r>
            <a:r>
              <a:rPr sz="950" spc="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na</a:t>
            </a:r>
            <a:r>
              <a:rPr sz="950" spc="-7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D5E62"/>
                </a:solidFill>
                <a:latin typeface="Arial"/>
                <a:cs typeface="Arial"/>
              </a:rPr>
              <a:t>do</a:t>
            </a:r>
            <a:r>
              <a:rPr sz="950" spc="-3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B4D52"/>
                </a:solidFill>
                <a:latin typeface="Arial"/>
                <a:cs typeface="Arial"/>
              </a:rPr>
              <a:t>Andrade</a:t>
            </a:r>
            <a:r>
              <a:rPr sz="950" spc="60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dos</a:t>
            </a:r>
            <a:r>
              <a:rPr sz="950" spc="25" dirty="0">
                <a:solidFill>
                  <a:srgbClr val="4B4D52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B4D52"/>
                </a:solidFill>
                <a:latin typeface="Arial"/>
                <a:cs typeface="Arial"/>
              </a:rPr>
              <a:t>Santos</a:t>
            </a:r>
            <a:r>
              <a:rPr sz="950" spc="-15" dirty="0">
                <a:solidFill>
                  <a:srgbClr val="4B4D52"/>
                </a:solidFill>
                <a:latin typeface="Arial"/>
                <a:cs typeface="Arial"/>
              </a:rPr>
              <a:t>)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831</Words>
  <Application>Microsoft Office PowerPoint</Application>
  <PresentationFormat>Benutzerdefiniert</PresentationFormat>
  <Paragraphs>105</Paragraphs>
  <Slides>3</Slides>
  <Notes>3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4" baseType="lpstr">
      <vt:lpstr>Office Theme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2018-06-25T19:47:43Z</dcterms:created>
  <dcterms:modified xsi:type="dcterms:W3CDTF">2018-06-25T17:47:45Z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