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9436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0016" y="487680"/>
            <a:ext cx="682752" cy="78028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535935" y="3986784"/>
            <a:ext cx="2694432" cy="68275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084832" y="6876288"/>
            <a:ext cx="3986784" cy="10241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0016" y="487680"/>
            <a:ext cx="682752" cy="7802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278879" y="9814559"/>
            <a:ext cx="1036320" cy="7802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37131" y="718320"/>
            <a:ext cx="1691005" cy="659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b="1" spc="10" dirty="0">
                <a:solidFill>
                  <a:srgbClr val="111316"/>
                </a:solidFill>
                <a:latin typeface="Arial"/>
                <a:cs typeface="Arial"/>
              </a:rPr>
              <a:t>MACKENZIE</a:t>
            </a:r>
            <a:endParaRPr sz="2150">
              <a:latin typeface="Arial"/>
              <a:cs typeface="Arial"/>
            </a:endParaRPr>
          </a:p>
          <a:p>
            <a:pPr marL="18415">
              <a:lnSpc>
                <a:spcPct val="100000"/>
              </a:lnSpc>
              <a:spcBef>
                <a:spcPts val="1030"/>
              </a:spcBef>
            </a:pPr>
            <a:r>
              <a:rPr sz="1500" b="1" spc="20" dirty="0">
                <a:solidFill>
                  <a:srgbClr val="111316"/>
                </a:solidFill>
                <a:latin typeface="Arial"/>
                <a:cs typeface="Arial"/>
              </a:rPr>
              <a:t>ESPORTE</a:t>
            </a:r>
            <a:r>
              <a:rPr sz="1500" b="1" spc="11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500" b="1" spc="-15" dirty="0">
                <a:solidFill>
                  <a:srgbClr val="232628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5718" y="1655504"/>
            <a:ext cx="6043930" cy="1989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0" dirty="0">
                <a:solidFill>
                  <a:srgbClr val="414246"/>
                </a:solidFill>
                <a:latin typeface="Arial"/>
                <a:cs typeface="Arial"/>
              </a:rPr>
              <a:t>B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H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or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zonte,</a:t>
            </a:r>
            <a:r>
              <a:rPr sz="1000" spc="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27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 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2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5.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marR="49530" algn="ctr">
              <a:lnSpc>
                <a:spcPct val="100000"/>
              </a:lnSpc>
            </a:pPr>
            <a:r>
              <a:rPr sz="1100" b="1" u="sng" spc="-175" dirty="0">
                <a:solidFill>
                  <a:srgbClr val="111316"/>
                </a:solidFill>
                <a:latin typeface="Times New Roman"/>
                <a:cs typeface="Times New Roman"/>
              </a:rPr>
              <a:t>TERMO</a:t>
            </a:r>
            <a:r>
              <a:rPr sz="1100" b="1" u="sng" spc="6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100" b="1" u="sng" spc="-170" dirty="0">
                <a:solidFill>
                  <a:srgbClr val="111316"/>
                </a:solidFill>
                <a:latin typeface="Times New Roman"/>
                <a:cs typeface="Times New Roman"/>
              </a:rPr>
              <a:t>DE</a:t>
            </a:r>
            <a:r>
              <a:rPr sz="1100" b="1" u="sng" spc="4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100" b="1" u="sng" spc="-145" dirty="0">
                <a:solidFill>
                  <a:srgbClr val="111316"/>
                </a:solidFill>
                <a:latin typeface="Times New Roman"/>
                <a:cs typeface="Times New Roman"/>
              </a:rPr>
              <a:t>ADJUOICACÃO</a:t>
            </a:r>
            <a:r>
              <a:rPr sz="1100" b="1" u="sng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100" b="1" u="sng" spc="7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100" b="1" u="sng" spc="-229" dirty="0">
                <a:solidFill>
                  <a:srgbClr val="111316"/>
                </a:solidFill>
                <a:latin typeface="Times New Roman"/>
                <a:cs typeface="Times New Roman"/>
              </a:rPr>
              <a:t>E</a:t>
            </a:r>
            <a:r>
              <a:rPr sz="1100" b="1" u="sng" spc="6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100" b="1" u="sng" spc="-195" dirty="0">
                <a:solidFill>
                  <a:srgbClr val="111316"/>
                </a:solidFill>
                <a:latin typeface="Times New Roman"/>
                <a:cs typeface="Times New Roman"/>
              </a:rPr>
              <a:t>HOMOLOGAÇÃO</a:t>
            </a: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400">
              <a:latin typeface="Times New Roman"/>
              <a:cs typeface="Times New Roman"/>
            </a:endParaRPr>
          </a:p>
          <a:p>
            <a:pPr marR="15875" algn="ctr">
              <a:lnSpc>
                <a:spcPct val="100000"/>
              </a:lnSpc>
            </a:pPr>
            <a:r>
              <a:rPr sz="1050" b="1" spc="-100" dirty="0">
                <a:solidFill>
                  <a:srgbClr val="111316"/>
                </a:solidFill>
                <a:latin typeface="Times New Roman"/>
                <a:cs typeface="Times New Roman"/>
              </a:rPr>
              <a:t>PROCESSO </a:t>
            </a:r>
            <a:r>
              <a:rPr sz="1050" b="1" spc="-114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00" dirty="0">
                <a:solidFill>
                  <a:srgbClr val="111316"/>
                </a:solidFill>
                <a:latin typeface="Times New Roman"/>
                <a:cs typeface="Times New Roman"/>
              </a:rPr>
              <a:t>LICITATÓRIO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3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30" dirty="0">
                <a:solidFill>
                  <a:srgbClr val="414246"/>
                </a:solidFill>
                <a:latin typeface="Times New Roman"/>
                <a:cs typeface="Times New Roman"/>
              </a:rPr>
              <a:t>-</a:t>
            </a:r>
            <a:r>
              <a:rPr sz="1050" b="1" spc="20" dirty="0">
                <a:solidFill>
                  <a:srgbClr val="414246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111316"/>
                </a:solidFill>
                <a:latin typeface="Times New Roman"/>
                <a:cs typeface="Times New Roman"/>
              </a:rPr>
              <a:t>CONVITE</a:t>
            </a:r>
            <a:r>
              <a:rPr sz="1050" b="1" spc="95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50" dirty="0">
                <a:solidFill>
                  <a:srgbClr val="111316"/>
                </a:solidFill>
                <a:latin typeface="Times New Roman"/>
                <a:cs typeface="Times New Roman"/>
              </a:rPr>
              <a:t>N</a:t>
            </a:r>
            <a:r>
              <a:rPr sz="1050" b="1" spc="15" dirty="0">
                <a:solidFill>
                  <a:srgbClr val="595B5E"/>
                </a:solidFill>
                <a:latin typeface="Times New Roman"/>
                <a:cs typeface="Times New Roman"/>
              </a:rPr>
              <a:t>.</a:t>
            </a:r>
            <a:r>
              <a:rPr sz="975" b="1" spc="247" baseline="25641" dirty="0">
                <a:solidFill>
                  <a:srgbClr val="414246"/>
                </a:solidFill>
                <a:latin typeface="Times New Roman"/>
                <a:cs typeface="Times New Roman"/>
              </a:rPr>
              <a:t>0</a:t>
            </a:r>
            <a:r>
              <a:rPr sz="975" b="1" baseline="25641" dirty="0">
                <a:solidFill>
                  <a:srgbClr val="414246"/>
                </a:solidFill>
                <a:latin typeface="Times New Roman"/>
                <a:cs typeface="Times New Roman"/>
              </a:rPr>
              <a:t> </a:t>
            </a:r>
            <a:r>
              <a:rPr sz="975" b="1" spc="-89" baseline="25641" dirty="0">
                <a:solidFill>
                  <a:srgbClr val="414246"/>
                </a:solidFill>
                <a:latin typeface="Times New Roman"/>
                <a:cs typeface="Times New Roman"/>
              </a:rPr>
              <a:t> </a:t>
            </a:r>
            <a:r>
              <a:rPr sz="1050" b="1" spc="80" dirty="0">
                <a:solidFill>
                  <a:srgbClr val="111316"/>
                </a:solidFill>
                <a:latin typeface="Times New Roman"/>
                <a:cs typeface="Times New Roman"/>
              </a:rPr>
              <a:t>00</a:t>
            </a:r>
            <a:r>
              <a:rPr sz="1050" b="1" spc="60" dirty="0">
                <a:solidFill>
                  <a:srgbClr val="111316"/>
                </a:solidFill>
                <a:latin typeface="Times New Roman"/>
                <a:cs typeface="Times New Roman"/>
              </a:rPr>
              <a:t>1</a:t>
            </a:r>
            <a:r>
              <a:rPr sz="1050" b="1" spc="75" dirty="0">
                <a:solidFill>
                  <a:srgbClr val="595B5E"/>
                </a:solidFill>
                <a:latin typeface="Times New Roman"/>
                <a:cs typeface="Times New Roman"/>
              </a:rPr>
              <a:t>/</a:t>
            </a:r>
            <a:r>
              <a:rPr sz="1050" b="1" spc="-11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1050" b="1" spc="40" dirty="0">
                <a:solidFill>
                  <a:srgbClr val="111316"/>
                </a:solidFill>
                <a:latin typeface="Times New Roman"/>
                <a:cs typeface="Times New Roman"/>
              </a:rPr>
              <a:t>2015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950">
              <a:latin typeface="Times New Roman"/>
              <a:cs typeface="Times New Roman"/>
            </a:endParaRPr>
          </a:p>
          <a:p>
            <a:pPr marL="18415" marR="5080" indent="-6350">
              <a:lnSpc>
                <a:spcPts val="1150"/>
              </a:lnSpc>
            </a:pPr>
            <a:r>
              <a:rPr sz="1000" spc="-60" dirty="0">
                <a:solidFill>
                  <a:srgbClr val="111316"/>
                </a:solidFill>
                <a:latin typeface="Arial"/>
                <a:cs typeface="Arial"/>
              </a:rPr>
              <a:t>OBJET</a:t>
            </a:r>
            <a:r>
              <a:rPr sz="1000" spc="-35" dirty="0">
                <a:solidFill>
                  <a:srgbClr val="111316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14246"/>
                </a:solidFill>
                <a:latin typeface="Arial"/>
                <a:cs typeface="Arial"/>
              </a:rPr>
              <a:t>:</a:t>
            </a:r>
            <a:r>
              <a:rPr sz="1000" spc="-10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q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727577"/>
                </a:solidFill>
                <a:latin typeface="Arial"/>
                <a:cs typeface="Arial"/>
              </a:rPr>
              <a:t>is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ç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ã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Mat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2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5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727577"/>
                </a:solidFill>
                <a:latin typeface="Arial"/>
                <a:cs typeface="Arial"/>
              </a:rPr>
              <a:t>rt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vo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210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727577"/>
                </a:solidFill>
                <a:latin typeface="Arial"/>
                <a:cs typeface="Arial"/>
              </a:rPr>
              <a:t>m 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25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to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Macken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z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Es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p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lu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210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oca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939395"/>
                </a:solidFill>
                <a:latin typeface="Arial"/>
                <a:cs typeface="Arial"/>
              </a:rPr>
              <a:t>i</a:t>
            </a:r>
            <a:r>
              <a:rPr sz="1000" spc="-120" dirty="0">
                <a:solidFill>
                  <a:srgbClr val="727577"/>
                </a:solidFill>
                <a:latin typeface="Arial"/>
                <a:cs typeface="Arial"/>
              </a:rPr>
              <a:t>z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da</a:t>
            </a:r>
            <a:r>
              <a:rPr sz="1000" spc="10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na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u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on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h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120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335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220" dirty="0">
                <a:solidFill>
                  <a:srgbClr val="727577"/>
                </a:solidFill>
                <a:latin typeface="Arial"/>
                <a:cs typeface="Arial"/>
              </a:rPr>
              <a:t>°</a:t>
            </a:r>
            <a:r>
              <a:rPr sz="1000" spc="-19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45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spc="335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12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rro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Santo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ntô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285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595B5E"/>
                </a:solidFill>
                <a:latin typeface="Arial"/>
                <a:cs typeface="Arial"/>
              </a:rPr>
              <a:t>CEP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30330-</a:t>
            </a:r>
            <a:r>
              <a:rPr sz="1000" spc="-140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spc="240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em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12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Ho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zo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727577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30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-10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95B5E"/>
                </a:solidFill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36830" indent="5715">
              <a:lnSpc>
                <a:spcPts val="1150"/>
              </a:lnSpc>
              <a:buClr>
                <a:srgbClr val="232628"/>
              </a:buClr>
              <a:buFont typeface="Arial"/>
              <a:buChar char="•"/>
              <a:tabLst>
                <a:tab pos="266700" algn="l"/>
              </a:tabLst>
            </a:pPr>
            <a:r>
              <a:rPr sz="950" b="1" spc="10" dirty="0">
                <a:solidFill>
                  <a:srgbClr val="232628"/>
                </a:solidFill>
                <a:latin typeface="Arial"/>
                <a:cs typeface="Arial"/>
              </a:rPr>
              <a:t>Origem</a:t>
            </a:r>
            <a:r>
              <a:rPr sz="950" b="1" spc="7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11316"/>
                </a:solidFill>
                <a:latin typeface="Arial"/>
                <a:cs typeface="Arial"/>
              </a:rPr>
              <a:t>do</a:t>
            </a:r>
            <a:r>
              <a:rPr sz="950" b="1" spc="6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111316"/>
                </a:solidFill>
                <a:latin typeface="Arial"/>
                <a:cs typeface="Arial"/>
              </a:rPr>
              <a:t>Recurs</a:t>
            </a:r>
            <a:r>
              <a:rPr sz="950" b="1" spc="65" dirty="0">
                <a:solidFill>
                  <a:srgbClr val="111316"/>
                </a:solidFill>
                <a:latin typeface="Arial"/>
                <a:cs typeface="Arial"/>
              </a:rPr>
              <a:t>o</a:t>
            </a:r>
            <a:r>
              <a:rPr sz="950" b="1" spc="135" dirty="0">
                <a:solidFill>
                  <a:srgbClr val="414246"/>
                </a:solidFill>
                <a:latin typeface="Arial"/>
                <a:cs typeface="Arial"/>
              </a:rPr>
              <a:t>:</a:t>
            </a:r>
            <a:r>
              <a:rPr sz="950" b="1" spc="-10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414246"/>
                </a:solidFill>
                <a:latin typeface="Arial"/>
                <a:cs typeface="Arial"/>
              </a:rPr>
              <a:t>P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rojeto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70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10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110" dirty="0">
                <a:solidFill>
                  <a:srgbClr val="595B5E"/>
                </a:solidFill>
                <a:latin typeface="Arial"/>
                <a:cs typeface="Arial"/>
              </a:rPr>
              <a:t>K</a:t>
            </a:r>
            <a:r>
              <a:rPr sz="1000" spc="-125" dirty="0">
                <a:solidFill>
                  <a:srgbClr val="414246"/>
                </a:solidFill>
                <a:latin typeface="Arial"/>
                <a:cs typeface="Arial"/>
              </a:rPr>
              <a:t>EN</a:t>
            </a:r>
            <a:r>
              <a:rPr sz="1000" spc="-305" dirty="0">
                <a:solidFill>
                  <a:srgbClr val="414246"/>
                </a:solidFill>
                <a:latin typeface="Arial"/>
                <a:cs typeface="Arial"/>
              </a:rPr>
              <a:t>Z</a:t>
            </a:r>
            <a:r>
              <a:rPr sz="1000" spc="-14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595B5E"/>
                </a:solidFill>
                <a:latin typeface="Arial"/>
                <a:cs typeface="Arial"/>
              </a:rPr>
              <a:t>FOR</a:t>
            </a:r>
            <a:r>
              <a:rPr sz="1000" spc="-170" dirty="0">
                <a:solidFill>
                  <a:srgbClr val="414246"/>
                </a:solidFill>
                <a:latin typeface="Arial"/>
                <a:cs typeface="Arial"/>
              </a:rPr>
              <a:t>M</a:t>
            </a:r>
            <a:r>
              <a:rPr sz="1000" spc="-60" dirty="0">
                <a:solidFill>
                  <a:srgbClr val="232628"/>
                </a:solidFill>
                <a:latin typeface="Arial"/>
                <a:cs typeface="Arial"/>
              </a:rPr>
              <a:t>A</a:t>
            </a:r>
            <a:r>
              <a:rPr sz="1000" spc="-130" dirty="0">
                <a:solidFill>
                  <a:srgbClr val="414246"/>
                </a:solidFill>
                <a:latin typeface="Arial"/>
                <a:cs typeface="Arial"/>
              </a:rPr>
              <a:t>NDO</a:t>
            </a:r>
            <a:r>
              <a:rPr sz="1000" spc="4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232628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1000" spc="-85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1000" spc="-125" dirty="0">
                <a:solidFill>
                  <a:srgbClr val="414246"/>
                </a:solidFill>
                <a:latin typeface="Arial"/>
                <a:cs typeface="Arial"/>
              </a:rPr>
              <a:t>ET</a:t>
            </a:r>
            <a:r>
              <a:rPr sz="1000" spc="-10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-13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OL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Í</a:t>
            </a:r>
            <a:r>
              <a:rPr sz="1000" spc="-135" dirty="0">
                <a:solidFill>
                  <a:srgbClr val="414246"/>
                </a:solidFill>
                <a:latin typeface="Arial"/>
                <a:cs typeface="Arial"/>
              </a:rPr>
              <a:t>M</a:t>
            </a:r>
            <a:r>
              <a:rPr sz="1000" spc="-114" dirty="0">
                <a:solidFill>
                  <a:srgbClr val="414246"/>
                </a:solidFill>
                <a:latin typeface="Arial"/>
                <a:cs typeface="Arial"/>
              </a:rPr>
              <a:t>P</a:t>
            </a:r>
            <a:r>
              <a:rPr sz="1000" spc="3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414246"/>
                </a:solidFill>
                <a:latin typeface="Arial"/>
                <a:cs typeface="Arial"/>
              </a:rPr>
              <a:t>COS</a:t>
            </a:r>
            <a:r>
              <a:rPr sz="1000" spc="28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convê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ce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55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ent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est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ent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dade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 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Confederação</a:t>
            </a:r>
            <a:r>
              <a:rPr sz="1000" spc="1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50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asil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ra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ubes.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232628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236220" indent="-217804">
              <a:lnSpc>
                <a:spcPct val="100000"/>
              </a:lnSpc>
              <a:buClr>
                <a:srgbClr val="232628"/>
              </a:buClr>
              <a:buFont typeface="Arial"/>
              <a:buChar char="•"/>
              <a:tabLst>
                <a:tab pos="236854" algn="l"/>
              </a:tabLst>
            </a:pPr>
            <a:r>
              <a:rPr sz="950" b="1" spc="-15" dirty="0">
                <a:solidFill>
                  <a:srgbClr val="232628"/>
                </a:solidFill>
                <a:latin typeface="Arial"/>
                <a:cs typeface="Arial"/>
              </a:rPr>
              <a:t>Empresas </a:t>
            </a:r>
            <a:r>
              <a:rPr sz="950" b="1" spc="-10" dirty="0">
                <a:solidFill>
                  <a:srgbClr val="232628"/>
                </a:solidFill>
                <a:latin typeface="Arial"/>
                <a:cs typeface="Arial"/>
              </a:rPr>
              <a:t>convi</a:t>
            </a:r>
            <a:r>
              <a:rPr sz="950" b="1" spc="5" dirty="0">
                <a:solidFill>
                  <a:srgbClr val="232628"/>
                </a:solidFill>
                <a:latin typeface="Arial"/>
                <a:cs typeface="Arial"/>
              </a:rPr>
              <a:t>dada</a:t>
            </a:r>
            <a:r>
              <a:rPr sz="950" b="1" spc="60" dirty="0">
                <a:solidFill>
                  <a:srgbClr val="232628"/>
                </a:solidFill>
                <a:latin typeface="Arial"/>
                <a:cs typeface="Arial"/>
              </a:rPr>
              <a:t>s</a:t>
            </a:r>
            <a:r>
              <a:rPr sz="950" b="1" spc="135" dirty="0">
                <a:solidFill>
                  <a:srgbClr val="595B5E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109294" y="7093562"/>
          <a:ext cx="5516245" cy="2738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0169"/>
                <a:gridCol w="840282"/>
                <a:gridCol w="3645255"/>
                <a:gridCol w="731469"/>
              </a:tblGrid>
              <a:tr h="397286">
                <a:tc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808383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4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b="1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808383"/>
                      </a:solidFill>
                      <a:prstDash val="solid"/>
                    </a:lnL>
                    <a:lnR w="12090">
                      <a:solidFill>
                        <a:srgbClr val="9C9CA0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111316"/>
                          </a:solidFill>
                          <a:latin typeface="Times New Roman"/>
                          <a:cs typeface="Times New Roman"/>
                        </a:rPr>
                        <a:t>DESCRIÇÃO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9C9CA0"/>
                      </a:solidFill>
                      <a:prstDash val="solid"/>
                    </a:lnL>
                    <a:lnR w="6045">
                      <a:solidFill>
                        <a:srgbClr val="707477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12090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</a:pPr>
                      <a:r>
                        <a:rPr sz="850" b="1" dirty="0">
                          <a:solidFill>
                            <a:srgbClr val="232628"/>
                          </a:solidFill>
                          <a:latin typeface="Times New Roman"/>
                          <a:cs typeface="Times New Roman"/>
                        </a:rPr>
                        <a:t>QUANTIDADE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45">
                      <a:solidFill>
                        <a:srgbClr val="707477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000000"/>
                      </a:solidFill>
                      <a:prstDash val="solid"/>
                    </a:lnT>
                    <a:lnB w="6045">
                      <a:solidFill>
                        <a:srgbClr val="706B70"/>
                      </a:solidFill>
                      <a:prstDash val="solid"/>
                    </a:lnB>
                  </a:tcPr>
                </a:tc>
              </a:tr>
              <a:tr h="366960">
                <a:tc>
                  <a:txBody>
                    <a:bodyPr/>
                    <a:lstStyle/>
                    <a:p>
                      <a:pPr marL="1778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90">
                      <a:solidFill>
                        <a:srgbClr val="A0A0A0"/>
                      </a:solidFill>
                      <a:prstDash val="solid"/>
                    </a:lnR>
                    <a:lnT w="6045">
                      <a:solidFill>
                        <a:srgbClr val="747074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211454" marR="149860" indent="-546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Placar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24 segund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09093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1910" marR="15240" algn="just">
                        <a:lnSpc>
                          <a:spcPct val="102000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Dimensõe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8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65 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mento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tura 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profund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Possuem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taç</a:t>
                      </a:r>
                      <a:r>
                        <a:rPr sz="800" spc="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volt</a:t>
                      </a:r>
                      <a:r>
                        <a:rPr sz="800" spc="-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automática </a:t>
                      </a:r>
                      <a:r>
                        <a:rPr sz="800" spc="-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spc="6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2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-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spc="7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50" spc="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mostradores são</a:t>
                      </a:r>
                      <a:r>
                        <a:rPr sz="800" spc="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estado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sól</a:t>
                      </a:r>
                      <a:r>
                        <a:rPr sz="800" spc="-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cl'</a:t>
                      </a:r>
                      <a:r>
                        <a:rPr sz="800" spc="-1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-5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1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tos</a:t>
                      </a:r>
                      <a:r>
                        <a:rPr sz="800" spc="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35</a:t>
                      </a:r>
                      <a:r>
                        <a:rPr sz="800" spc="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altur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9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6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mostrador regress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partir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segundos</a:t>
                      </a:r>
                      <a:r>
                        <a:rPr sz="800" spc="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pré</a:t>
                      </a:r>
                      <a:r>
                        <a:rPr sz="800" spc="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programado</a:t>
                      </a:r>
                      <a:r>
                        <a:rPr sz="800" spc="-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33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·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-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marcador</a:t>
                      </a:r>
                      <a:r>
                        <a:rPr sz="800" spc="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fa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tas</a:t>
                      </a:r>
                      <a:r>
                        <a:rPr sz="800" spc="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06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1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ependente</a:t>
                      </a:r>
                      <a:r>
                        <a:rPr sz="800" spc="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ato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1910" marR="34290" algn="just">
                        <a:lnSpc>
                          <a:spcPct val="104500"/>
                        </a:lnSpc>
                        <a:buClr>
                          <a:srgbClr val="939395"/>
                        </a:buClr>
                        <a:buFont typeface="Arial"/>
                        <a:buChar char="•"/>
                        <a:tabLst>
                          <a:tab pos="114935" algn="l"/>
                        </a:tabLst>
                      </a:pPr>
                      <a:r>
                        <a:rPr sz="800" spc="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1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ne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rm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ente</a:t>
                      </a:r>
                      <a:r>
                        <a:rPr sz="800" spc="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&gt;</a:t>
                      </a:r>
                      <a:r>
                        <a:rPr sz="800" spc="-26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800" spc="-1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95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2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iona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manu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80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tomá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2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09093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45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706B70"/>
                      </a:solidFill>
                      <a:prstDash val="solid"/>
                    </a:lnT>
                    <a:lnB w="6045">
                      <a:solidFill>
                        <a:srgbClr val="778790"/>
                      </a:solidFill>
                      <a:prstDash val="solid"/>
                    </a:lnB>
                  </a:tcPr>
                </a:tc>
              </a:tr>
              <a:tr h="706625"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900" spc="-229" dirty="0">
                          <a:solidFill>
                            <a:srgbClr val="414246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232628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R w="12090">
                      <a:solidFill>
                        <a:srgbClr val="A0A0A0"/>
                      </a:solidFill>
                      <a:prstDash val="solid"/>
                    </a:lnR>
                    <a:lnB w="12090">
                      <a:solidFill>
                        <a:srgbClr val="9090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90">
                      <a:solidFill>
                        <a:srgbClr val="A0A0A0"/>
                      </a:solidFill>
                      <a:prstDash val="solid"/>
                    </a:lnL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090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12090">
                      <a:solidFill>
                        <a:srgbClr val="8C9093"/>
                      </a:solidFill>
                      <a:prstDash val="solid"/>
                    </a:lnT>
                    <a:lnB w="12090">
                      <a:solidFill>
                        <a:srgbClr val="909093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045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706B70"/>
                      </a:solidFill>
                      <a:prstDash val="solid"/>
                    </a:lnT>
                    <a:lnB w="6045">
                      <a:solidFill>
                        <a:srgbClr val="778790"/>
                      </a:solidFill>
                      <a:prstDash val="solid"/>
                    </a:lnB>
                  </a:tcPr>
                </a:tc>
              </a:tr>
              <a:tr h="1252517"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</a:pPr>
                      <a:r>
                        <a:rPr sz="900" spc="-229" dirty="0">
                          <a:solidFill>
                            <a:srgbClr val="232628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595B5E"/>
                          </a:solidFill>
                          <a:latin typeface="Courier New"/>
                          <a:cs typeface="Courier New"/>
                        </a:rPr>
                        <a:t>2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45">
                      <a:solidFill>
                        <a:srgbClr val="000000"/>
                      </a:solidFill>
                      <a:prstDash val="solid"/>
                    </a:lnL>
                    <a:lnT w="12090">
                      <a:solidFill>
                        <a:srgbClr val="909093"/>
                      </a:solidFill>
                      <a:prstDash val="solid"/>
                    </a:lnT>
                    <a:lnB w="24241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1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800" spc="-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90">
                      <a:solidFill>
                        <a:srgbClr val="909093"/>
                      </a:solidFill>
                      <a:prstDash val="solid"/>
                    </a:lnT>
                    <a:lnB w="6045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22860" algn="just">
                        <a:lnSpc>
                          <a:spcPct val="102000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Dimensã</a:t>
                      </a:r>
                      <a:r>
                        <a:rPr sz="800" spc="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4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,00</a:t>
                      </a:r>
                      <a:r>
                        <a:rPr sz="800" spc="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2,2 </a:t>
                      </a:r>
                      <a:r>
                        <a:rPr sz="800" spc="-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2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Om; </a:t>
                      </a:r>
                      <a:r>
                        <a:rPr sz="800" spc="-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za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ores </a:t>
                      </a:r>
                      <a:r>
                        <a:rPr sz="800" spc="-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pontos 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esco</a:t>
                      </a:r>
                      <a:r>
                        <a:rPr sz="800" spc="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)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ogress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vos </a:t>
                      </a:r>
                      <a:r>
                        <a:rPr sz="800" spc="-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 regressivo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14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por</a:t>
                      </a:r>
                      <a:r>
                        <a:rPr sz="800" spc="-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800" spc="-4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contagem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000</a:t>
                      </a:r>
                      <a:r>
                        <a:rPr sz="800" spc="-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1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49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dores progress</a:t>
                      </a:r>
                      <a:r>
                        <a:rPr sz="800" spc="-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vos e 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regressivos </a:t>
                      </a:r>
                      <a:r>
                        <a:rPr sz="800" spc="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tas 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etívastsets. 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800" spc="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nima 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máx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ma 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indent="5715" algn="just">
                        <a:lnSpc>
                          <a:spcPts val="1100"/>
                        </a:lnSpc>
                      </a:pPr>
                      <a:r>
                        <a:rPr sz="800" spc="-3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21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Marcador  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períodos  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progress</a:t>
                      </a:r>
                      <a:r>
                        <a:rPr sz="1200" spc="-6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vo  </a:t>
                      </a:r>
                      <a:r>
                        <a:rPr sz="1200" spc="-3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regress</a:t>
                      </a:r>
                      <a:r>
                        <a:rPr sz="1200" spc="-6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spc="3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baseline="3472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200" spc="-7" baseline="3472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1200" spc="-15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</a:t>
                      </a:r>
                      <a:r>
                        <a:rPr sz="1200" spc="-82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spc="-89" baseline="6944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gem  </a:t>
                      </a:r>
                      <a:r>
                        <a:rPr sz="1200" spc="-6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200" spc="-6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950" baseline="2136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o </a:t>
                      </a:r>
                      <a:r>
                        <a:rPr sz="1950" spc="-127" baseline="2136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200" baseline="6944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905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9;Cron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etro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jogo</a:t>
                      </a:r>
                      <a:r>
                        <a:rPr sz="800" spc="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contagem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nutos,</a:t>
                      </a:r>
                      <a:r>
                        <a:rPr sz="800" spc="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segun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800" spc="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déc</a:t>
                      </a:r>
                      <a:r>
                        <a:rPr sz="800" spc="-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marR="21590" algn="just">
                        <a:lnSpc>
                          <a:spcPts val="960"/>
                        </a:lnSpc>
                        <a:spcBef>
                          <a:spcPts val="30"/>
                        </a:spcBef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gu</a:t>
                      </a:r>
                      <a:r>
                        <a:rPr sz="800" spc="-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5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ões 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contag</a:t>
                      </a:r>
                      <a:r>
                        <a:rPr sz="800" spc="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ess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egres</a:t>
                      </a:r>
                      <a:r>
                        <a:rPr sz="800" spc="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iv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a, 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r, 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800" spc="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r, </a:t>
                      </a:r>
                      <a:r>
                        <a:rPr sz="800" spc="-9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ag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rar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95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tos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35</a:t>
                      </a:r>
                      <a:r>
                        <a:rPr sz="800" spc="-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5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eds</a:t>
                      </a:r>
                      <a:r>
                        <a:rPr sz="800" spc="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cor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erm</a:t>
                      </a:r>
                      <a:r>
                        <a:rPr sz="800" spc="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41424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ha.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Ha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tação</a:t>
                      </a:r>
                      <a:r>
                        <a:rPr sz="800" spc="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3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óg</a:t>
                      </a:r>
                      <a:r>
                        <a:rPr sz="800" spc="-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 d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8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Tot</a:t>
                      </a:r>
                      <a:r>
                        <a:rPr sz="800" spc="3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za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falt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6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29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viduais 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4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800" spc="-1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9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e)</a:t>
                      </a:r>
                      <a:r>
                        <a:rPr sz="800" spc="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j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ogad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re</a:t>
                      </a:r>
                      <a:r>
                        <a:rPr sz="800" spc="-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Contagem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955"/>
                        </a:lnSpc>
                      </a:pP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150" spc="-55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50" spc="9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5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5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150" spc="-105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5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50" spc="9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99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6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núm</a:t>
                      </a:r>
                      <a:r>
                        <a:rPr sz="800" spc="1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800" spc="-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jogadores</a:t>
                      </a:r>
                      <a:r>
                        <a:rPr sz="800" spc="-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140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2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spc="-1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800" spc="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800" spc="8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1040"/>
                        </a:lnSpc>
                      </a:pP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cm   </a:t>
                      </a:r>
                      <a:r>
                        <a:rPr sz="1200" spc="-75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70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434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eds   </a:t>
                      </a:r>
                      <a:r>
                        <a:rPr sz="1200" spc="-3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72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   </a:t>
                      </a:r>
                      <a:r>
                        <a:rPr sz="1200" spc="-67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cor   </a:t>
                      </a:r>
                      <a:r>
                        <a:rPr sz="1200" spc="22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verme</a:t>
                      </a:r>
                      <a:r>
                        <a:rPr sz="1200" spc="3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172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200" spc="-89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;  </a:t>
                      </a:r>
                      <a:r>
                        <a:rPr sz="1200" spc="-30" baseline="3472" dirty="0">
                          <a:solidFill>
                            <a:srgbClr val="9393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spc="-44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spc="15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172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200" spc="-52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dores   </a:t>
                      </a:r>
                      <a:r>
                        <a:rPr sz="1200" spc="-6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dos   </a:t>
                      </a:r>
                      <a:r>
                        <a:rPr sz="1200" spc="-37" baseline="3472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resu</a:t>
                      </a:r>
                      <a:r>
                        <a:rPr sz="1200" spc="-112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104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spc="-15" baseline="6944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dos   </a:t>
                      </a:r>
                      <a:r>
                        <a:rPr sz="1200" spc="-97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dos   </a:t>
                      </a:r>
                      <a:r>
                        <a:rPr sz="1200" spc="-37" baseline="6944" dirty="0">
                          <a:solidFill>
                            <a:srgbClr val="7275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6172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sets</a:t>
                      </a:r>
                      <a:endParaRPr sz="1350" baseline="6172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90">
                      <a:solidFill>
                        <a:srgbClr val="ACACAC"/>
                      </a:solidFill>
                      <a:prstDash val="solid"/>
                    </a:lnR>
                    <a:lnT w="12090">
                      <a:solidFill>
                        <a:srgbClr val="909093"/>
                      </a:solidFill>
                      <a:prstDash val="solid"/>
                    </a:lnT>
                    <a:lnB w="6045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275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90">
                      <a:solidFill>
                        <a:srgbClr val="ACACAC"/>
                      </a:solidFill>
                      <a:prstDash val="solid"/>
                    </a:lnL>
                    <a:lnR w="6045">
                      <a:solidFill>
                        <a:srgbClr val="A3A3A3"/>
                      </a:solidFill>
                      <a:prstDash val="solid"/>
                    </a:lnR>
                    <a:lnT w="6045">
                      <a:solidFill>
                        <a:srgbClr val="778790"/>
                      </a:solidFill>
                      <a:prstDash val="solid"/>
                    </a:lnT>
                    <a:lnB w="2424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851763" y="3778413"/>
            <a:ext cx="2533650" cy="1473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7155" indent="-84455">
              <a:lnSpc>
                <a:spcPts val="117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Pr</a:t>
            </a:r>
            <a:r>
              <a:rPr sz="1000" spc="-10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uri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ty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fic</a:t>
            </a:r>
            <a:r>
              <a:rPr sz="1000" spc="2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ênc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Tec</a:t>
            </a:r>
            <a:r>
              <a:rPr sz="1000" spc="-9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ó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ca</a:t>
            </a:r>
            <a:endParaRPr sz="1000">
              <a:latin typeface="Arial"/>
              <a:cs typeface="Arial"/>
            </a:endParaRPr>
          </a:p>
          <a:p>
            <a:pPr marL="85090" indent="-72390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85725" algn="l"/>
              </a:tabLst>
            </a:pP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Vi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su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ist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11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55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ôn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cos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7155" indent="-72390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Led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414246"/>
                </a:solidFill>
                <a:latin typeface="Arial"/>
                <a:cs typeface="Arial"/>
              </a:rPr>
              <a:t>B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oard</a:t>
            </a:r>
            <a:r>
              <a:rPr sz="10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Bras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414246"/>
                </a:solidFill>
                <a:latin typeface="Arial"/>
                <a:cs typeface="Arial"/>
              </a:rPr>
              <a:t>P</a:t>
            </a:r>
            <a:r>
              <a:rPr sz="1000" spc="-100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414246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é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9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rôn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cos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100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li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2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sportiva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Estaç</a:t>
            </a:r>
            <a:r>
              <a:rPr sz="1000" spc="-95" dirty="0">
                <a:solidFill>
                  <a:srgbClr val="595B5E"/>
                </a:solidFill>
                <a:latin typeface="Arial"/>
                <a:cs typeface="Arial"/>
              </a:rPr>
              <a:t>ã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porte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80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porte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 marL="90805" indent="-72390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caet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sp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7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15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g 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Es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p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80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tda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50">
              <a:latin typeface="Times New Roman"/>
              <a:cs typeface="Times New Roman"/>
            </a:endParaRPr>
          </a:p>
          <a:p>
            <a:pPr marL="229870" indent="-211454">
              <a:lnSpc>
                <a:spcPct val="100000"/>
              </a:lnSpc>
              <a:buClr>
                <a:srgbClr val="414246"/>
              </a:buClr>
              <a:buFont typeface="Arial"/>
              <a:buChar char="•"/>
              <a:tabLst>
                <a:tab pos="230504" algn="l"/>
              </a:tabLst>
            </a:pPr>
            <a:r>
              <a:rPr sz="950" b="1" spc="-15" dirty="0">
                <a:solidFill>
                  <a:srgbClr val="232628"/>
                </a:solidFill>
                <a:latin typeface="Arial"/>
                <a:cs typeface="Arial"/>
              </a:rPr>
              <a:t>Empresas </a:t>
            </a:r>
            <a:r>
              <a:rPr sz="950" b="1" spc="30" dirty="0">
                <a:solidFill>
                  <a:srgbClr val="111316"/>
                </a:solidFill>
                <a:latin typeface="Arial"/>
                <a:cs typeface="Arial"/>
              </a:rPr>
              <a:t>que</a:t>
            </a:r>
            <a:r>
              <a:rPr sz="950" b="1" spc="-2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111316"/>
                </a:solidFill>
                <a:latin typeface="Arial"/>
                <a:cs typeface="Arial"/>
              </a:rPr>
              <a:t>a</a:t>
            </a:r>
            <a:r>
              <a:rPr sz="950" b="1" spc="-15" dirty="0">
                <a:solidFill>
                  <a:srgbClr val="111316"/>
                </a:solidFill>
                <a:latin typeface="Arial"/>
                <a:cs typeface="Arial"/>
              </a:rPr>
              <a:t>p</a:t>
            </a:r>
            <a:r>
              <a:rPr sz="950" b="1" spc="20" dirty="0">
                <a:solidFill>
                  <a:srgbClr val="111316"/>
                </a:solidFill>
                <a:latin typeface="Arial"/>
                <a:cs typeface="Arial"/>
              </a:rPr>
              <a:t>resentaram </a:t>
            </a:r>
            <a:r>
              <a:rPr sz="950" b="1" dirty="0">
                <a:solidFill>
                  <a:srgbClr val="111316"/>
                </a:solidFill>
                <a:latin typeface="Arial"/>
                <a:cs typeface="Arial"/>
              </a:rPr>
              <a:t>proposta:</a:t>
            </a:r>
            <a:endParaRPr sz="9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11651" y="3778413"/>
            <a:ext cx="2965450" cy="10325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7155" indent="-84455">
              <a:lnSpc>
                <a:spcPts val="117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Esportes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cam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10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43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50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100" dirty="0">
                <a:solidFill>
                  <a:srgbClr val="595B5E"/>
                </a:solidFill>
                <a:latin typeface="Arial"/>
                <a:cs typeface="Arial"/>
              </a:rPr>
              <a:t>OLtda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Netshoes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70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13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1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40" dirty="0">
                <a:solidFill>
                  <a:srgbClr val="727577"/>
                </a:solidFill>
                <a:latin typeface="Arial"/>
                <a:cs typeface="Arial"/>
              </a:rPr>
              <a:t>'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85" dirty="0">
                <a:solidFill>
                  <a:srgbClr val="414246"/>
                </a:solidFill>
                <a:latin typeface="Arial"/>
                <a:cs typeface="Arial"/>
              </a:rPr>
              <a:t>p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ort</a:t>
            </a:r>
            <a:endParaRPr sz="1000">
              <a:latin typeface="Arial"/>
              <a:cs typeface="Arial"/>
            </a:endParaRPr>
          </a:p>
          <a:p>
            <a:pPr marL="90805" indent="-78105">
              <a:lnSpc>
                <a:spcPts val="1170"/>
              </a:lnSpc>
              <a:buClr>
                <a:srgbClr val="727577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Sport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6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414246"/>
                </a:solidFill>
                <a:latin typeface="Arial"/>
                <a:cs typeface="Arial"/>
              </a:rPr>
              <a:t>S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ebas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ão</a:t>
            </a:r>
            <a:r>
              <a:rPr sz="1000" spc="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70" dirty="0">
                <a:solidFill>
                  <a:srgbClr val="414246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ílio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Ferr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ra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204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stemath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ndus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35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2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70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000" spc="-12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é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727577"/>
                </a:solidFill>
                <a:latin typeface="Arial"/>
                <a:cs typeface="Arial"/>
              </a:rPr>
              <a:t>t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ô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727577"/>
                </a:solidFill>
                <a:latin typeface="Arial"/>
                <a:cs typeface="Arial"/>
              </a:rPr>
              <a:t>cos</a:t>
            </a:r>
            <a:r>
              <a:rPr sz="1000" spc="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80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tda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204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q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60" dirty="0">
                <a:solidFill>
                  <a:srgbClr val="595B5E"/>
                </a:solidFill>
                <a:latin typeface="Arial"/>
                <a:cs typeface="Arial"/>
              </a:rPr>
              <a:t>ta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dust</a:t>
            </a:r>
            <a:r>
              <a:rPr sz="1000" spc="70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6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ér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os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sp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17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17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vos</a:t>
            </a:r>
            <a:r>
              <a:rPr sz="1000" spc="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9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97155" indent="-84455">
              <a:lnSpc>
                <a:spcPts val="117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sp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rte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Cid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cio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os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por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v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os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7582" y="5379694"/>
            <a:ext cx="6035675" cy="161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0805" indent="-78105" algn="just">
              <a:lnSpc>
                <a:spcPts val="1195"/>
              </a:lnSpc>
              <a:buClr>
                <a:srgbClr val="727577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ca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sp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rte</a:t>
            </a:r>
            <a:endParaRPr sz="1000">
              <a:latin typeface="Arial"/>
              <a:cs typeface="Arial"/>
            </a:endParaRPr>
          </a:p>
          <a:p>
            <a:pPr marL="97155" indent="-78740" algn="just">
              <a:lnSpc>
                <a:spcPts val="114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Espor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es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80" dirty="0">
                <a:solidFill>
                  <a:srgbClr val="727577"/>
                </a:solidFill>
                <a:latin typeface="Arial"/>
                <a:cs typeface="Arial"/>
              </a:rPr>
              <a:t>sa</a:t>
            </a:r>
            <a:r>
              <a:rPr sz="1000" spc="10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0Ltda</a:t>
            </a:r>
            <a:endParaRPr sz="1000">
              <a:latin typeface="Arial"/>
              <a:cs typeface="Arial"/>
            </a:endParaRPr>
          </a:p>
          <a:p>
            <a:pPr marL="97155" indent="-78740" algn="just">
              <a:lnSpc>
                <a:spcPts val="1175"/>
              </a:lnSpc>
              <a:buClr>
                <a:srgbClr val="727577"/>
              </a:buClr>
              <a:buFont typeface="Arial"/>
              <a:buChar char="-"/>
              <a:tabLst>
                <a:tab pos="97790" algn="l"/>
              </a:tabLst>
            </a:pP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Pe</a:t>
            </a:r>
            <a:r>
              <a:rPr sz="1000" spc="-130" dirty="0">
                <a:solidFill>
                  <a:srgbClr val="595B5E"/>
                </a:solidFill>
                <a:latin typeface="Arial"/>
                <a:cs typeface="Arial"/>
              </a:rPr>
              <a:t>q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u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dú</a:t>
            </a:r>
            <a:r>
              <a:rPr sz="1000" spc="-120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9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35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Come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c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595B5E"/>
                </a:solidFill>
                <a:latin typeface="Times New Roman"/>
                <a:cs typeface="Times New Roman"/>
              </a:rPr>
              <a:t>De</a:t>
            </a:r>
            <a:r>
              <a:rPr sz="1050" spc="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Ar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gos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Espor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vos</a:t>
            </a:r>
            <a:r>
              <a:rPr sz="1000" spc="3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Lt</a:t>
            </a:r>
            <a:r>
              <a:rPr sz="1000" spc="-110" dirty="0">
                <a:solidFill>
                  <a:srgbClr val="727577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  <a:p>
            <a:pPr marL="90805" indent="-72390" algn="just">
              <a:lnSpc>
                <a:spcPts val="1170"/>
              </a:lnSpc>
              <a:buClr>
                <a:srgbClr val="727577"/>
              </a:buClr>
              <a:buFont typeface="Arial"/>
              <a:buChar char="-"/>
              <a:tabLst>
                <a:tab pos="91440" algn="l"/>
              </a:tabLst>
            </a:pP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u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16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ste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etrô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cos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Ltda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050">
              <a:latin typeface="Times New Roman"/>
              <a:cs typeface="Times New Roman"/>
            </a:endParaRPr>
          </a:p>
          <a:p>
            <a:pPr marL="42545" marR="5080" indent="-6350">
              <a:lnSpc>
                <a:spcPts val="1100"/>
              </a:lnSpc>
            </a:pP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Após</a:t>
            </a:r>
            <a:r>
              <a:rPr sz="1000" spc="12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aná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12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1000" spc="1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pr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60" dirty="0">
                <a:solidFill>
                  <a:srgbClr val="414246"/>
                </a:solidFill>
                <a:latin typeface="Arial"/>
                <a:cs typeface="Arial"/>
              </a:rPr>
              <a:t>po</a:t>
            </a:r>
            <a:r>
              <a:rPr sz="1000" spc="-75" dirty="0">
                <a:solidFill>
                  <a:srgbClr val="414246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70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apresentada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com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ssão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es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pe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414246"/>
                </a:solidFill>
                <a:latin typeface="Arial"/>
                <a:cs typeface="Arial"/>
              </a:rPr>
              <a:t>n</a:t>
            </a:r>
            <a:r>
              <a:rPr sz="1000" spc="-110" dirty="0">
                <a:solidFill>
                  <a:srgbClr val="414246"/>
                </a:solidFill>
                <a:latin typeface="Arial"/>
                <a:cs typeface="Arial"/>
              </a:rPr>
              <a:t>d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595B5E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con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ções</a:t>
            </a:r>
            <a:r>
              <a:rPr sz="10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cr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414246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j</a:t>
            </a:r>
            <a:r>
              <a:rPr sz="1000" spc="105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85" dirty="0">
                <a:solidFill>
                  <a:srgbClr val="232628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gam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414246"/>
                </a:solidFill>
                <a:latin typeface="Arial"/>
                <a:cs typeface="Arial"/>
              </a:rPr>
              <a:t>n</a:t>
            </a:r>
            <a:r>
              <a:rPr sz="1000" spc="-60" dirty="0">
                <a:solidFill>
                  <a:srgbClr val="414246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previs</a:t>
            </a:r>
            <a:r>
              <a:rPr sz="1000" spc="-10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10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414246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tal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dec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ara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omo</a:t>
            </a:r>
            <a:r>
              <a:rPr sz="10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414246"/>
                </a:solidFill>
                <a:latin typeface="Arial"/>
                <a:cs typeface="Arial"/>
              </a:rPr>
              <a:t>EMPR</a:t>
            </a:r>
            <a:r>
              <a:rPr sz="1000" spc="-105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204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170" dirty="0">
                <a:solidFill>
                  <a:srgbClr val="414246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14246"/>
                </a:solidFill>
                <a:latin typeface="Arial"/>
                <a:cs typeface="Arial"/>
              </a:rPr>
              <a:t>VE</a:t>
            </a:r>
            <a:r>
              <a:rPr sz="1000" spc="-125" dirty="0">
                <a:solidFill>
                  <a:srgbClr val="414246"/>
                </a:solidFill>
                <a:latin typeface="Arial"/>
                <a:cs typeface="Arial"/>
              </a:rPr>
              <a:t>N</a:t>
            </a:r>
            <a:r>
              <a:rPr sz="1000" spc="-16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130" dirty="0">
                <a:solidFill>
                  <a:srgbClr val="414246"/>
                </a:solidFill>
                <a:latin typeface="Arial"/>
                <a:cs typeface="Arial"/>
              </a:rPr>
              <a:t>DORA</a:t>
            </a:r>
            <a:r>
              <a:rPr sz="1000" spc="-10" dirty="0">
                <a:solidFill>
                  <a:srgbClr val="41424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14246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OTEII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110" dirty="0">
                <a:solidFill>
                  <a:srgbClr val="595B5E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42545" marR="5080" indent="-6350" algn="just">
              <a:lnSpc>
                <a:spcPct val="93300"/>
              </a:lnSpc>
            </a:pPr>
            <a:r>
              <a:rPr sz="1050" b="1" spc="-90" dirty="0">
                <a:solidFill>
                  <a:srgbClr val="232628"/>
                </a:solidFill>
                <a:latin typeface="Times New Roman"/>
                <a:cs typeface="Times New Roman"/>
              </a:rPr>
              <a:t>VISUAL</a:t>
            </a:r>
            <a:r>
              <a:rPr sz="1050" b="1" spc="100" dirty="0">
                <a:solidFill>
                  <a:srgbClr val="232628"/>
                </a:solidFill>
                <a:latin typeface="Times New Roman"/>
                <a:cs typeface="Times New Roman"/>
              </a:rPr>
              <a:t> </a:t>
            </a:r>
            <a:r>
              <a:rPr sz="1050" b="1" spc="-70" dirty="0">
                <a:solidFill>
                  <a:srgbClr val="111316"/>
                </a:solidFill>
                <a:latin typeface="Times New Roman"/>
                <a:cs typeface="Times New Roman"/>
              </a:rPr>
              <a:t>SISTEMAS</a:t>
            </a:r>
            <a:r>
              <a:rPr sz="1050" b="1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20" dirty="0">
                <a:solidFill>
                  <a:srgbClr val="111316"/>
                </a:solidFill>
                <a:latin typeface="Times New Roman"/>
                <a:cs typeface="Times New Roman"/>
              </a:rPr>
              <a:t> </a:t>
            </a:r>
            <a:r>
              <a:rPr sz="1050" b="1" spc="-114" dirty="0">
                <a:solidFill>
                  <a:srgbClr val="232628"/>
                </a:solidFill>
                <a:latin typeface="Times New Roman"/>
                <a:cs typeface="Times New Roman"/>
              </a:rPr>
              <a:t>ELETRÔNICOS</a:t>
            </a:r>
            <a:r>
              <a:rPr sz="1050" b="1" dirty="0">
                <a:solidFill>
                  <a:srgbClr val="232628"/>
                </a:solidFill>
                <a:latin typeface="Times New Roman"/>
                <a:cs typeface="Times New Roman"/>
              </a:rPr>
              <a:t> </a:t>
            </a:r>
            <a:r>
              <a:rPr sz="1050" b="1" spc="-25" dirty="0">
                <a:solidFill>
                  <a:srgbClr val="232628"/>
                </a:solidFill>
                <a:latin typeface="Times New Roman"/>
                <a:cs typeface="Times New Roman"/>
              </a:rPr>
              <a:t> </a:t>
            </a:r>
            <a:r>
              <a:rPr sz="1050" b="1" spc="-160" dirty="0">
                <a:solidFill>
                  <a:srgbClr val="111316"/>
                </a:solidFill>
                <a:latin typeface="Times New Roman"/>
                <a:cs typeface="Times New Roman"/>
              </a:rPr>
              <a:t>LTD</a:t>
            </a:r>
            <a:r>
              <a:rPr sz="1050" b="1" spc="-145" dirty="0">
                <a:solidFill>
                  <a:srgbClr val="111316"/>
                </a:solidFill>
                <a:latin typeface="Times New Roman"/>
                <a:cs typeface="Times New Roman"/>
              </a:rPr>
              <a:t>A</a:t>
            </a:r>
            <a:r>
              <a:rPr sz="1050" b="1" spc="55" dirty="0">
                <a:solidFill>
                  <a:srgbClr val="595B5E"/>
                </a:solidFill>
                <a:latin typeface="Times New Roman"/>
                <a:cs typeface="Times New Roman"/>
              </a:rPr>
              <a:t>,</a:t>
            </a:r>
            <a:r>
              <a:rPr sz="1050" b="1" spc="3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nscr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ta</a:t>
            </a:r>
            <a:r>
              <a:rPr sz="1000" spc="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45" dirty="0">
                <a:solidFill>
                  <a:srgbClr val="595B5E"/>
                </a:solidFill>
                <a:latin typeface="Arial"/>
                <a:cs typeface="Arial"/>
              </a:rPr>
              <a:t>CNPJ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sob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n.o</a:t>
            </a:r>
            <a:r>
              <a:rPr sz="1000" spc="2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23.921.34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9</a:t>
            </a:r>
            <a:r>
              <a:rPr sz="1000" spc="95" dirty="0">
                <a:solidFill>
                  <a:srgbClr val="727577"/>
                </a:solidFill>
                <a:latin typeface="Arial"/>
                <a:cs typeface="Arial"/>
              </a:rPr>
              <a:t>/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000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6</a:t>
            </a:r>
            <a:r>
              <a:rPr sz="1000" spc="-135" dirty="0">
                <a:solidFill>
                  <a:srgbClr val="727577"/>
                </a:solidFill>
                <a:latin typeface="Arial"/>
                <a:cs typeface="Arial"/>
              </a:rPr>
              <a:t>1</a:t>
            </a:r>
            <a:r>
              <a:rPr sz="1000" spc="210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1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se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ada</a:t>
            </a:r>
            <a:r>
              <a:rPr sz="1000" spc="6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na</a:t>
            </a:r>
            <a:r>
              <a:rPr sz="1000" spc="2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ua</a:t>
            </a:r>
            <a:r>
              <a:rPr sz="1000" spc="7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10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200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spe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16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120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3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68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939395"/>
                </a:solidFill>
                <a:latin typeface="Arial"/>
                <a:cs typeface="Arial"/>
              </a:rPr>
              <a:t>-</a:t>
            </a:r>
            <a:r>
              <a:rPr sz="1000" spc="-114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12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ca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os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Prates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-155" dirty="0">
                <a:solidFill>
                  <a:srgbClr val="414246"/>
                </a:solidFill>
                <a:latin typeface="Arial"/>
                <a:cs typeface="Arial"/>
              </a:rPr>
              <a:t>E</a:t>
            </a:r>
            <a:r>
              <a:rPr sz="1000" spc="-110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30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7</a:t>
            </a:r>
            <a:r>
              <a:rPr sz="1000" spc="-120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727577"/>
                </a:solidFill>
                <a:latin typeface="Arial"/>
                <a:cs typeface="Arial"/>
              </a:rPr>
              <a:t>-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2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6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0,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dade</a:t>
            </a:r>
            <a:r>
              <a:rPr sz="1000" spc="2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55" dirty="0">
                <a:solidFill>
                  <a:srgbClr val="595B5E"/>
                </a:solidFill>
                <a:latin typeface="Arial"/>
                <a:cs typeface="Arial"/>
              </a:rPr>
              <a:t>H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65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zo</a:t>
            </a:r>
            <a:r>
              <a:rPr sz="1000" spc="-75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7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727577"/>
                </a:solidFill>
                <a:latin typeface="Arial"/>
                <a:cs typeface="Arial"/>
              </a:rPr>
              <a:t>/</a:t>
            </a:r>
            <a:r>
              <a:rPr sz="1000" spc="-18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185" dirty="0">
                <a:solidFill>
                  <a:srgbClr val="595B5E"/>
                </a:solidFill>
                <a:latin typeface="Arial"/>
                <a:cs typeface="Arial"/>
              </a:rPr>
              <a:t>G</a:t>
            </a:r>
            <a:r>
              <a:rPr sz="1000" spc="335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ec</a:t>
            </a:r>
            <a:r>
              <a:rPr sz="1000" spc="-50" dirty="0">
                <a:solidFill>
                  <a:srgbClr val="727577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727577"/>
                </a:solidFill>
                <a:latin typeface="Arial"/>
                <a:cs typeface="Arial"/>
              </a:rPr>
              <a:t>a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v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ence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or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27577"/>
                </a:solidFill>
                <a:latin typeface="Arial"/>
                <a:cs typeface="Arial"/>
              </a:rPr>
              <a:t>por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 ter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ferta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80" dirty="0">
                <a:solidFill>
                  <a:srgbClr val="595B5E"/>
                </a:solidFill>
                <a:latin typeface="Arial"/>
                <a:cs typeface="Arial"/>
              </a:rPr>
              <a:t>n</a:t>
            </a:r>
            <a:r>
              <a:rPr sz="1000" spc="-4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p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reço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est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727577"/>
                </a:solidFill>
                <a:latin typeface="Arial"/>
                <a:cs typeface="Arial"/>
              </a:rPr>
              <a:t>r</a:t>
            </a:r>
            <a:r>
              <a:rPr sz="1000" spc="-9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d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damente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clas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727577"/>
                </a:solidFill>
                <a:latin typeface="Arial"/>
                <a:cs typeface="Arial"/>
              </a:rPr>
              <a:t>f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595B5E"/>
                </a:solidFill>
                <a:latin typeface="Arial"/>
                <a:cs typeface="Arial"/>
              </a:rPr>
              <a:t>cada</a:t>
            </a:r>
            <a:r>
              <a:rPr sz="1000" spc="7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595B5E"/>
                </a:solidFill>
                <a:latin typeface="Arial"/>
                <a:cs typeface="Arial"/>
              </a:rPr>
              <a:t>para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forne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125" dirty="0">
                <a:solidFill>
                  <a:srgbClr val="595B5E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-100" dirty="0">
                <a:solidFill>
                  <a:srgbClr val="727577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dos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ten</a:t>
            </a:r>
            <a:r>
              <a:rPr sz="1000" spc="-50" dirty="0">
                <a:solidFill>
                  <a:srgbClr val="595B5E"/>
                </a:solidFill>
                <a:latin typeface="Arial"/>
                <a:cs typeface="Arial"/>
              </a:rPr>
              <a:t>s</a:t>
            </a:r>
            <a:r>
              <a:rPr sz="1000" spc="285" dirty="0">
                <a:solidFill>
                  <a:srgbClr val="727577"/>
                </a:solidFill>
                <a:latin typeface="Arial"/>
                <a:cs typeface="Arial"/>
              </a:rPr>
              <a:t>,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-130" dirty="0">
                <a:solidFill>
                  <a:srgbClr val="595B5E"/>
                </a:solidFill>
                <a:latin typeface="Arial"/>
                <a:cs typeface="Arial"/>
              </a:rPr>
              <a:t>b</a:t>
            </a:r>
            <a:r>
              <a:rPr sz="1000" spc="-15" dirty="0">
                <a:solidFill>
                  <a:srgbClr val="727577"/>
                </a:solidFill>
                <a:latin typeface="Arial"/>
                <a:cs typeface="Arial"/>
              </a:rPr>
              <a:t>j</a:t>
            </a:r>
            <a:r>
              <a:rPr sz="1000" spc="35" dirty="0">
                <a:solidFill>
                  <a:srgbClr val="727577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30" dirty="0">
                <a:solidFill>
                  <a:srgbClr val="727577"/>
                </a:solidFill>
                <a:latin typeface="Arial"/>
                <a:cs typeface="Arial"/>
              </a:rPr>
              <a:t>o</a:t>
            </a:r>
            <a:r>
              <a:rPr sz="1000" spc="-60" dirty="0">
                <a:solidFill>
                  <a:srgbClr val="727577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95B5E"/>
                </a:solidFill>
                <a:latin typeface="Arial"/>
                <a:cs typeface="Arial"/>
              </a:rPr>
              <a:t>da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727577"/>
                </a:solidFill>
                <a:latin typeface="Arial"/>
                <a:cs typeface="Arial"/>
              </a:rPr>
              <a:t>li</a:t>
            </a:r>
            <a:r>
              <a:rPr sz="1000" spc="-5" dirty="0">
                <a:solidFill>
                  <a:srgbClr val="727577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727577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taç</a:t>
            </a:r>
            <a:r>
              <a:rPr sz="1000" spc="-40" dirty="0">
                <a:solidFill>
                  <a:srgbClr val="595B5E"/>
                </a:solidFill>
                <a:latin typeface="Arial"/>
                <a:cs typeface="Arial"/>
              </a:rPr>
              <a:t>ã</a:t>
            </a:r>
            <a:r>
              <a:rPr sz="1000" spc="-45" dirty="0">
                <a:solidFill>
                  <a:srgbClr val="727577"/>
                </a:solidFill>
                <a:latin typeface="Arial"/>
                <a:cs typeface="Arial"/>
              </a:rPr>
              <a:t>o.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832702" y="717241"/>
            <a:ext cx="1688464" cy="664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b="1" spc="10" dirty="0">
                <a:solidFill>
                  <a:srgbClr val="0E0F13"/>
                </a:solidFill>
                <a:latin typeface="Arial"/>
                <a:cs typeface="Arial"/>
              </a:rPr>
              <a:t>MACKENZIE</a:t>
            </a:r>
            <a:endParaRPr sz="2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75"/>
              </a:spcBef>
            </a:pPr>
            <a:r>
              <a:rPr sz="1500" b="1" spc="30" dirty="0">
                <a:solidFill>
                  <a:srgbClr val="0E0F13"/>
                </a:solidFill>
                <a:latin typeface="Arial"/>
                <a:cs typeface="Arial"/>
              </a:rPr>
              <a:t>ESPORTE</a:t>
            </a:r>
            <a:r>
              <a:rPr sz="1500" b="1" spc="6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500" b="1" spc="-15" dirty="0">
                <a:solidFill>
                  <a:srgbClr val="212326"/>
                </a:solidFill>
                <a:latin typeface="Arial"/>
                <a:cs typeface="Arial"/>
              </a:rPr>
              <a:t>CLUBE</a:t>
            </a:r>
            <a:endParaRPr sz="15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09129" y="3574067"/>
            <a:ext cx="3097530" cy="316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2390">
              <a:lnSpc>
                <a:spcPct val="100000"/>
              </a:lnSpc>
            </a:pPr>
            <a:r>
              <a:rPr sz="1000" b="1" spc="-15" dirty="0">
                <a:solidFill>
                  <a:srgbClr val="0E0F13"/>
                </a:solidFill>
                <a:latin typeface="Arial"/>
                <a:cs typeface="Arial"/>
              </a:rPr>
              <a:t>VALOR</a:t>
            </a:r>
            <a:r>
              <a:rPr sz="1000" b="1" spc="5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E0F13"/>
                </a:solidFill>
                <a:latin typeface="Arial"/>
                <a:cs typeface="Arial"/>
              </a:rPr>
              <a:t>GLOBAL</a:t>
            </a:r>
            <a:r>
              <a:rPr sz="1000" b="1" spc="5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E0F13"/>
                </a:solidFill>
                <a:latin typeface="Arial"/>
                <a:cs typeface="Arial"/>
              </a:rPr>
              <a:t>D</a:t>
            </a:r>
            <a:r>
              <a:rPr sz="1000" b="1" spc="45" dirty="0">
                <a:solidFill>
                  <a:srgbClr val="0E0F13"/>
                </a:solidFill>
                <a:latin typeface="Arial"/>
                <a:cs typeface="Arial"/>
              </a:rPr>
              <a:t>O</a:t>
            </a:r>
            <a:r>
              <a:rPr sz="1000" b="1" spc="3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E0F13"/>
                </a:solidFill>
                <a:latin typeface="Arial"/>
                <a:cs typeface="Arial"/>
              </a:rPr>
              <a:t>PROCESSO:</a:t>
            </a:r>
            <a:r>
              <a:rPr sz="1000" b="1" spc="114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E0F13"/>
                </a:solidFill>
                <a:latin typeface="Arial"/>
                <a:cs typeface="Arial"/>
              </a:rPr>
              <a:t>R$</a:t>
            </a:r>
            <a:r>
              <a:rPr sz="1000" b="1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90" dirty="0">
                <a:solidFill>
                  <a:srgbClr val="0E0F13"/>
                </a:solidFill>
                <a:latin typeface="Arial"/>
                <a:cs typeface="Arial"/>
              </a:rPr>
              <a:t>55.</a:t>
            </a:r>
            <a:r>
              <a:rPr sz="1000" b="1" spc="35" dirty="0">
                <a:solidFill>
                  <a:srgbClr val="0E0F13"/>
                </a:solidFill>
                <a:latin typeface="Arial"/>
                <a:cs typeface="Arial"/>
              </a:rPr>
              <a:t>1</a:t>
            </a:r>
            <a:r>
              <a:rPr sz="1000" b="1" spc="114" dirty="0">
                <a:solidFill>
                  <a:srgbClr val="0E0F13"/>
                </a:solidFill>
                <a:latin typeface="Arial"/>
                <a:cs typeface="Arial"/>
              </a:rPr>
              <a:t>2</a:t>
            </a:r>
            <a:r>
              <a:rPr sz="1000" b="1" spc="-45" dirty="0">
                <a:solidFill>
                  <a:srgbClr val="0E0F13"/>
                </a:solidFill>
                <a:latin typeface="Arial"/>
                <a:cs typeface="Arial"/>
              </a:rPr>
              <a:t>1</a:t>
            </a:r>
            <a:r>
              <a:rPr sz="1000" b="1" spc="100" dirty="0">
                <a:solidFill>
                  <a:srgbClr val="0E0F13"/>
                </a:solidFill>
                <a:latin typeface="Arial"/>
                <a:cs typeface="Arial"/>
              </a:rPr>
              <a:t>,</a:t>
            </a:r>
            <a:r>
              <a:rPr sz="1000" b="1" spc="105" dirty="0">
                <a:solidFill>
                  <a:srgbClr val="0E0F13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5"/>
              </a:spcBef>
            </a:pPr>
            <a:r>
              <a:rPr sz="1000" b="1" spc="20" dirty="0">
                <a:solidFill>
                  <a:srgbClr val="212326"/>
                </a:solidFill>
                <a:latin typeface="Arial"/>
                <a:cs typeface="Arial"/>
              </a:rPr>
              <a:t>(</a:t>
            </a:r>
            <a:r>
              <a:rPr sz="1000" b="1" spc="30" dirty="0">
                <a:solidFill>
                  <a:srgbClr val="212326"/>
                </a:solidFill>
                <a:latin typeface="Arial"/>
                <a:cs typeface="Arial"/>
              </a:rPr>
              <a:t>cinquenta</a:t>
            </a:r>
            <a:r>
              <a:rPr sz="1000" b="1" spc="110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E0F13"/>
                </a:solidFill>
                <a:latin typeface="Arial"/>
                <a:cs typeface="Arial"/>
              </a:rPr>
              <a:t>e</a:t>
            </a:r>
            <a:r>
              <a:rPr sz="1000" b="1" spc="-6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10" dirty="0">
                <a:solidFill>
                  <a:srgbClr val="0E0F13"/>
                </a:solidFill>
                <a:latin typeface="Arial"/>
                <a:cs typeface="Arial"/>
              </a:rPr>
              <a:t>cinco</a:t>
            </a:r>
            <a:r>
              <a:rPr sz="1000" b="1" spc="7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105" dirty="0">
                <a:solidFill>
                  <a:srgbClr val="0E0F13"/>
                </a:solidFill>
                <a:latin typeface="Arial"/>
                <a:cs typeface="Arial"/>
              </a:rPr>
              <a:t>m</a:t>
            </a:r>
            <a:r>
              <a:rPr sz="1000" b="1" spc="-1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1000" b="1" spc="280" dirty="0">
                <a:solidFill>
                  <a:srgbClr val="0E0F13"/>
                </a:solidFill>
                <a:latin typeface="Arial"/>
                <a:cs typeface="Arial"/>
              </a:rPr>
              <a:t>l</a:t>
            </a:r>
            <a:r>
              <a:rPr sz="1000" b="1" spc="25" dirty="0">
                <a:solidFill>
                  <a:srgbClr val="0E0F13"/>
                </a:solidFill>
                <a:latin typeface="Arial"/>
                <a:cs typeface="Arial"/>
              </a:rPr>
              <a:t>cento</a:t>
            </a:r>
            <a:r>
              <a:rPr sz="1000" b="1" spc="3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80" dirty="0">
                <a:solidFill>
                  <a:srgbClr val="0E0F13"/>
                </a:solidFill>
                <a:latin typeface="Arial"/>
                <a:cs typeface="Arial"/>
              </a:rPr>
              <a:t>e</a:t>
            </a:r>
            <a:r>
              <a:rPr sz="1000" b="1" spc="-2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55" dirty="0">
                <a:solidFill>
                  <a:srgbClr val="0E0F13"/>
                </a:solidFill>
                <a:latin typeface="Arial"/>
                <a:cs typeface="Arial"/>
              </a:rPr>
              <a:t>v</a:t>
            </a:r>
            <a:r>
              <a:rPr sz="1000" b="1" spc="5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1000" b="1" spc="65" dirty="0">
                <a:solidFill>
                  <a:srgbClr val="0E0F13"/>
                </a:solidFill>
                <a:latin typeface="Arial"/>
                <a:cs typeface="Arial"/>
              </a:rPr>
              <a:t>nte</a:t>
            </a:r>
            <a:r>
              <a:rPr sz="1000" b="1" spc="-9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135" dirty="0">
                <a:solidFill>
                  <a:srgbClr val="0E0F13"/>
                </a:solidFill>
                <a:latin typeface="Arial"/>
                <a:cs typeface="Arial"/>
              </a:rPr>
              <a:t>e</a:t>
            </a:r>
            <a:r>
              <a:rPr sz="1000" b="1" spc="-2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60" dirty="0">
                <a:solidFill>
                  <a:srgbClr val="0E0F13"/>
                </a:solidFill>
                <a:latin typeface="Arial"/>
                <a:cs typeface="Arial"/>
              </a:rPr>
              <a:t>um</a:t>
            </a:r>
            <a:r>
              <a:rPr sz="1000" b="1" spc="3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E0F13"/>
                </a:solidFill>
                <a:latin typeface="Arial"/>
                <a:cs typeface="Arial"/>
              </a:rPr>
              <a:t>rea</a:t>
            </a:r>
            <a:r>
              <a:rPr sz="1000" b="1" spc="-5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1000" b="1" spc="40" dirty="0">
                <a:solidFill>
                  <a:srgbClr val="0E0F13"/>
                </a:solidFill>
                <a:latin typeface="Arial"/>
                <a:cs typeface="Arial"/>
              </a:rPr>
              <a:t>s)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1601" y="5082654"/>
            <a:ext cx="6002020" cy="1594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1050"/>
              </a:lnSpc>
            </a:pPr>
            <a:r>
              <a:rPr sz="1000" spc="-95" dirty="0">
                <a:solidFill>
                  <a:srgbClr val="606266"/>
                </a:solidFill>
                <a:latin typeface="Arial"/>
                <a:cs typeface="Arial"/>
              </a:rPr>
              <a:t>Ass</a:t>
            </a:r>
            <a:r>
              <a:rPr sz="1000" spc="3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606266"/>
                </a:solidFill>
                <a:latin typeface="Arial"/>
                <a:cs typeface="Arial"/>
              </a:rPr>
              <a:t>m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757779"/>
                </a:solidFill>
                <a:latin typeface="Arial"/>
                <a:cs typeface="Arial"/>
              </a:rPr>
              <a:t>sendo</a:t>
            </a:r>
            <a:r>
              <a:rPr sz="1000" spc="4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f</a:t>
            </a:r>
            <a:r>
              <a:rPr sz="1000" spc="-40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z-se</a:t>
            </a:r>
            <a:r>
              <a:rPr sz="1000" spc="3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necessária</a:t>
            </a:r>
            <a:r>
              <a:rPr sz="1000" spc="12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del</a:t>
            </a:r>
            <a:r>
              <a:rPr sz="1000" spc="1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beração</a:t>
            </a:r>
            <a:r>
              <a:rPr sz="1000" spc="2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Senhor</a:t>
            </a:r>
            <a:r>
              <a:rPr sz="1000" spc="13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46484B"/>
                </a:solidFill>
                <a:latin typeface="Arial"/>
                <a:cs typeface="Arial"/>
              </a:rPr>
              <a:t>P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re</a:t>
            </a:r>
            <a:r>
              <a:rPr sz="1000" spc="-105" dirty="0">
                <a:solidFill>
                  <a:srgbClr val="606266"/>
                </a:solidFill>
                <a:latin typeface="Arial"/>
                <a:cs typeface="Arial"/>
              </a:rPr>
              <a:t>s</a:t>
            </a:r>
            <a:r>
              <a:rPr sz="1000" spc="-40" dirty="0">
                <a:solidFill>
                  <a:srgbClr val="8C8E90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dente</a:t>
            </a:r>
            <a:r>
              <a:rPr sz="1000" spc="8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quanto</a:t>
            </a:r>
            <a:r>
              <a:rPr sz="1000" spc="4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95" dirty="0">
                <a:solidFill>
                  <a:srgbClr val="606266"/>
                </a:solidFill>
                <a:latin typeface="Arial"/>
                <a:cs typeface="Arial"/>
              </a:rPr>
              <a:t>DJUD</a:t>
            </a:r>
            <a:r>
              <a:rPr sz="1000" spc="-8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160" dirty="0">
                <a:solidFill>
                  <a:srgbClr val="46484B"/>
                </a:solidFill>
                <a:latin typeface="Arial"/>
                <a:cs typeface="Arial"/>
              </a:rPr>
              <a:t>C</a:t>
            </a:r>
            <a:r>
              <a:rPr sz="1000" spc="-155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130" dirty="0">
                <a:solidFill>
                  <a:srgbClr val="606266"/>
                </a:solidFill>
                <a:latin typeface="Arial"/>
                <a:cs typeface="Arial"/>
              </a:rPr>
              <a:t>ÇÃO</a:t>
            </a:r>
            <a:r>
              <a:rPr sz="1000" spc="1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606266"/>
                </a:solidFill>
                <a:latin typeface="Arial"/>
                <a:cs typeface="Arial"/>
              </a:rPr>
              <a:t>HOMO</a:t>
            </a:r>
            <a:r>
              <a:rPr sz="1000" spc="-170" dirty="0">
                <a:solidFill>
                  <a:srgbClr val="606266"/>
                </a:solidFill>
                <a:latin typeface="Arial"/>
                <a:cs typeface="Arial"/>
              </a:rPr>
              <a:t>L</a:t>
            </a:r>
            <a:r>
              <a:rPr sz="1000" spc="-150" dirty="0">
                <a:solidFill>
                  <a:srgbClr val="606266"/>
                </a:solidFill>
                <a:latin typeface="Arial"/>
                <a:cs typeface="Arial"/>
              </a:rPr>
              <a:t>OGAÇÃO</a:t>
            </a:r>
            <a:r>
              <a:rPr sz="1000" spc="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757779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06266"/>
                </a:solidFill>
                <a:latin typeface="Arial"/>
                <a:cs typeface="Arial"/>
              </a:rPr>
              <a:t>certame.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0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900" b="1" spc="10" dirty="0">
                <a:solidFill>
                  <a:srgbClr val="212326"/>
                </a:solidFill>
                <a:latin typeface="Arial"/>
                <a:cs typeface="Arial"/>
              </a:rPr>
              <a:t>D</a:t>
            </a:r>
            <a:r>
              <a:rPr sz="900" b="1" spc="65" dirty="0">
                <a:solidFill>
                  <a:srgbClr val="46484B"/>
                </a:solidFill>
                <a:latin typeface="Arial"/>
                <a:cs typeface="Arial"/>
              </a:rPr>
              <a:t>e</a:t>
            </a:r>
            <a:r>
              <a:rPr sz="900" b="1" spc="5" dirty="0">
                <a:solidFill>
                  <a:srgbClr val="212326"/>
                </a:solidFill>
                <a:latin typeface="Arial"/>
                <a:cs typeface="Arial"/>
              </a:rPr>
              <a:t>spacho</a:t>
            </a:r>
            <a:r>
              <a:rPr sz="900" b="1" spc="50" dirty="0">
                <a:solidFill>
                  <a:srgbClr val="212326"/>
                </a:solidFill>
                <a:latin typeface="Arial"/>
                <a:cs typeface="Arial"/>
              </a:rPr>
              <a:t> </a:t>
            </a:r>
            <a:r>
              <a:rPr sz="900" b="1" spc="65" dirty="0">
                <a:solidFill>
                  <a:srgbClr val="0E0F13"/>
                </a:solidFill>
                <a:latin typeface="Arial"/>
                <a:cs typeface="Arial"/>
              </a:rPr>
              <a:t>de</a:t>
            </a:r>
            <a:r>
              <a:rPr sz="900" b="1" spc="25" dirty="0">
                <a:solidFill>
                  <a:srgbClr val="0E0F13"/>
                </a:solidFill>
                <a:latin typeface="Arial"/>
                <a:cs typeface="Arial"/>
              </a:rPr>
              <a:t> Homologação: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marR="10160" algn="just">
              <a:lnSpc>
                <a:spcPts val="1140"/>
              </a:lnSpc>
            </a:pP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Co</a:t>
            </a:r>
            <a:r>
              <a:rPr sz="1000" spc="-135" dirty="0">
                <a:solidFill>
                  <a:srgbClr val="606266"/>
                </a:solidFill>
                <a:latin typeface="Arial"/>
                <a:cs typeface="Arial"/>
              </a:rPr>
              <a:t>n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si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derando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757779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57779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757779"/>
                </a:solidFill>
                <a:latin typeface="Arial"/>
                <a:cs typeface="Arial"/>
              </a:rPr>
              <a:t>idtatór</a:t>
            </a:r>
            <a:r>
              <a:rPr sz="1000" spc="-30" dirty="0">
                <a:solidFill>
                  <a:srgbClr val="757779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757779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204" dirty="0">
                <a:solidFill>
                  <a:srgbClr val="46484B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onv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te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57779"/>
                </a:solidFill>
                <a:latin typeface="Arial"/>
                <a:cs typeface="Arial"/>
              </a:rPr>
              <a:t>n</a:t>
            </a:r>
            <a:r>
              <a:rPr sz="1000" spc="-50" dirty="0">
                <a:solidFill>
                  <a:srgbClr val="757779"/>
                </a:solidFill>
                <a:latin typeface="Arial"/>
                <a:cs typeface="Arial"/>
              </a:rPr>
              <a:t>.</a:t>
            </a:r>
            <a:r>
              <a:rPr sz="975" spc="247" baseline="21367" dirty="0">
                <a:solidFill>
                  <a:srgbClr val="757779"/>
                </a:solidFill>
                <a:latin typeface="Times New Roman"/>
                <a:cs typeface="Times New Roman"/>
              </a:rPr>
              <a:t>0</a:t>
            </a:r>
            <a:r>
              <a:rPr sz="975" baseline="21367" dirty="0">
                <a:solidFill>
                  <a:srgbClr val="757779"/>
                </a:solidFill>
                <a:latin typeface="Times New Roman"/>
                <a:cs typeface="Times New Roman"/>
              </a:rPr>
              <a:t>  </a:t>
            </a:r>
            <a:r>
              <a:rPr sz="975" spc="22" baseline="21367" dirty="0">
                <a:solidFill>
                  <a:srgbClr val="757779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0</a:t>
            </a:r>
            <a:r>
              <a:rPr sz="1000" spc="-165" dirty="0">
                <a:solidFill>
                  <a:srgbClr val="606266"/>
                </a:solidFill>
                <a:latin typeface="Arial"/>
                <a:cs typeface="Arial"/>
              </a:rPr>
              <a:t>1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/20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1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5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757779"/>
                </a:solidFill>
                <a:latin typeface="Arial"/>
                <a:cs typeface="Arial"/>
              </a:rPr>
              <a:t>foi</a:t>
            </a:r>
            <a:r>
              <a:rPr sz="100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conduz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606266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 obed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606266"/>
                </a:solidFill>
                <a:latin typeface="Arial"/>
                <a:cs typeface="Arial"/>
              </a:rPr>
              <a:t>ê</a:t>
            </a:r>
            <a:r>
              <a:rPr sz="1000" spc="-105" dirty="0">
                <a:solidFill>
                  <a:srgbClr val="606266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606266"/>
                </a:solidFill>
                <a:latin typeface="Arial"/>
                <a:cs typeface="Arial"/>
              </a:rPr>
              <a:t>c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06266"/>
                </a:solidFill>
                <a:latin typeface="Arial"/>
                <a:cs typeface="Arial"/>
              </a:rPr>
              <a:t>p</a:t>
            </a:r>
            <a:r>
              <a:rPr sz="1000" spc="35" dirty="0">
                <a:solidFill>
                  <a:srgbClr val="606266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ncípi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757779"/>
                </a:solidFill>
                <a:latin typeface="Arial"/>
                <a:cs typeface="Arial"/>
              </a:rPr>
              <a:t>da</a:t>
            </a:r>
            <a:r>
              <a:rPr sz="1000" spc="-3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57779"/>
                </a:solidFill>
                <a:latin typeface="Arial"/>
                <a:cs typeface="Arial"/>
              </a:rPr>
              <a:t>l</a:t>
            </a:r>
            <a:r>
              <a:rPr sz="1000" spc="-50" dirty="0">
                <a:solidFill>
                  <a:srgbClr val="757779"/>
                </a:solidFill>
                <a:latin typeface="Arial"/>
                <a:cs typeface="Arial"/>
              </a:rPr>
              <a:t>ega</a:t>
            </a:r>
            <a:r>
              <a:rPr sz="1000" spc="-35" dirty="0">
                <a:solidFill>
                  <a:srgbClr val="757779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757779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757779"/>
                </a:solidFill>
                <a:latin typeface="Arial"/>
                <a:cs typeface="Arial"/>
              </a:rPr>
              <a:t>dade,</a:t>
            </a:r>
            <a:r>
              <a:rPr sz="100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757779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757779"/>
                </a:solidFill>
                <a:latin typeface="Arial"/>
                <a:cs typeface="Arial"/>
              </a:rPr>
              <a:t>gual</a:t>
            </a:r>
            <a:r>
              <a:rPr sz="1000" spc="-45" dirty="0">
                <a:solidFill>
                  <a:srgbClr val="757779"/>
                </a:solidFill>
                <a:latin typeface="Arial"/>
                <a:cs typeface="Arial"/>
              </a:rPr>
              <a:t>dade,</a:t>
            </a:r>
            <a:r>
              <a:rPr sz="100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75777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mpessoalidade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demais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princípios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06266"/>
                </a:solidFill>
                <a:latin typeface="Arial"/>
                <a:cs typeface="Arial"/>
              </a:rPr>
              <a:t>l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egalme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46484B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previsto</a:t>
            </a:r>
            <a:r>
              <a:rPr sz="1000" spc="-85" dirty="0">
                <a:solidFill>
                  <a:srgbClr val="606266"/>
                </a:solidFill>
                <a:latin typeface="Arial"/>
                <a:cs typeface="Arial"/>
              </a:rPr>
              <a:t>s</a:t>
            </a:r>
            <a:r>
              <a:rPr sz="1000" spc="335" dirty="0">
                <a:solidFill>
                  <a:srgbClr val="606266"/>
                </a:solidFill>
                <a:latin typeface="Arial"/>
                <a:cs typeface="Arial"/>
              </a:rPr>
              <a:t>,</a:t>
            </a:r>
            <a:r>
              <a:rPr sz="1000" spc="-9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nda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606266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resul</a:t>
            </a:r>
            <a:r>
              <a:rPr sz="1000" spc="-40" dirty="0">
                <a:solidFill>
                  <a:srgbClr val="606266"/>
                </a:solidFill>
                <a:latin typeface="Arial"/>
                <a:cs typeface="Arial"/>
              </a:rPr>
              <a:t>tado</a:t>
            </a:r>
            <a:r>
              <a:rPr sz="100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do</a:t>
            </a:r>
            <a:r>
              <a:rPr sz="1000" spc="-2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certame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está</a:t>
            </a:r>
            <a:r>
              <a:rPr sz="1000" spc="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6484B"/>
                </a:solidFill>
                <a:latin typeface="Arial"/>
                <a:cs typeface="Arial"/>
              </a:rPr>
              <a:t>d</a:t>
            </a:r>
            <a:r>
              <a:rPr sz="1000" spc="-30" dirty="0">
                <a:solidFill>
                  <a:srgbClr val="606266"/>
                </a:solidFill>
                <a:latin typeface="Arial"/>
                <a:cs typeface="Arial"/>
              </a:rPr>
              <a:t>entro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1000" spc="-150" dirty="0">
                <a:solidFill>
                  <a:srgbClr val="606266"/>
                </a:solidFill>
                <a:latin typeface="Arial"/>
                <a:cs typeface="Arial"/>
              </a:rPr>
              <a:t>s</a:t>
            </a:r>
            <a:r>
              <a:rPr sz="1000" spc="60" dirty="0">
                <a:solidFill>
                  <a:srgbClr val="46484B"/>
                </a:solidFill>
                <a:latin typeface="Arial"/>
                <a:cs typeface="Arial"/>
              </a:rPr>
              <a:t>t</a:t>
            </a:r>
            <a:r>
              <a:rPr sz="1000" spc="45" dirty="0">
                <a:solidFill>
                  <a:srgbClr val="46484B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46484B"/>
                </a:solidFill>
                <a:latin typeface="Arial"/>
                <a:cs typeface="Arial"/>
              </a:rPr>
              <a:t>ma</a:t>
            </a:r>
            <a:r>
              <a:rPr sz="1000" spc="-105" dirty="0">
                <a:solidFill>
                  <a:srgbClr val="46484B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606266"/>
                </a:solidFill>
                <a:latin typeface="Arial"/>
                <a:cs typeface="Arial"/>
              </a:rPr>
              <a:t>o,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decido</a:t>
            </a:r>
            <a:r>
              <a:rPr sz="1000" spc="4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companhar</a:t>
            </a:r>
            <a:r>
              <a:rPr sz="1000" spc="6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6484B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46484B"/>
                </a:solidFill>
                <a:latin typeface="Arial"/>
                <a:cs typeface="Arial"/>
              </a:rPr>
              <a:t> </a:t>
            </a:r>
            <a:r>
              <a:rPr sz="900" b="1" spc="40" dirty="0">
                <a:solidFill>
                  <a:srgbClr val="0E0F13"/>
                </a:solidFill>
                <a:latin typeface="Arial"/>
                <a:cs typeface="Arial"/>
              </a:rPr>
              <a:t>ADJUD</a:t>
            </a:r>
            <a:r>
              <a:rPr sz="900" b="1" spc="50" dirty="0">
                <a:solidFill>
                  <a:srgbClr val="0E0F13"/>
                </a:solidFill>
                <a:latin typeface="Arial"/>
                <a:cs typeface="Arial"/>
              </a:rPr>
              <a:t>I</a:t>
            </a:r>
            <a:r>
              <a:rPr sz="900" b="1" spc="-30" dirty="0">
                <a:solidFill>
                  <a:srgbClr val="0E0F13"/>
                </a:solidFill>
                <a:latin typeface="Arial"/>
                <a:cs typeface="Arial"/>
              </a:rPr>
              <a:t>CACÃO</a:t>
            </a:r>
            <a:r>
              <a:rPr sz="900" b="1" spc="15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900" b="1" spc="35" dirty="0">
                <a:solidFill>
                  <a:srgbClr val="606266"/>
                </a:solidFill>
                <a:latin typeface="Arial"/>
                <a:cs typeface="Arial"/>
              </a:rPr>
              <a:t>e</a:t>
            </a:r>
            <a:r>
              <a:rPr sz="900" b="1" spc="6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900" b="1" dirty="0">
                <a:solidFill>
                  <a:srgbClr val="0E0F13"/>
                </a:solidFill>
                <a:latin typeface="Arial"/>
                <a:cs typeface="Arial"/>
              </a:rPr>
              <a:t>HOMOLOGO</a:t>
            </a:r>
            <a:r>
              <a:rPr sz="900" b="1" spc="40" dirty="0">
                <a:solidFill>
                  <a:srgbClr val="0E0F13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06266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46484B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tação.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800">
              <a:latin typeface="Times New Roman"/>
              <a:cs typeface="Times New Roman"/>
            </a:endParaRPr>
          </a:p>
          <a:p>
            <a:pPr marL="18415" algn="just">
              <a:lnSpc>
                <a:spcPct val="100000"/>
              </a:lnSpc>
            </a:pPr>
            <a:r>
              <a:rPr sz="1000" spc="-95" dirty="0">
                <a:solidFill>
                  <a:srgbClr val="606266"/>
                </a:solidFill>
                <a:latin typeface="Arial"/>
                <a:cs typeface="Arial"/>
              </a:rPr>
              <a:t>Be</a:t>
            </a:r>
            <a:r>
              <a:rPr sz="1000" spc="-90" dirty="0">
                <a:solidFill>
                  <a:srgbClr val="606266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Hor</a:t>
            </a:r>
            <a:r>
              <a:rPr sz="1000" spc="-75" dirty="0">
                <a:solidFill>
                  <a:srgbClr val="606266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zonte,</a:t>
            </a:r>
            <a:r>
              <a:rPr sz="1000" spc="6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6"/>
                </a:solidFill>
                <a:latin typeface="Arial"/>
                <a:cs typeface="Arial"/>
              </a:rPr>
              <a:t>27</a:t>
            </a:r>
            <a:r>
              <a:rPr sz="1000" spc="-4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606266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mai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606266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60626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606266"/>
                </a:solidFill>
                <a:latin typeface="Arial"/>
                <a:cs typeface="Arial"/>
              </a:rPr>
              <a:t>20</a:t>
            </a:r>
            <a:r>
              <a:rPr sz="1000" spc="-60" dirty="0">
                <a:solidFill>
                  <a:srgbClr val="606266"/>
                </a:solidFill>
                <a:latin typeface="Arial"/>
                <a:cs typeface="Arial"/>
              </a:rPr>
              <a:t>1</a:t>
            </a:r>
            <a:r>
              <a:rPr sz="1000" spc="-65" dirty="0">
                <a:solidFill>
                  <a:srgbClr val="606266"/>
                </a:solidFill>
                <a:latin typeface="Arial"/>
                <a:cs typeface="Arial"/>
              </a:rPr>
              <a:t>5.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48500" y="7003577"/>
            <a:ext cx="288925" cy="2908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114" dirty="0">
                <a:solidFill>
                  <a:srgbClr val="B3B3B6"/>
                </a:solidFill>
                <a:latin typeface="Times New Roman"/>
                <a:cs typeface="Times New Roman"/>
              </a:rPr>
              <a:t>/_....,,</a:t>
            </a:r>
            <a:endParaRPr sz="1300">
              <a:latin typeface="Times New Roman"/>
              <a:cs typeface="Times New Roman"/>
            </a:endParaRPr>
          </a:p>
          <a:p>
            <a:pPr marL="72390">
              <a:lnSpc>
                <a:spcPct val="100000"/>
              </a:lnSpc>
              <a:spcBef>
                <a:spcPts val="244"/>
              </a:spcBef>
            </a:pPr>
            <a:r>
              <a:rPr sz="450" i="1" spc="190" dirty="0">
                <a:solidFill>
                  <a:srgbClr val="8E8AAF"/>
                </a:solidFill>
                <a:latin typeface="Arial"/>
                <a:cs typeface="Arial"/>
              </a:rPr>
              <a:t>I</a:t>
            </a:r>
            <a:endParaRPr sz="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06836" y="7211290"/>
            <a:ext cx="127635" cy="82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450" spc="650" dirty="0">
                <a:solidFill>
                  <a:srgbClr val="CACDE2"/>
                </a:solidFill>
                <a:latin typeface="Arial"/>
                <a:cs typeface="Arial"/>
              </a:rPr>
              <a:t>(</a:t>
            </a:r>
            <a:endParaRPr sz="450">
              <a:latin typeface="Arial"/>
              <a:cs typeface="Arial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076484" y="1626743"/>
          <a:ext cx="5515610" cy="1680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8521"/>
                <a:gridCol w="841286"/>
                <a:gridCol w="3636528"/>
                <a:gridCol w="729717"/>
              </a:tblGrid>
              <a:tr h="933022"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61">
                      <a:solidFill>
                        <a:srgbClr val="A3A3A8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marR="24130" algn="just">
                        <a:lnSpc>
                          <a:spcPct val="103400"/>
                        </a:lnSpc>
                      </a:pP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7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sputados</a:t>
                      </a:r>
                      <a:r>
                        <a:rPr sz="800" spc="2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Total</a:t>
                      </a:r>
                      <a:r>
                        <a:rPr sz="800" spc="-3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zad</a:t>
                      </a:r>
                      <a:r>
                        <a:rPr sz="800" spc="4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800" spc="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substitu</a:t>
                      </a:r>
                      <a:r>
                        <a:rPr sz="800" spc="-2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ções </a:t>
                      </a:r>
                      <a:r>
                        <a:rPr sz="800" spc="-8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realizadas</a:t>
                      </a:r>
                      <a:r>
                        <a:rPr sz="800" spc="9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contadores </a:t>
                      </a:r>
                      <a:r>
                        <a:rPr sz="800" spc="-10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9, </a:t>
                      </a:r>
                      <a:r>
                        <a:rPr sz="800" spc="-1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um para </a:t>
                      </a:r>
                      <a:r>
                        <a:rPr sz="800" spc="-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cada </a:t>
                      </a:r>
                      <a:r>
                        <a:rPr sz="800" spc="-9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pe;Marcadores </a:t>
                      </a:r>
                      <a:r>
                        <a:rPr sz="800" spc="-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6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00" spc="-3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9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1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contagem </a:t>
                      </a:r>
                      <a:r>
                        <a:rPr sz="800" spc="-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1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00" spc="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-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cada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equipe;</a:t>
                      </a:r>
                      <a:r>
                        <a:rPr sz="800" spc="6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28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cado</a:t>
                      </a:r>
                      <a:r>
                        <a:rPr sz="800" spc="-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800" spc="-5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ues,</a:t>
                      </a:r>
                      <a:r>
                        <a:rPr sz="800" spc="1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4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cada</a:t>
                      </a:r>
                      <a:r>
                        <a:rPr sz="800" spc="8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00" spc="-5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00" spc="-6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Setas</a:t>
                      </a:r>
                      <a:r>
                        <a:rPr sz="800" spc="-3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8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cado</a:t>
                      </a:r>
                      <a:r>
                        <a:rPr sz="800" spc="2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00" spc="-3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4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-3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00" spc="-4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Mód</a:t>
                      </a:r>
                      <a:r>
                        <a:rPr sz="800" spc="-6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6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etrônico </a:t>
                      </a:r>
                      <a:r>
                        <a:rPr sz="800" spc="-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-6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800" spc="-4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cu</a:t>
                      </a:r>
                      <a:r>
                        <a:rPr sz="800" spc="-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ação </a:t>
                      </a:r>
                      <a:r>
                        <a:rPr sz="800" spc="-4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dos </a:t>
                      </a:r>
                      <a:r>
                        <a:rPr sz="800" spc="-4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nomes </a:t>
                      </a:r>
                      <a:r>
                        <a:rPr sz="800" spc="-9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das </a:t>
                      </a:r>
                      <a:r>
                        <a:rPr sz="800" spc="-9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eq</a:t>
                      </a:r>
                      <a:r>
                        <a:rPr sz="800" spc="-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pes, </a:t>
                      </a:r>
                      <a:r>
                        <a:rPr sz="800" spc="-1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mensagens </a:t>
                      </a:r>
                      <a:r>
                        <a:rPr sz="800" spc="-4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14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2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idade</a:t>
                      </a:r>
                      <a:r>
                        <a:rPr sz="800" spc="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púb</a:t>
                      </a:r>
                      <a:r>
                        <a:rPr sz="800" spc="-3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ica</a:t>
                      </a:r>
                      <a:r>
                        <a:rPr sz="800" spc="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e/ou</a:t>
                      </a:r>
                      <a:r>
                        <a:rPr sz="800" spc="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pub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icitárias,</a:t>
                      </a:r>
                      <a:r>
                        <a:rPr sz="800" spc="5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escalações,</a:t>
                      </a:r>
                      <a:r>
                        <a:rPr sz="800" spc="7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subs</a:t>
                      </a:r>
                      <a:r>
                        <a:rPr sz="800" spc="1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9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sz="800" spc="-5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ções,</a:t>
                      </a:r>
                      <a:r>
                        <a:rPr sz="800" spc="6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exp</a:t>
                      </a:r>
                      <a:r>
                        <a:rPr sz="800" spc="-5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sões,</a:t>
                      </a:r>
                      <a:r>
                        <a:rPr sz="800" spc="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etc</a:t>
                      </a:r>
                      <a:r>
                        <a:rPr sz="800" spc="1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Mód</a:t>
                      </a:r>
                      <a:r>
                        <a:rPr sz="800" spc="-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80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fix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ação</a:t>
                      </a:r>
                      <a:r>
                        <a:rPr sz="800" spc="-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pe</a:t>
                      </a:r>
                      <a:r>
                        <a:rPr sz="800" spc="-3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informações</a:t>
                      </a:r>
                      <a:r>
                        <a:rPr sz="800" spc="3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pub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tárias;A</a:t>
                      </a:r>
                      <a:r>
                        <a:rPr sz="800" spc="-1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9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rene</a:t>
                      </a:r>
                      <a:r>
                        <a:rPr sz="800" spc="-3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sz="800" spc="-1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4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20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800" spc="-2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&gt;</a:t>
                      </a:r>
                      <a:r>
                        <a:rPr sz="800" spc="-215" dirty="0">
                          <a:solidFill>
                            <a:srgbClr val="4648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800" spc="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&lt;</a:t>
                      </a:r>
                      <a:r>
                        <a:rPr sz="800" spc="-12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-3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dec</a:t>
                      </a:r>
                      <a:r>
                        <a:rPr sz="800" spc="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bé</a:t>
                      </a:r>
                      <a:r>
                        <a:rPr sz="800" spc="-3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8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-3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800" spc="-6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onamento</a:t>
                      </a:r>
                      <a:r>
                        <a:rPr sz="800" spc="6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manual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automático.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3A3A8"/>
                      </a:solidFill>
                      <a:prstDash val="solid"/>
                    </a:lnL>
                    <a:lnR w="12061">
                      <a:solidFill>
                        <a:srgbClr val="A3A3A0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3A3A0"/>
                      </a:solidFill>
                      <a:prstDash val="solid"/>
                    </a:lnL>
                    <a:lnR w="6030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</a:tr>
              <a:tr h="730059"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900" spc="-275" dirty="0">
                          <a:solidFill>
                            <a:srgbClr val="46484B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606266"/>
                          </a:solidFill>
                          <a:latin typeface="Courier New"/>
                          <a:cs typeface="Courier New"/>
                        </a:rPr>
                        <a:t>3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3A3A3"/>
                      </a:solidFill>
                      <a:prstDash val="solid"/>
                    </a:lnR>
                    <a:lnT w="12061">
                      <a:solidFill>
                        <a:srgbClr val="939393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165100" indent="-96520">
                        <a:lnSpc>
                          <a:spcPct val="104400"/>
                        </a:lnSpc>
                      </a:pP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Cro</a:t>
                      </a:r>
                      <a:r>
                        <a:rPr sz="800" spc="-6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ômetro e</a:t>
                      </a:r>
                      <a:r>
                        <a:rPr sz="800" spc="-8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étrico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3A3A3"/>
                      </a:solidFill>
                      <a:prstDash val="solid"/>
                    </a:lnL>
                    <a:lnT w="12061">
                      <a:solidFill>
                        <a:srgbClr val="939393"/>
                      </a:solidFill>
                      <a:prstDash val="solid"/>
                    </a:lnT>
                    <a:lnB w="27234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31750" indent="-63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Tem</a:t>
                      </a:r>
                      <a:r>
                        <a:rPr sz="800" spc="7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00" spc="-2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diâmetro </a:t>
                      </a:r>
                      <a:r>
                        <a:rPr sz="800" spc="-1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00" spc="1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6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3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sendo</a:t>
                      </a:r>
                      <a:r>
                        <a:rPr sz="800" spc="9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5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maqu</a:t>
                      </a:r>
                      <a:r>
                        <a:rPr sz="800" spc="-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800" spc="4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mp</a:t>
                      </a:r>
                      <a:r>
                        <a:rPr sz="800" spc="-5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rtada</a:t>
                      </a:r>
                      <a:r>
                        <a:rPr sz="800" spc="6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1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Japão. </a:t>
                      </a:r>
                      <a:r>
                        <a:rPr sz="800" spc="-9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Recomendado </a:t>
                      </a:r>
                      <a:r>
                        <a:rPr sz="800" spc="-14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ara</a:t>
                      </a:r>
                      <a:r>
                        <a:rPr sz="800" spc="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sc</a:t>
                      </a:r>
                      <a:r>
                        <a:rPr sz="800" spc="-1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nas</a:t>
                      </a:r>
                      <a:r>
                        <a:rPr sz="800" spc="-4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2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800" spc="1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metros.</a:t>
                      </a:r>
                      <a:r>
                        <a:rPr sz="800" spc="-4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Características:</a:t>
                      </a:r>
                      <a:r>
                        <a:rPr sz="800" spc="10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0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âmetro:</a:t>
                      </a:r>
                      <a:r>
                        <a:rPr sz="800" spc="3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800" spc="-3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10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2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47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OV</a:t>
                      </a:r>
                      <a:r>
                        <a:rPr sz="800" spc="-4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800" spc="-5" dirty="0">
                          <a:solidFill>
                            <a:srgbClr val="7577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Pi</a:t>
                      </a:r>
                      <a:r>
                        <a:rPr sz="800" spc="-4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06266"/>
                          </a:solidFill>
                          <a:latin typeface="Arial"/>
                          <a:cs typeface="Arial"/>
                        </a:rPr>
                        <a:t>ha.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61">
                      <a:solidFill>
                        <a:srgbClr val="A3A3A0"/>
                      </a:solidFill>
                      <a:prstDash val="solid"/>
                    </a:lnR>
                    <a:lnT w="12061">
                      <a:solidFill>
                        <a:srgbClr val="878C90"/>
                      </a:solidFill>
                      <a:prstDash val="solid"/>
                    </a:lnT>
                    <a:lnB w="6030">
                      <a:solidFill>
                        <a:srgbClr val="8C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57779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3A3A0"/>
                      </a:solidFill>
                      <a:prstDash val="solid"/>
                    </a:lnL>
                    <a:lnR w="6030">
                      <a:solidFill>
                        <a:srgbClr val="A0A0A0"/>
                      </a:solidFill>
                      <a:prstDash val="solid"/>
                    </a:lnR>
                    <a:lnT w="12061">
                      <a:solidFill>
                        <a:srgbClr val="878C90"/>
                      </a:solidFill>
                      <a:prstDash val="solid"/>
                    </a:lnT>
                    <a:lnB w="6030">
                      <a:solidFill>
                        <a:srgbClr val="8C909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725</Words>
  <Application>Microsoft Office PowerPoint</Application>
  <PresentationFormat>Benutzerdefiniert</PresentationFormat>
  <Paragraphs>78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2018-06-28T17:59:01Z</dcterms:created>
  <dcterms:modified xsi:type="dcterms:W3CDTF">2018-06-28T15:59:03Z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