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556500" cy="10693400"/>
  <p:notesSz cx="75565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8067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4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555584" y="601883"/>
            <a:ext cx="4236333" cy="197927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5"/>
            <a:ext cx="680084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4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44862"/>
            <a:ext cx="2418079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754774" y="5440101"/>
            <a:ext cx="3229336" cy="82180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273478" y="5197033"/>
            <a:ext cx="844951" cy="4861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63524" y="6389224"/>
            <a:ext cx="1898248" cy="98384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282633" y="6481822"/>
            <a:ext cx="1574157" cy="63660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123007" y="6551271"/>
            <a:ext cx="879675" cy="37038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93539" y="8808333"/>
            <a:ext cx="3264061" cy="138896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854370" y="8727310"/>
            <a:ext cx="3275634" cy="158573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617183" y="1086410"/>
            <a:ext cx="4811395" cy="0"/>
          </a:xfrm>
          <a:custGeom>
            <a:avLst/>
            <a:gdLst/>
            <a:ahLst/>
            <a:cxnLst/>
            <a:rect l="l" t="t" r="r" b="b"/>
            <a:pathLst>
              <a:path w="4811395">
                <a:moveTo>
                  <a:pt x="0" y="0"/>
                </a:moveTo>
                <a:lnTo>
                  <a:pt x="4811048" y="0"/>
                </a:lnTo>
              </a:path>
            </a:pathLst>
          </a:custGeom>
          <a:ln w="11571">
            <a:solidFill>
              <a:srgbClr val="4B54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14290" y="1553667"/>
            <a:ext cx="4831715" cy="0"/>
          </a:xfrm>
          <a:custGeom>
            <a:avLst/>
            <a:gdLst/>
            <a:ahLst/>
            <a:cxnLst/>
            <a:rect l="l" t="t" r="r" b="b"/>
            <a:pathLst>
              <a:path w="4831715">
                <a:moveTo>
                  <a:pt x="0" y="0"/>
                </a:moveTo>
                <a:lnTo>
                  <a:pt x="4831299" y="0"/>
                </a:lnTo>
              </a:path>
            </a:pathLst>
          </a:custGeom>
          <a:ln w="8678">
            <a:solidFill>
              <a:srgbClr val="4F60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186162" y="7110126"/>
            <a:ext cx="1996439" cy="0"/>
          </a:xfrm>
          <a:custGeom>
            <a:avLst/>
            <a:gdLst/>
            <a:ahLst/>
            <a:cxnLst/>
            <a:rect l="l" t="t" r="r" b="b"/>
            <a:pathLst>
              <a:path w="1996439">
                <a:moveTo>
                  <a:pt x="0" y="0"/>
                </a:moveTo>
                <a:lnTo>
                  <a:pt x="1996165" y="0"/>
                </a:lnTo>
              </a:path>
            </a:pathLst>
          </a:custGeom>
          <a:ln w="8678">
            <a:solidFill>
              <a:srgbClr val="57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605611" y="8469948"/>
            <a:ext cx="1542415" cy="0"/>
          </a:xfrm>
          <a:custGeom>
            <a:avLst/>
            <a:gdLst/>
            <a:ahLst/>
            <a:cxnLst/>
            <a:rect l="l" t="t" r="r" b="b"/>
            <a:pathLst>
              <a:path w="1542414">
                <a:moveTo>
                  <a:pt x="0" y="0"/>
                </a:moveTo>
                <a:lnTo>
                  <a:pt x="1541965" y="0"/>
                </a:lnTo>
              </a:path>
            </a:pathLst>
          </a:custGeom>
          <a:ln w="8678">
            <a:solidFill>
              <a:srgbClr val="5B6B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249808" y="8478628"/>
            <a:ext cx="1548130" cy="0"/>
          </a:xfrm>
          <a:custGeom>
            <a:avLst/>
            <a:gdLst/>
            <a:ahLst/>
            <a:cxnLst/>
            <a:rect l="l" t="t" r="r" b="b"/>
            <a:pathLst>
              <a:path w="1548129">
                <a:moveTo>
                  <a:pt x="0" y="0"/>
                </a:moveTo>
                <a:lnTo>
                  <a:pt x="1547751" y="0"/>
                </a:lnTo>
              </a:path>
            </a:pathLst>
          </a:custGeom>
          <a:ln w="5785">
            <a:solidFill>
              <a:srgbClr val="5467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679888" y="9379870"/>
            <a:ext cx="2609850" cy="0"/>
          </a:xfrm>
          <a:custGeom>
            <a:avLst/>
            <a:gdLst/>
            <a:ahLst/>
            <a:cxnLst/>
            <a:rect l="l" t="t" r="r" b="b"/>
            <a:pathLst>
              <a:path w="2609850">
                <a:moveTo>
                  <a:pt x="0" y="0"/>
                </a:moveTo>
                <a:lnTo>
                  <a:pt x="2609480" y="0"/>
                </a:lnTo>
              </a:path>
            </a:pathLst>
          </a:custGeom>
          <a:ln w="20250">
            <a:solidFill>
              <a:srgbClr val="7487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607376" y="1234031"/>
            <a:ext cx="4896485" cy="38944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" algn="ctr">
              <a:lnSpc>
                <a:spcPct val="100000"/>
              </a:lnSpc>
            </a:pPr>
            <a:r>
              <a:rPr sz="1050" b="1" i="1" spc="-40" dirty="0">
                <a:solidFill>
                  <a:srgbClr val="313634"/>
                </a:solidFill>
                <a:latin typeface="Times New Roman"/>
                <a:cs typeface="Times New Roman"/>
              </a:rPr>
              <a:t>TERMO</a:t>
            </a:r>
            <a:r>
              <a:rPr sz="1050" b="1" i="1" spc="-90" dirty="0">
                <a:solidFill>
                  <a:srgbClr val="313634"/>
                </a:solidFill>
                <a:latin typeface="Times New Roman"/>
                <a:cs typeface="Times New Roman"/>
              </a:rPr>
              <a:t> </a:t>
            </a:r>
            <a:r>
              <a:rPr sz="1050" b="1" i="1" dirty="0">
                <a:solidFill>
                  <a:srgbClr val="313634"/>
                </a:solidFill>
                <a:latin typeface="Times New Roman"/>
                <a:cs typeface="Times New Roman"/>
              </a:rPr>
              <a:t>ADITIVO </a:t>
            </a:r>
            <a:r>
              <a:rPr sz="1050" b="1" i="1" spc="-90" dirty="0">
                <a:solidFill>
                  <a:srgbClr val="313634"/>
                </a:solidFill>
                <a:latin typeface="Times New Roman"/>
                <a:cs typeface="Times New Roman"/>
              </a:rPr>
              <a:t> </a:t>
            </a:r>
            <a:r>
              <a:rPr sz="1050" b="1" i="1" spc="60" dirty="0">
                <a:solidFill>
                  <a:srgbClr val="313634"/>
                </a:solidFill>
                <a:latin typeface="Times New Roman"/>
                <a:cs typeface="Times New Roman"/>
              </a:rPr>
              <a:t>Nº</a:t>
            </a:r>
            <a:r>
              <a:rPr sz="1050" b="1" i="1" dirty="0">
                <a:solidFill>
                  <a:srgbClr val="313634"/>
                </a:solidFill>
                <a:latin typeface="Times New Roman"/>
                <a:cs typeface="Times New Roman"/>
              </a:rPr>
              <a:t> </a:t>
            </a:r>
            <a:r>
              <a:rPr sz="1050" b="1" i="1" spc="-100" dirty="0">
                <a:solidFill>
                  <a:srgbClr val="313634"/>
                </a:solidFill>
                <a:latin typeface="Times New Roman"/>
                <a:cs typeface="Times New Roman"/>
              </a:rPr>
              <a:t> </a:t>
            </a:r>
            <a:r>
              <a:rPr sz="1050" b="1" i="1" spc="125" dirty="0">
                <a:solidFill>
                  <a:srgbClr val="313634"/>
                </a:solidFill>
                <a:latin typeface="Times New Roman"/>
                <a:cs typeface="Times New Roman"/>
              </a:rPr>
              <a:t>01</a:t>
            </a: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marR="5715" indent="2540" algn="just">
              <a:lnSpc>
                <a:spcPct val="110200"/>
              </a:lnSpc>
            </a:pPr>
            <a:r>
              <a:rPr sz="850" spc="-35" dirty="0">
                <a:solidFill>
                  <a:srgbClr val="3F4644"/>
                </a:solidFill>
                <a:latin typeface="Arial"/>
                <a:cs typeface="Arial"/>
              </a:rPr>
              <a:t>O </a:t>
            </a:r>
            <a:r>
              <a:rPr sz="850" spc="10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Mackenzie </a:t>
            </a:r>
            <a:r>
              <a:rPr sz="850" spc="114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Esporte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4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Clube,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9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localizado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1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na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15" dirty="0">
                <a:solidFill>
                  <a:srgbClr val="3F4644"/>
                </a:solidFill>
                <a:latin typeface="Arial"/>
                <a:cs typeface="Arial"/>
              </a:rPr>
              <a:t>Rua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9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Benvinda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6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de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6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Carvalho,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s.n</a:t>
            </a:r>
            <a:r>
              <a:rPr sz="850" spc="45" dirty="0">
                <a:solidFill>
                  <a:srgbClr val="3F4644"/>
                </a:solidFill>
                <a:latin typeface="Arial"/>
                <a:cs typeface="Arial"/>
              </a:rPr>
              <a:t>.</a:t>
            </a:r>
            <a:r>
              <a:rPr sz="850" spc="170" dirty="0">
                <a:solidFill>
                  <a:srgbClr val="3F4644"/>
                </a:solidFill>
                <a:latin typeface="Arial"/>
                <a:cs typeface="Arial"/>
              </a:rPr>
              <a:t>,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9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bairro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Santo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Antôni</a:t>
            </a:r>
            <a:r>
              <a:rPr sz="850" spc="105" dirty="0">
                <a:solidFill>
                  <a:srgbClr val="3F4644"/>
                </a:solidFill>
                <a:latin typeface="Arial"/>
                <a:cs typeface="Arial"/>
              </a:rPr>
              <a:t>o</a:t>
            </a:r>
            <a:r>
              <a:rPr sz="850" spc="280" dirty="0">
                <a:solidFill>
                  <a:srgbClr val="546060"/>
                </a:solidFill>
                <a:latin typeface="Arial"/>
                <a:cs typeface="Arial"/>
              </a:rPr>
              <a:t>,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na</a:t>
            </a:r>
            <a:r>
              <a:rPr sz="850" spc="-2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cidade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de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5" dirty="0">
                <a:solidFill>
                  <a:srgbClr val="3F4644"/>
                </a:solidFill>
                <a:latin typeface="Arial"/>
                <a:cs typeface="Arial"/>
              </a:rPr>
              <a:t>Belo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Horizonte/MG,</a:t>
            </a:r>
            <a:r>
              <a:rPr sz="850" spc="9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inscrito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no</a:t>
            </a:r>
            <a:r>
              <a:rPr sz="850" spc="-2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60" dirty="0">
                <a:solidFill>
                  <a:srgbClr val="3F4644"/>
                </a:solidFill>
                <a:latin typeface="Arial"/>
                <a:cs typeface="Arial"/>
              </a:rPr>
              <a:t>CNPJ</a:t>
            </a:r>
            <a:r>
              <a:rPr sz="850" spc="9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20" dirty="0">
                <a:solidFill>
                  <a:srgbClr val="3F4644"/>
                </a:solidFill>
                <a:latin typeface="Arial"/>
                <a:cs typeface="Arial"/>
              </a:rPr>
              <a:t>1</a:t>
            </a:r>
            <a:r>
              <a:rPr sz="850" spc="35" dirty="0">
                <a:solidFill>
                  <a:srgbClr val="3F4644"/>
                </a:solidFill>
                <a:latin typeface="Arial"/>
                <a:cs typeface="Arial"/>
              </a:rPr>
              <a:t>7.499.252/000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1</a:t>
            </a:r>
            <a:r>
              <a:rPr sz="850" spc="45" dirty="0">
                <a:solidFill>
                  <a:srgbClr val="234941"/>
                </a:solidFill>
                <a:latin typeface="Arial"/>
                <a:cs typeface="Arial"/>
              </a:rPr>
              <a:t>-</a:t>
            </a:r>
            <a:r>
              <a:rPr sz="850" dirty="0">
                <a:solidFill>
                  <a:srgbClr val="234941"/>
                </a:solidFill>
                <a:latin typeface="Arial"/>
                <a:cs typeface="Arial"/>
              </a:rPr>
              <a:t> 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00,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representado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pelo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3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Sr.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2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Carlos 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Roberto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2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Gonçalves </a:t>
            </a:r>
            <a:r>
              <a:rPr sz="850" spc="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Rocha,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1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Diretor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 Presidente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da 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entidade,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5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inscrito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45" dirty="0">
                <a:solidFill>
                  <a:srgbClr val="3F4644"/>
                </a:solidFill>
                <a:latin typeface="Arial"/>
                <a:cs typeface="Arial"/>
              </a:rPr>
              <a:t>no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5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60" dirty="0">
                <a:solidFill>
                  <a:srgbClr val="3F4644"/>
                </a:solidFill>
                <a:latin typeface="Arial"/>
                <a:cs typeface="Arial"/>
              </a:rPr>
              <a:t>CPF</a:t>
            </a:r>
            <a:r>
              <a:rPr sz="850" spc="-2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738.282.626-00</a:t>
            </a:r>
            <a:r>
              <a:rPr sz="850" spc="9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e</a:t>
            </a:r>
            <a:r>
              <a:rPr sz="850" spc="4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pelo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313634"/>
                </a:solidFill>
                <a:latin typeface="Arial"/>
                <a:cs typeface="Arial"/>
              </a:rPr>
              <a:t>Sr.</a:t>
            </a:r>
            <a:r>
              <a:rPr sz="850" spc="80" dirty="0">
                <a:solidFill>
                  <a:srgbClr val="313634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Lucio</a:t>
            </a:r>
            <a:r>
              <a:rPr sz="850" spc="-3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Aparecido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11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15" dirty="0">
                <a:solidFill>
                  <a:srgbClr val="313634"/>
                </a:solidFill>
                <a:latin typeface="Arial"/>
                <a:cs typeface="Arial"/>
              </a:rPr>
              <a:t>Souza</a:t>
            </a:r>
            <a:r>
              <a:rPr sz="850" spc="65" dirty="0">
                <a:solidFill>
                  <a:srgbClr val="31363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e</a:t>
            </a:r>
            <a:r>
              <a:rPr sz="850" spc="4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Silva,</a:t>
            </a:r>
            <a:r>
              <a:rPr sz="850" spc="-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Vice-Presidente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9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da</a:t>
            </a:r>
            <a:r>
              <a:rPr sz="850" spc="5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entidade,</a:t>
            </a:r>
            <a:r>
              <a:rPr sz="850" spc="8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inscrito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45" dirty="0">
                <a:solidFill>
                  <a:srgbClr val="3F4644"/>
                </a:solidFill>
                <a:latin typeface="Arial"/>
                <a:cs typeface="Arial"/>
              </a:rPr>
              <a:t>no</a:t>
            </a:r>
            <a:r>
              <a:rPr sz="850" spc="11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60" dirty="0">
                <a:solidFill>
                  <a:srgbClr val="3F4644"/>
                </a:solidFill>
                <a:latin typeface="Arial"/>
                <a:cs typeface="Arial"/>
              </a:rPr>
              <a:t>CPF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8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499.226.026-87,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neste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8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5" dirty="0">
                <a:solidFill>
                  <a:srgbClr val="3F4644"/>
                </a:solidFill>
                <a:latin typeface="Arial"/>
                <a:cs typeface="Arial"/>
              </a:rPr>
              <a:t>ato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9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denominado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25" dirty="0">
                <a:solidFill>
                  <a:srgbClr val="3F4644"/>
                </a:solidFill>
                <a:latin typeface="Arial"/>
                <a:cs typeface="Arial"/>
              </a:rPr>
              <a:t>CONTRATANTE,</a:t>
            </a:r>
            <a:r>
              <a:rPr sz="850" spc="7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65" dirty="0">
                <a:solidFill>
                  <a:srgbClr val="BDBDBD"/>
                </a:solidFill>
                <a:latin typeface="Arial"/>
                <a:cs typeface="Arial"/>
              </a:rPr>
              <a:t>·</a:t>
            </a:r>
            <a:r>
              <a:rPr sz="850" dirty="0">
                <a:solidFill>
                  <a:srgbClr val="BDBDBD"/>
                </a:solidFill>
                <a:latin typeface="Arial"/>
                <a:cs typeface="Arial"/>
              </a:rPr>
              <a:t> </a:t>
            </a:r>
            <a:r>
              <a:rPr sz="850" spc="-105" dirty="0">
                <a:solidFill>
                  <a:srgbClr val="BDBDBD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e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8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de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9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40" dirty="0">
                <a:solidFill>
                  <a:srgbClr val="3F4644"/>
                </a:solidFill>
                <a:latin typeface="Arial"/>
                <a:cs typeface="Arial"/>
              </a:rPr>
              <a:t>outro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2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lado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10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5" dirty="0">
                <a:solidFill>
                  <a:srgbClr val="3F4644"/>
                </a:solidFill>
                <a:latin typeface="Arial"/>
                <a:cs typeface="Arial"/>
              </a:rPr>
              <a:t>a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3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Myway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Viagens</a:t>
            </a:r>
            <a:r>
              <a:rPr sz="850" spc="9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e</a:t>
            </a:r>
            <a:r>
              <a:rPr sz="850" spc="-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Turismo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114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25" dirty="0">
                <a:solidFill>
                  <a:srgbClr val="3F4644"/>
                </a:solidFill>
                <a:latin typeface="Arial"/>
                <a:cs typeface="Arial"/>
              </a:rPr>
              <a:t>LTDA</a:t>
            </a:r>
            <a:r>
              <a:rPr sz="850" spc="9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45" dirty="0">
                <a:solidFill>
                  <a:srgbClr val="3F4644"/>
                </a:solidFill>
                <a:latin typeface="Arial"/>
                <a:cs typeface="Arial"/>
              </a:rPr>
              <a:t>-</a:t>
            </a:r>
            <a:r>
              <a:rPr sz="850" spc="7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3F4644"/>
                </a:solidFill>
                <a:latin typeface="Arial"/>
                <a:cs typeface="Arial"/>
              </a:rPr>
              <a:t>ME,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com</a:t>
            </a:r>
            <a:r>
              <a:rPr sz="850" spc="4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sede</a:t>
            </a:r>
            <a:r>
              <a:rPr sz="850" spc="7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na</a:t>
            </a:r>
            <a:r>
              <a:rPr sz="850" spc="9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20" dirty="0">
                <a:solidFill>
                  <a:srgbClr val="3F4644"/>
                </a:solidFill>
                <a:latin typeface="Arial"/>
                <a:cs typeface="Arial"/>
              </a:rPr>
              <a:t>Rua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 Tomé</a:t>
            </a:r>
            <a:r>
              <a:rPr sz="850" spc="8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de</a:t>
            </a:r>
            <a:r>
              <a:rPr sz="850" spc="7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15" dirty="0">
                <a:solidFill>
                  <a:srgbClr val="3F4644"/>
                </a:solidFill>
                <a:latin typeface="Arial"/>
                <a:cs typeface="Arial"/>
              </a:rPr>
              <a:t>Souza</a:t>
            </a:r>
            <a:r>
              <a:rPr sz="850" spc="11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40" dirty="0">
                <a:solidFill>
                  <a:srgbClr val="3F4644"/>
                </a:solidFill>
                <a:latin typeface="Arial"/>
                <a:cs typeface="Arial"/>
              </a:rPr>
              <a:t>n°1399,</a:t>
            </a:r>
            <a:r>
              <a:rPr sz="850" spc="7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55" dirty="0">
                <a:solidFill>
                  <a:srgbClr val="3F4644"/>
                </a:solidFill>
                <a:latin typeface="Arial"/>
                <a:cs typeface="Arial"/>
              </a:rPr>
              <a:t>B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a</a:t>
            </a:r>
            <a:r>
              <a:rPr sz="850" spc="10" dirty="0">
                <a:solidFill>
                  <a:srgbClr val="546060"/>
                </a:solidFill>
                <a:latin typeface="Arial"/>
                <a:cs typeface="Arial"/>
              </a:rPr>
              <a:t>i</a:t>
            </a:r>
            <a:r>
              <a:rPr sz="850" spc="50" dirty="0">
                <a:solidFill>
                  <a:srgbClr val="3F4644"/>
                </a:solidFill>
                <a:latin typeface="Arial"/>
                <a:cs typeface="Arial"/>
              </a:rPr>
              <a:t>rro</a:t>
            </a:r>
            <a:r>
              <a:rPr sz="850" spc="4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Funcionário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s</a:t>
            </a:r>
            <a:r>
              <a:rPr sz="850" spc="229" dirty="0">
                <a:solidFill>
                  <a:srgbClr val="546060"/>
                </a:solidFill>
                <a:latin typeface="Arial"/>
                <a:cs typeface="Arial"/>
              </a:rPr>
              <a:t>,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município</a:t>
            </a:r>
            <a:r>
              <a:rPr sz="850" spc="4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de</a:t>
            </a:r>
            <a:r>
              <a:rPr sz="850" spc="5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Belo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Horizonte/MG,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12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inscrita</a:t>
            </a:r>
            <a:r>
              <a:rPr sz="850" spc="8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45" dirty="0">
                <a:solidFill>
                  <a:srgbClr val="3F4644"/>
                </a:solidFill>
                <a:latin typeface="Arial"/>
                <a:cs typeface="Arial"/>
              </a:rPr>
              <a:t>no</a:t>
            </a:r>
            <a:r>
              <a:rPr sz="850" spc="-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65" dirty="0">
                <a:solidFill>
                  <a:srgbClr val="3F4644"/>
                </a:solidFill>
                <a:latin typeface="Arial"/>
                <a:cs typeface="Arial"/>
              </a:rPr>
              <a:t>CNPJ</a:t>
            </a:r>
            <a:r>
              <a:rPr sz="850" spc="6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sob</a:t>
            </a:r>
            <a:r>
              <a:rPr sz="850" spc="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5" dirty="0">
                <a:solidFill>
                  <a:srgbClr val="3F4644"/>
                </a:solidFill>
                <a:latin typeface="Arial"/>
                <a:cs typeface="Arial"/>
              </a:rPr>
              <a:t>o</a:t>
            </a:r>
            <a:r>
              <a:rPr sz="850" spc="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85" dirty="0">
                <a:solidFill>
                  <a:srgbClr val="3F4644"/>
                </a:solidFill>
                <a:latin typeface="Arial"/>
                <a:cs typeface="Arial"/>
              </a:rPr>
              <a:t>n°</a:t>
            </a:r>
            <a:r>
              <a:rPr sz="850" spc="-2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09.507.2</a:t>
            </a:r>
            <a:r>
              <a:rPr sz="850" spc="-10" dirty="0">
                <a:solidFill>
                  <a:srgbClr val="3F4644"/>
                </a:solidFill>
                <a:latin typeface="Arial"/>
                <a:cs typeface="Arial"/>
              </a:rPr>
              <a:t>1</a:t>
            </a:r>
            <a:r>
              <a:rPr sz="850" spc="45" dirty="0">
                <a:solidFill>
                  <a:srgbClr val="3F4644"/>
                </a:solidFill>
                <a:latin typeface="Arial"/>
                <a:cs typeface="Arial"/>
              </a:rPr>
              <a:t>4/000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1</a:t>
            </a:r>
            <a:r>
              <a:rPr sz="850" spc="75" dirty="0">
                <a:solidFill>
                  <a:srgbClr val="546060"/>
                </a:solidFill>
                <a:latin typeface="Arial"/>
                <a:cs typeface="Arial"/>
              </a:rPr>
              <a:t>-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23,</a:t>
            </a:r>
            <a:r>
              <a:rPr sz="850" spc="7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representada</a:t>
            </a:r>
            <a:endParaRPr sz="850">
              <a:latin typeface="Arial"/>
              <a:cs typeface="Arial"/>
            </a:endParaRPr>
          </a:p>
          <a:p>
            <a:pPr marL="18415" marR="29845" algn="just">
              <a:lnSpc>
                <a:spcPct val="95500"/>
              </a:lnSpc>
              <a:spcBef>
                <a:spcPts val="140"/>
              </a:spcBef>
            </a:pP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pelo </a:t>
            </a:r>
            <a:r>
              <a:rPr sz="850" spc="-10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Sr. </a:t>
            </a:r>
            <a:r>
              <a:rPr sz="850" spc="-6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Fábio</a:t>
            </a:r>
            <a:r>
              <a:rPr sz="850" spc="10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Antônio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4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de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12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Carvalho,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4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proprietário,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8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inscrito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8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no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12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60" dirty="0">
                <a:solidFill>
                  <a:srgbClr val="3F4644"/>
                </a:solidFill>
                <a:latin typeface="Arial"/>
                <a:cs typeface="Arial"/>
              </a:rPr>
              <a:t>CPF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8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5" dirty="0">
                <a:solidFill>
                  <a:srgbClr val="3F4644"/>
                </a:solidFill>
                <a:latin typeface="Arial"/>
                <a:cs typeface="Arial"/>
              </a:rPr>
              <a:t>583.6</a:t>
            </a:r>
            <a:r>
              <a:rPr sz="850" spc="-40" dirty="0">
                <a:solidFill>
                  <a:srgbClr val="3F4644"/>
                </a:solidFill>
                <a:latin typeface="Arial"/>
                <a:cs typeface="Arial"/>
              </a:rPr>
              <a:t>1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4.806-68,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2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neste</a:t>
            </a:r>
            <a:r>
              <a:rPr sz="850" spc="11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40" dirty="0">
                <a:solidFill>
                  <a:srgbClr val="3F4644"/>
                </a:solidFill>
                <a:latin typeface="Arial"/>
                <a:cs typeface="Arial"/>
              </a:rPr>
              <a:t>ato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denominado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25" dirty="0">
                <a:solidFill>
                  <a:srgbClr val="3F4644"/>
                </a:solidFill>
                <a:latin typeface="Arial"/>
                <a:cs typeface="Arial"/>
              </a:rPr>
              <a:t>CONTRATAD</a:t>
            </a:r>
            <a:r>
              <a:rPr sz="850" spc="50" dirty="0">
                <a:solidFill>
                  <a:srgbClr val="3F4644"/>
                </a:solidFill>
                <a:latin typeface="Arial"/>
                <a:cs typeface="Arial"/>
              </a:rPr>
              <a:t>O</a:t>
            </a:r>
            <a:r>
              <a:rPr sz="850" spc="229" dirty="0">
                <a:solidFill>
                  <a:srgbClr val="546060"/>
                </a:solidFill>
                <a:latin typeface="Arial"/>
                <a:cs typeface="Arial"/>
              </a:rPr>
              <a:t>,</a:t>
            </a:r>
            <a:r>
              <a:rPr sz="850" dirty="0">
                <a:solidFill>
                  <a:srgbClr val="546060"/>
                </a:solidFill>
                <a:latin typeface="Arial"/>
                <a:cs typeface="Arial"/>
              </a:rPr>
              <a:t> </a:t>
            </a:r>
            <a:r>
              <a:rPr sz="850" spc="35" dirty="0">
                <a:solidFill>
                  <a:srgbClr val="546060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ajustam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9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e</a:t>
            </a:r>
            <a:r>
              <a:rPr sz="850" spc="11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acordam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7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entre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8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3F4644"/>
                </a:solidFill>
                <a:latin typeface="Arial"/>
                <a:cs typeface="Arial"/>
              </a:rPr>
              <a:t>si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9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5" dirty="0">
                <a:solidFill>
                  <a:srgbClr val="3F4644"/>
                </a:solidFill>
                <a:latin typeface="Arial"/>
                <a:cs typeface="Arial"/>
              </a:rPr>
              <a:t>o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9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presente</a:t>
            </a:r>
            <a:r>
              <a:rPr sz="850" spc="8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950" b="1" spc="-60" dirty="0">
                <a:solidFill>
                  <a:srgbClr val="313634"/>
                </a:solidFill>
                <a:latin typeface="Times New Roman"/>
                <a:cs typeface="Times New Roman"/>
              </a:rPr>
              <a:t>TERMO</a:t>
            </a:r>
            <a:r>
              <a:rPr sz="950" b="1" spc="114" dirty="0">
                <a:solidFill>
                  <a:srgbClr val="313634"/>
                </a:solidFill>
                <a:latin typeface="Times New Roman"/>
                <a:cs typeface="Times New Roman"/>
              </a:rPr>
              <a:t> </a:t>
            </a:r>
            <a:r>
              <a:rPr sz="950" b="1" spc="-25" dirty="0">
                <a:solidFill>
                  <a:srgbClr val="313634"/>
                </a:solidFill>
                <a:latin typeface="Times New Roman"/>
                <a:cs typeface="Times New Roman"/>
              </a:rPr>
              <a:t>ADITIVO</a:t>
            </a:r>
            <a:r>
              <a:rPr sz="950" b="1" dirty="0">
                <a:solidFill>
                  <a:srgbClr val="313634"/>
                </a:solidFill>
                <a:latin typeface="Times New Roman"/>
                <a:cs typeface="Times New Roman"/>
              </a:rPr>
              <a:t> </a:t>
            </a:r>
            <a:r>
              <a:rPr sz="950" b="1" spc="-10" dirty="0">
                <a:solidFill>
                  <a:srgbClr val="313634"/>
                </a:solidFill>
                <a:latin typeface="Times New Roman"/>
                <a:cs typeface="Times New Roman"/>
              </a:rPr>
              <a:t> </a:t>
            </a:r>
            <a:r>
              <a:rPr sz="950" b="1" spc="70" dirty="0">
                <a:solidFill>
                  <a:srgbClr val="313634"/>
                </a:solidFill>
                <a:latin typeface="Times New Roman"/>
                <a:cs typeface="Times New Roman"/>
              </a:rPr>
              <a:t>Nº</a:t>
            </a:r>
            <a:r>
              <a:rPr sz="950" b="1" spc="30" dirty="0">
                <a:solidFill>
                  <a:srgbClr val="313634"/>
                </a:solidFill>
                <a:latin typeface="Times New Roman"/>
                <a:cs typeface="Times New Roman"/>
              </a:rPr>
              <a:t> </a:t>
            </a:r>
            <a:r>
              <a:rPr sz="1000" b="1" spc="105" dirty="0">
                <a:solidFill>
                  <a:srgbClr val="313634"/>
                </a:solidFill>
                <a:latin typeface="Times New Roman"/>
                <a:cs typeface="Times New Roman"/>
              </a:rPr>
              <a:t>01</a:t>
            </a:r>
            <a:r>
              <a:rPr sz="1000" b="1" spc="-5" dirty="0">
                <a:solidFill>
                  <a:srgbClr val="313634"/>
                </a:solidFill>
                <a:latin typeface="Times New Roman"/>
                <a:cs typeface="Times New Roman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ao</a:t>
            </a:r>
            <a:r>
              <a:rPr sz="850" spc="5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contrato</a:t>
            </a:r>
            <a:r>
              <a:rPr sz="850" spc="8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5" dirty="0">
                <a:solidFill>
                  <a:srgbClr val="3F4644"/>
                </a:solidFill>
                <a:latin typeface="Arial"/>
                <a:cs typeface="Arial"/>
              </a:rPr>
              <a:t>em</a:t>
            </a:r>
            <a:r>
              <a:rPr sz="850" spc="6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anexo,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10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mediante</a:t>
            </a:r>
            <a:r>
              <a:rPr sz="850" spc="11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5" dirty="0">
                <a:solidFill>
                  <a:srgbClr val="3F4644"/>
                </a:solidFill>
                <a:latin typeface="Arial"/>
                <a:cs typeface="Arial"/>
              </a:rPr>
              <a:t>as</a:t>
            </a:r>
            <a:r>
              <a:rPr sz="850" spc="3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cláusulas</a:t>
            </a:r>
            <a:r>
              <a:rPr sz="850" spc="11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e</a:t>
            </a:r>
            <a:r>
              <a:rPr sz="850" spc="4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con</a:t>
            </a:r>
            <a:r>
              <a:rPr sz="850" spc="75" dirty="0">
                <a:solidFill>
                  <a:srgbClr val="3F4644"/>
                </a:solidFill>
                <a:latin typeface="Arial"/>
                <a:cs typeface="Arial"/>
              </a:rPr>
              <a:t>d</a:t>
            </a:r>
            <a:r>
              <a:rPr sz="850" spc="-35" dirty="0">
                <a:solidFill>
                  <a:srgbClr val="546060"/>
                </a:solidFill>
                <a:latin typeface="Arial"/>
                <a:cs typeface="Arial"/>
              </a:rPr>
              <a:t>i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ções</a:t>
            </a:r>
            <a:r>
              <a:rPr sz="850" spc="7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seguintes:</a:t>
            </a:r>
            <a:endParaRPr sz="8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sz="95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</a:pPr>
            <a:r>
              <a:rPr sz="950" b="1" spc="-70" dirty="0">
                <a:solidFill>
                  <a:srgbClr val="3F4644"/>
                </a:solidFill>
                <a:latin typeface="Times New Roman"/>
                <a:cs typeface="Times New Roman"/>
              </a:rPr>
              <a:t>CLÁUSULA </a:t>
            </a:r>
            <a:r>
              <a:rPr sz="950" b="1" spc="-60" dirty="0">
                <a:solidFill>
                  <a:srgbClr val="3F4644"/>
                </a:solidFill>
                <a:latin typeface="Times New Roman"/>
                <a:cs typeface="Times New Roman"/>
              </a:rPr>
              <a:t> </a:t>
            </a:r>
            <a:r>
              <a:rPr sz="950" b="1" spc="-25" dirty="0">
                <a:solidFill>
                  <a:srgbClr val="313634"/>
                </a:solidFill>
                <a:latin typeface="Times New Roman"/>
                <a:cs typeface="Times New Roman"/>
              </a:rPr>
              <a:t>PRIMEIRA</a:t>
            </a:r>
            <a:r>
              <a:rPr sz="950" b="1" spc="80" dirty="0">
                <a:solidFill>
                  <a:srgbClr val="313634"/>
                </a:solidFill>
                <a:latin typeface="Times New Roman"/>
                <a:cs typeface="Times New Roman"/>
              </a:rPr>
              <a:t> </a:t>
            </a:r>
            <a:r>
              <a:rPr sz="950" b="1" spc="370" dirty="0">
                <a:solidFill>
                  <a:srgbClr val="313634"/>
                </a:solidFill>
                <a:latin typeface="Times New Roman"/>
                <a:cs typeface="Times New Roman"/>
              </a:rPr>
              <a:t>-</a:t>
            </a:r>
            <a:r>
              <a:rPr sz="950" b="1" spc="-60" dirty="0">
                <a:solidFill>
                  <a:srgbClr val="313634"/>
                </a:solidFill>
                <a:latin typeface="Times New Roman"/>
                <a:cs typeface="Times New Roman"/>
              </a:rPr>
              <a:t> </a:t>
            </a:r>
            <a:r>
              <a:rPr sz="950" b="1" spc="-35" dirty="0">
                <a:solidFill>
                  <a:srgbClr val="313634"/>
                </a:solidFill>
                <a:latin typeface="Times New Roman"/>
                <a:cs typeface="Times New Roman"/>
              </a:rPr>
              <a:t>VIGÊNCIA</a:t>
            </a:r>
            <a:endParaRPr sz="950">
              <a:latin typeface="Times New Roman"/>
              <a:cs typeface="Times New Roman"/>
            </a:endParaRPr>
          </a:p>
          <a:p>
            <a:pPr marL="18415" marR="35560" indent="2540" algn="just">
              <a:lnSpc>
                <a:spcPct val="109400"/>
              </a:lnSpc>
              <a:spcBef>
                <a:spcPts val="25"/>
              </a:spcBef>
            </a:pPr>
            <a:r>
              <a:rPr sz="850" spc="-50" dirty="0">
                <a:solidFill>
                  <a:srgbClr val="3F4644"/>
                </a:solidFill>
                <a:latin typeface="Arial"/>
                <a:cs typeface="Arial"/>
              </a:rPr>
              <a:t>F</a:t>
            </a:r>
            <a:r>
              <a:rPr sz="850" spc="-15" dirty="0">
                <a:solidFill>
                  <a:srgbClr val="546060"/>
                </a:solidFill>
                <a:latin typeface="Arial"/>
                <a:cs typeface="Arial"/>
              </a:rPr>
              <a:t>i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ca</a:t>
            </a:r>
            <a:r>
              <a:rPr sz="850" spc="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prorrogado </a:t>
            </a:r>
            <a:r>
              <a:rPr sz="850" spc="35" dirty="0">
                <a:solidFill>
                  <a:srgbClr val="3F4644"/>
                </a:solidFill>
                <a:latin typeface="Arial"/>
                <a:cs typeface="Arial"/>
              </a:rPr>
              <a:t>o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contrato,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vigorando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12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por 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mais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5" dirty="0">
                <a:solidFill>
                  <a:srgbClr val="3F4644"/>
                </a:solidFill>
                <a:latin typeface="Arial"/>
                <a:cs typeface="Arial"/>
              </a:rPr>
              <a:t>7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(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sete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)</a:t>
            </a:r>
            <a:r>
              <a:rPr sz="850" spc="6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meses, </a:t>
            </a:r>
            <a:r>
              <a:rPr sz="850" spc="-5" dirty="0">
                <a:solidFill>
                  <a:srgbClr val="3F4644"/>
                </a:solidFill>
                <a:latin typeface="Arial"/>
                <a:cs typeface="Arial"/>
              </a:rPr>
              <a:t>a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contar</a:t>
            </a:r>
            <a:r>
              <a:rPr sz="850" spc="8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5" dirty="0">
                <a:solidFill>
                  <a:srgbClr val="3F4644"/>
                </a:solidFill>
                <a:latin typeface="Arial"/>
                <a:cs typeface="Arial"/>
              </a:rPr>
              <a:t>da</a:t>
            </a:r>
            <a:r>
              <a:rPr sz="850" spc="5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data</a:t>
            </a:r>
            <a:r>
              <a:rPr sz="850" spc="6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de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 assinatura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40" dirty="0">
                <a:solidFill>
                  <a:srgbClr val="3F4644"/>
                </a:solidFill>
                <a:latin typeface="Arial"/>
                <a:cs typeface="Arial"/>
              </a:rPr>
              <a:t>por</a:t>
            </a:r>
            <a:r>
              <a:rPr sz="850" spc="9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ambas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10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5" dirty="0">
                <a:solidFill>
                  <a:srgbClr val="3F4644"/>
                </a:solidFill>
                <a:latin typeface="Arial"/>
                <a:cs typeface="Arial"/>
              </a:rPr>
              <a:t>as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9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partes,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8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podendo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8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ser </a:t>
            </a:r>
            <a:r>
              <a:rPr sz="850" spc="-6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prorrogados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2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nos</a:t>
            </a:r>
            <a:r>
              <a:rPr sz="850" spc="5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termos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9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da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4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Lei</a:t>
            </a:r>
            <a:r>
              <a:rPr sz="850" spc="8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95" dirty="0">
                <a:solidFill>
                  <a:srgbClr val="3F4644"/>
                </a:solidFill>
                <a:latin typeface="Arial"/>
                <a:cs typeface="Arial"/>
              </a:rPr>
              <a:t>n°</a:t>
            </a:r>
            <a:r>
              <a:rPr sz="850" spc="7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8.666/93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3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e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10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alterações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posteriores.</a:t>
            </a:r>
            <a:endParaRPr sz="8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"/>
              </a:spcBef>
            </a:pPr>
            <a:endParaRPr sz="900">
              <a:latin typeface="Times New Roman"/>
              <a:cs typeface="Times New Roman"/>
            </a:endParaRPr>
          </a:p>
          <a:p>
            <a:pPr marL="15240" marR="29209" indent="2540" algn="just">
              <a:lnSpc>
                <a:spcPct val="104700"/>
              </a:lnSpc>
            </a:pPr>
            <a:r>
              <a:rPr sz="950" b="1" spc="-70" dirty="0">
                <a:solidFill>
                  <a:srgbClr val="3F4644"/>
                </a:solidFill>
                <a:latin typeface="Times New Roman"/>
                <a:cs typeface="Times New Roman"/>
              </a:rPr>
              <a:t>CLÁUSULA</a:t>
            </a:r>
            <a:r>
              <a:rPr sz="950" b="1" spc="85" dirty="0">
                <a:solidFill>
                  <a:srgbClr val="3F4644"/>
                </a:solidFill>
                <a:latin typeface="Times New Roman"/>
                <a:cs typeface="Times New Roman"/>
              </a:rPr>
              <a:t> </a:t>
            </a:r>
            <a:r>
              <a:rPr sz="950" b="1" spc="-35" dirty="0">
                <a:solidFill>
                  <a:srgbClr val="313634"/>
                </a:solidFill>
                <a:latin typeface="Times New Roman"/>
                <a:cs typeface="Times New Roman"/>
              </a:rPr>
              <a:t>SEGUN</a:t>
            </a:r>
            <a:r>
              <a:rPr sz="950" b="1" spc="-100" dirty="0">
                <a:solidFill>
                  <a:srgbClr val="313634"/>
                </a:solidFill>
                <a:latin typeface="Times New Roman"/>
                <a:cs typeface="Times New Roman"/>
              </a:rPr>
              <a:t> </a:t>
            </a:r>
            <a:r>
              <a:rPr sz="950" b="1" spc="-65" dirty="0">
                <a:solidFill>
                  <a:srgbClr val="313634"/>
                </a:solidFill>
                <a:latin typeface="Times New Roman"/>
                <a:cs typeface="Times New Roman"/>
              </a:rPr>
              <a:t>DA</a:t>
            </a:r>
            <a:r>
              <a:rPr sz="950" b="1" spc="-30" dirty="0">
                <a:solidFill>
                  <a:srgbClr val="313634"/>
                </a:solidFill>
                <a:latin typeface="Times New Roman"/>
                <a:cs typeface="Times New Roman"/>
              </a:rPr>
              <a:t> </a:t>
            </a:r>
            <a:r>
              <a:rPr sz="950" b="1" spc="290" dirty="0">
                <a:solidFill>
                  <a:srgbClr val="313634"/>
                </a:solidFill>
                <a:latin typeface="Times New Roman"/>
                <a:cs typeface="Times New Roman"/>
              </a:rPr>
              <a:t>-</a:t>
            </a:r>
            <a:r>
              <a:rPr sz="950" b="1" spc="-50" dirty="0">
                <a:solidFill>
                  <a:srgbClr val="313634"/>
                </a:solidFill>
                <a:latin typeface="Times New Roman"/>
                <a:cs typeface="Times New Roman"/>
              </a:rPr>
              <a:t> 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Permanecem</a:t>
            </a:r>
            <a:r>
              <a:rPr sz="850" spc="4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5" dirty="0">
                <a:solidFill>
                  <a:srgbClr val="3F4644"/>
                </a:solidFill>
                <a:latin typeface="Arial"/>
                <a:cs typeface="Arial"/>
              </a:rPr>
              <a:t>em</a:t>
            </a:r>
            <a:r>
              <a:rPr sz="850" spc="-3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313634"/>
                </a:solidFill>
                <a:latin typeface="Arial"/>
                <a:cs typeface="Arial"/>
              </a:rPr>
              <a:t>vigor </a:t>
            </a:r>
            <a:r>
              <a:rPr sz="850" spc="-5" dirty="0">
                <a:solidFill>
                  <a:srgbClr val="3F4644"/>
                </a:solidFill>
                <a:latin typeface="Arial"/>
                <a:cs typeface="Arial"/>
              </a:rPr>
              <a:t>as</a:t>
            </a:r>
            <a:r>
              <a:rPr sz="850" spc="-1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demais</a:t>
            </a:r>
            <a:r>
              <a:rPr sz="850" spc="4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cláusulas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40" dirty="0">
                <a:solidFill>
                  <a:srgbClr val="3F4644"/>
                </a:solidFill>
                <a:latin typeface="Arial"/>
                <a:cs typeface="Arial"/>
              </a:rPr>
              <a:t>do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Contrato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de</a:t>
            </a:r>
            <a:r>
              <a:rPr sz="850" spc="5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Prestação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de</a:t>
            </a:r>
            <a:r>
              <a:rPr sz="850" spc="7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Serviço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s</a:t>
            </a:r>
            <a:r>
              <a:rPr sz="850" spc="229" dirty="0">
                <a:solidFill>
                  <a:srgbClr val="546060"/>
                </a:solidFill>
                <a:latin typeface="Arial"/>
                <a:cs typeface="Arial"/>
              </a:rPr>
              <a:t>,</a:t>
            </a:r>
            <a:r>
              <a:rPr sz="850" spc="-114" dirty="0">
                <a:solidFill>
                  <a:srgbClr val="546060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não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alteradas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114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no</a:t>
            </a:r>
            <a:r>
              <a:rPr sz="850" spc="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presente</a:t>
            </a:r>
            <a:r>
              <a:rPr sz="850" spc="8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instrumento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jurídico.</a:t>
            </a:r>
            <a:endParaRPr sz="8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33020" indent="5715" algn="just">
              <a:lnSpc>
                <a:spcPct val="109400"/>
              </a:lnSpc>
            </a:pPr>
            <a:r>
              <a:rPr sz="850" spc="-75" dirty="0">
                <a:solidFill>
                  <a:srgbClr val="3F4644"/>
                </a:solidFill>
                <a:latin typeface="Arial"/>
                <a:cs typeface="Arial"/>
              </a:rPr>
              <a:t>E</a:t>
            </a:r>
            <a:r>
              <a:rPr sz="850" spc="4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p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o</a:t>
            </a:r>
            <a:r>
              <a:rPr sz="850" spc="60" dirty="0">
                <a:solidFill>
                  <a:srgbClr val="546060"/>
                </a:solidFill>
                <a:latin typeface="Arial"/>
                <a:cs typeface="Arial"/>
              </a:rPr>
              <a:t>r</a:t>
            </a:r>
            <a:r>
              <a:rPr sz="850" spc="-15" dirty="0">
                <a:solidFill>
                  <a:srgbClr val="546060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estarem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justos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114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e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acordados,</a:t>
            </a:r>
            <a:r>
              <a:rPr sz="850" spc="10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5" dirty="0">
                <a:solidFill>
                  <a:srgbClr val="3F4644"/>
                </a:solidFill>
                <a:latin typeface="Arial"/>
                <a:cs typeface="Arial"/>
              </a:rPr>
              <a:t>as</a:t>
            </a:r>
            <a:r>
              <a:rPr sz="850" spc="5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partes</a:t>
            </a:r>
            <a:r>
              <a:rPr sz="850" spc="-1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firmam</a:t>
            </a:r>
            <a:r>
              <a:rPr sz="850" spc="10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5" dirty="0">
                <a:solidFill>
                  <a:srgbClr val="3F4644"/>
                </a:solidFill>
                <a:latin typeface="Arial"/>
                <a:cs typeface="Arial"/>
              </a:rPr>
              <a:t>o</a:t>
            </a:r>
            <a:r>
              <a:rPr sz="850" spc="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presente</a:t>
            </a:r>
            <a:r>
              <a:rPr sz="850" spc="6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instrumento</a:t>
            </a:r>
            <a:r>
              <a:rPr sz="850" spc="114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em</a:t>
            </a:r>
            <a:r>
              <a:rPr sz="850" spc="6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02</a:t>
            </a:r>
            <a:r>
              <a:rPr sz="850" spc="6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(dua</a:t>
            </a:r>
            <a:r>
              <a:rPr sz="850" spc="45" dirty="0">
                <a:solidFill>
                  <a:srgbClr val="3F4644"/>
                </a:solidFill>
                <a:latin typeface="Arial"/>
                <a:cs typeface="Arial"/>
              </a:rPr>
              <a:t>s</a:t>
            </a:r>
            <a:r>
              <a:rPr sz="850" spc="65" dirty="0">
                <a:solidFill>
                  <a:srgbClr val="546060"/>
                </a:solidFill>
                <a:latin typeface="Arial"/>
                <a:cs typeface="Arial"/>
              </a:rPr>
              <a:t>)</a:t>
            </a:r>
            <a:r>
              <a:rPr sz="850" spc="-15" dirty="0">
                <a:solidFill>
                  <a:srgbClr val="546060"/>
                </a:solidFill>
                <a:latin typeface="Arial"/>
                <a:cs typeface="Arial"/>
              </a:rPr>
              <a:t> </a:t>
            </a:r>
            <a:r>
              <a:rPr sz="850" spc="95" dirty="0">
                <a:solidFill>
                  <a:srgbClr val="3F4644"/>
                </a:solidFill>
                <a:latin typeface="Arial"/>
                <a:cs typeface="Arial"/>
              </a:rPr>
              <a:t>v</a:t>
            </a:r>
            <a:r>
              <a:rPr sz="850" spc="-35" dirty="0">
                <a:solidFill>
                  <a:srgbClr val="546060"/>
                </a:solidFill>
                <a:latin typeface="Arial"/>
                <a:cs typeface="Arial"/>
              </a:rPr>
              <a:t>i</a:t>
            </a:r>
            <a:r>
              <a:rPr sz="850" spc="-5" dirty="0">
                <a:solidFill>
                  <a:srgbClr val="3F4644"/>
                </a:solidFill>
                <a:latin typeface="Arial"/>
                <a:cs typeface="Arial"/>
              </a:rPr>
              <a:t>as 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de</a:t>
            </a:r>
            <a:r>
              <a:rPr sz="850" spc="9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35" dirty="0">
                <a:solidFill>
                  <a:srgbClr val="546060"/>
                </a:solidFill>
                <a:latin typeface="Arial"/>
                <a:cs typeface="Arial"/>
              </a:rPr>
              <a:t>i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gual</a:t>
            </a:r>
            <a:r>
              <a:rPr sz="850" spc="7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teor</a:t>
            </a:r>
            <a:r>
              <a:rPr sz="850" spc="8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e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5" dirty="0">
                <a:solidFill>
                  <a:srgbClr val="3F4644"/>
                </a:solidFill>
                <a:latin typeface="Arial"/>
                <a:cs typeface="Arial"/>
              </a:rPr>
              <a:t>forma,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114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para</a:t>
            </a:r>
            <a:r>
              <a:rPr sz="850" spc="9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45" dirty="0">
                <a:solidFill>
                  <a:srgbClr val="3F4644"/>
                </a:solidFill>
                <a:latin typeface="Arial"/>
                <a:cs typeface="Arial"/>
              </a:rPr>
              <a:t>um</a:t>
            </a:r>
            <a:r>
              <a:rPr sz="850" spc="6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só</a:t>
            </a:r>
            <a:r>
              <a:rPr sz="850" spc="6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efeito</a:t>
            </a:r>
            <a:r>
              <a:rPr sz="850" spc="9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13634"/>
                </a:solidFill>
                <a:latin typeface="Arial"/>
                <a:cs typeface="Arial"/>
              </a:rPr>
              <a:t>legal.</a:t>
            </a:r>
            <a:endParaRPr sz="8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80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  <a:spcBef>
                <a:spcPts val="465"/>
              </a:spcBef>
            </a:pPr>
            <a:r>
              <a:rPr sz="850" spc="-5" dirty="0">
                <a:solidFill>
                  <a:srgbClr val="3F4644"/>
                </a:solidFill>
                <a:latin typeface="Arial"/>
                <a:cs typeface="Arial"/>
              </a:rPr>
              <a:t>Belo</a:t>
            </a:r>
            <a:r>
              <a:rPr sz="850" spc="9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5" dirty="0">
                <a:solidFill>
                  <a:srgbClr val="3F4644"/>
                </a:solidFill>
                <a:latin typeface="Arial"/>
                <a:cs typeface="Arial"/>
              </a:rPr>
              <a:t>Hor</a:t>
            </a:r>
            <a:r>
              <a:rPr sz="850" spc="-55" dirty="0">
                <a:solidFill>
                  <a:srgbClr val="3F4644"/>
                </a:solidFill>
                <a:latin typeface="Arial"/>
                <a:cs typeface="Arial"/>
              </a:rPr>
              <a:t>i</a:t>
            </a:r>
            <a:r>
              <a:rPr sz="850" spc="0" dirty="0">
                <a:solidFill>
                  <a:srgbClr val="546060"/>
                </a:solidFill>
                <a:latin typeface="Arial"/>
                <a:cs typeface="Arial"/>
              </a:rPr>
              <a:t>z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onte,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9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20" dirty="0">
                <a:solidFill>
                  <a:srgbClr val="3F4644"/>
                </a:solidFill>
                <a:latin typeface="Arial"/>
                <a:cs typeface="Arial"/>
              </a:rPr>
              <a:t>1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4</a:t>
            </a:r>
            <a:r>
              <a:rPr sz="850" spc="6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de</a:t>
            </a:r>
            <a:r>
              <a:rPr sz="850" spc="10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março</a:t>
            </a:r>
            <a:r>
              <a:rPr sz="850" spc="6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de</a:t>
            </a:r>
            <a:r>
              <a:rPr sz="850" spc="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45" dirty="0">
                <a:solidFill>
                  <a:srgbClr val="3F4644"/>
                </a:solidFill>
                <a:latin typeface="Arial"/>
                <a:cs typeface="Arial"/>
              </a:rPr>
              <a:t>20</a:t>
            </a:r>
            <a:r>
              <a:rPr sz="850" spc="-15" dirty="0">
                <a:solidFill>
                  <a:srgbClr val="3F4644"/>
                </a:solidFill>
                <a:latin typeface="Arial"/>
                <a:cs typeface="Arial"/>
              </a:rPr>
              <a:t>1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6.</a:t>
            </a:r>
            <a:endParaRPr sz="8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503229" y="6001660"/>
            <a:ext cx="3519170" cy="774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56435" marR="5080" indent="-98425">
              <a:lnSpc>
                <a:spcPct val="111700"/>
              </a:lnSpc>
            </a:pPr>
            <a:r>
              <a:rPr sz="850" spc="-20" dirty="0">
                <a:solidFill>
                  <a:srgbClr val="3F4644"/>
                </a:solidFill>
                <a:latin typeface="Arial"/>
                <a:cs typeface="Arial"/>
              </a:rPr>
              <a:t>F</a:t>
            </a:r>
            <a:r>
              <a:rPr sz="850" spc="-11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35" dirty="0">
                <a:solidFill>
                  <a:srgbClr val="3F4644"/>
                </a:solidFill>
                <a:latin typeface="Arial"/>
                <a:cs typeface="Arial"/>
              </a:rPr>
              <a:t>'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 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35" dirty="0">
                <a:solidFill>
                  <a:srgbClr val="3F4644"/>
                </a:solidFill>
                <a:latin typeface="Arial"/>
                <a:cs typeface="Arial"/>
              </a:rPr>
              <a:t>o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13634"/>
                </a:solidFill>
                <a:latin typeface="Arial"/>
                <a:cs typeface="Arial"/>
              </a:rPr>
              <a:t>Antônio</a:t>
            </a:r>
            <a:r>
              <a:rPr sz="850" dirty="0">
                <a:solidFill>
                  <a:srgbClr val="313634"/>
                </a:solidFill>
                <a:latin typeface="Arial"/>
                <a:cs typeface="Arial"/>
              </a:rPr>
              <a:t> </a:t>
            </a:r>
            <a:r>
              <a:rPr sz="850" spc="-110" dirty="0">
                <a:solidFill>
                  <a:srgbClr val="313634"/>
                </a:solidFill>
                <a:latin typeface="Arial"/>
                <a:cs typeface="Arial"/>
              </a:rPr>
              <a:t> 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de</a:t>
            </a:r>
            <a:r>
              <a:rPr sz="850" spc="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Carvalho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Viagens</a:t>
            </a:r>
            <a:r>
              <a:rPr sz="850" spc="9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e</a:t>
            </a: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40" dirty="0">
                <a:solidFill>
                  <a:srgbClr val="3F4644"/>
                </a:solidFill>
                <a:latin typeface="Arial"/>
                <a:cs typeface="Arial"/>
              </a:rPr>
              <a:t>Tu</a:t>
            </a:r>
            <a:r>
              <a:rPr sz="850" spc="80" dirty="0">
                <a:solidFill>
                  <a:srgbClr val="3F4644"/>
                </a:solidFill>
                <a:latin typeface="Arial"/>
                <a:cs typeface="Arial"/>
              </a:rPr>
              <a:t>r</a:t>
            </a:r>
            <a:r>
              <a:rPr sz="850" spc="-15" dirty="0">
                <a:solidFill>
                  <a:srgbClr val="546060"/>
                </a:solidFill>
                <a:latin typeface="Arial"/>
                <a:cs typeface="Arial"/>
              </a:rPr>
              <a:t>i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smo</a:t>
            </a:r>
            <a:r>
              <a:rPr sz="850" spc="10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20" dirty="0">
                <a:solidFill>
                  <a:srgbClr val="3F4644"/>
                </a:solidFill>
                <a:latin typeface="Arial"/>
                <a:cs typeface="Arial"/>
              </a:rPr>
              <a:t>LTDA</a:t>
            </a:r>
            <a:r>
              <a:rPr sz="850" spc="7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45" dirty="0">
                <a:solidFill>
                  <a:srgbClr val="3F4644"/>
                </a:solidFill>
                <a:latin typeface="Arial"/>
                <a:cs typeface="Arial"/>
              </a:rPr>
              <a:t>-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12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45" dirty="0">
                <a:solidFill>
                  <a:srgbClr val="3F4644"/>
                </a:solidFill>
                <a:latin typeface="Arial"/>
                <a:cs typeface="Arial"/>
              </a:rPr>
              <a:t>ME</a:t>
            </a:r>
            <a:endParaRPr sz="8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90"/>
              </a:spcBef>
            </a:pPr>
            <a:r>
              <a:rPr sz="1150" i="1" spc="-175" dirty="0">
                <a:solidFill>
                  <a:srgbClr val="B8C8D8"/>
                </a:solidFill>
                <a:latin typeface="Arial"/>
                <a:cs typeface="Arial"/>
              </a:rPr>
              <a:t>/,,..---</a:t>
            </a:r>
            <a:r>
              <a:rPr sz="1150" i="1" spc="-215" dirty="0">
                <a:solidFill>
                  <a:srgbClr val="B8C8D8"/>
                </a:solidFill>
                <a:latin typeface="Arial"/>
                <a:cs typeface="Arial"/>
              </a:rPr>
              <a:t> </a:t>
            </a:r>
            <a:r>
              <a:rPr sz="750" i="1" spc="375" baseline="72222" dirty="0">
                <a:solidFill>
                  <a:srgbClr val="B8C8D8"/>
                </a:solidFill>
                <a:latin typeface="Times New Roman"/>
                <a:cs typeface="Times New Roman"/>
              </a:rPr>
              <a:t>/</a:t>
            </a:r>
            <a:endParaRPr sz="750" baseline="72222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595804" y="7234349"/>
            <a:ext cx="1561465" cy="732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67690">
              <a:lnSpc>
                <a:spcPct val="100000"/>
              </a:lnSpc>
            </a:pPr>
            <a:r>
              <a:rPr sz="7050" i="1" spc="427" baseline="-33687" dirty="0">
                <a:solidFill>
                  <a:srgbClr val="7C8A8C"/>
                </a:solidFill>
                <a:latin typeface="Arial"/>
                <a:cs typeface="Arial"/>
              </a:rPr>
              <a:t>J</a:t>
            </a:r>
            <a:r>
              <a:rPr sz="7050" i="1" spc="-885" baseline="-33687" dirty="0">
                <a:solidFill>
                  <a:srgbClr val="697CB5"/>
                </a:solidFill>
                <a:latin typeface="Arial"/>
                <a:cs typeface="Arial"/>
              </a:rPr>
              <a:t>f</a:t>
            </a:r>
            <a:r>
              <a:rPr sz="7050" i="1" spc="-1027" baseline="-33687" dirty="0">
                <a:solidFill>
                  <a:srgbClr val="697CB5"/>
                </a:solidFill>
                <a:latin typeface="Arial"/>
                <a:cs typeface="Arial"/>
              </a:rPr>
              <a:t>/</a:t>
            </a:r>
            <a:r>
              <a:rPr sz="850" spc="-200" dirty="0">
                <a:solidFill>
                  <a:srgbClr val="3F4644"/>
                </a:solidFill>
                <a:latin typeface="Arial"/>
                <a:cs typeface="Arial"/>
              </a:rPr>
              <a:t>r</a:t>
            </a:r>
            <a:r>
              <a:rPr sz="7050" i="1" spc="-3209" baseline="-33687" dirty="0">
                <a:solidFill>
                  <a:srgbClr val="697CB5"/>
                </a:solidFill>
                <a:latin typeface="Arial"/>
                <a:cs typeface="Arial"/>
              </a:rPr>
              <a:t>c</a:t>
            </a:r>
            <a:r>
              <a:rPr sz="850" spc="30" dirty="0">
                <a:solidFill>
                  <a:srgbClr val="3F4644"/>
                </a:solidFill>
                <a:latin typeface="Arial"/>
                <a:cs typeface="Arial"/>
              </a:rPr>
              <a:t>es</a:t>
            </a:r>
            <a:r>
              <a:rPr sz="850" spc="-45" dirty="0">
                <a:solidFill>
                  <a:srgbClr val="3F4644"/>
                </a:solidFill>
                <a:latin typeface="Arial"/>
                <a:cs typeface="Arial"/>
              </a:rPr>
              <a:t>i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dente</a:t>
            </a:r>
            <a:endParaRPr sz="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675"/>
              </a:spcBef>
            </a:pPr>
            <a:r>
              <a:rPr sz="850" spc="65" dirty="0">
                <a:solidFill>
                  <a:srgbClr val="3F4644"/>
                </a:solidFill>
                <a:latin typeface="Arial"/>
                <a:cs typeface="Arial"/>
              </a:rPr>
              <a:t>T</a:t>
            </a:r>
            <a:r>
              <a:rPr sz="850" spc="10" dirty="0">
                <a:solidFill>
                  <a:srgbClr val="546060"/>
                </a:solidFill>
                <a:latin typeface="Arial"/>
                <a:cs typeface="Arial"/>
              </a:rPr>
              <a:t>es</a:t>
            </a:r>
            <a:r>
              <a:rPr sz="850" spc="30" dirty="0">
                <a:solidFill>
                  <a:srgbClr val="546060"/>
                </a:solidFill>
                <a:latin typeface="Arial"/>
                <a:cs typeface="Arial"/>
              </a:rPr>
              <a:t>t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e</a:t>
            </a:r>
            <a:r>
              <a:rPr sz="850" spc="50" dirty="0">
                <a:solidFill>
                  <a:srgbClr val="546060"/>
                </a:solidFill>
                <a:latin typeface="Arial"/>
                <a:cs typeface="Arial"/>
              </a:rPr>
              <a:t>mu</a:t>
            </a:r>
            <a:r>
              <a:rPr sz="850" spc="35" dirty="0">
                <a:solidFill>
                  <a:srgbClr val="546060"/>
                </a:solidFill>
                <a:latin typeface="Arial"/>
                <a:cs typeface="Arial"/>
              </a:rPr>
              <a:t>n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ha</a:t>
            </a:r>
            <a:r>
              <a:rPr sz="850" spc="50" dirty="0">
                <a:solidFill>
                  <a:srgbClr val="3F4644"/>
                </a:solidFill>
                <a:latin typeface="Arial"/>
                <a:cs typeface="Arial"/>
              </a:rPr>
              <a:t>s</a:t>
            </a:r>
            <a:r>
              <a:rPr sz="850" spc="70" dirty="0">
                <a:solidFill>
                  <a:srgbClr val="546060"/>
                </a:solidFill>
                <a:latin typeface="Arial"/>
                <a:cs typeface="Arial"/>
              </a:rPr>
              <a:t>:</a:t>
            </a:r>
            <a:endParaRPr sz="8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369209" y="7141596"/>
            <a:ext cx="2647315" cy="411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02995">
              <a:lnSpc>
                <a:spcPct val="100000"/>
              </a:lnSpc>
            </a:pP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Lu</a:t>
            </a:r>
            <a:r>
              <a:rPr sz="850" spc="40" dirty="0">
                <a:solidFill>
                  <a:srgbClr val="3F4644"/>
                </a:solidFill>
                <a:latin typeface="Arial"/>
                <a:cs typeface="Arial"/>
              </a:rPr>
              <a:t>c</a:t>
            </a:r>
            <a:r>
              <a:rPr sz="850" spc="15" dirty="0">
                <a:solidFill>
                  <a:srgbClr val="546060"/>
                </a:solidFill>
                <a:latin typeface="Arial"/>
                <a:cs typeface="Arial"/>
              </a:rPr>
              <a:t>i6 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Aparecido</a:t>
            </a: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6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20" dirty="0">
                <a:solidFill>
                  <a:srgbClr val="3F4644"/>
                </a:solidFill>
                <a:latin typeface="Arial"/>
                <a:cs typeface="Arial"/>
              </a:rPr>
              <a:t>Sousa</a:t>
            </a:r>
            <a:r>
              <a:rPr sz="850" spc="114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3F4644"/>
                </a:solidFill>
                <a:latin typeface="Arial"/>
                <a:cs typeface="Arial"/>
              </a:rPr>
              <a:t>e</a:t>
            </a:r>
            <a:r>
              <a:rPr sz="850" spc="4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-30" dirty="0">
                <a:solidFill>
                  <a:srgbClr val="3F4644"/>
                </a:solidFill>
                <a:latin typeface="Arial"/>
                <a:cs typeface="Arial"/>
              </a:rPr>
              <a:t>S</a:t>
            </a:r>
            <a:r>
              <a:rPr sz="850" spc="10" dirty="0">
                <a:solidFill>
                  <a:srgbClr val="546060"/>
                </a:solidFill>
                <a:latin typeface="Arial"/>
                <a:cs typeface="Arial"/>
              </a:rPr>
              <a:t>i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lva</a:t>
            </a:r>
            <a:endParaRPr sz="850">
              <a:latin typeface="Arial"/>
              <a:cs typeface="Arial"/>
            </a:endParaRPr>
          </a:p>
          <a:p>
            <a:pPr marL="1644014">
              <a:lnSpc>
                <a:spcPct val="100000"/>
              </a:lnSpc>
              <a:spcBef>
                <a:spcPts val="95"/>
              </a:spcBef>
            </a:pP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Vice-Presidente</a:t>
            </a:r>
            <a:endParaRPr sz="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850" dirty="0">
                <a:solidFill>
                  <a:srgbClr val="3F4644"/>
                </a:solidFill>
                <a:latin typeface="Arial"/>
                <a:cs typeface="Arial"/>
              </a:rPr>
              <a:t>Mackenzie </a:t>
            </a:r>
            <a:r>
              <a:rPr sz="850" spc="-114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10" dirty="0">
                <a:solidFill>
                  <a:srgbClr val="3F4644"/>
                </a:solidFill>
                <a:latin typeface="Arial"/>
                <a:cs typeface="Arial"/>
              </a:rPr>
              <a:t>Esporte</a:t>
            </a:r>
            <a:r>
              <a:rPr sz="850" spc="6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850" spc="5" dirty="0">
                <a:solidFill>
                  <a:srgbClr val="3F4644"/>
                </a:solidFill>
                <a:latin typeface="Arial"/>
                <a:cs typeface="Arial"/>
              </a:rPr>
              <a:t>Clube</a:t>
            </a:r>
            <a:endParaRPr sz="85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601590" y="8495631"/>
            <a:ext cx="362585" cy="2724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540">
              <a:lnSpc>
                <a:spcPct val="107200"/>
              </a:lnSpc>
            </a:pP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Nome: </a:t>
            </a:r>
            <a:r>
              <a:rPr sz="850" spc="-65" dirty="0">
                <a:solidFill>
                  <a:srgbClr val="3F4644"/>
                </a:solidFill>
                <a:latin typeface="Arial"/>
                <a:cs typeface="Arial"/>
              </a:rPr>
              <a:t>CP</a:t>
            </a:r>
            <a:r>
              <a:rPr sz="850" spc="25" dirty="0">
                <a:solidFill>
                  <a:srgbClr val="3F4644"/>
                </a:solidFill>
                <a:latin typeface="Arial"/>
                <a:cs typeface="Arial"/>
              </a:rPr>
              <a:t>F</a:t>
            </a:r>
            <a:r>
              <a:rPr sz="850" spc="5" dirty="0">
                <a:solidFill>
                  <a:srgbClr val="546060"/>
                </a:solidFill>
                <a:latin typeface="Arial"/>
                <a:cs typeface="Arial"/>
              </a:rPr>
              <a:t>:</a:t>
            </a:r>
            <a:endParaRPr sz="8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245786" y="8504310"/>
            <a:ext cx="362585" cy="2724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540">
              <a:lnSpc>
                <a:spcPct val="107200"/>
              </a:lnSpc>
            </a:pPr>
            <a:r>
              <a:rPr sz="850" spc="15" dirty="0">
                <a:solidFill>
                  <a:srgbClr val="3F4644"/>
                </a:solidFill>
                <a:latin typeface="Arial"/>
                <a:cs typeface="Arial"/>
              </a:rPr>
              <a:t>Nome: </a:t>
            </a:r>
            <a:r>
              <a:rPr sz="850" spc="-40" dirty="0">
                <a:solidFill>
                  <a:srgbClr val="3F4644"/>
                </a:solidFill>
                <a:latin typeface="Arial"/>
                <a:cs typeface="Arial"/>
              </a:rPr>
              <a:t>CPF:</a:t>
            </a:r>
            <a:endParaRPr sz="8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780015" y="9051232"/>
            <a:ext cx="239395" cy="400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950" b="1" spc="-450" dirty="0">
                <a:solidFill>
                  <a:srgbClr val="3F4644"/>
                </a:solidFill>
                <a:latin typeface="Times New Roman"/>
                <a:cs typeface="Times New Roman"/>
              </a:rPr>
              <a:t>N</a:t>
            </a:r>
            <a:endParaRPr sz="295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135852" y="9101616"/>
            <a:ext cx="2145665" cy="2298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1905" algn="ctr">
              <a:lnSpc>
                <a:spcPts val="595"/>
              </a:lnSpc>
            </a:pPr>
            <a:r>
              <a:rPr sz="500" spc="-10" dirty="0">
                <a:solidFill>
                  <a:srgbClr val="546060"/>
                </a:solidFill>
                <a:latin typeface="Arial"/>
                <a:cs typeface="Arial"/>
              </a:rPr>
              <a:t>6</a:t>
            </a:r>
            <a:r>
              <a:rPr sz="500" spc="45" dirty="0">
                <a:solidFill>
                  <a:srgbClr val="647779"/>
                </a:solidFill>
                <a:latin typeface="Arial"/>
                <a:cs typeface="Arial"/>
              </a:rPr>
              <a:t>º</a:t>
            </a:r>
            <a:r>
              <a:rPr sz="500" spc="-5" dirty="0">
                <a:solidFill>
                  <a:srgbClr val="647779"/>
                </a:solidFill>
                <a:latin typeface="Arial"/>
                <a:cs typeface="Arial"/>
              </a:rPr>
              <a:t> </a:t>
            </a:r>
            <a:r>
              <a:rPr sz="500" spc="15" dirty="0">
                <a:solidFill>
                  <a:srgbClr val="546060"/>
                </a:solidFill>
                <a:latin typeface="Arial"/>
                <a:cs typeface="Arial"/>
              </a:rPr>
              <a:t>TABELIONATO</a:t>
            </a:r>
            <a:r>
              <a:rPr sz="500" dirty="0">
                <a:solidFill>
                  <a:srgbClr val="546060"/>
                </a:solidFill>
                <a:latin typeface="Arial"/>
                <a:cs typeface="Arial"/>
              </a:rPr>
              <a:t> </a:t>
            </a:r>
            <a:r>
              <a:rPr sz="500" spc="-60" dirty="0">
                <a:solidFill>
                  <a:srgbClr val="546060"/>
                </a:solidFill>
                <a:latin typeface="Arial"/>
                <a:cs typeface="Arial"/>
              </a:rPr>
              <a:t> </a:t>
            </a:r>
            <a:r>
              <a:rPr sz="500" spc="20" dirty="0">
                <a:solidFill>
                  <a:srgbClr val="546060"/>
                </a:solidFill>
                <a:latin typeface="Arial"/>
                <a:cs typeface="Arial"/>
              </a:rPr>
              <a:t>DE</a:t>
            </a:r>
            <a:r>
              <a:rPr sz="500" spc="5" dirty="0">
                <a:solidFill>
                  <a:srgbClr val="546060"/>
                </a:solidFill>
                <a:latin typeface="Arial"/>
                <a:cs typeface="Arial"/>
              </a:rPr>
              <a:t> </a:t>
            </a:r>
            <a:r>
              <a:rPr sz="500" spc="10" dirty="0">
                <a:solidFill>
                  <a:srgbClr val="546060"/>
                </a:solidFill>
                <a:latin typeface="Arial"/>
                <a:cs typeface="Arial"/>
              </a:rPr>
              <a:t>NOTAS</a:t>
            </a:r>
            <a:r>
              <a:rPr sz="500" spc="35" dirty="0">
                <a:solidFill>
                  <a:srgbClr val="546060"/>
                </a:solidFill>
                <a:latin typeface="Arial"/>
                <a:cs typeface="Arial"/>
              </a:rPr>
              <a:t> </a:t>
            </a:r>
            <a:r>
              <a:rPr sz="500" spc="30" dirty="0">
                <a:solidFill>
                  <a:srgbClr val="546060"/>
                </a:solidFill>
                <a:latin typeface="Arial"/>
                <a:cs typeface="Arial"/>
              </a:rPr>
              <a:t>DE</a:t>
            </a:r>
            <a:r>
              <a:rPr sz="500" spc="5" dirty="0">
                <a:solidFill>
                  <a:srgbClr val="546060"/>
                </a:solidFill>
                <a:latin typeface="Arial"/>
                <a:cs typeface="Arial"/>
              </a:rPr>
              <a:t> </a:t>
            </a:r>
            <a:r>
              <a:rPr sz="500" spc="30" dirty="0">
                <a:solidFill>
                  <a:srgbClr val="546060"/>
                </a:solidFill>
                <a:latin typeface="Arial"/>
                <a:cs typeface="Arial"/>
              </a:rPr>
              <a:t>BELO</a:t>
            </a:r>
            <a:r>
              <a:rPr sz="500" spc="20" dirty="0">
                <a:solidFill>
                  <a:srgbClr val="546060"/>
                </a:solidFill>
                <a:latin typeface="Arial"/>
                <a:cs typeface="Arial"/>
              </a:rPr>
              <a:t> H</a:t>
            </a:r>
            <a:r>
              <a:rPr sz="500" spc="15" dirty="0">
                <a:solidFill>
                  <a:srgbClr val="546060"/>
                </a:solidFill>
                <a:latin typeface="Arial"/>
                <a:cs typeface="Arial"/>
              </a:rPr>
              <a:t>O</a:t>
            </a:r>
            <a:r>
              <a:rPr sz="500" spc="40" dirty="0">
                <a:solidFill>
                  <a:srgbClr val="647779"/>
                </a:solidFill>
                <a:latin typeface="Arial"/>
                <a:cs typeface="Arial"/>
              </a:rPr>
              <a:t>R</a:t>
            </a:r>
            <a:r>
              <a:rPr sz="500" spc="-30" dirty="0">
                <a:solidFill>
                  <a:srgbClr val="647779"/>
                </a:solidFill>
                <a:latin typeface="Arial"/>
                <a:cs typeface="Arial"/>
              </a:rPr>
              <a:t>I</a:t>
            </a:r>
            <a:r>
              <a:rPr sz="500" spc="10" dirty="0">
                <a:solidFill>
                  <a:srgbClr val="546060"/>
                </a:solidFill>
                <a:latin typeface="Arial"/>
                <a:cs typeface="Arial"/>
              </a:rPr>
              <a:t>ZO</a:t>
            </a:r>
            <a:r>
              <a:rPr sz="500" spc="15" dirty="0">
                <a:solidFill>
                  <a:srgbClr val="546060"/>
                </a:solidFill>
                <a:latin typeface="Arial"/>
                <a:cs typeface="Arial"/>
              </a:rPr>
              <a:t>N</a:t>
            </a:r>
            <a:r>
              <a:rPr sz="500" spc="20" dirty="0">
                <a:solidFill>
                  <a:srgbClr val="647779"/>
                </a:solidFill>
                <a:latin typeface="Arial"/>
                <a:cs typeface="Arial"/>
              </a:rPr>
              <a:t>TE</a:t>
            </a:r>
            <a:endParaRPr sz="500">
              <a:latin typeface="Arial"/>
              <a:cs typeface="Arial"/>
            </a:endParaRPr>
          </a:p>
          <a:p>
            <a:pPr marL="689610">
              <a:lnSpc>
                <a:spcPts val="585"/>
              </a:lnSpc>
            </a:pPr>
            <a:r>
              <a:rPr sz="500" b="1" spc="-10" dirty="0">
                <a:solidFill>
                  <a:srgbClr val="7C8A8C"/>
                </a:solidFill>
                <a:latin typeface="Arial"/>
                <a:cs typeface="Arial"/>
              </a:rPr>
              <a:t>Tabeliã</a:t>
            </a:r>
            <a:r>
              <a:rPr sz="500" b="1" spc="45" dirty="0">
                <a:solidFill>
                  <a:srgbClr val="7C8A8C"/>
                </a:solidFill>
                <a:latin typeface="Arial"/>
                <a:cs typeface="Arial"/>
              </a:rPr>
              <a:t>o</a:t>
            </a:r>
            <a:r>
              <a:rPr sz="500" b="1" spc="-5" dirty="0">
                <a:solidFill>
                  <a:srgbClr val="9AA3A1"/>
                </a:solidFill>
                <a:latin typeface="Arial"/>
                <a:cs typeface="Arial"/>
              </a:rPr>
              <a:t>:</a:t>
            </a:r>
            <a:r>
              <a:rPr sz="500" b="1" spc="-10" dirty="0">
                <a:solidFill>
                  <a:srgbClr val="9AA3A1"/>
                </a:solidFill>
                <a:latin typeface="Arial"/>
                <a:cs typeface="Arial"/>
              </a:rPr>
              <a:t> </a:t>
            </a:r>
            <a:r>
              <a:rPr sz="500" b="1" spc="-15" dirty="0">
                <a:solidFill>
                  <a:srgbClr val="7C8A8C"/>
                </a:solidFill>
                <a:latin typeface="Arial"/>
                <a:cs typeface="Arial"/>
              </a:rPr>
              <a:t>João</a:t>
            </a:r>
            <a:r>
              <a:rPr sz="500" b="1" spc="15" dirty="0">
                <a:solidFill>
                  <a:srgbClr val="7C8A8C"/>
                </a:solidFill>
                <a:latin typeface="Arial"/>
                <a:cs typeface="Arial"/>
              </a:rPr>
              <a:t> </a:t>
            </a:r>
            <a:r>
              <a:rPr sz="500" b="1" spc="-20" dirty="0">
                <a:solidFill>
                  <a:srgbClr val="7C8A8C"/>
                </a:solidFill>
                <a:latin typeface="Arial"/>
                <a:cs typeface="Arial"/>
              </a:rPr>
              <a:t>Teodoro</a:t>
            </a:r>
            <a:r>
              <a:rPr sz="500" b="1" spc="55" dirty="0">
                <a:solidFill>
                  <a:srgbClr val="7C8A8C"/>
                </a:solidFill>
                <a:latin typeface="Arial"/>
                <a:cs typeface="Arial"/>
              </a:rPr>
              <a:t> </a:t>
            </a:r>
            <a:r>
              <a:rPr sz="500" b="1" spc="-10" dirty="0">
                <a:solidFill>
                  <a:srgbClr val="7C8A8C"/>
                </a:solidFill>
                <a:latin typeface="Arial"/>
                <a:cs typeface="Arial"/>
              </a:rPr>
              <a:t>da</a:t>
            </a:r>
            <a:r>
              <a:rPr sz="500" b="1" spc="60" dirty="0">
                <a:solidFill>
                  <a:srgbClr val="7C8A8C"/>
                </a:solidFill>
                <a:latin typeface="Arial"/>
                <a:cs typeface="Arial"/>
              </a:rPr>
              <a:t> </a:t>
            </a:r>
            <a:r>
              <a:rPr sz="500" b="1" spc="-15" dirty="0">
                <a:solidFill>
                  <a:srgbClr val="7C8A8C"/>
                </a:solidFill>
                <a:latin typeface="Arial"/>
                <a:cs typeface="Arial"/>
              </a:rPr>
              <a:t>Silva</a:t>
            </a:r>
            <a:endParaRPr sz="500">
              <a:latin typeface="Arial"/>
              <a:cs typeface="Arial"/>
            </a:endParaRPr>
          </a:p>
          <a:p>
            <a:pPr algn="ctr">
              <a:lnSpc>
                <a:spcPts val="525"/>
              </a:lnSpc>
            </a:pPr>
            <a:r>
              <a:rPr sz="450" b="1" spc="-15" dirty="0">
                <a:solidFill>
                  <a:srgbClr val="546060"/>
                </a:solidFill>
                <a:latin typeface="Arial"/>
                <a:cs typeface="Arial"/>
              </a:rPr>
              <a:t>Pr</a:t>
            </a:r>
            <a:r>
              <a:rPr sz="450" b="1" spc="-5" dirty="0">
                <a:solidFill>
                  <a:srgbClr val="546060"/>
                </a:solidFill>
                <a:latin typeface="Arial"/>
                <a:cs typeface="Arial"/>
              </a:rPr>
              <a:t>a</a:t>
            </a:r>
            <a:r>
              <a:rPr sz="450" b="1" spc="-10" dirty="0">
                <a:solidFill>
                  <a:srgbClr val="647779"/>
                </a:solidFill>
                <a:latin typeface="Arial"/>
                <a:cs typeface="Arial"/>
              </a:rPr>
              <a:t>ça</a:t>
            </a:r>
            <a:r>
              <a:rPr sz="450" b="1" spc="30" dirty="0">
                <a:solidFill>
                  <a:srgbClr val="647779"/>
                </a:solidFill>
                <a:latin typeface="Arial"/>
                <a:cs typeface="Arial"/>
              </a:rPr>
              <a:t> </a:t>
            </a:r>
            <a:r>
              <a:rPr sz="450" b="1" spc="-15" dirty="0">
                <a:solidFill>
                  <a:srgbClr val="546060"/>
                </a:solidFill>
                <a:latin typeface="Arial"/>
                <a:cs typeface="Arial"/>
              </a:rPr>
              <a:t>M</a:t>
            </a:r>
            <a:r>
              <a:rPr sz="450" b="1" spc="5" dirty="0">
                <a:solidFill>
                  <a:srgbClr val="647779"/>
                </a:solidFill>
                <a:latin typeface="Arial"/>
                <a:cs typeface="Arial"/>
              </a:rPr>
              <a:t>i</a:t>
            </a:r>
            <a:r>
              <a:rPr sz="450" b="1" spc="-40" dirty="0">
                <a:solidFill>
                  <a:srgbClr val="647779"/>
                </a:solidFill>
                <a:latin typeface="Arial"/>
                <a:cs typeface="Arial"/>
              </a:rPr>
              <a:t>l</a:t>
            </a:r>
            <a:r>
              <a:rPr sz="450" b="1" spc="0" dirty="0">
                <a:solidFill>
                  <a:srgbClr val="546060"/>
                </a:solidFill>
                <a:latin typeface="Arial"/>
                <a:cs typeface="Arial"/>
              </a:rPr>
              <a:t>t</a:t>
            </a:r>
            <a:r>
              <a:rPr sz="450" b="1" spc="15" dirty="0">
                <a:solidFill>
                  <a:srgbClr val="647779"/>
                </a:solidFill>
                <a:latin typeface="Arial"/>
                <a:cs typeface="Arial"/>
              </a:rPr>
              <a:t>o</a:t>
            </a:r>
            <a:r>
              <a:rPr sz="450" b="1" spc="-20" dirty="0">
                <a:solidFill>
                  <a:srgbClr val="546060"/>
                </a:solidFill>
                <a:latin typeface="Arial"/>
                <a:cs typeface="Arial"/>
              </a:rPr>
              <a:t>n </a:t>
            </a:r>
            <a:r>
              <a:rPr sz="450" b="1" spc="-5" dirty="0">
                <a:solidFill>
                  <a:srgbClr val="647779"/>
                </a:solidFill>
                <a:latin typeface="Arial"/>
                <a:cs typeface="Arial"/>
              </a:rPr>
              <a:t>C</a:t>
            </a:r>
            <a:r>
              <a:rPr sz="450" b="1" spc="10" dirty="0">
                <a:solidFill>
                  <a:srgbClr val="647779"/>
                </a:solidFill>
                <a:latin typeface="Arial"/>
                <a:cs typeface="Arial"/>
              </a:rPr>
              <a:t>a</a:t>
            </a:r>
            <a:r>
              <a:rPr sz="450" b="1" spc="-10" dirty="0">
                <a:solidFill>
                  <a:srgbClr val="546060"/>
                </a:solidFill>
                <a:latin typeface="Arial"/>
                <a:cs typeface="Arial"/>
              </a:rPr>
              <a:t>m</a:t>
            </a:r>
            <a:r>
              <a:rPr sz="450" b="1" spc="-20" dirty="0">
                <a:solidFill>
                  <a:srgbClr val="546060"/>
                </a:solidFill>
                <a:latin typeface="Arial"/>
                <a:cs typeface="Arial"/>
              </a:rPr>
              <a:t>p</a:t>
            </a:r>
            <a:r>
              <a:rPr sz="450" b="1" dirty="0">
                <a:solidFill>
                  <a:srgbClr val="647779"/>
                </a:solidFill>
                <a:latin typeface="Arial"/>
                <a:cs typeface="Arial"/>
              </a:rPr>
              <a:t>os,</a:t>
            </a:r>
            <a:r>
              <a:rPr sz="450" b="1" spc="-10" dirty="0">
                <a:solidFill>
                  <a:srgbClr val="647779"/>
                </a:solidFill>
                <a:latin typeface="Arial"/>
                <a:cs typeface="Arial"/>
              </a:rPr>
              <a:t> 217</a:t>
            </a:r>
            <a:r>
              <a:rPr sz="450" b="1" spc="20" dirty="0">
                <a:solidFill>
                  <a:srgbClr val="647779"/>
                </a:solidFill>
                <a:latin typeface="Arial"/>
                <a:cs typeface="Arial"/>
              </a:rPr>
              <a:t> </a:t>
            </a:r>
            <a:r>
              <a:rPr sz="450" b="1" spc="15" dirty="0">
                <a:solidFill>
                  <a:srgbClr val="647779"/>
                </a:solidFill>
                <a:latin typeface="Arial"/>
                <a:cs typeface="Arial"/>
              </a:rPr>
              <a:t>-</a:t>
            </a:r>
            <a:r>
              <a:rPr sz="450" b="1" spc="-20" dirty="0">
                <a:solidFill>
                  <a:srgbClr val="647779"/>
                </a:solidFill>
                <a:latin typeface="Arial"/>
                <a:cs typeface="Arial"/>
              </a:rPr>
              <a:t> </a:t>
            </a:r>
            <a:r>
              <a:rPr sz="450" b="1" spc="-10" dirty="0">
                <a:solidFill>
                  <a:srgbClr val="647779"/>
                </a:solidFill>
                <a:latin typeface="Arial"/>
                <a:cs typeface="Arial"/>
              </a:rPr>
              <a:t>Serra</a:t>
            </a:r>
            <a:r>
              <a:rPr sz="450" b="1" spc="20" dirty="0">
                <a:solidFill>
                  <a:srgbClr val="647779"/>
                </a:solidFill>
                <a:latin typeface="Arial"/>
                <a:cs typeface="Arial"/>
              </a:rPr>
              <a:t> </a:t>
            </a:r>
            <a:r>
              <a:rPr sz="450" b="1" spc="15" dirty="0">
                <a:solidFill>
                  <a:srgbClr val="7C8A8C"/>
                </a:solidFill>
                <a:latin typeface="Arial"/>
                <a:cs typeface="Arial"/>
              </a:rPr>
              <a:t>-</a:t>
            </a:r>
            <a:r>
              <a:rPr sz="450" b="1" spc="-20" dirty="0">
                <a:solidFill>
                  <a:srgbClr val="7C8A8C"/>
                </a:solidFill>
                <a:latin typeface="Arial"/>
                <a:cs typeface="Arial"/>
              </a:rPr>
              <a:t> </a:t>
            </a:r>
            <a:r>
              <a:rPr sz="450" b="1" spc="-30" dirty="0">
                <a:solidFill>
                  <a:srgbClr val="546060"/>
                </a:solidFill>
                <a:latin typeface="Arial"/>
                <a:cs typeface="Arial"/>
              </a:rPr>
              <a:t>T</a:t>
            </a:r>
            <a:r>
              <a:rPr sz="450" b="1" spc="-10" dirty="0">
                <a:solidFill>
                  <a:srgbClr val="647779"/>
                </a:solidFill>
                <a:latin typeface="Arial"/>
                <a:cs typeface="Arial"/>
              </a:rPr>
              <a:t>el</a:t>
            </a:r>
            <a:r>
              <a:rPr sz="450" b="1" spc="0" dirty="0">
                <a:solidFill>
                  <a:srgbClr val="647779"/>
                </a:solidFill>
                <a:latin typeface="Arial"/>
                <a:cs typeface="Arial"/>
              </a:rPr>
              <a:t>.</a:t>
            </a:r>
            <a:r>
              <a:rPr sz="450" b="1" spc="10" dirty="0">
                <a:solidFill>
                  <a:srgbClr val="9AA3A1"/>
                </a:solidFill>
                <a:latin typeface="Arial"/>
                <a:cs typeface="Arial"/>
              </a:rPr>
              <a:t>:</a:t>
            </a:r>
            <a:r>
              <a:rPr sz="450" b="1" spc="-40" dirty="0">
                <a:solidFill>
                  <a:srgbClr val="9AA3A1"/>
                </a:solidFill>
                <a:latin typeface="Arial"/>
                <a:cs typeface="Arial"/>
              </a:rPr>
              <a:t> </a:t>
            </a:r>
            <a:r>
              <a:rPr sz="450" b="1" spc="-5" dirty="0">
                <a:solidFill>
                  <a:srgbClr val="7C8A8C"/>
                </a:solidFill>
                <a:latin typeface="Arial"/>
                <a:cs typeface="Arial"/>
              </a:rPr>
              <a:t>(31)</a:t>
            </a:r>
            <a:r>
              <a:rPr sz="450" b="1" spc="20" dirty="0">
                <a:solidFill>
                  <a:srgbClr val="7C8A8C"/>
                </a:solidFill>
                <a:latin typeface="Arial"/>
                <a:cs typeface="Arial"/>
              </a:rPr>
              <a:t> </a:t>
            </a:r>
            <a:r>
              <a:rPr sz="450" b="1" spc="-10" dirty="0">
                <a:solidFill>
                  <a:srgbClr val="647779"/>
                </a:solidFill>
                <a:latin typeface="Arial"/>
                <a:cs typeface="Arial"/>
              </a:rPr>
              <a:t>3224-2966</a:t>
            </a:r>
            <a:r>
              <a:rPr sz="450" b="1" spc="40" dirty="0">
                <a:solidFill>
                  <a:srgbClr val="647779"/>
                </a:solidFill>
                <a:latin typeface="Arial"/>
                <a:cs typeface="Arial"/>
              </a:rPr>
              <a:t> </a:t>
            </a:r>
            <a:r>
              <a:rPr sz="450" b="1" spc="15" dirty="0">
                <a:solidFill>
                  <a:srgbClr val="7C8A8C"/>
                </a:solidFill>
                <a:latin typeface="Arial"/>
                <a:cs typeface="Arial"/>
              </a:rPr>
              <a:t>-</a:t>
            </a:r>
            <a:r>
              <a:rPr sz="450" b="1" spc="-20" dirty="0">
                <a:solidFill>
                  <a:srgbClr val="7C8A8C"/>
                </a:solidFill>
                <a:latin typeface="Arial"/>
                <a:cs typeface="Arial"/>
              </a:rPr>
              <a:t> </a:t>
            </a:r>
            <a:r>
              <a:rPr sz="450" b="1" spc="-10" dirty="0">
                <a:solidFill>
                  <a:srgbClr val="7C8A8C"/>
                </a:solidFill>
                <a:latin typeface="Arial"/>
                <a:cs typeface="Arial"/>
              </a:rPr>
              <a:t>www.6oflciobh</a:t>
            </a:r>
            <a:r>
              <a:rPr sz="450" b="1" spc="-60" dirty="0">
                <a:solidFill>
                  <a:srgbClr val="7C8A8C"/>
                </a:solidFill>
                <a:latin typeface="Arial"/>
                <a:cs typeface="Arial"/>
              </a:rPr>
              <a:t> </a:t>
            </a:r>
            <a:r>
              <a:rPr sz="450" b="1" spc="-15" dirty="0">
                <a:solidFill>
                  <a:srgbClr val="9AA3A1"/>
                </a:solidFill>
                <a:latin typeface="Arial"/>
                <a:cs typeface="Arial"/>
              </a:rPr>
              <a:t>.</a:t>
            </a:r>
            <a:r>
              <a:rPr sz="450" b="1" spc="-40" dirty="0">
                <a:solidFill>
                  <a:srgbClr val="7C8A8C"/>
                </a:solidFill>
                <a:latin typeface="Arial"/>
                <a:cs typeface="Arial"/>
              </a:rPr>
              <a:t>c:o</a:t>
            </a:r>
            <a:r>
              <a:rPr sz="450" b="1" spc="-45" dirty="0">
                <a:solidFill>
                  <a:srgbClr val="7C8A8C"/>
                </a:solidFill>
                <a:latin typeface="Arial"/>
                <a:cs typeface="Arial"/>
              </a:rPr>
              <a:t>m</a:t>
            </a:r>
            <a:r>
              <a:rPr sz="450" b="1" spc="-15" dirty="0">
                <a:solidFill>
                  <a:srgbClr val="9AA3A1"/>
                </a:solidFill>
                <a:latin typeface="Arial"/>
                <a:cs typeface="Arial"/>
              </a:rPr>
              <a:t>.</a:t>
            </a:r>
            <a:r>
              <a:rPr sz="450" b="1" spc="-5" dirty="0">
                <a:solidFill>
                  <a:srgbClr val="7C8A8C"/>
                </a:solidFill>
                <a:latin typeface="Arial"/>
                <a:cs typeface="Arial"/>
              </a:rPr>
              <a:t>br</a:t>
            </a:r>
            <a:endParaRPr sz="45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722155" y="9488980"/>
            <a:ext cx="1875789" cy="3778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9700">
              <a:lnSpc>
                <a:spcPts val="795"/>
              </a:lnSpc>
            </a:pPr>
            <a:r>
              <a:rPr sz="700" spc="-55" dirty="0">
                <a:solidFill>
                  <a:srgbClr val="3F4644"/>
                </a:solidFill>
                <a:latin typeface="Arial"/>
                <a:cs typeface="Arial"/>
              </a:rPr>
              <a:t>RECONHEC</a:t>
            </a:r>
            <a:r>
              <a:rPr sz="700" spc="-8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546060"/>
                </a:solidFill>
                <a:latin typeface="Arial"/>
                <a:cs typeface="Arial"/>
              </a:rPr>
              <a:t>I</a:t>
            </a:r>
            <a:r>
              <a:rPr sz="700" spc="-50" dirty="0">
                <a:solidFill>
                  <a:srgbClr val="3F4644"/>
                </a:solidFill>
                <a:latin typeface="Arial"/>
                <a:cs typeface="Arial"/>
              </a:rPr>
              <a:t>MENTO</a:t>
            </a:r>
            <a:r>
              <a:rPr sz="70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700" spc="8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700" spc="-50" dirty="0">
                <a:solidFill>
                  <a:srgbClr val="3F4644"/>
                </a:solidFill>
                <a:latin typeface="Arial"/>
                <a:cs typeface="Arial"/>
              </a:rPr>
              <a:t>DE</a:t>
            </a:r>
            <a:r>
              <a:rPr sz="70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700" spc="4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700" spc="-45" dirty="0">
                <a:solidFill>
                  <a:srgbClr val="3F4644"/>
                </a:solidFill>
                <a:latin typeface="Arial"/>
                <a:cs typeface="Arial"/>
              </a:rPr>
              <a:t>F</a:t>
            </a:r>
            <a:r>
              <a:rPr sz="700" spc="5" dirty="0">
                <a:solidFill>
                  <a:srgbClr val="546060"/>
                </a:solidFill>
                <a:latin typeface="Arial"/>
                <a:cs typeface="Arial"/>
              </a:rPr>
              <a:t>I</a:t>
            </a:r>
            <a:r>
              <a:rPr sz="700" spc="-40" dirty="0">
                <a:solidFill>
                  <a:srgbClr val="3F4644"/>
                </a:solidFill>
                <a:latin typeface="Arial"/>
                <a:cs typeface="Arial"/>
              </a:rPr>
              <a:t>RM</a:t>
            </a:r>
            <a:endParaRPr sz="700">
              <a:latin typeface="Arial"/>
              <a:cs typeface="Arial"/>
            </a:endParaRPr>
          </a:p>
          <a:p>
            <a:pPr marL="139700" marR="5080" indent="-127635">
              <a:lnSpc>
                <a:spcPts val="750"/>
              </a:lnSpc>
              <a:spcBef>
                <a:spcPts val="100"/>
              </a:spcBef>
            </a:pPr>
            <a:r>
              <a:rPr sz="700" spc="-40" dirty="0">
                <a:solidFill>
                  <a:srgbClr val="3F4644"/>
                </a:solidFill>
                <a:latin typeface="Arial"/>
                <a:cs typeface="Arial"/>
              </a:rPr>
              <a:t>Reconheço </a:t>
            </a:r>
            <a:r>
              <a:rPr sz="700" spc="5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3F4644"/>
                </a:solidFill>
                <a:latin typeface="Arial"/>
                <a:cs typeface="Arial"/>
              </a:rPr>
              <a:t>p</a:t>
            </a:r>
            <a:r>
              <a:rPr sz="700" spc="-25" dirty="0">
                <a:solidFill>
                  <a:srgbClr val="3F4644"/>
                </a:solidFill>
                <a:latin typeface="Arial"/>
                <a:cs typeface="Arial"/>
              </a:rPr>
              <a:t>o</a:t>
            </a:r>
            <a:r>
              <a:rPr sz="700" dirty="0">
                <a:solidFill>
                  <a:srgbClr val="546060"/>
                </a:solidFill>
                <a:latin typeface="Arial"/>
                <a:cs typeface="Arial"/>
              </a:rPr>
              <a:t>r </a:t>
            </a:r>
            <a:r>
              <a:rPr sz="700" spc="10" dirty="0">
                <a:solidFill>
                  <a:srgbClr val="546060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3F4644"/>
                </a:solidFill>
                <a:latin typeface="Arial"/>
                <a:cs typeface="Arial"/>
              </a:rPr>
              <a:t>sem</a:t>
            </a:r>
            <a:r>
              <a:rPr sz="700" spc="-5" dirty="0">
                <a:solidFill>
                  <a:srgbClr val="3F4644"/>
                </a:solidFill>
                <a:latin typeface="Arial"/>
                <a:cs typeface="Arial"/>
              </a:rPr>
              <a:t>e</a:t>
            </a:r>
            <a:r>
              <a:rPr sz="700" spc="-25" dirty="0">
                <a:solidFill>
                  <a:srgbClr val="546060"/>
                </a:solidFill>
                <a:latin typeface="Arial"/>
                <a:cs typeface="Arial"/>
              </a:rPr>
              <a:t>l</a:t>
            </a:r>
            <a:r>
              <a:rPr sz="700" spc="-40" dirty="0">
                <a:solidFill>
                  <a:srgbClr val="3F4644"/>
                </a:solidFill>
                <a:latin typeface="Arial"/>
                <a:cs typeface="Arial"/>
              </a:rPr>
              <a:t>hança</a:t>
            </a:r>
            <a:r>
              <a:rPr sz="70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700" spc="5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750" b="1" spc="-65" dirty="0">
                <a:solidFill>
                  <a:srgbClr val="3F4644"/>
                </a:solidFill>
                <a:latin typeface="Arial"/>
                <a:cs typeface="Arial"/>
              </a:rPr>
              <a:t>a</a:t>
            </a:r>
            <a:r>
              <a:rPr sz="750" b="1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750" b="1" spc="-2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750" b="1" spc="-60" dirty="0">
                <a:solidFill>
                  <a:srgbClr val="3F4644"/>
                </a:solidFill>
                <a:latin typeface="Arial"/>
                <a:cs typeface="Arial"/>
              </a:rPr>
              <a:t>f</a:t>
            </a:r>
            <a:r>
              <a:rPr sz="750" b="1" spc="-45" dirty="0">
                <a:solidFill>
                  <a:srgbClr val="3F4644"/>
                </a:solidFill>
                <a:latin typeface="Arial"/>
                <a:cs typeface="Arial"/>
              </a:rPr>
              <a:t>i</a:t>
            </a:r>
            <a:r>
              <a:rPr sz="750" b="1" spc="-65" dirty="0">
                <a:solidFill>
                  <a:srgbClr val="546060"/>
                </a:solidFill>
                <a:latin typeface="Arial"/>
                <a:cs typeface="Arial"/>
              </a:rPr>
              <a:t>r</a:t>
            </a:r>
            <a:r>
              <a:rPr sz="750" b="1" dirty="0">
                <a:solidFill>
                  <a:srgbClr val="546060"/>
                </a:solidFill>
                <a:latin typeface="Arial"/>
                <a:cs typeface="Arial"/>
              </a:rPr>
              <a:t>  </a:t>
            </a:r>
            <a:r>
              <a:rPr sz="750" b="1" spc="-85" dirty="0">
                <a:solidFill>
                  <a:srgbClr val="546060"/>
                </a:solidFill>
                <a:latin typeface="Arial"/>
                <a:cs typeface="Arial"/>
              </a:rPr>
              <a:t> </a:t>
            </a:r>
            <a:r>
              <a:rPr sz="750" b="1" spc="-65" dirty="0">
                <a:solidFill>
                  <a:srgbClr val="3F4644"/>
                </a:solidFill>
                <a:latin typeface="Arial"/>
                <a:cs typeface="Arial"/>
              </a:rPr>
              <a:t>a</a:t>
            </a:r>
            <a:r>
              <a:rPr sz="750" b="1" dirty="0">
                <a:solidFill>
                  <a:srgbClr val="3F4644"/>
                </a:solidFill>
                <a:latin typeface="Arial"/>
                <a:cs typeface="Arial"/>
              </a:rPr>
              <a:t>   </a:t>
            </a:r>
            <a:r>
              <a:rPr sz="750" b="1" spc="-3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750" b="1" spc="-90" dirty="0">
                <a:solidFill>
                  <a:srgbClr val="3F4644"/>
                </a:solidFill>
                <a:latin typeface="Arial"/>
                <a:cs typeface="Arial"/>
              </a:rPr>
              <a:t>e</a:t>
            </a:r>
            <a:r>
              <a:rPr sz="750" b="1" dirty="0">
                <a:solidFill>
                  <a:srgbClr val="3F4644"/>
                </a:solidFill>
                <a:latin typeface="Arial"/>
                <a:cs typeface="Arial"/>
              </a:rPr>
              <a:t>  </a:t>
            </a:r>
            <a:r>
              <a:rPr sz="750" b="1" spc="4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700" spc="-65" dirty="0">
                <a:solidFill>
                  <a:srgbClr val="3F4644"/>
                </a:solidFill>
                <a:latin typeface="Arial"/>
                <a:cs typeface="Arial"/>
              </a:rPr>
              <a:t>F</a:t>
            </a:r>
            <a:r>
              <a:rPr sz="700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700" spc="85" dirty="0">
                <a:solidFill>
                  <a:srgbClr val="3F4644"/>
                </a:solidFill>
                <a:latin typeface="Arial"/>
                <a:cs typeface="Arial"/>
              </a:rPr>
              <a:t> </a:t>
            </a:r>
            <a:r>
              <a:rPr sz="700" spc="-45" dirty="0">
                <a:solidFill>
                  <a:srgbClr val="313634"/>
                </a:solidFill>
                <a:latin typeface="Arial"/>
                <a:cs typeface="Arial"/>
              </a:rPr>
              <a:t>B</a:t>
            </a:r>
            <a:r>
              <a:rPr sz="700" spc="65" dirty="0">
                <a:solidFill>
                  <a:srgbClr val="546060"/>
                </a:solidFill>
                <a:latin typeface="Arial"/>
                <a:cs typeface="Arial"/>
              </a:rPr>
              <a:t>I </a:t>
            </a:r>
            <a:r>
              <a:rPr sz="700" spc="-80" dirty="0">
                <a:solidFill>
                  <a:srgbClr val="546060"/>
                </a:solidFill>
                <a:latin typeface="Arial"/>
                <a:cs typeface="Arial"/>
              </a:rPr>
              <a:t>C</a:t>
            </a:r>
            <a:r>
              <a:rPr sz="700" spc="-50" dirty="0">
                <a:solidFill>
                  <a:srgbClr val="313634"/>
                </a:solidFill>
                <a:latin typeface="Arial"/>
                <a:cs typeface="Arial"/>
              </a:rPr>
              <a:t>ARVALHO </a:t>
            </a:r>
            <a:r>
              <a:rPr sz="700" spc="-60" dirty="0">
                <a:solidFill>
                  <a:srgbClr val="7C8A8C"/>
                </a:solidFill>
                <a:latin typeface="Arial"/>
                <a:cs typeface="Arial"/>
              </a:rPr>
              <a:t>.</a:t>
            </a:r>
            <a:r>
              <a:rPr sz="700" dirty="0">
                <a:solidFill>
                  <a:srgbClr val="3F4644"/>
                </a:solidFill>
                <a:latin typeface="Arial"/>
                <a:cs typeface="Arial"/>
              </a:rPr>
              <a:t>*</a:t>
            </a:r>
            <a:r>
              <a:rPr sz="700" spc="-25" dirty="0">
                <a:solidFill>
                  <a:srgbClr val="546060"/>
                </a:solidFill>
                <a:latin typeface="Arial"/>
                <a:cs typeface="Arial"/>
              </a:rPr>
              <a:t>*</a:t>
            </a:r>
            <a:r>
              <a:rPr sz="700" spc="135" dirty="0">
                <a:solidFill>
                  <a:srgbClr val="3F4644"/>
                </a:solidFill>
                <a:latin typeface="Arial"/>
                <a:cs typeface="Arial"/>
              </a:rPr>
              <a:t>"</a:t>
            </a:r>
            <a:r>
              <a:rPr sz="700" spc="175" dirty="0">
                <a:solidFill>
                  <a:srgbClr val="3F4644"/>
                </a:solidFill>
                <a:latin typeface="Arial"/>
                <a:cs typeface="Arial"/>
              </a:rPr>
              <a:t>*</a:t>
            </a:r>
            <a:r>
              <a:rPr sz="700" spc="-30" dirty="0">
                <a:solidFill>
                  <a:srgbClr val="546060"/>
                </a:solidFill>
                <a:latin typeface="Arial"/>
                <a:cs typeface="Arial"/>
              </a:rPr>
              <a:t>*</a:t>
            </a:r>
            <a:r>
              <a:rPr sz="700" dirty="0">
                <a:solidFill>
                  <a:srgbClr val="546060"/>
                </a:solidFill>
                <a:latin typeface="Arial"/>
                <a:cs typeface="Arial"/>
              </a:rPr>
              <a:t>*</a:t>
            </a:r>
            <a:r>
              <a:rPr sz="700" spc="-25" dirty="0">
                <a:solidFill>
                  <a:srgbClr val="3F4644"/>
                </a:solidFill>
                <a:latin typeface="Arial"/>
                <a:cs typeface="Arial"/>
              </a:rPr>
              <a:t>*</a:t>
            </a:r>
            <a:r>
              <a:rPr sz="700" spc="20" dirty="0">
                <a:solidFill>
                  <a:srgbClr val="546060"/>
                </a:solidFill>
                <a:latin typeface="Arial"/>
                <a:cs typeface="Arial"/>
              </a:rPr>
              <a:t>*</a:t>
            </a:r>
            <a:r>
              <a:rPr sz="700" spc="-25" dirty="0">
                <a:solidFill>
                  <a:srgbClr val="3F4644"/>
                </a:solidFill>
                <a:latin typeface="Arial"/>
                <a:cs typeface="Arial"/>
              </a:rPr>
              <a:t>*</a:t>
            </a:r>
            <a:r>
              <a:rPr sz="700" spc="260" dirty="0">
                <a:solidFill>
                  <a:srgbClr val="546060"/>
                </a:solidFill>
                <a:latin typeface="Arial"/>
                <a:cs typeface="Arial"/>
              </a:rPr>
              <a:t>º</a:t>
            </a:r>
            <a:r>
              <a:rPr sz="700" spc="20" dirty="0">
                <a:solidFill>
                  <a:srgbClr val="3F4644"/>
                </a:solidFill>
                <a:latin typeface="Arial"/>
                <a:cs typeface="Arial"/>
              </a:rPr>
              <a:t>*</a:t>
            </a:r>
            <a:r>
              <a:rPr sz="700" spc="240" dirty="0">
                <a:solidFill>
                  <a:srgbClr val="546060"/>
                </a:solidFill>
                <a:latin typeface="Arial"/>
                <a:cs typeface="Arial"/>
              </a:rPr>
              <a:t>º</a:t>
            </a:r>
            <a:r>
              <a:rPr sz="700" spc="15" dirty="0">
                <a:solidFill>
                  <a:srgbClr val="647779"/>
                </a:solidFill>
                <a:latin typeface="Arial"/>
                <a:cs typeface="Arial"/>
              </a:rPr>
              <a:t>*</a:t>
            </a:r>
            <a:r>
              <a:rPr sz="700" spc="70" dirty="0">
                <a:solidFill>
                  <a:srgbClr val="546060"/>
                </a:solidFill>
                <a:latin typeface="Arial"/>
                <a:cs typeface="Arial"/>
              </a:rPr>
              <a:t>"*** </a:t>
            </a:r>
            <a:r>
              <a:rPr sz="700" spc="25" dirty="0">
                <a:solidFill>
                  <a:srgbClr val="546060"/>
                </a:solidFill>
                <a:latin typeface="Arial"/>
                <a:cs typeface="Arial"/>
              </a:rPr>
              <a:t>••••</a:t>
            </a:r>
            <a:endParaRPr sz="700">
              <a:latin typeface="Arial"/>
              <a:cs typeface="Arial"/>
            </a:endParaRPr>
          </a:p>
          <a:p>
            <a:pPr marL="137795">
              <a:lnSpc>
                <a:spcPts val="515"/>
              </a:lnSpc>
            </a:pPr>
            <a:r>
              <a:rPr sz="700" spc="-10" dirty="0">
                <a:solidFill>
                  <a:srgbClr val="3F4644"/>
                </a:solidFill>
                <a:latin typeface="Arial"/>
                <a:cs typeface="Arial"/>
              </a:rPr>
              <a:t>.</a:t>
            </a:r>
            <a:r>
              <a:rPr sz="700" spc="-35" dirty="0">
                <a:solidFill>
                  <a:srgbClr val="546060"/>
                </a:solidFill>
                <a:latin typeface="Arial"/>
                <a:cs typeface="Arial"/>
              </a:rPr>
              <a:t>.</a:t>
            </a:r>
            <a:r>
              <a:rPr sz="700" spc="-90" dirty="0">
                <a:solidFill>
                  <a:srgbClr val="546060"/>
                </a:solidFill>
                <a:latin typeface="Arial"/>
                <a:cs typeface="Arial"/>
              </a:rPr>
              <a:t>.</a:t>
            </a:r>
            <a:r>
              <a:rPr sz="700" spc="-105" dirty="0">
                <a:solidFill>
                  <a:srgbClr val="3F4644"/>
                </a:solidFill>
                <a:latin typeface="Arial"/>
                <a:cs typeface="Arial"/>
              </a:rPr>
              <a:t>..</a:t>
            </a:r>
            <a:r>
              <a:rPr sz="700" spc="-114" dirty="0">
                <a:solidFill>
                  <a:srgbClr val="3F4644"/>
                </a:solidFill>
                <a:latin typeface="Arial"/>
                <a:cs typeface="Arial"/>
              </a:rPr>
              <a:t>.</a:t>
            </a:r>
            <a:r>
              <a:rPr sz="700" spc="-65" dirty="0">
                <a:solidFill>
                  <a:srgbClr val="546060"/>
                </a:solidFill>
                <a:latin typeface="Arial"/>
                <a:cs typeface="Arial"/>
              </a:rPr>
              <a:t>.........</a:t>
            </a:r>
            <a:r>
              <a:rPr sz="700" spc="-90" dirty="0">
                <a:solidFill>
                  <a:srgbClr val="546060"/>
                </a:solidFill>
                <a:latin typeface="Arial"/>
                <a:cs typeface="Arial"/>
              </a:rPr>
              <a:t>.</a:t>
            </a:r>
            <a:r>
              <a:rPr sz="700" spc="-495" dirty="0">
                <a:solidFill>
                  <a:srgbClr val="546060"/>
                </a:solidFill>
                <a:latin typeface="Arial"/>
                <a:cs typeface="Arial"/>
              </a:rPr>
              <a:t>..</a:t>
            </a:r>
            <a:r>
              <a:rPr sz="700" spc="-400" dirty="0">
                <a:solidFill>
                  <a:srgbClr val="546060"/>
                </a:solidFill>
                <a:latin typeface="Arial"/>
                <a:cs typeface="Arial"/>
              </a:rPr>
              <a:t>.</a:t>
            </a:r>
            <a:r>
              <a:rPr sz="700" spc="-605" dirty="0">
                <a:solidFill>
                  <a:srgbClr val="546060"/>
                </a:solidFill>
                <a:latin typeface="Arial"/>
                <a:cs typeface="Arial"/>
              </a:rPr>
              <a:t>.</a:t>
            </a:r>
            <a:r>
              <a:rPr sz="700" spc="-680" dirty="0">
                <a:solidFill>
                  <a:srgbClr val="546060"/>
                </a:solidFill>
                <a:latin typeface="Arial"/>
                <a:cs typeface="Arial"/>
              </a:rPr>
              <a:t>.</a:t>
            </a:r>
            <a:r>
              <a:rPr sz="700" spc="-720" dirty="0">
                <a:solidFill>
                  <a:srgbClr val="3F4644"/>
                </a:solidFill>
                <a:latin typeface="Arial"/>
                <a:cs typeface="Arial"/>
              </a:rPr>
              <a:t>.</a:t>
            </a:r>
            <a:r>
              <a:rPr sz="700" spc="-200" dirty="0">
                <a:solidFill>
                  <a:srgbClr val="546060"/>
                </a:solidFill>
                <a:latin typeface="Arial"/>
                <a:cs typeface="Arial"/>
              </a:rPr>
              <a:t>.</a:t>
            </a:r>
            <a:r>
              <a:rPr sz="700" spc="-720" dirty="0">
                <a:solidFill>
                  <a:srgbClr val="3F4644"/>
                </a:solidFill>
                <a:latin typeface="Arial"/>
                <a:cs typeface="Arial"/>
              </a:rPr>
              <a:t>.</a:t>
            </a:r>
            <a:r>
              <a:rPr sz="700" spc="-495" dirty="0">
                <a:solidFill>
                  <a:srgbClr val="546060"/>
                </a:solidFill>
                <a:latin typeface="Arial"/>
                <a:cs typeface="Arial"/>
              </a:rPr>
              <a:t>.</a:t>
            </a:r>
            <a:r>
              <a:rPr sz="700" spc="40" dirty="0">
                <a:solidFill>
                  <a:srgbClr val="546060"/>
                </a:solidFill>
                <a:latin typeface="Arial"/>
                <a:cs typeface="Arial"/>
              </a:rPr>
              <a:t>.</a:t>
            </a:r>
            <a:r>
              <a:rPr sz="700" spc="-55" dirty="0">
                <a:solidFill>
                  <a:srgbClr val="546060"/>
                </a:solidFill>
                <a:latin typeface="Arial"/>
                <a:cs typeface="Arial"/>
              </a:rPr>
              <a:t>...</a:t>
            </a:r>
            <a:r>
              <a:rPr sz="700" spc="-90" dirty="0">
                <a:solidFill>
                  <a:srgbClr val="546060"/>
                </a:solidFill>
                <a:latin typeface="Arial"/>
                <a:cs typeface="Arial"/>
              </a:rPr>
              <a:t>.</a:t>
            </a:r>
            <a:r>
              <a:rPr sz="700" spc="-105" dirty="0">
                <a:solidFill>
                  <a:srgbClr val="647779"/>
                </a:solidFill>
                <a:latin typeface="Arial"/>
                <a:cs typeface="Arial"/>
              </a:rPr>
              <a:t>...</a:t>
            </a:r>
            <a:r>
              <a:rPr sz="700" spc="-50" dirty="0">
                <a:solidFill>
                  <a:srgbClr val="647779"/>
                </a:solidFill>
                <a:latin typeface="Arial"/>
                <a:cs typeface="Arial"/>
              </a:rPr>
              <a:t> </a:t>
            </a:r>
            <a:r>
              <a:rPr sz="700" spc="-375" dirty="0">
                <a:solidFill>
                  <a:srgbClr val="546060"/>
                </a:solidFill>
                <a:latin typeface="Arial"/>
                <a:cs typeface="Arial"/>
              </a:rPr>
              <a:t>.</a:t>
            </a:r>
            <a:r>
              <a:rPr sz="700" spc="-495" dirty="0">
                <a:solidFill>
                  <a:srgbClr val="546060"/>
                </a:solidFill>
                <a:latin typeface="Arial"/>
                <a:cs typeface="Arial"/>
              </a:rPr>
              <a:t>..</a:t>
            </a:r>
            <a:r>
              <a:rPr sz="700" spc="-210" dirty="0">
                <a:solidFill>
                  <a:srgbClr val="546060"/>
                </a:solidFill>
                <a:latin typeface="Arial"/>
                <a:cs typeface="Arial"/>
              </a:rPr>
              <a:t>.</a:t>
            </a:r>
            <a:r>
              <a:rPr sz="700" spc="365" dirty="0">
                <a:solidFill>
                  <a:srgbClr val="546060"/>
                </a:solidFill>
                <a:latin typeface="Arial"/>
                <a:cs typeface="Arial"/>
              </a:rPr>
              <a:t>.</a:t>
            </a:r>
            <a:r>
              <a:rPr sz="700" spc="60" dirty="0">
                <a:solidFill>
                  <a:srgbClr val="546060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546060"/>
                </a:solidFill>
                <a:latin typeface="Arial"/>
                <a:cs typeface="Arial"/>
              </a:rPr>
              <a:t>•</a:t>
            </a:r>
            <a:r>
              <a:rPr sz="700" spc="10" dirty="0">
                <a:solidFill>
                  <a:srgbClr val="546060"/>
                </a:solidFill>
                <a:latin typeface="Arial"/>
                <a:cs typeface="Arial"/>
              </a:rPr>
              <a:t>...</a:t>
            </a:r>
            <a:r>
              <a:rPr sz="700" spc="-20" dirty="0">
                <a:solidFill>
                  <a:srgbClr val="546060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546060"/>
                </a:solidFill>
                <a:latin typeface="Arial"/>
                <a:cs typeface="Arial"/>
              </a:rPr>
              <a:t>..</a:t>
            </a:r>
            <a:r>
              <a:rPr sz="700" spc="45" dirty="0">
                <a:solidFill>
                  <a:srgbClr val="546060"/>
                </a:solidFill>
                <a:latin typeface="Arial"/>
                <a:cs typeface="Arial"/>
              </a:rPr>
              <a:t> </a:t>
            </a:r>
            <a:r>
              <a:rPr sz="700" spc="320" dirty="0">
                <a:solidFill>
                  <a:srgbClr val="546060"/>
                </a:solidFill>
                <a:latin typeface="Arial"/>
                <a:cs typeface="Arial"/>
              </a:rPr>
              <a:t>.</a:t>
            </a:r>
            <a:r>
              <a:rPr sz="700" spc="-5" dirty="0">
                <a:solidFill>
                  <a:srgbClr val="546060"/>
                </a:solidFill>
                <a:latin typeface="Arial"/>
                <a:cs typeface="Arial"/>
              </a:rPr>
              <a:t>**</a:t>
            </a:r>
            <a:r>
              <a:rPr sz="700" dirty="0">
                <a:solidFill>
                  <a:srgbClr val="546060"/>
                </a:solidFill>
                <a:latin typeface="Arial"/>
                <a:cs typeface="Arial"/>
              </a:rPr>
              <a:t>  </a:t>
            </a:r>
            <a:r>
              <a:rPr sz="700" spc="-30" dirty="0">
                <a:solidFill>
                  <a:srgbClr val="546060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546060"/>
                </a:solidFill>
                <a:latin typeface="Arial"/>
                <a:cs typeface="Arial"/>
              </a:rPr>
              <a:t>**</a:t>
            </a:r>
            <a:endParaRPr sz="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94900" y="585925"/>
            <a:ext cx="2273935" cy="1816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50" spc="-65" dirty="0">
                <a:solidFill>
                  <a:srgbClr val="389CCF"/>
                </a:solidFill>
                <a:latin typeface="Arial"/>
                <a:cs typeface="Arial"/>
              </a:rPr>
              <a:t>1</a:t>
            </a:r>
            <a:r>
              <a:rPr sz="550" spc="85" dirty="0">
                <a:solidFill>
                  <a:srgbClr val="59AAD1"/>
                </a:solidFill>
                <a:latin typeface="Arial"/>
                <a:cs typeface="Arial"/>
              </a:rPr>
              <a:t>•</a:t>
            </a:r>
            <a:r>
              <a:rPr sz="550" spc="-55" dirty="0">
                <a:solidFill>
                  <a:srgbClr val="59AAD1"/>
                </a:solidFill>
                <a:latin typeface="Arial"/>
                <a:cs typeface="Arial"/>
              </a:rPr>
              <a:t> </a:t>
            </a:r>
            <a:r>
              <a:rPr sz="550" spc="-45" dirty="0">
                <a:solidFill>
                  <a:srgbClr val="389CCF"/>
                </a:solidFill>
                <a:latin typeface="Arial"/>
                <a:cs typeface="Arial"/>
              </a:rPr>
              <a:t>OFÍCIO</a:t>
            </a:r>
            <a:r>
              <a:rPr sz="550" spc="45" dirty="0">
                <a:solidFill>
                  <a:srgbClr val="389CCF"/>
                </a:solidFill>
                <a:latin typeface="Arial"/>
                <a:cs typeface="Arial"/>
              </a:rPr>
              <a:t> </a:t>
            </a:r>
            <a:r>
              <a:rPr sz="550" spc="270" dirty="0">
                <a:solidFill>
                  <a:srgbClr val="389CCF"/>
                </a:solidFill>
                <a:latin typeface="Arial"/>
                <a:cs typeface="Arial"/>
              </a:rPr>
              <a:t>D</a:t>
            </a:r>
            <a:r>
              <a:rPr sz="550" spc="-40" dirty="0">
                <a:solidFill>
                  <a:srgbClr val="389CCF"/>
                </a:solidFill>
                <a:latin typeface="Arial"/>
                <a:cs typeface="Arial"/>
              </a:rPr>
              <a:t> </a:t>
            </a:r>
            <a:r>
              <a:rPr sz="550" spc="-20" dirty="0">
                <a:solidFill>
                  <a:srgbClr val="389CCF"/>
                </a:solidFill>
                <a:latin typeface="Arial"/>
                <a:cs typeface="Arial"/>
              </a:rPr>
              <a:t>NOTAS·</a:t>
            </a:r>
            <a:r>
              <a:rPr sz="550" spc="-15" dirty="0">
                <a:solidFill>
                  <a:srgbClr val="389CCF"/>
                </a:solidFill>
                <a:latin typeface="Arial"/>
                <a:cs typeface="Arial"/>
              </a:rPr>
              <a:t> </a:t>
            </a:r>
            <a:r>
              <a:rPr sz="550" spc="-50" dirty="0">
                <a:solidFill>
                  <a:srgbClr val="389CCF"/>
                </a:solidFill>
                <a:latin typeface="Arial"/>
                <a:cs typeface="Arial"/>
              </a:rPr>
              <a:t>BELO</a:t>
            </a:r>
            <a:r>
              <a:rPr sz="550" spc="-10" dirty="0">
                <a:solidFill>
                  <a:srgbClr val="389CCF"/>
                </a:solidFill>
                <a:latin typeface="Arial"/>
                <a:cs typeface="Arial"/>
              </a:rPr>
              <a:t> </a:t>
            </a:r>
            <a:r>
              <a:rPr sz="550" dirty="0">
                <a:solidFill>
                  <a:srgbClr val="389CCF"/>
                </a:solidFill>
                <a:latin typeface="Arial"/>
                <a:cs typeface="Arial"/>
              </a:rPr>
              <a:t>HO'llZOtHE</a:t>
            </a:r>
            <a:r>
              <a:rPr sz="550" spc="20" dirty="0">
                <a:solidFill>
                  <a:srgbClr val="389CCF"/>
                </a:solidFill>
                <a:latin typeface="Arial"/>
                <a:cs typeface="Arial"/>
              </a:rPr>
              <a:t> </a:t>
            </a:r>
            <a:r>
              <a:rPr sz="550" spc="-30" dirty="0">
                <a:solidFill>
                  <a:srgbClr val="59AAD1"/>
                </a:solidFill>
                <a:latin typeface="Arial"/>
                <a:cs typeface="Arial"/>
              </a:rPr>
              <a:t>(</a:t>
            </a:r>
            <a:r>
              <a:rPr sz="550" spc="-45" dirty="0">
                <a:solidFill>
                  <a:srgbClr val="389CCF"/>
                </a:solidFill>
                <a:latin typeface="Arial"/>
                <a:cs typeface="Arial"/>
              </a:rPr>
              <a:t>M</a:t>
            </a:r>
            <a:r>
              <a:rPr sz="550" spc="-70" dirty="0">
                <a:solidFill>
                  <a:srgbClr val="389CCF"/>
                </a:solidFill>
                <a:latin typeface="Arial"/>
                <a:cs typeface="Arial"/>
              </a:rPr>
              <a:t>G</a:t>
            </a:r>
            <a:r>
              <a:rPr sz="550" dirty="0">
                <a:solidFill>
                  <a:srgbClr val="59AAD1"/>
                </a:solidFill>
                <a:latin typeface="Arial"/>
                <a:cs typeface="Arial"/>
              </a:rPr>
              <a:t>)</a:t>
            </a:r>
            <a:r>
              <a:rPr sz="550" spc="-5" dirty="0">
                <a:solidFill>
                  <a:srgbClr val="59AAD1"/>
                </a:solidFill>
                <a:latin typeface="Arial"/>
                <a:cs typeface="Arial"/>
              </a:rPr>
              <a:t> </a:t>
            </a:r>
            <a:r>
              <a:rPr sz="550" spc="-10" dirty="0">
                <a:solidFill>
                  <a:srgbClr val="4995BA"/>
                </a:solidFill>
                <a:latin typeface="Arial"/>
                <a:cs typeface="Arial"/>
              </a:rPr>
              <a:t>•</a:t>
            </a:r>
            <a:r>
              <a:rPr sz="550" spc="-50" dirty="0">
                <a:solidFill>
                  <a:srgbClr val="4995BA"/>
                </a:solidFill>
                <a:latin typeface="Arial"/>
                <a:cs typeface="Arial"/>
              </a:rPr>
              <a:t> </a:t>
            </a:r>
            <a:r>
              <a:rPr sz="550" spc="-30" dirty="0">
                <a:solidFill>
                  <a:srgbClr val="389CCF"/>
                </a:solidFill>
                <a:latin typeface="Arial"/>
                <a:cs typeface="Arial"/>
              </a:rPr>
              <a:t>Tahallã</a:t>
            </a:r>
            <a:r>
              <a:rPr sz="550" spc="20" dirty="0">
                <a:solidFill>
                  <a:srgbClr val="389CCF"/>
                </a:solidFill>
                <a:latin typeface="Arial"/>
                <a:cs typeface="Arial"/>
              </a:rPr>
              <a:t>o</a:t>
            </a:r>
            <a:r>
              <a:rPr sz="550" spc="105" dirty="0">
                <a:solidFill>
                  <a:srgbClr val="59AAD1"/>
                </a:solidFill>
                <a:latin typeface="Arial"/>
                <a:cs typeface="Arial"/>
              </a:rPr>
              <a:t>:</a:t>
            </a:r>
            <a:r>
              <a:rPr sz="550" spc="-40" dirty="0">
                <a:solidFill>
                  <a:srgbClr val="389CCF"/>
                </a:solidFill>
                <a:latin typeface="Arial"/>
                <a:cs typeface="Arial"/>
              </a:rPr>
              <a:t>JOÃO</a:t>
            </a:r>
            <a:r>
              <a:rPr sz="550" spc="10" dirty="0">
                <a:solidFill>
                  <a:srgbClr val="389CCF"/>
                </a:solidFill>
                <a:latin typeface="Arial"/>
                <a:cs typeface="Arial"/>
              </a:rPr>
              <a:t> </a:t>
            </a:r>
            <a:r>
              <a:rPr sz="550" spc="-40" dirty="0">
                <a:solidFill>
                  <a:srgbClr val="389CCF"/>
                </a:solidFill>
                <a:latin typeface="Arial"/>
                <a:cs typeface="Arial"/>
              </a:rPr>
              <a:t>MAURÍCIO</a:t>
            </a:r>
            <a:endParaRPr sz="550">
              <a:latin typeface="Arial"/>
              <a:cs typeface="Arial"/>
            </a:endParaRPr>
          </a:p>
          <a:p>
            <a:pPr marL="422909">
              <a:lnSpc>
                <a:spcPct val="100000"/>
              </a:lnSpc>
              <a:spcBef>
                <a:spcPts val="15"/>
              </a:spcBef>
            </a:pPr>
            <a:r>
              <a:rPr sz="550" b="1" spc="-75" dirty="0">
                <a:solidFill>
                  <a:srgbClr val="59AAD1"/>
                </a:solidFill>
                <a:latin typeface="Arial"/>
                <a:cs typeface="Arial"/>
              </a:rPr>
              <a:t>P.ua</a:t>
            </a:r>
            <a:r>
              <a:rPr sz="550" b="1" spc="-50" dirty="0">
                <a:solidFill>
                  <a:srgbClr val="59AAD1"/>
                </a:solidFill>
                <a:latin typeface="Arial"/>
                <a:cs typeface="Arial"/>
              </a:rPr>
              <a:t> </a:t>
            </a:r>
            <a:r>
              <a:rPr sz="550" b="1" spc="-75" dirty="0">
                <a:solidFill>
                  <a:srgbClr val="59AAD1"/>
                </a:solidFill>
                <a:latin typeface="Arial"/>
                <a:cs typeface="Arial"/>
              </a:rPr>
              <a:t>Go!:lS</a:t>
            </a:r>
            <a:r>
              <a:rPr sz="550" b="1" dirty="0">
                <a:solidFill>
                  <a:srgbClr val="59AAD1"/>
                </a:solidFill>
                <a:latin typeface="Arial"/>
                <a:cs typeface="Arial"/>
              </a:rPr>
              <a:t> </a:t>
            </a:r>
            <a:r>
              <a:rPr sz="550" b="1" spc="30" dirty="0">
                <a:solidFill>
                  <a:srgbClr val="59AAD1"/>
                </a:solidFill>
                <a:latin typeface="Arial"/>
                <a:cs typeface="Arial"/>
              </a:rPr>
              <a:t> </a:t>
            </a:r>
            <a:r>
              <a:rPr sz="550" b="1" spc="-50" dirty="0">
                <a:solidFill>
                  <a:srgbClr val="59AAD1"/>
                </a:solidFill>
                <a:latin typeface="Arial"/>
                <a:cs typeface="Arial"/>
              </a:rPr>
              <a:t>187</a:t>
            </a:r>
            <a:r>
              <a:rPr sz="550" b="1" dirty="0">
                <a:solidFill>
                  <a:srgbClr val="59AAD1"/>
                </a:solidFill>
                <a:latin typeface="Arial"/>
                <a:cs typeface="Arial"/>
              </a:rPr>
              <a:t>  </a:t>
            </a:r>
            <a:r>
              <a:rPr sz="550" b="1" spc="-50" dirty="0">
                <a:solidFill>
                  <a:srgbClr val="59AAD1"/>
                </a:solidFill>
                <a:latin typeface="Arial"/>
                <a:cs typeface="Arial"/>
              </a:rPr>
              <a:t> </a:t>
            </a:r>
            <a:r>
              <a:rPr sz="550" b="1" spc="-45" dirty="0">
                <a:solidFill>
                  <a:srgbClr val="59AAD1"/>
                </a:solidFill>
                <a:latin typeface="Arial"/>
                <a:cs typeface="Arial"/>
              </a:rPr>
              <a:t>Ce1trc</a:t>
            </a:r>
            <a:r>
              <a:rPr sz="550" b="1" spc="30" dirty="0">
                <a:solidFill>
                  <a:srgbClr val="59AAD1"/>
                </a:solidFill>
                <a:latin typeface="Arial"/>
                <a:cs typeface="Arial"/>
              </a:rPr>
              <a:t> </a:t>
            </a:r>
            <a:r>
              <a:rPr sz="550" b="1" spc="20" dirty="0">
                <a:solidFill>
                  <a:srgbClr val="389CCF"/>
                </a:solidFill>
                <a:latin typeface="Arial"/>
                <a:cs typeface="Arial"/>
              </a:rPr>
              <a:t>•</a:t>
            </a:r>
            <a:r>
              <a:rPr sz="550" b="1" spc="-30" dirty="0">
                <a:solidFill>
                  <a:srgbClr val="389CCF"/>
                </a:solidFill>
                <a:latin typeface="Arial"/>
                <a:cs typeface="Arial"/>
              </a:rPr>
              <a:t> </a:t>
            </a:r>
            <a:r>
              <a:rPr sz="550" b="1" spc="-95" dirty="0">
                <a:solidFill>
                  <a:srgbClr val="59AAD1"/>
                </a:solidFill>
                <a:latin typeface="Arial"/>
                <a:cs typeface="Arial"/>
              </a:rPr>
              <a:t>T</a:t>
            </a:r>
            <a:r>
              <a:rPr sz="550" b="1" spc="-45" dirty="0">
                <a:solidFill>
                  <a:srgbClr val="389CCF"/>
                </a:solidFill>
                <a:latin typeface="Arial"/>
                <a:cs typeface="Arial"/>
              </a:rPr>
              <a:t>e</a:t>
            </a:r>
            <a:r>
              <a:rPr sz="550" b="1" spc="-50" dirty="0">
                <a:solidFill>
                  <a:srgbClr val="59AAD1"/>
                </a:solidFill>
                <a:latin typeface="Arial"/>
                <a:cs typeface="Arial"/>
              </a:rPr>
              <a:t>lefon</a:t>
            </a:r>
            <a:r>
              <a:rPr sz="550" b="1" spc="-20" dirty="0">
                <a:solidFill>
                  <a:srgbClr val="59AAD1"/>
                </a:solidFill>
                <a:latin typeface="Arial"/>
                <a:cs typeface="Arial"/>
              </a:rPr>
              <a:t>e</a:t>
            </a:r>
            <a:r>
              <a:rPr sz="550" b="1" spc="-80" dirty="0">
                <a:solidFill>
                  <a:srgbClr val="79B3CF"/>
                </a:solidFill>
                <a:latin typeface="Arial"/>
                <a:cs typeface="Arial"/>
              </a:rPr>
              <a:t>:</a:t>
            </a:r>
            <a:r>
              <a:rPr sz="550" b="1" dirty="0">
                <a:solidFill>
                  <a:srgbClr val="79B3CF"/>
                </a:solidFill>
                <a:latin typeface="Arial"/>
                <a:cs typeface="Arial"/>
              </a:rPr>
              <a:t> </a:t>
            </a:r>
            <a:r>
              <a:rPr sz="550" b="1" spc="-10" dirty="0">
                <a:solidFill>
                  <a:srgbClr val="79B3CF"/>
                </a:solidFill>
                <a:latin typeface="Arial"/>
                <a:cs typeface="Arial"/>
              </a:rPr>
              <a:t> </a:t>
            </a:r>
            <a:r>
              <a:rPr sz="550" b="1" spc="170" dirty="0">
                <a:solidFill>
                  <a:srgbClr val="59AAD1"/>
                </a:solidFill>
                <a:latin typeface="Arial"/>
                <a:cs typeface="Arial"/>
              </a:rPr>
              <a:t>3</a:t>
            </a:r>
            <a:r>
              <a:rPr sz="550" b="1" spc="-95" dirty="0">
                <a:solidFill>
                  <a:srgbClr val="59AAD1"/>
                </a:solidFill>
                <a:latin typeface="Arial"/>
                <a:cs typeface="Arial"/>
              </a:rPr>
              <a:t> </a:t>
            </a:r>
            <a:r>
              <a:rPr sz="550" b="1" spc="-50" dirty="0">
                <a:solidFill>
                  <a:srgbClr val="79B3CF"/>
                </a:solidFill>
                <a:latin typeface="Arial"/>
                <a:cs typeface="Arial"/>
              </a:rPr>
              <a:t>\</a:t>
            </a:r>
            <a:r>
              <a:rPr sz="550" b="1" spc="30" dirty="0">
                <a:solidFill>
                  <a:srgbClr val="79B3CF"/>
                </a:solidFill>
                <a:latin typeface="Arial"/>
                <a:cs typeface="Arial"/>
              </a:rPr>
              <a:t> </a:t>
            </a:r>
            <a:r>
              <a:rPr sz="550" b="1" spc="-45" dirty="0">
                <a:solidFill>
                  <a:srgbClr val="59AAD1"/>
                </a:solidFill>
                <a:latin typeface="Arial"/>
                <a:cs typeface="Arial"/>
              </a:rPr>
              <a:t>3222-0584</a:t>
            </a:r>
            <a:r>
              <a:rPr sz="550" b="1" spc="60" dirty="0">
                <a:solidFill>
                  <a:srgbClr val="59AAD1"/>
                </a:solidFill>
                <a:latin typeface="Arial"/>
                <a:cs typeface="Arial"/>
              </a:rPr>
              <a:t> </a:t>
            </a:r>
            <a:r>
              <a:rPr sz="550" b="1" spc="-35" dirty="0">
                <a:solidFill>
                  <a:srgbClr val="79B3CF"/>
                </a:solidFill>
                <a:latin typeface="Arial"/>
                <a:cs typeface="Arial"/>
              </a:rPr>
              <a:t>•</a:t>
            </a:r>
            <a:r>
              <a:rPr sz="550" b="1" spc="-25" dirty="0">
                <a:solidFill>
                  <a:srgbClr val="79B3CF"/>
                </a:solidFill>
                <a:latin typeface="Arial"/>
                <a:cs typeface="Arial"/>
              </a:rPr>
              <a:t> </a:t>
            </a:r>
            <a:r>
              <a:rPr sz="550" b="1" spc="-65" dirty="0">
                <a:solidFill>
                  <a:srgbClr val="59AAD1"/>
                </a:solidFill>
                <a:latin typeface="Arial"/>
                <a:cs typeface="Arial"/>
              </a:rPr>
              <a:t>CEP</a:t>
            </a:r>
            <a:r>
              <a:rPr sz="550" b="1" spc="-35" dirty="0">
                <a:solidFill>
                  <a:srgbClr val="59AAD1"/>
                </a:solidFill>
                <a:latin typeface="Arial"/>
                <a:cs typeface="Arial"/>
              </a:rPr>
              <a:t> 301</a:t>
            </a:r>
            <a:endParaRPr sz="55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016746" y="585925"/>
            <a:ext cx="429259" cy="1816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925">
              <a:lnSpc>
                <a:spcPct val="100000"/>
              </a:lnSpc>
            </a:pPr>
            <a:r>
              <a:rPr sz="550" spc="-50" dirty="0">
                <a:solidFill>
                  <a:srgbClr val="389CCF"/>
                </a:solidFill>
                <a:latin typeface="Arial"/>
                <a:cs typeface="Arial"/>
              </a:rPr>
              <a:t>NO</a:t>
            </a:r>
            <a:r>
              <a:rPr sz="550" spc="-20" dirty="0">
                <a:solidFill>
                  <a:srgbClr val="389CCF"/>
                </a:solidFill>
                <a:latin typeface="Arial"/>
                <a:cs typeface="Arial"/>
              </a:rPr>
              <a:t> </a:t>
            </a:r>
            <a:r>
              <a:rPr sz="550" spc="-50" dirty="0">
                <a:solidFill>
                  <a:srgbClr val="389CCF"/>
                </a:solidFill>
                <a:latin typeface="Arial"/>
                <a:cs typeface="Arial"/>
              </a:rPr>
              <a:t>FERRAZ</a:t>
            </a:r>
            <a:endParaRPr sz="5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  <a:tabLst>
                <a:tab pos="415925" algn="l"/>
              </a:tabLst>
            </a:pPr>
            <a:r>
              <a:rPr sz="550" b="1" u="sng" spc="-5" dirty="0">
                <a:solidFill>
                  <a:srgbClr val="59AAD1"/>
                </a:solidFill>
                <a:latin typeface="Arial"/>
                <a:cs typeface="Arial"/>
              </a:rPr>
              <a:t> 	</a:t>
            </a:r>
            <a:endParaRPr sz="5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919758" y="924467"/>
            <a:ext cx="429259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45" dirty="0">
                <a:solidFill>
                  <a:srgbClr val="6B7479"/>
                </a:solidFill>
                <a:latin typeface="Times New Roman"/>
                <a:cs typeface="Times New Roman"/>
              </a:rPr>
              <a:t>ROCHA</a:t>
            </a:r>
            <a:r>
              <a:rPr sz="700" spc="40" dirty="0">
                <a:solidFill>
                  <a:srgbClr val="6B7479"/>
                </a:solidFill>
                <a:latin typeface="Times New Roman"/>
                <a:cs typeface="Times New Roman"/>
              </a:rPr>
              <a:t> </a:t>
            </a:r>
            <a:r>
              <a:rPr sz="700" spc="25" dirty="0">
                <a:solidFill>
                  <a:srgbClr val="575E64"/>
                </a:solidFill>
                <a:latin typeface="Times New Roman"/>
                <a:cs typeface="Times New Roman"/>
              </a:rPr>
              <a:t>.</a:t>
            </a:r>
            <a:r>
              <a:rPr sz="700" spc="65" dirty="0">
                <a:solidFill>
                  <a:srgbClr val="575E64"/>
                </a:solidFill>
                <a:latin typeface="Times New Roman"/>
                <a:cs typeface="Times New Roman"/>
              </a:rPr>
              <a:t> </a:t>
            </a:r>
            <a:r>
              <a:rPr sz="700" spc="80" dirty="0">
                <a:solidFill>
                  <a:srgbClr val="575E64"/>
                </a:solidFill>
                <a:latin typeface="Times New Roman"/>
                <a:cs typeface="Times New Roman"/>
              </a:rPr>
              <a:t>.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92686" y="9682532"/>
            <a:ext cx="189865" cy="44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" i="1" spc="240" dirty="0">
                <a:solidFill>
                  <a:srgbClr val="A8BFCD"/>
                </a:solidFill>
                <a:latin typeface="Times New Roman"/>
                <a:cs typeface="Times New Roman"/>
              </a:rPr>
              <a:t>:      </a:t>
            </a:r>
            <a:r>
              <a:rPr sz="150" i="1" spc="5" dirty="0">
                <a:solidFill>
                  <a:srgbClr val="A8BFCD"/>
                </a:solidFill>
                <a:latin typeface="Times New Roman"/>
                <a:cs typeface="Times New Roman"/>
              </a:rPr>
              <a:t> </a:t>
            </a:r>
            <a:r>
              <a:rPr sz="150" spc="40" dirty="0">
                <a:solidFill>
                  <a:srgbClr val="859EA3"/>
                </a:solidFill>
                <a:latin typeface="Times New Roman"/>
                <a:cs typeface="Times New Roman"/>
              </a:rPr>
              <a:t>•</a:t>
            </a:r>
            <a:r>
              <a:rPr sz="150" dirty="0">
                <a:solidFill>
                  <a:srgbClr val="859EA3"/>
                </a:solidFill>
                <a:latin typeface="Times New Roman"/>
                <a:cs typeface="Times New Roman"/>
              </a:rPr>
              <a:t> </a:t>
            </a:r>
            <a:r>
              <a:rPr sz="150" spc="5" dirty="0">
                <a:solidFill>
                  <a:srgbClr val="859EA3"/>
                </a:solidFill>
                <a:latin typeface="Times New Roman"/>
                <a:cs typeface="Times New Roman"/>
              </a:rPr>
              <a:t> </a:t>
            </a:r>
            <a:r>
              <a:rPr sz="150" spc="140" dirty="0">
                <a:solidFill>
                  <a:srgbClr val="A8BFCD"/>
                </a:solidFill>
                <a:latin typeface="Times New Roman"/>
                <a:cs typeface="Times New Roman"/>
              </a:rPr>
              <a:t>j</a:t>
            </a:r>
            <a:r>
              <a:rPr sz="150" spc="-20" dirty="0">
                <a:solidFill>
                  <a:srgbClr val="A8BFCD"/>
                </a:solidFill>
                <a:latin typeface="Times New Roman"/>
                <a:cs typeface="Times New Roman"/>
              </a:rPr>
              <a:t> </a:t>
            </a:r>
            <a:r>
              <a:rPr sz="150" spc="70" dirty="0">
                <a:solidFill>
                  <a:srgbClr val="72A0C8"/>
                </a:solidFill>
                <a:latin typeface="Times New Roman"/>
                <a:cs typeface="Times New Roman"/>
              </a:rPr>
              <a:t>•</a:t>
            </a:r>
            <a:r>
              <a:rPr sz="150" dirty="0">
                <a:solidFill>
                  <a:srgbClr val="72A0C8"/>
                </a:solidFill>
                <a:latin typeface="Times New Roman"/>
                <a:cs typeface="Times New Roman"/>
              </a:rPr>
              <a:t>  </a:t>
            </a:r>
            <a:r>
              <a:rPr sz="150" spc="-15" dirty="0">
                <a:solidFill>
                  <a:srgbClr val="72A0C8"/>
                </a:solidFill>
                <a:latin typeface="Times New Roman"/>
                <a:cs typeface="Times New Roman"/>
              </a:rPr>
              <a:t> </a:t>
            </a:r>
            <a:r>
              <a:rPr sz="150" spc="70" dirty="0">
                <a:solidFill>
                  <a:srgbClr val="A8BFCD"/>
                </a:solidFill>
                <a:latin typeface="Times New Roman"/>
                <a:cs typeface="Times New Roman"/>
              </a:rPr>
              <a:t>•</a:t>
            </a:r>
            <a:endParaRPr sz="1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9769" y="9849049"/>
            <a:ext cx="18478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170" dirty="0">
                <a:solidFill>
                  <a:srgbClr val="CAD8DD"/>
                </a:solidFill>
                <a:latin typeface="Arial"/>
                <a:cs typeface="Arial"/>
              </a:rPr>
              <a:t>·</a:t>
            </a:r>
            <a:r>
              <a:rPr sz="1100" spc="-260" dirty="0">
                <a:solidFill>
                  <a:srgbClr val="A8BFCD"/>
                </a:solidFill>
                <a:latin typeface="Arial"/>
                <a:cs typeface="Arial"/>
              </a:rPr>
              <a:t>·</a:t>
            </a:r>
            <a:r>
              <a:rPr sz="1100" spc="-65" dirty="0">
                <a:solidFill>
                  <a:srgbClr val="A8BFCD"/>
                </a:solidFill>
                <a:latin typeface="Arial"/>
                <a:cs typeface="Arial"/>
              </a:rPr>
              <a:t>.</a:t>
            </a:r>
            <a:r>
              <a:rPr sz="1100" spc="-170" dirty="0">
                <a:solidFill>
                  <a:srgbClr val="A8BFCD"/>
                </a:solidFill>
                <a:latin typeface="Arial"/>
                <a:cs typeface="Arial"/>
              </a:rPr>
              <a:t> </a:t>
            </a:r>
            <a:r>
              <a:rPr sz="850" spc="-70" dirty="0">
                <a:solidFill>
                  <a:srgbClr val="6D8EA3"/>
                </a:solidFill>
                <a:latin typeface="Arial"/>
                <a:cs typeface="Arial"/>
              </a:rPr>
              <a:t>·</a:t>
            </a:r>
            <a:r>
              <a:rPr sz="850" spc="-120" dirty="0">
                <a:solidFill>
                  <a:srgbClr val="6D8EA3"/>
                </a:solidFill>
                <a:latin typeface="Arial"/>
                <a:cs typeface="Arial"/>
              </a:rPr>
              <a:t> </a:t>
            </a:r>
            <a:r>
              <a:rPr sz="850" spc="-70" dirty="0">
                <a:solidFill>
                  <a:srgbClr val="A8BFCD"/>
                </a:solidFill>
                <a:latin typeface="Arial"/>
                <a:cs typeface="Arial"/>
              </a:rPr>
              <a:t>·</a:t>
            </a:r>
            <a:endParaRPr sz="8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398</Words>
  <Application>Microsoft Office PowerPoint</Application>
  <PresentationFormat>Benutzerdefiniert</PresentationFormat>
  <Paragraphs>40</Paragraphs>
  <Slides>2</Slides>
  <Notes>2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3" baseType="lpstr">
      <vt:lpstr>Office Theme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2018-06-28T16:28:07Z</dcterms:created>
  <dcterms:modified xsi:type="dcterms:W3CDTF">2018-06-28T14:28:10Z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