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4534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Benutzerdefiniert</PresentationFormat>
  <Paragraphs>0</Paragraphs>
  <Slides>6</Slides>
  <Notes>6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2018-06-25T17:09:12Z</dcterms:created>
  <dcterms:modified xsi:type="dcterms:W3CDTF">2018-06-25T15:09:15Z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