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8631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414141"/>
                </a:solidFill>
                <a:latin typeface="Times New Roman"/>
                <a:cs typeface="Times New Roman"/>
              </a:defRPr>
            </a:lvl1pPr>
          </a:lstStyle>
          <a:p>
            <a:pPr marL="78105" marR="5080" indent="-66040">
              <a:lnSpc>
                <a:spcPct val="100000"/>
              </a:lnSpc>
            </a:pPr>
            <a:r>
              <a:rPr dirty="0"/>
              <a:t>D</a:t>
            </a:r>
            <a:r>
              <a:rPr spc="-15" dirty="0">
                <a:solidFill>
                  <a:srgbClr val="181818"/>
                </a:solidFill>
              </a:rPr>
              <a:t>i</a:t>
            </a:r>
            <a:r>
              <a:rPr spc="-20" dirty="0"/>
              <a:t>reto</a:t>
            </a:r>
            <a:r>
              <a:rPr spc="75" dirty="0"/>
              <a:t>r</a:t>
            </a:r>
            <a:r>
              <a:rPr spc="-45" dirty="0">
                <a:solidFill>
                  <a:srgbClr val="181818"/>
                </a:solidFill>
              </a:rPr>
              <a:t>i</a:t>
            </a:r>
            <a:r>
              <a:rPr spc="40" dirty="0">
                <a:solidFill>
                  <a:srgbClr val="525252"/>
                </a:solidFill>
              </a:rPr>
              <a:t>a</a:t>
            </a:r>
            <a:r>
              <a:rPr spc="-50" dirty="0">
                <a:solidFill>
                  <a:srgbClr val="525252"/>
                </a:solidFill>
              </a:rPr>
              <a:t> </a:t>
            </a:r>
            <a:r>
              <a:rPr spc="25" dirty="0"/>
              <a:t>de</a:t>
            </a:r>
            <a:r>
              <a:rPr spc="-30" dirty="0"/>
              <a:t> </a:t>
            </a:r>
            <a:r>
              <a:rPr spc="30" dirty="0">
                <a:solidFill>
                  <a:srgbClr val="525252"/>
                </a:solidFill>
              </a:rPr>
              <a:t>A</a:t>
            </a:r>
            <a:r>
              <a:rPr spc="-10" dirty="0">
                <a:solidFill>
                  <a:srgbClr val="2D2D2D"/>
                </a:solidFill>
              </a:rPr>
              <a:t>dmin</a:t>
            </a:r>
            <a:r>
              <a:rPr spc="55" dirty="0">
                <a:solidFill>
                  <a:srgbClr val="2D2D2D"/>
                </a:solidFill>
              </a:rPr>
              <a:t>i</a:t>
            </a:r>
            <a:r>
              <a:rPr spc="-10" dirty="0">
                <a:solidFill>
                  <a:srgbClr val="626262"/>
                </a:solidFill>
              </a:rPr>
              <a:t>s</a:t>
            </a:r>
            <a:r>
              <a:rPr spc="-5" dirty="0"/>
              <a:t>traç</a:t>
            </a:r>
            <a:r>
              <a:rPr spc="5" dirty="0"/>
              <a:t>ã</a:t>
            </a:r>
            <a:r>
              <a:rPr spc="60" dirty="0">
                <a:solidFill>
                  <a:srgbClr val="626262"/>
                </a:solidFill>
              </a:rPr>
              <a:t>o</a:t>
            </a:r>
            <a:r>
              <a:rPr spc="-15" dirty="0">
                <a:solidFill>
                  <a:srgbClr val="626262"/>
                </a:solidFill>
              </a:rPr>
              <a:t> </a:t>
            </a:r>
            <a:r>
              <a:rPr spc="10" dirty="0">
                <a:solidFill>
                  <a:srgbClr val="7C7C7C"/>
                </a:solidFill>
              </a:rPr>
              <a:t>-</a:t>
            </a:r>
            <a:r>
              <a:rPr spc="15" dirty="0">
                <a:solidFill>
                  <a:srgbClr val="7C7C7C"/>
                </a:solidFill>
              </a:rPr>
              <a:t> </a:t>
            </a:r>
            <a:r>
              <a:rPr spc="-20" dirty="0">
                <a:solidFill>
                  <a:srgbClr val="2D2D2D"/>
                </a:solidFill>
              </a:rPr>
              <a:t>Rua</a:t>
            </a:r>
            <a:r>
              <a:rPr spc="25" dirty="0">
                <a:solidFill>
                  <a:srgbClr val="2D2D2D"/>
                </a:solidFill>
              </a:rPr>
              <a:t> </a:t>
            </a:r>
            <a:r>
              <a:rPr spc="10" dirty="0">
                <a:solidFill>
                  <a:srgbClr val="525252"/>
                </a:solidFill>
              </a:rPr>
              <a:t>C</a:t>
            </a:r>
            <a:r>
              <a:rPr spc="-5" dirty="0">
                <a:solidFill>
                  <a:srgbClr val="525252"/>
                </a:solidFill>
              </a:rPr>
              <a:t>o</a:t>
            </a:r>
            <a:r>
              <a:rPr spc="-5" dirty="0">
                <a:solidFill>
                  <a:srgbClr val="2D2D2D"/>
                </a:solidFill>
              </a:rPr>
              <a:t>n</a:t>
            </a:r>
            <a:r>
              <a:rPr spc="20" dirty="0">
                <a:solidFill>
                  <a:srgbClr val="525252"/>
                </a:solidFill>
              </a:rPr>
              <a:t>g</a:t>
            </a:r>
            <a:r>
              <a:rPr spc="5" dirty="0">
                <a:solidFill>
                  <a:srgbClr val="525252"/>
                </a:solidFill>
              </a:rPr>
              <a:t>o</a:t>
            </a:r>
            <a:r>
              <a:rPr spc="-45" dirty="0">
                <a:solidFill>
                  <a:srgbClr val="181818"/>
                </a:solidFill>
              </a:rPr>
              <a:t>n</a:t>
            </a:r>
            <a:r>
              <a:rPr spc="30" dirty="0">
                <a:solidFill>
                  <a:srgbClr val="181818"/>
                </a:solidFill>
              </a:rPr>
              <a:t>h</a:t>
            </a:r>
            <a:r>
              <a:rPr spc="10" dirty="0"/>
              <a:t>a</a:t>
            </a:r>
            <a:r>
              <a:rPr spc="25" dirty="0"/>
              <a:t>s</a:t>
            </a:r>
            <a:r>
              <a:rPr spc="5" dirty="0">
                <a:solidFill>
                  <a:srgbClr val="7C7C7C"/>
                </a:solidFill>
              </a:rPr>
              <a:t>,</a:t>
            </a:r>
            <a:r>
              <a:rPr spc="-45" dirty="0">
                <a:solidFill>
                  <a:srgbClr val="7C7C7C"/>
                </a:solidFill>
              </a:rPr>
              <a:t> </a:t>
            </a:r>
            <a:r>
              <a:rPr sz="1000" i="1" spc="-20" dirty="0">
                <a:solidFill>
                  <a:srgbClr val="2D2D2D"/>
                </a:solidFill>
                <a:latin typeface="Times New Roman"/>
                <a:cs typeface="Times New Roman"/>
              </a:rPr>
              <a:t>4</a:t>
            </a:r>
            <a:r>
              <a:rPr sz="1000" i="1" spc="-90" dirty="0">
                <a:solidFill>
                  <a:srgbClr val="626262"/>
                </a:solidFill>
                <a:latin typeface="Times New Roman"/>
                <a:cs typeface="Times New Roman"/>
              </a:rPr>
              <a:t>5</a:t>
            </a:r>
            <a:r>
              <a:rPr sz="1000" i="1" spc="-30" dirty="0">
                <a:latin typeface="Times New Roman"/>
                <a:cs typeface="Times New Roman"/>
              </a:rPr>
              <a:t>0 </a:t>
            </a:r>
            <a:r>
              <a:rPr sz="1000" spc="20" dirty="0">
                <a:solidFill>
                  <a:srgbClr val="626262"/>
                </a:solidFill>
              </a:rPr>
              <a:t>-</a:t>
            </a:r>
            <a:r>
              <a:rPr sz="1000" spc="-55" dirty="0">
                <a:solidFill>
                  <a:srgbClr val="626262"/>
                </a:solidFill>
              </a:rPr>
              <a:t> </a:t>
            </a:r>
            <a:r>
              <a:rPr spc="-10" dirty="0">
                <a:solidFill>
                  <a:srgbClr val="525252"/>
                </a:solidFill>
              </a:rPr>
              <a:t>CEP. </a:t>
            </a:r>
            <a:r>
              <a:rPr spc="10" dirty="0">
                <a:solidFill>
                  <a:srgbClr val="626262"/>
                </a:solidFill>
              </a:rPr>
              <a:t>30.3</a:t>
            </a:r>
            <a:r>
              <a:rPr spc="-5" dirty="0">
                <a:solidFill>
                  <a:srgbClr val="626262"/>
                </a:solidFill>
              </a:rPr>
              <a:t>3</a:t>
            </a:r>
            <a:r>
              <a:rPr spc="15" dirty="0"/>
              <a:t>0.</a:t>
            </a:r>
            <a:r>
              <a:rPr spc="-140" dirty="0"/>
              <a:t> </a:t>
            </a:r>
            <a:r>
              <a:rPr spc="-110" dirty="0">
                <a:solidFill>
                  <a:srgbClr val="181818"/>
                </a:solidFill>
              </a:rPr>
              <a:t>1</a:t>
            </a:r>
            <a:r>
              <a:rPr dirty="0">
                <a:solidFill>
                  <a:srgbClr val="626262"/>
                </a:solidFill>
              </a:rPr>
              <a:t>00</a:t>
            </a:r>
            <a:r>
              <a:rPr spc="5" dirty="0">
                <a:solidFill>
                  <a:srgbClr val="626262"/>
                </a:solidFill>
              </a:rPr>
              <a:t> </a:t>
            </a:r>
            <a:r>
              <a:rPr spc="55" dirty="0">
                <a:solidFill>
                  <a:srgbClr val="626262"/>
                </a:solidFill>
              </a:rPr>
              <a:t>-</a:t>
            </a:r>
            <a:r>
              <a:rPr spc="-30" dirty="0">
                <a:solidFill>
                  <a:srgbClr val="626262"/>
                </a:solidFill>
              </a:rPr>
              <a:t> </a:t>
            </a:r>
            <a:r>
              <a:rPr spc="-15" dirty="0">
                <a:solidFill>
                  <a:srgbClr val="626262"/>
                </a:solidFill>
              </a:rPr>
              <a:t>F</a:t>
            </a:r>
            <a:r>
              <a:rPr spc="-5" dirty="0">
                <a:solidFill>
                  <a:srgbClr val="626262"/>
                </a:solidFill>
              </a:rPr>
              <a:t>o</a:t>
            </a:r>
            <a:r>
              <a:rPr spc="-10" dirty="0"/>
              <a:t>n</a:t>
            </a:r>
            <a:r>
              <a:rPr spc="5" dirty="0"/>
              <a:t>e</a:t>
            </a:r>
            <a:r>
              <a:rPr spc="20" dirty="0">
                <a:solidFill>
                  <a:srgbClr val="959595"/>
                </a:solidFill>
              </a:rPr>
              <a:t>/</a:t>
            </a:r>
            <a:r>
              <a:rPr spc="-20" dirty="0">
                <a:solidFill>
                  <a:srgbClr val="626262"/>
                </a:solidFill>
              </a:rPr>
              <a:t>F</a:t>
            </a:r>
            <a:r>
              <a:rPr spc="-30" dirty="0"/>
              <a:t>a</a:t>
            </a:r>
            <a:r>
              <a:rPr spc="10" dirty="0">
                <a:solidFill>
                  <a:srgbClr val="626262"/>
                </a:solidFill>
              </a:rPr>
              <a:t>x</a:t>
            </a:r>
            <a:r>
              <a:rPr spc="35" dirty="0">
                <a:solidFill>
                  <a:srgbClr val="626262"/>
                </a:solidFill>
              </a:rPr>
              <a:t> </a:t>
            </a:r>
            <a:r>
              <a:rPr spc="10" dirty="0">
                <a:solidFill>
                  <a:srgbClr val="626262"/>
                </a:solidFill>
              </a:rPr>
              <a:t>(0</a:t>
            </a:r>
            <a:r>
              <a:rPr spc="120" dirty="0">
                <a:solidFill>
                  <a:srgbClr val="626262"/>
                </a:solidFill>
              </a:rPr>
              <a:t>3</a:t>
            </a:r>
            <a:r>
              <a:rPr spc="-145" dirty="0">
                <a:solidFill>
                  <a:srgbClr val="2D2D2D"/>
                </a:solidFill>
              </a:rPr>
              <a:t>1</a:t>
            </a:r>
            <a:r>
              <a:rPr spc="35" dirty="0">
                <a:solidFill>
                  <a:srgbClr val="626262"/>
                </a:solidFill>
              </a:rPr>
              <a:t>)</a:t>
            </a:r>
            <a:r>
              <a:rPr spc="-10" dirty="0">
                <a:solidFill>
                  <a:srgbClr val="626262"/>
                </a:solidFill>
              </a:rPr>
              <a:t> </a:t>
            </a:r>
            <a:r>
              <a:rPr spc="5" dirty="0">
                <a:solidFill>
                  <a:srgbClr val="626262"/>
                </a:solidFill>
              </a:rPr>
              <a:t>322</a:t>
            </a:r>
            <a:r>
              <a:rPr dirty="0">
                <a:solidFill>
                  <a:srgbClr val="626262"/>
                </a:solidFill>
              </a:rPr>
              <a:t>3</a:t>
            </a:r>
            <a:r>
              <a:rPr spc="5" dirty="0"/>
              <a:t>-</a:t>
            </a:r>
            <a:r>
              <a:rPr dirty="0">
                <a:solidFill>
                  <a:srgbClr val="626262"/>
                </a:solidFill>
              </a:rPr>
              <a:t>26</a:t>
            </a:r>
            <a:r>
              <a:rPr spc="-90" dirty="0">
                <a:solidFill>
                  <a:srgbClr val="626262"/>
                </a:solidFill>
              </a:rPr>
              <a:t> </a:t>
            </a:r>
            <a:r>
              <a:rPr spc="-195" dirty="0">
                <a:solidFill>
                  <a:srgbClr val="2D2D2D"/>
                </a:solidFill>
              </a:rPr>
              <a:t>1</a:t>
            </a:r>
            <a:r>
              <a:rPr spc="-35" dirty="0">
                <a:solidFill>
                  <a:srgbClr val="2D2D2D"/>
                </a:solidFill>
              </a:rPr>
              <a:t> </a:t>
            </a:r>
            <a:r>
              <a:rPr spc="-135" dirty="0">
                <a:solidFill>
                  <a:srgbClr val="2D2D2D"/>
                </a:solidFill>
              </a:rPr>
              <a:t>1</a:t>
            </a:r>
            <a:r>
              <a:rPr spc="-70" dirty="0">
                <a:solidFill>
                  <a:srgbClr val="2D2D2D"/>
                </a:solidFill>
              </a:rPr>
              <a:t> </a:t>
            </a:r>
            <a:r>
              <a:rPr spc="-20" dirty="0"/>
              <a:t>Praça</a:t>
            </a:r>
            <a:r>
              <a:rPr spc="50" dirty="0"/>
              <a:t> </a:t>
            </a:r>
            <a:r>
              <a:rPr dirty="0"/>
              <a:t>de</a:t>
            </a:r>
            <a:r>
              <a:rPr spc="45" dirty="0"/>
              <a:t> </a:t>
            </a:r>
            <a:r>
              <a:rPr spc="-10" dirty="0"/>
              <a:t>Esportes</a:t>
            </a:r>
            <a:r>
              <a:rPr spc="60" dirty="0"/>
              <a:t> </a:t>
            </a:r>
            <a:r>
              <a:rPr spc="10" dirty="0">
                <a:solidFill>
                  <a:srgbClr val="2D2D2D"/>
                </a:solidFill>
              </a:rPr>
              <a:t>-</a:t>
            </a:r>
            <a:r>
              <a:rPr spc="15" dirty="0">
                <a:solidFill>
                  <a:srgbClr val="2D2D2D"/>
                </a:solidFill>
              </a:rPr>
              <a:t> </a:t>
            </a:r>
            <a:r>
              <a:rPr spc="-100" dirty="0"/>
              <a:t>R</a:t>
            </a:r>
            <a:r>
              <a:rPr spc="-114" dirty="0"/>
              <a:t> </a:t>
            </a:r>
            <a:r>
              <a:rPr spc="-5" dirty="0">
                <a:solidFill>
                  <a:srgbClr val="181818"/>
                </a:solidFill>
              </a:rPr>
              <a:t>u</a:t>
            </a:r>
            <a:r>
              <a:rPr dirty="0"/>
              <a:t>a</a:t>
            </a:r>
            <a:r>
              <a:rPr spc="-10" dirty="0"/>
              <a:t> </a:t>
            </a:r>
            <a:r>
              <a:rPr spc="-5" dirty="0"/>
              <a:t>Benvinda</a:t>
            </a:r>
            <a:r>
              <a:rPr spc="60" dirty="0"/>
              <a:t> </a:t>
            </a:r>
            <a:r>
              <a:rPr dirty="0">
                <a:solidFill>
                  <a:srgbClr val="2D2D2D"/>
                </a:solidFill>
              </a:rPr>
              <a:t>de</a:t>
            </a:r>
            <a:r>
              <a:rPr spc="15" dirty="0">
                <a:solidFill>
                  <a:srgbClr val="2D2D2D"/>
                </a:solidFill>
              </a:rPr>
              <a:t> </a:t>
            </a:r>
            <a:r>
              <a:rPr spc="15" dirty="0">
                <a:solidFill>
                  <a:srgbClr val="626262"/>
                </a:solidFill>
              </a:rPr>
              <a:t>C</a:t>
            </a:r>
            <a:r>
              <a:rPr spc="-15" dirty="0"/>
              <a:t>arv</a:t>
            </a:r>
            <a:r>
              <a:rPr spc="50" dirty="0"/>
              <a:t>a</a:t>
            </a:r>
            <a:r>
              <a:rPr spc="-25" dirty="0">
                <a:solidFill>
                  <a:srgbClr val="181818"/>
                </a:solidFill>
              </a:rPr>
              <a:t>lh</a:t>
            </a:r>
            <a:r>
              <a:rPr spc="-5" dirty="0">
                <a:solidFill>
                  <a:srgbClr val="525252"/>
                </a:solidFill>
              </a:rPr>
              <a:t>o</a:t>
            </a:r>
            <a:r>
              <a:rPr spc="125" dirty="0">
                <a:solidFill>
                  <a:srgbClr val="7C7C7C"/>
                </a:solidFill>
              </a:rPr>
              <a:t>,</a:t>
            </a:r>
            <a:r>
              <a:rPr spc="-95" dirty="0">
                <a:solidFill>
                  <a:srgbClr val="7C7C7C"/>
                </a:solidFill>
              </a:rPr>
              <a:t> </a:t>
            </a:r>
            <a:r>
              <a:rPr spc="-20" dirty="0">
                <a:solidFill>
                  <a:srgbClr val="626262"/>
                </a:solidFill>
              </a:rPr>
              <a:t>F</a:t>
            </a:r>
            <a:r>
              <a:rPr spc="-15" dirty="0"/>
              <a:t>in</a:t>
            </a:r>
            <a:r>
              <a:rPr spc="10" dirty="0"/>
              <a:t>a</a:t>
            </a:r>
            <a:r>
              <a:rPr spc="-45" dirty="0">
                <a:solidFill>
                  <a:srgbClr val="181818"/>
                </a:solidFill>
              </a:rPr>
              <a:t>l</a:t>
            </a:r>
            <a:r>
              <a:rPr spc="50" dirty="0">
                <a:solidFill>
                  <a:srgbClr val="181818"/>
                </a:solidFill>
              </a:rPr>
              <a:t> </a:t>
            </a:r>
            <a:r>
              <a:rPr spc="10" dirty="0">
                <a:solidFill>
                  <a:srgbClr val="959595"/>
                </a:solidFill>
              </a:rPr>
              <a:t>-</a:t>
            </a:r>
            <a:r>
              <a:rPr spc="-55" dirty="0">
                <a:solidFill>
                  <a:srgbClr val="959595"/>
                </a:solidFill>
              </a:rPr>
              <a:t> </a:t>
            </a:r>
            <a:r>
              <a:rPr spc="5" dirty="0">
                <a:solidFill>
                  <a:srgbClr val="626262"/>
                </a:solidFill>
              </a:rPr>
              <a:t>C</a:t>
            </a:r>
            <a:r>
              <a:rPr spc="40" dirty="0">
                <a:solidFill>
                  <a:srgbClr val="626262"/>
                </a:solidFill>
              </a:rPr>
              <a:t>E</a:t>
            </a:r>
            <a:r>
              <a:rPr spc="-15" dirty="0"/>
              <a:t>P</a:t>
            </a:r>
            <a:r>
              <a:rPr spc="15" dirty="0"/>
              <a:t> </a:t>
            </a:r>
            <a:r>
              <a:rPr spc="5" dirty="0">
                <a:solidFill>
                  <a:srgbClr val="525252"/>
                </a:solidFill>
              </a:rPr>
              <a:t>3</a:t>
            </a:r>
            <a:r>
              <a:rPr spc="50" dirty="0">
                <a:solidFill>
                  <a:srgbClr val="525252"/>
                </a:solidFill>
              </a:rPr>
              <a:t>0</a:t>
            </a:r>
            <a:r>
              <a:rPr spc="-55" dirty="0">
                <a:solidFill>
                  <a:srgbClr val="7C7C7C"/>
                </a:solidFill>
              </a:rPr>
              <a:t>.</a:t>
            </a:r>
            <a:r>
              <a:rPr spc="10" dirty="0">
                <a:solidFill>
                  <a:srgbClr val="525252"/>
                </a:solidFill>
              </a:rPr>
              <a:t>33</a:t>
            </a:r>
            <a:r>
              <a:rPr spc="35" dirty="0">
                <a:solidFill>
                  <a:srgbClr val="525252"/>
                </a:solidFill>
              </a:rPr>
              <a:t>0</a:t>
            </a:r>
            <a:r>
              <a:rPr spc="85" dirty="0">
                <a:solidFill>
                  <a:srgbClr val="7C7C7C"/>
                </a:solidFill>
              </a:rPr>
              <a:t>.</a:t>
            </a:r>
            <a:r>
              <a:rPr spc="-75" dirty="0">
                <a:solidFill>
                  <a:srgbClr val="181818"/>
                </a:solidFill>
              </a:rPr>
              <a:t>1</a:t>
            </a:r>
            <a:r>
              <a:rPr dirty="0"/>
              <a:t>80</a:t>
            </a:r>
            <a:r>
              <a:rPr spc="-20" dirty="0"/>
              <a:t> </a:t>
            </a:r>
            <a:r>
              <a:rPr spc="10" dirty="0">
                <a:solidFill>
                  <a:srgbClr val="181818"/>
                </a:solidFill>
              </a:rPr>
              <a:t>-</a:t>
            </a:r>
            <a:r>
              <a:rPr spc="15" dirty="0">
                <a:solidFill>
                  <a:srgbClr val="181818"/>
                </a:solidFill>
              </a:rPr>
              <a:t> </a:t>
            </a:r>
            <a:r>
              <a:rPr spc="-60" dirty="0"/>
              <a:t>B</a:t>
            </a:r>
            <a:r>
              <a:rPr spc="80" dirty="0">
                <a:solidFill>
                  <a:srgbClr val="626262"/>
                </a:solidFill>
              </a:rPr>
              <a:t>e</a:t>
            </a:r>
            <a:r>
              <a:rPr spc="-50" dirty="0">
                <a:solidFill>
                  <a:srgbClr val="181818"/>
                </a:solidFill>
              </a:rPr>
              <a:t>l</a:t>
            </a:r>
            <a:r>
              <a:rPr spc="20" dirty="0">
                <a:solidFill>
                  <a:srgbClr val="626262"/>
                </a:solidFill>
              </a:rPr>
              <a:t>o</a:t>
            </a:r>
            <a:r>
              <a:rPr spc="25" dirty="0">
                <a:solidFill>
                  <a:srgbClr val="626262"/>
                </a:solidFill>
              </a:rPr>
              <a:t> </a:t>
            </a:r>
            <a:r>
              <a:rPr spc="-35" dirty="0"/>
              <a:t>Hor</a:t>
            </a:r>
            <a:r>
              <a:rPr spc="50" dirty="0"/>
              <a:t>i</a:t>
            </a:r>
            <a:r>
              <a:rPr dirty="0">
                <a:solidFill>
                  <a:srgbClr val="626262"/>
                </a:solidFill>
              </a:rPr>
              <a:t>z</a:t>
            </a:r>
            <a:r>
              <a:rPr spc="30" dirty="0">
                <a:solidFill>
                  <a:srgbClr val="626262"/>
                </a:solidFill>
              </a:rPr>
              <a:t>o</a:t>
            </a:r>
            <a:r>
              <a:rPr spc="-15" dirty="0">
                <a:solidFill>
                  <a:srgbClr val="2D2D2D"/>
                </a:solidFill>
              </a:rPr>
              <a:t>nte</a:t>
            </a:r>
            <a:r>
              <a:rPr spc="10" dirty="0">
                <a:solidFill>
                  <a:srgbClr val="2D2D2D"/>
                </a:solidFill>
              </a:rPr>
              <a:t> </a:t>
            </a:r>
            <a:r>
              <a:rPr spc="385" dirty="0">
                <a:solidFill>
                  <a:srgbClr val="959595"/>
                </a:solidFill>
              </a:rPr>
              <a:t>-</a:t>
            </a:r>
            <a:r>
              <a:rPr spc="-40" dirty="0">
                <a:solidFill>
                  <a:srgbClr val="525252"/>
                </a:solidFill>
              </a:rPr>
              <a:t>MG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D2D2D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z="800" spc="5" dirty="0">
                <a:solidFill>
                  <a:srgbClr val="676767"/>
                </a:solidFill>
                <a:latin typeface="Arial"/>
                <a:cs typeface="Arial"/>
              </a:rPr>
              <a:t>E</a:t>
            </a:r>
            <a:r>
              <a:rPr sz="800" spc="-20" dirty="0">
                <a:solidFill>
                  <a:srgbClr val="676767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525252"/>
                </a:solidFill>
                <a:latin typeface="Arial"/>
                <a:cs typeface="Arial"/>
              </a:rPr>
              <a:t>M</a:t>
            </a:r>
            <a:r>
              <a:rPr sz="800" spc="25" dirty="0">
                <a:solidFill>
                  <a:srgbClr val="525252"/>
                </a:solidFill>
                <a:latin typeface="Arial"/>
                <a:cs typeface="Arial"/>
              </a:rPr>
              <a:t>a</a:t>
            </a:r>
            <a:r>
              <a:rPr sz="800" spc="11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800" spc="3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800" spc="145" dirty="0">
                <a:solidFill>
                  <a:srgbClr val="525252"/>
                </a:solidFill>
                <a:latin typeface="Arial"/>
                <a:cs typeface="Arial"/>
              </a:rPr>
              <a:t>:</a:t>
            </a:r>
            <a:r>
              <a:rPr sz="800" spc="-155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25252"/>
                </a:solidFill>
                <a:latin typeface="Arial"/>
                <a:cs typeface="Arial"/>
              </a:rPr>
              <a:t>es</a:t>
            </a:r>
            <a:r>
              <a:rPr sz="800" spc="-10" dirty="0">
                <a:solidFill>
                  <a:srgbClr val="181818"/>
                </a:solidFill>
                <a:latin typeface="Arial"/>
                <a:cs typeface="Arial"/>
              </a:rPr>
              <a:t>p</a:t>
            </a:r>
            <a:r>
              <a:rPr sz="800" spc="10" dirty="0">
                <a:solidFill>
                  <a:srgbClr val="3D3D3D"/>
                </a:solidFill>
                <a:latin typeface="Arial"/>
                <a:cs typeface="Arial"/>
              </a:rPr>
              <a:t>orte</a:t>
            </a:r>
            <a:r>
              <a:rPr sz="800" spc="-15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800" spc="70" dirty="0">
                <a:solidFill>
                  <a:srgbClr val="676767"/>
                </a:solidFill>
                <a:latin typeface="Arial"/>
                <a:cs typeface="Arial"/>
              </a:rPr>
              <a:t>@</a:t>
            </a:r>
            <a:r>
              <a:rPr sz="800" spc="8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800" spc="10" dirty="0">
                <a:solidFill>
                  <a:srgbClr val="3D3D3D"/>
                </a:solidFill>
                <a:latin typeface="Arial"/>
                <a:cs typeface="Arial"/>
              </a:rPr>
              <a:t>ack</a:t>
            </a:r>
            <a:r>
              <a:rPr sz="800" spc="35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800" spc="-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800" spc="100" dirty="0">
                <a:solidFill>
                  <a:srgbClr val="3D3D3D"/>
                </a:solidFill>
                <a:latin typeface="Arial"/>
                <a:cs typeface="Arial"/>
              </a:rPr>
              <a:t>z</a:t>
            </a:r>
            <a:r>
              <a:rPr sz="800" spc="3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800" spc="30" dirty="0">
                <a:solidFill>
                  <a:srgbClr val="181818"/>
                </a:solidFill>
                <a:latin typeface="Arial"/>
                <a:cs typeface="Arial"/>
              </a:rPr>
              <a:t>bh</a:t>
            </a:r>
            <a:r>
              <a:rPr sz="800" spc="-30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r>
              <a:rPr sz="800" spc="5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800" spc="95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800" spc="20" dirty="0">
                <a:solidFill>
                  <a:srgbClr val="181818"/>
                </a:solidFill>
                <a:latin typeface="Arial"/>
                <a:cs typeface="Arial"/>
              </a:rPr>
              <a:t>m.br</a:t>
            </a:r>
            <a:endParaRPr sz="800">
              <a:latin typeface="Arial"/>
              <a:cs typeface="Arial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414141"/>
                </a:solidFill>
                <a:latin typeface="Times New Roman"/>
                <a:cs typeface="Times New Roman"/>
              </a:defRPr>
            </a:lvl1pPr>
          </a:lstStyle>
          <a:p>
            <a:pPr marL="78105" marR="5080" indent="-66040">
              <a:lnSpc>
                <a:spcPct val="100000"/>
              </a:lnSpc>
            </a:pPr>
            <a:r>
              <a:rPr dirty="0"/>
              <a:t>D</a:t>
            </a:r>
            <a:r>
              <a:rPr spc="-15" dirty="0">
                <a:solidFill>
                  <a:srgbClr val="181818"/>
                </a:solidFill>
              </a:rPr>
              <a:t>i</a:t>
            </a:r>
            <a:r>
              <a:rPr spc="-20" dirty="0"/>
              <a:t>reto</a:t>
            </a:r>
            <a:r>
              <a:rPr spc="75" dirty="0"/>
              <a:t>r</a:t>
            </a:r>
            <a:r>
              <a:rPr spc="-45" dirty="0">
                <a:solidFill>
                  <a:srgbClr val="181818"/>
                </a:solidFill>
              </a:rPr>
              <a:t>i</a:t>
            </a:r>
            <a:r>
              <a:rPr spc="40" dirty="0">
                <a:solidFill>
                  <a:srgbClr val="525252"/>
                </a:solidFill>
              </a:rPr>
              <a:t>a</a:t>
            </a:r>
            <a:r>
              <a:rPr spc="-50" dirty="0">
                <a:solidFill>
                  <a:srgbClr val="525252"/>
                </a:solidFill>
              </a:rPr>
              <a:t> </a:t>
            </a:r>
            <a:r>
              <a:rPr spc="25" dirty="0"/>
              <a:t>de</a:t>
            </a:r>
            <a:r>
              <a:rPr spc="-30" dirty="0"/>
              <a:t> </a:t>
            </a:r>
            <a:r>
              <a:rPr spc="30" dirty="0">
                <a:solidFill>
                  <a:srgbClr val="525252"/>
                </a:solidFill>
              </a:rPr>
              <a:t>A</a:t>
            </a:r>
            <a:r>
              <a:rPr spc="-10" dirty="0">
                <a:solidFill>
                  <a:srgbClr val="2D2D2D"/>
                </a:solidFill>
              </a:rPr>
              <a:t>dmin</a:t>
            </a:r>
            <a:r>
              <a:rPr spc="55" dirty="0">
                <a:solidFill>
                  <a:srgbClr val="2D2D2D"/>
                </a:solidFill>
              </a:rPr>
              <a:t>i</a:t>
            </a:r>
            <a:r>
              <a:rPr spc="-10" dirty="0">
                <a:solidFill>
                  <a:srgbClr val="626262"/>
                </a:solidFill>
              </a:rPr>
              <a:t>s</a:t>
            </a:r>
            <a:r>
              <a:rPr spc="-5" dirty="0"/>
              <a:t>traç</a:t>
            </a:r>
            <a:r>
              <a:rPr spc="5" dirty="0"/>
              <a:t>ã</a:t>
            </a:r>
            <a:r>
              <a:rPr spc="60" dirty="0">
                <a:solidFill>
                  <a:srgbClr val="626262"/>
                </a:solidFill>
              </a:rPr>
              <a:t>o</a:t>
            </a:r>
            <a:r>
              <a:rPr spc="-15" dirty="0">
                <a:solidFill>
                  <a:srgbClr val="626262"/>
                </a:solidFill>
              </a:rPr>
              <a:t> </a:t>
            </a:r>
            <a:r>
              <a:rPr spc="10" dirty="0">
                <a:solidFill>
                  <a:srgbClr val="7C7C7C"/>
                </a:solidFill>
              </a:rPr>
              <a:t>-</a:t>
            </a:r>
            <a:r>
              <a:rPr spc="15" dirty="0">
                <a:solidFill>
                  <a:srgbClr val="7C7C7C"/>
                </a:solidFill>
              </a:rPr>
              <a:t> </a:t>
            </a:r>
            <a:r>
              <a:rPr spc="-20" dirty="0">
                <a:solidFill>
                  <a:srgbClr val="2D2D2D"/>
                </a:solidFill>
              </a:rPr>
              <a:t>Rua</a:t>
            </a:r>
            <a:r>
              <a:rPr spc="25" dirty="0">
                <a:solidFill>
                  <a:srgbClr val="2D2D2D"/>
                </a:solidFill>
              </a:rPr>
              <a:t> </a:t>
            </a:r>
            <a:r>
              <a:rPr spc="10" dirty="0">
                <a:solidFill>
                  <a:srgbClr val="525252"/>
                </a:solidFill>
              </a:rPr>
              <a:t>C</a:t>
            </a:r>
            <a:r>
              <a:rPr spc="-5" dirty="0">
                <a:solidFill>
                  <a:srgbClr val="525252"/>
                </a:solidFill>
              </a:rPr>
              <a:t>o</a:t>
            </a:r>
            <a:r>
              <a:rPr spc="-5" dirty="0">
                <a:solidFill>
                  <a:srgbClr val="2D2D2D"/>
                </a:solidFill>
              </a:rPr>
              <a:t>n</a:t>
            </a:r>
            <a:r>
              <a:rPr spc="20" dirty="0">
                <a:solidFill>
                  <a:srgbClr val="525252"/>
                </a:solidFill>
              </a:rPr>
              <a:t>g</a:t>
            </a:r>
            <a:r>
              <a:rPr spc="5" dirty="0">
                <a:solidFill>
                  <a:srgbClr val="525252"/>
                </a:solidFill>
              </a:rPr>
              <a:t>o</a:t>
            </a:r>
            <a:r>
              <a:rPr spc="-45" dirty="0">
                <a:solidFill>
                  <a:srgbClr val="181818"/>
                </a:solidFill>
              </a:rPr>
              <a:t>n</a:t>
            </a:r>
            <a:r>
              <a:rPr spc="30" dirty="0">
                <a:solidFill>
                  <a:srgbClr val="181818"/>
                </a:solidFill>
              </a:rPr>
              <a:t>h</a:t>
            </a:r>
            <a:r>
              <a:rPr spc="10" dirty="0"/>
              <a:t>a</a:t>
            </a:r>
            <a:r>
              <a:rPr spc="25" dirty="0"/>
              <a:t>s</a:t>
            </a:r>
            <a:r>
              <a:rPr spc="5" dirty="0">
                <a:solidFill>
                  <a:srgbClr val="7C7C7C"/>
                </a:solidFill>
              </a:rPr>
              <a:t>,</a:t>
            </a:r>
            <a:r>
              <a:rPr spc="-45" dirty="0">
                <a:solidFill>
                  <a:srgbClr val="7C7C7C"/>
                </a:solidFill>
              </a:rPr>
              <a:t> </a:t>
            </a:r>
            <a:r>
              <a:rPr sz="1000" i="1" spc="-20" dirty="0">
                <a:solidFill>
                  <a:srgbClr val="2D2D2D"/>
                </a:solidFill>
                <a:latin typeface="Times New Roman"/>
                <a:cs typeface="Times New Roman"/>
              </a:rPr>
              <a:t>4</a:t>
            </a:r>
            <a:r>
              <a:rPr sz="1000" i="1" spc="-90" dirty="0">
                <a:solidFill>
                  <a:srgbClr val="626262"/>
                </a:solidFill>
                <a:latin typeface="Times New Roman"/>
                <a:cs typeface="Times New Roman"/>
              </a:rPr>
              <a:t>5</a:t>
            </a:r>
            <a:r>
              <a:rPr sz="1000" i="1" spc="-30" dirty="0">
                <a:latin typeface="Times New Roman"/>
                <a:cs typeface="Times New Roman"/>
              </a:rPr>
              <a:t>0 </a:t>
            </a:r>
            <a:r>
              <a:rPr sz="1000" spc="20" dirty="0">
                <a:solidFill>
                  <a:srgbClr val="626262"/>
                </a:solidFill>
              </a:rPr>
              <a:t>-</a:t>
            </a:r>
            <a:r>
              <a:rPr sz="1000" spc="-55" dirty="0">
                <a:solidFill>
                  <a:srgbClr val="626262"/>
                </a:solidFill>
              </a:rPr>
              <a:t> </a:t>
            </a:r>
            <a:r>
              <a:rPr spc="-10" dirty="0">
                <a:solidFill>
                  <a:srgbClr val="525252"/>
                </a:solidFill>
              </a:rPr>
              <a:t>CEP. </a:t>
            </a:r>
            <a:r>
              <a:rPr spc="10" dirty="0">
                <a:solidFill>
                  <a:srgbClr val="626262"/>
                </a:solidFill>
              </a:rPr>
              <a:t>30.3</a:t>
            </a:r>
            <a:r>
              <a:rPr spc="-5" dirty="0">
                <a:solidFill>
                  <a:srgbClr val="626262"/>
                </a:solidFill>
              </a:rPr>
              <a:t>3</a:t>
            </a:r>
            <a:r>
              <a:rPr spc="15" dirty="0"/>
              <a:t>0.</a:t>
            </a:r>
            <a:r>
              <a:rPr spc="-140" dirty="0"/>
              <a:t> </a:t>
            </a:r>
            <a:r>
              <a:rPr spc="-110" dirty="0">
                <a:solidFill>
                  <a:srgbClr val="181818"/>
                </a:solidFill>
              </a:rPr>
              <a:t>1</a:t>
            </a:r>
            <a:r>
              <a:rPr dirty="0">
                <a:solidFill>
                  <a:srgbClr val="626262"/>
                </a:solidFill>
              </a:rPr>
              <a:t>00</a:t>
            </a:r>
            <a:r>
              <a:rPr spc="5" dirty="0">
                <a:solidFill>
                  <a:srgbClr val="626262"/>
                </a:solidFill>
              </a:rPr>
              <a:t> </a:t>
            </a:r>
            <a:r>
              <a:rPr spc="55" dirty="0">
                <a:solidFill>
                  <a:srgbClr val="626262"/>
                </a:solidFill>
              </a:rPr>
              <a:t>-</a:t>
            </a:r>
            <a:r>
              <a:rPr spc="-30" dirty="0">
                <a:solidFill>
                  <a:srgbClr val="626262"/>
                </a:solidFill>
              </a:rPr>
              <a:t> </a:t>
            </a:r>
            <a:r>
              <a:rPr spc="-15" dirty="0">
                <a:solidFill>
                  <a:srgbClr val="626262"/>
                </a:solidFill>
              </a:rPr>
              <a:t>F</a:t>
            </a:r>
            <a:r>
              <a:rPr spc="-5" dirty="0">
                <a:solidFill>
                  <a:srgbClr val="626262"/>
                </a:solidFill>
              </a:rPr>
              <a:t>o</a:t>
            </a:r>
            <a:r>
              <a:rPr spc="-10" dirty="0"/>
              <a:t>n</a:t>
            </a:r>
            <a:r>
              <a:rPr spc="5" dirty="0"/>
              <a:t>e</a:t>
            </a:r>
            <a:r>
              <a:rPr spc="20" dirty="0">
                <a:solidFill>
                  <a:srgbClr val="959595"/>
                </a:solidFill>
              </a:rPr>
              <a:t>/</a:t>
            </a:r>
            <a:r>
              <a:rPr spc="-20" dirty="0">
                <a:solidFill>
                  <a:srgbClr val="626262"/>
                </a:solidFill>
              </a:rPr>
              <a:t>F</a:t>
            </a:r>
            <a:r>
              <a:rPr spc="-30" dirty="0"/>
              <a:t>a</a:t>
            </a:r>
            <a:r>
              <a:rPr spc="10" dirty="0">
                <a:solidFill>
                  <a:srgbClr val="626262"/>
                </a:solidFill>
              </a:rPr>
              <a:t>x</a:t>
            </a:r>
            <a:r>
              <a:rPr spc="35" dirty="0">
                <a:solidFill>
                  <a:srgbClr val="626262"/>
                </a:solidFill>
              </a:rPr>
              <a:t> </a:t>
            </a:r>
            <a:r>
              <a:rPr spc="10" dirty="0">
                <a:solidFill>
                  <a:srgbClr val="626262"/>
                </a:solidFill>
              </a:rPr>
              <a:t>(0</a:t>
            </a:r>
            <a:r>
              <a:rPr spc="120" dirty="0">
                <a:solidFill>
                  <a:srgbClr val="626262"/>
                </a:solidFill>
              </a:rPr>
              <a:t>3</a:t>
            </a:r>
            <a:r>
              <a:rPr spc="-145" dirty="0">
                <a:solidFill>
                  <a:srgbClr val="2D2D2D"/>
                </a:solidFill>
              </a:rPr>
              <a:t>1</a:t>
            </a:r>
            <a:r>
              <a:rPr spc="35" dirty="0">
                <a:solidFill>
                  <a:srgbClr val="626262"/>
                </a:solidFill>
              </a:rPr>
              <a:t>)</a:t>
            </a:r>
            <a:r>
              <a:rPr spc="-10" dirty="0">
                <a:solidFill>
                  <a:srgbClr val="626262"/>
                </a:solidFill>
              </a:rPr>
              <a:t> </a:t>
            </a:r>
            <a:r>
              <a:rPr spc="5" dirty="0">
                <a:solidFill>
                  <a:srgbClr val="626262"/>
                </a:solidFill>
              </a:rPr>
              <a:t>322</a:t>
            </a:r>
            <a:r>
              <a:rPr dirty="0">
                <a:solidFill>
                  <a:srgbClr val="626262"/>
                </a:solidFill>
              </a:rPr>
              <a:t>3</a:t>
            </a:r>
            <a:r>
              <a:rPr spc="5" dirty="0"/>
              <a:t>-</a:t>
            </a:r>
            <a:r>
              <a:rPr dirty="0">
                <a:solidFill>
                  <a:srgbClr val="626262"/>
                </a:solidFill>
              </a:rPr>
              <a:t>26</a:t>
            </a:r>
            <a:r>
              <a:rPr spc="-90" dirty="0">
                <a:solidFill>
                  <a:srgbClr val="626262"/>
                </a:solidFill>
              </a:rPr>
              <a:t> </a:t>
            </a:r>
            <a:r>
              <a:rPr spc="-195" dirty="0">
                <a:solidFill>
                  <a:srgbClr val="2D2D2D"/>
                </a:solidFill>
              </a:rPr>
              <a:t>1</a:t>
            </a:r>
            <a:r>
              <a:rPr spc="-35" dirty="0">
                <a:solidFill>
                  <a:srgbClr val="2D2D2D"/>
                </a:solidFill>
              </a:rPr>
              <a:t> </a:t>
            </a:r>
            <a:r>
              <a:rPr spc="-135" dirty="0">
                <a:solidFill>
                  <a:srgbClr val="2D2D2D"/>
                </a:solidFill>
              </a:rPr>
              <a:t>1</a:t>
            </a:r>
            <a:r>
              <a:rPr spc="-70" dirty="0">
                <a:solidFill>
                  <a:srgbClr val="2D2D2D"/>
                </a:solidFill>
              </a:rPr>
              <a:t> </a:t>
            </a:r>
            <a:r>
              <a:rPr spc="-20" dirty="0"/>
              <a:t>Praça</a:t>
            </a:r>
            <a:r>
              <a:rPr spc="50" dirty="0"/>
              <a:t> </a:t>
            </a:r>
            <a:r>
              <a:rPr dirty="0"/>
              <a:t>de</a:t>
            </a:r>
            <a:r>
              <a:rPr spc="45" dirty="0"/>
              <a:t> </a:t>
            </a:r>
            <a:r>
              <a:rPr spc="-10" dirty="0"/>
              <a:t>Esportes</a:t>
            </a:r>
            <a:r>
              <a:rPr spc="60" dirty="0"/>
              <a:t> </a:t>
            </a:r>
            <a:r>
              <a:rPr spc="10" dirty="0">
                <a:solidFill>
                  <a:srgbClr val="2D2D2D"/>
                </a:solidFill>
              </a:rPr>
              <a:t>-</a:t>
            </a:r>
            <a:r>
              <a:rPr spc="15" dirty="0">
                <a:solidFill>
                  <a:srgbClr val="2D2D2D"/>
                </a:solidFill>
              </a:rPr>
              <a:t> </a:t>
            </a:r>
            <a:r>
              <a:rPr spc="-100" dirty="0"/>
              <a:t>R</a:t>
            </a:r>
            <a:r>
              <a:rPr spc="-114" dirty="0"/>
              <a:t> </a:t>
            </a:r>
            <a:r>
              <a:rPr spc="-5" dirty="0">
                <a:solidFill>
                  <a:srgbClr val="181818"/>
                </a:solidFill>
              </a:rPr>
              <a:t>u</a:t>
            </a:r>
            <a:r>
              <a:rPr dirty="0"/>
              <a:t>a</a:t>
            </a:r>
            <a:r>
              <a:rPr spc="-10" dirty="0"/>
              <a:t> </a:t>
            </a:r>
            <a:r>
              <a:rPr spc="-5" dirty="0"/>
              <a:t>Benvinda</a:t>
            </a:r>
            <a:r>
              <a:rPr spc="60" dirty="0"/>
              <a:t> </a:t>
            </a:r>
            <a:r>
              <a:rPr dirty="0">
                <a:solidFill>
                  <a:srgbClr val="2D2D2D"/>
                </a:solidFill>
              </a:rPr>
              <a:t>de</a:t>
            </a:r>
            <a:r>
              <a:rPr spc="15" dirty="0">
                <a:solidFill>
                  <a:srgbClr val="2D2D2D"/>
                </a:solidFill>
              </a:rPr>
              <a:t> </a:t>
            </a:r>
            <a:r>
              <a:rPr spc="15" dirty="0">
                <a:solidFill>
                  <a:srgbClr val="626262"/>
                </a:solidFill>
              </a:rPr>
              <a:t>C</a:t>
            </a:r>
            <a:r>
              <a:rPr spc="-15" dirty="0"/>
              <a:t>arv</a:t>
            </a:r>
            <a:r>
              <a:rPr spc="50" dirty="0"/>
              <a:t>a</a:t>
            </a:r>
            <a:r>
              <a:rPr spc="-25" dirty="0">
                <a:solidFill>
                  <a:srgbClr val="181818"/>
                </a:solidFill>
              </a:rPr>
              <a:t>lh</a:t>
            </a:r>
            <a:r>
              <a:rPr spc="-5" dirty="0">
                <a:solidFill>
                  <a:srgbClr val="525252"/>
                </a:solidFill>
              </a:rPr>
              <a:t>o</a:t>
            </a:r>
            <a:r>
              <a:rPr spc="125" dirty="0">
                <a:solidFill>
                  <a:srgbClr val="7C7C7C"/>
                </a:solidFill>
              </a:rPr>
              <a:t>,</a:t>
            </a:r>
            <a:r>
              <a:rPr spc="-95" dirty="0">
                <a:solidFill>
                  <a:srgbClr val="7C7C7C"/>
                </a:solidFill>
              </a:rPr>
              <a:t> </a:t>
            </a:r>
            <a:r>
              <a:rPr spc="-20" dirty="0">
                <a:solidFill>
                  <a:srgbClr val="626262"/>
                </a:solidFill>
              </a:rPr>
              <a:t>F</a:t>
            </a:r>
            <a:r>
              <a:rPr spc="-15" dirty="0"/>
              <a:t>in</a:t>
            </a:r>
            <a:r>
              <a:rPr spc="10" dirty="0"/>
              <a:t>a</a:t>
            </a:r>
            <a:r>
              <a:rPr spc="-45" dirty="0">
                <a:solidFill>
                  <a:srgbClr val="181818"/>
                </a:solidFill>
              </a:rPr>
              <a:t>l</a:t>
            </a:r>
            <a:r>
              <a:rPr spc="50" dirty="0">
                <a:solidFill>
                  <a:srgbClr val="181818"/>
                </a:solidFill>
              </a:rPr>
              <a:t> </a:t>
            </a:r>
            <a:r>
              <a:rPr spc="10" dirty="0">
                <a:solidFill>
                  <a:srgbClr val="959595"/>
                </a:solidFill>
              </a:rPr>
              <a:t>-</a:t>
            </a:r>
            <a:r>
              <a:rPr spc="-55" dirty="0">
                <a:solidFill>
                  <a:srgbClr val="959595"/>
                </a:solidFill>
              </a:rPr>
              <a:t> </a:t>
            </a:r>
            <a:r>
              <a:rPr spc="5" dirty="0">
                <a:solidFill>
                  <a:srgbClr val="626262"/>
                </a:solidFill>
              </a:rPr>
              <a:t>C</a:t>
            </a:r>
            <a:r>
              <a:rPr spc="40" dirty="0">
                <a:solidFill>
                  <a:srgbClr val="626262"/>
                </a:solidFill>
              </a:rPr>
              <a:t>E</a:t>
            </a:r>
            <a:r>
              <a:rPr spc="-15" dirty="0"/>
              <a:t>P</a:t>
            </a:r>
            <a:r>
              <a:rPr spc="15" dirty="0"/>
              <a:t> </a:t>
            </a:r>
            <a:r>
              <a:rPr spc="5" dirty="0">
                <a:solidFill>
                  <a:srgbClr val="525252"/>
                </a:solidFill>
              </a:rPr>
              <a:t>3</a:t>
            </a:r>
            <a:r>
              <a:rPr spc="50" dirty="0">
                <a:solidFill>
                  <a:srgbClr val="525252"/>
                </a:solidFill>
              </a:rPr>
              <a:t>0</a:t>
            </a:r>
            <a:r>
              <a:rPr spc="-55" dirty="0">
                <a:solidFill>
                  <a:srgbClr val="7C7C7C"/>
                </a:solidFill>
              </a:rPr>
              <a:t>.</a:t>
            </a:r>
            <a:r>
              <a:rPr spc="10" dirty="0">
                <a:solidFill>
                  <a:srgbClr val="525252"/>
                </a:solidFill>
              </a:rPr>
              <a:t>33</a:t>
            </a:r>
            <a:r>
              <a:rPr spc="35" dirty="0">
                <a:solidFill>
                  <a:srgbClr val="525252"/>
                </a:solidFill>
              </a:rPr>
              <a:t>0</a:t>
            </a:r>
            <a:r>
              <a:rPr spc="85" dirty="0">
                <a:solidFill>
                  <a:srgbClr val="7C7C7C"/>
                </a:solidFill>
              </a:rPr>
              <a:t>.</a:t>
            </a:r>
            <a:r>
              <a:rPr spc="-75" dirty="0">
                <a:solidFill>
                  <a:srgbClr val="181818"/>
                </a:solidFill>
              </a:rPr>
              <a:t>1</a:t>
            </a:r>
            <a:r>
              <a:rPr dirty="0"/>
              <a:t>80</a:t>
            </a:r>
            <a:r>
              <a:rPr spc="-20" dirty="0"/>
              <a:t> </a:t>
            </a:r>
            <a:r>
              <a:rPr spc="10" dirty="0">
                <a:solidFill>
                  <a:srgbClr val="181818"/>
                </a:solidFill>
              </a:rPr>
              <a:t>-</a:t>
            </a:r>
            <a:r>
              <a:rPr spc="15" dirty="0">
                <a:solidFill>
                  <a:srgbClr val="181818"/>
                </a:solidFill>
              </a:rPr>
              <a:t> </a:t>
            </a:r>
            <a:r>
              <a:rPr spc="-60" dirty="0"/>
              <a:t>B</a:t>
            </a:r>
            <a:r>
              <a:rPr spc="80" dirty="0">
                <a:solidFill>
                  <a:srgbClr val="626262"/>
                </a:solidFill>
              </a:rPr>
              <a:t>e</a:t>
            </a:r>
            <a:r>
              <a:rPr spc="-50" dirty="0">
                <a:solidFill>
                  <a:srgbClr val="181818"/>
                </a:solidFill>
              </a:rPr>
              <a:t>l</a:t>
            </a:r>
            <a:r>
              <a:rPr spc="20" dirty="0">
                <a:solidFill>
                  <a:srgbClr val="626262"/>
                </a:solidFill>
              </a:rPr>
              <a:t>o</a:t>
            </a:r>
            <a:r>
              <a:rPr spc="25" dirty="0">
                <a:solidFill>
                  <a:srgbClr val="626262"/>
                </a:solidFill>
              </a:rPr>
              <a:t> </a:t>
            </a:r>
            <a:r>
              <a:rPr spc="-35" dirty="0"/>
              <a:t>Hor</a:t>
            </a:r>
            <a:r>
              <a:rPr spc="50" dirty="0"/>
              <a:t>i</a:t>
            </a:r>
            <a:r>
              <a:rPr dirty="0">
                <a:solidFill>
                  <a:srgbClr val="626262"/>
                </a:solidFill>
              </a:rPr>
              <a:t>z</a:t>
            </a:r>
            <a:r>
              <a:rPr spc="30" dirty="0">
                <a:solidFill>
                  <a:srgbClr val="626262"/>
                </a:solidFill>
              </a:rPr>
              <a:t>o</a:t>
            </a:r>
            <a:r>
              <a:rPr spc="-15" dirty="0">
                <a:solidFill>
                  <a:srgbClr val="2D2D2D"/>
                </a:solidFill>
              </a:rPr>
              <a:t>nte</a:t>
            </a:r>
            <a:r>
              <a:rPr spc="10" dirty="0">
                <a:solidFill>
                  <a:srgbClr val="2D2D2D"/>
                </a:solidFill>
              </a:rPr>
              <a:t> </a:t>
            </a:r>
            <a:r>
              <a:rPr spc="385" dirty="0">
                <a:solidFill>
                  <a:srgbClr val="959595"/>
                </a:solidFill>
              </a:rPr>
              <a:t>-</a:t>
            </a:r>
            <a:r>
              <a:rPr spc="-40" dirty="0">
                <a:solidFill>
                  <a:srgbClr val="525252"/>
                </a:solidFill>
              </a:rPr>
              <a:t>MG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D2D2D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z="800" spc="5" dirty="0">
                <a:solidFill>
                  <a:srgbClr val="676767"/>
                </a:solidFill>
                <a:latin typeface="Arial"/>
                <a:cs typeface="Arial"/>
              </a:rPr>
              <a:t>E</a:t>
            </a:r>
            <a:r>
              <a:rPr sz="800" spc="-20" dirty="0">
                <a:solidFill>
                  <a:srgbClr val="676767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525252"/>
                </a:solidFill>
                <a:latin typeface="Arial"/>
                <a:cs typeface="Arial"/>
              </a:rPr>
              <a:t>M</a:t>
            </a:r>
            <a:r>
              <a:rPr sz="800" spc="25" dirty="0">
                <a:solidFill>
                  <a:srgbClr val="525252"/>
                </a:solidFill>
                <a:latin typeface="Arial"/>
                <a:cs typeface="Arial"/>
              </a:rPr>
              <a:t>a</a:t>
            </a:r>
            <a:r>
              <a:rPr sz="800" spc="11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800" spc="3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800" spc="145" dirty="0">
                <a:solidFill>
                  <a:srgbClr val="525252"/>
                </a:solidFill>
                <a:latin typeface="Arial"/>
                <a:cs typeface="Arial"/>
              </a:rPr>
              <a:t>:</a:t>
            </a:r>
            <a:r>
              <a:rPr sz="800" spc="-155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25252"/>
                </a:solidFill>
                <a:latin typeface="Arial"/>
                <a:cs typeface="Arial"/>
              </a:rPr>
              <a:t>es</a:t>
            </a:r>
            <a:r>
              <a:rPr sz="800" spc="-10" dirty="0">
                <a:solidFill>
                  <a:srgbClr val="181818"/>
                </a:solidFill>
                <a:latin typeface="Arial"/>
                <a:cs typeface="Arial"/>
              </a:rPr>
              <a:t>p</a:t>
            </a:r>
            <a:r>
              <a:rPr sz="800" spc="10" dirty="0">
                <a:solidFill>
                  <a:srgbClr val="3D3D3D"/>
                </a:solidFill>
                <a:latin typeface="Arial"/>
                <a:cs typeface="Arial"/>
              </a:rPr>
              <a:t>orte</a:t>
            </a:r>
            <a:r>
              <a:rPr sz="800" spc="-15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800" spc="70" dirty="0">
                <a:solidFill>
                  <a:srgbClr val="676767"/>
                </a:solidFill>
                <a:latin typeface="Arial"/>
                <a:cs typeface="Arial"/>
              </a:rPr>
              <a:t>@</a:t>
            </a:r>
            <a:r>
              <a:rPr sz="800" spc="8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800" spc="10" dirty="0">
                <a:solidFill>
                  <a:srgbClr val="3D3D3D"/>
                </a:solidFill>
                <a:latin typeface="Arial"/>
                <a:cs typeface="Arial"/>
              </a:rPr>
              <a:t>ack</a:t>
            </a:r>
            <a:r>
              <a:rPr sz="800" spc="35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800" spc="-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800" spc="100" dirty="0">
                <a:solidFill>
                  <a:srgbClr val="3D3D3D"/>
                </a:solidFill>
                <a:latin typeface="Arial"/>
                <a:cs typeface="Arial"/>
              </a:rPr>
              <a:t>z</a:t>
            </a:r>
            <a:r>
              <a:rPr sz="800" spc="3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800" spc="30" dirty="0">
                <a:solidFill>
                  <a:srgbClr val="181818"/>
                </a:solidFill>
                <a:latin typeface="Arial"/>
                <a:cs typeface="Arial"/>
              </a:rPr>
              <a:t>bh</a:t>
            </a:r>
            <a:r>
              <a:rPr sz="800" spc="-30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r>
              <a:rPr sz="800" spc="5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800" spc="95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800" spc="20" dirty="0">
                <a:solidFill>
                  <a:srgbClr val="181818"/>
                </a:solidFill>
                <a:latin typeface="Arial"/>
                <a:cs typeface="Arial"/>
              </a:rPr>
              <a:t>m.br</a:t>
            </a:r>
            <a:endParaRPr sz="800">
              <a:latin typeface="Arial"/>
              <a:cs typeface="Arial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414141"/>
                </a:solidFill>
                <a:latin typeface="Times New Roman"/>
                <a:cs typeface="Times New Roman"/>
              </a:defRPr>
            </a:lvl1pPr>
          </a:lstStyle>
          <a:p>
            <a:pPr marL="78105" marR="5080" indent="-66040">
              <a:lnSpc>
                <a:spcPct val="100000"/>
              </a:lnSpc>
            </a:pPr>
            <a:r>
              <a:rPr dirty="0"/>
              <a:t>D</a:t>
            </a:r>
            <a:r>
              <a:rPr spc="-15" dirty="0">
                <a:solidFill>
                  <a:srgbClr val="181818"/>
                </a:solidFill>
              </a:rPr>
              <a:t>i</a:t>
            </a:r>
            <a:r>
              <a:rPr spc="-20" dirty="0"/>
              <a:t>reto</a:t>
            </a:r>
            <a:r>
              <a:rPr spc="75" dirty="0"/>
              <a:t>r</a:t>
            </a:r>
            <a:r>
              <a:rPr spc="-45" dirty="0">
                <a:solidFill>
                  <a:srgbClr val="181818"/>
                </a:solidFill>
              </a:rPr>
              <a:t>i</a:t>
            </a:r>
            <a:r>
              <a:rPr spc="40" dirty="0">
                <a:solidFill>
                  <a:srgbClr val="525252"/>
                </a:solidFill>
              </a:rPr>
              <a:t>a</a:t>
            </a:r>
            <a:r>
              <a:rPr spc="-50" dirty="0">
                <a:solidFill>
                  <a:srgbClr val="525252"/>
                </a:solidFill>
              </a:rPr>
              <a:t> </a:t>
            </a:r>
            <a:r>
              <a:rPr spc="25" dirty="0"/>
              <a:t>de</a:t>
            </a:r>
            <a:r>
              <a:rPr spc="-30" dirty="0"/>
              <a:t> </a:t>
            </a:r>
            <a:r>
              <a:rPr spc="30" dirty="0">
                <a:solidFill>
                  <a:srgbClr val="525252"/>
                </a:solidFill>
              </a:rPr>
              <a:t>A</a:t>
            </a:r>
            <a:r>
              <a:rPr spc="-10" dirty="0">
                <a:solidFill>
                  <a:srgbClr val="2D2D2D"/>
                </a:solidFill>
              </a:rPr>
              <a:t>dmin</a:t>
            </a:r>
            <a:r>
              <a:rPr spc="55" dirty="0">
                <a:solidFill>
                  <a:srgbClr val="2D2D2D"/>
                </a:solidFill>
              </a:rPr>
              <a:t>i</a:t>
            </a:r>
            <a:r>
              <a:rPr spc="-10" dirty="0">
                <a:solidFill>
                  <a:srgbClr val="626262"/>
                </a:solidFill>
              </a:rPr>
              <a:t>s</a:t>
            </a:r>
            <a:r>
              <a:rPr spc="-5" dirty="0"/>
              <a:t>traç</a:t>
            </a:r>
            <a:r>
              <a:rPr spc="5" dirty="0"/>
              <a:t>ã</a:t>
            </a:r>
            <a:r>
              <a:rPr spc="60" dirty="0">
                <a:solidFill>
                  <a:srgbClr val="626262"/>
                </a:solidFill>
              </a:rPr>
              <a:t>o</a:t>
            </a:r>
            <a:r>
              <a:rPr spc="-15" dirty="0">
                <a:solidFill>
                  <a:srgbClr val="626262"/>
                </a:solidFill>
              </a:rPr>
              <a:t> </a:t>
            </a:r>
            <a:r>
              <a:rPr spc="10" dirty="0">
                <a:solidFill>
                  <a:srgbClr val="7C7C7C"/>
                </a:solidFill>
              </a:rPr>
              <a:t>-</a:t>
            </a:r>
            <a:r>
              <a:rPr spc="15" dirty="0">
                <a:solidFill>
                  <a:srgbClr val="7C7C7C"/>
                </a:solidFill>
              </a:rPr>
              <a:t> </a:t>
            </a:r>
            <a:r>
              <a:rPr spc="-20" dirty="0">
                <a:solidFill>
                  <a:srgbClr val="2D2D2D"/>
                </a:solidFill>
              </a:rPr>
              <a:t>Rua</a:t>
            </a:r>
            <a:r>
              <a:rPr spc="25" dirty="0">
                <a:solidFill>
                  <a:srgbClr val="2D2D2D"/>
                </a:solidFill>
              </a:rPr>
              <a:t> </a:t>
            </a:r>
            <a:r>
              <a:rPr spc="10" dirty="0">
                <a:solidFill>
                  <a:srgbClr val="525252"/>
                </a:solidFill>
              </a:rPr>
              <a:t>C</a:t>
            </a:r>
            <a:r>
              <a:rPr spc="-5" dirty="0">
                <a:solidFill>
                  <a:srgbClr val="525252"/>
                </a:solidFill>
              </a:rPr>
              <a:t>o</a:t>
            </a:r>
            <a:r>
              <a:rPr spc="-5" dirty="0">
                <a:solidFill>
                  <a:srgbClr val="2D2D2D"/>
                </a:solidFill>
              </a:rPr>
              <a:t>n</a:t>
            </a:r>
            <a:r>
              <a:rPr spc="20" dirty="0">
                <a:solidFill>
                  <a:srgbClr val="525252"/>
                </a:solidFill>
              </a:rPr>
              <a:t>g</a:t>
            </a:r>
            <a:r>
              <a:rPr spc="5" dirty="0">
                <a:solidFill>
                  <a:srgbClr val="525252"/>
                </a:solidFill>
              </a:rPr>
              <a:t>o</a:t>
            </a:r>
            <a:r>
              <a:rPr spc="-45" dirty="0">
                <a:solidFill>
                  <a:srgbClr val="181818"/>
                </a:solidFill>
              </a:rPr>
              <a:t>n</a:t>
            </a:r>
            <a:r>
              <a:rPr spc="30" dirty="0">
                <a:solidFill>
                  <a:srgbClr val="181818"/>
                </a:solidFill>
              </a:rPr>
              <a:t>h</a:t>
            </a:r>
            <a:r>
              <a:rPr spc="10" dirty="0"/>
              <a:t>a</a:t>
            </a:r>
            <a:r>
              <a:rPr spc="25" dirty="0"/>
              <a:t>s</a:t>
            </a:r>
            <a:r>
              <a:rPr spc="5" dirty="0">
                <a:solidFill>
                  <a:srgbClr val="7C7C7C"/>
                </a:solidFill>
              </a:rPr>
              <a:t>,</a:t>
            </a:r>
            <a:r>
              <a:rPr spc="-45" dirty="0">
                <a:solidFill>
                  <a:srgbClr val="7C7C7C"/>
                </a:solidFill>
              </a:rPr>
              <a:t> </a:t>
            </a:r>
            <a:r>
              <a:rPr sz="1000" i="1" spc="-20" dirty="0">
                <a:solidFill>
                  <a:srgbClr val="2D2D2D"/>
                </a:solidFill>
                <a:latin typeface="Times New Roman"/>
                <a:cs typeface="Times New Roman"/>
              </a:rPr>
              <a:t>4</a:t>
            </a:r>
            <a:r>
              <a:rPr sz="1000" i="1" spc="-90" dirty="0">
                <a:solidFill>
                  <a:srgbClr val="626262"/>
                </a:solidFill>
                <a:latin typeface="Times New Roman"/>
                <a:cs typeface="Times New Roman"/>
              </a:rPr>
              <a:t>5</a:t>
            </a:r>
            <a:r>
              <a:rPr sz="1000" i="1" spc="-30" dirty="0">
                <a:latin typeface="Times New Roman"/>
                <a:cs typeface="Times New Roman"/>
              </a:rPr>
              <a:t>0 </a:t>
            </a:r>
            <a:r>
              <a:rPr sz="1000" spc="20" dirty="0">
                <a:solidFill>
                  <a:srgbClr val="626262"/>
                </a:solidFill>
              </a:rPr>
              <a:t>-</a:t>
            </a:r>
            <a:r>
              <a:rPr sz="1000" spc="-55" dirty="0">
                <a:solidFill>
                  <a:srgbClr val="626262"/>
                </a:solidFill>
              </a:rPr>
              <a:t> </a:t>
            </a:r>
            <a:r>
              <a:rPr spc="-10" dirty="0">
                <a:solidFill>
                  <a:srgbClr val="525252"/>
                </a:solidFill>
              </a:rPr>
              <a:t>CEP. </a:t>
            </a:r>
            <a:r>
              <a:rPr spc="10" dirty="0">
                <a:solidFill>
                  <a:srgbClr val="626262"/>
                </a:solidFill>
              </a:rPr>
              <a:t>30.3</a:t>
            </a:r>
            <a:r>
              <a:rPr spc="-5" dirty="0">
                <a:solidFill>
                  <a:srgbClr val="626262"/>
                </a:solidFill>
              </a:rPr>
              <a:t>3</a:t>
            </a:r>
            <a:r>
              <a:rPr spc="15" dirty="0"/>
              <a:t>0.</a:t>
            </a:r>
            <a:r>
              <a:rPr spc="-140" dirty="0"/>
              <a:t> </a:t>
            </a:r>
            <a:r>
              <a:rPr spc="-110" dirty="0">
                <a:solidFill>
                  <a:srgbClr val="181818"/>
                </a:solidFill>
              </a:rPr>
              <a:t>1</a:t>
            </a:r>
            <a:r>
              <a:rPr dirty="0">
                <a:solidFill>
                  <a:srgbClr val="626262"/>
                </a:solidFill>
              </a:rPr>
              <a:t>00</a:t>
            </a:r>
            <a:r>
              <a:rPr spc="5" dirty="0">
                <a:solidFill>
                  <a:srgbClr val="626262"/>
                </a:solidFill>
              </a:rPr>
              <a:t> </a:t>
            </a:r>
            <a:r>
              <a:rPr spc="55" dirty="0">
                <a:solidFill>
                  <a:srgbClr val="626262"/>
                </a:solidFill>
              </a:rPr>
              <a:t>-</a:t>
            </a:r>
            <a:r>
              <a:rPr spc="-30" dirty="0">
                <a:solidFill>
                  <a:srgbClr val="626262"/>
                </a:solidFill>
              </a:rPr>
              <a:t> </a:t>
            </a:r>
            <a:r>
              <a:rPr spc="-15" dirty="0">
                <a:solidFill>
                  <a:srgbClr val="626262"/>
                </a:solidFill>
              </a:rPr>
              <a:t>F</a:t>
            </a:r>
            <a:r>
              <a:rPr spc="-5" dirty="0">
                <a:solidFill>
                  <a:srgbClr val="626262"/>
                </a:solidFill>
              </a:rPr>
              <a:t>o</a:t>
            </a:r>
            <a:r>
              <a:rPr spc="-10" dirty="0"/>
              <a:t>n</a:t>
            </a:r>
            <a:r>
              <a:rPr spc="5" dirty="0"/>
              <a:t>e</a:t>
            </a:r>
            <a:r>
              <a:rPr spc="20" dirty="0">
                <a:solidFill>
                  <a:srgbClr val="959595"/>
                </a:solidFill>
              </a:rPr>
              <a:t>/</a:t>
            </a:r>
            <a:r>
              <a:rPr spc="-20" dirty="0">
                <a:solidFill>
                  <a:srgbClr val="626262"/>
                </a:solidFill>
              </a:rPr>
              <a:t>F</a:t>
            </a:r>
            <a:r>
              <a:rPr spc="-30" dirty="0"/>
              <a:t>a</a:t>
            </a:r>
            <a:r>
              <a:rPr spc="10" dirty="0">
                <a:solidFill>
                  <a:srgbClr val="626262"/>
                </a:solidFill>
              </a:rPr>
              <a:t>x</a:t>
            </a:r>
            <a:r>
              <a:rPr spc="35" dirty="0">
                <a:solidFill>
                  <a:srgbClr val="626262"/>
                </a:solidFill>
              </a:rPr>
              <a:t> </a:t>
            </a:r>
            <a:r>
              <a:rPr spc="10" dirty="0">
                <a:solidFill>
                  <a:srgbClr val="626262"/>
                </a:solidFill>
              </a:rPr>
              <a:t>(0</a:t>
            </a:r>
            <a:r>
              <a:rPr spc="120" dirty="0">
                <a:solidFill>
                  <a:srgbClr val="626262"/>
                </a:solidFill>
              </a:rPr>
              <a:t>3</a:t>
            </a:r>
            <a:r>
              <a:rPr spc="-145" dirty="0">
                <a:solidFill>
                  <a:srgbClr val="2D2D2D"/>
                </a:solidFill>
              </a:rPr>
              <a:t>1</a:t>
            </a:r>
            <a:r>
              <a:rPr spc="35" dirty="0">
                <a:solidFill>
                  <a:srgbClr val="626262"/>
                </a:solidFill>
              </a:rPr>
              <a:t>)</a:t>
            </a:r>
            <a:r>
              <a:rPr spc="-10" dirty="0">
                <a:solidFill>
                  <a:srgbClr val="626262"/>
                </a:solidFill>
              </a:rPr>
              <a:t> </a:t>
            </a:r>
            <a:r>
              <a:rPr spc="5" dirty="0">
                <a:solidFill>
                  <a:srgbClr val="626262"/>
                </a:solidFill>
              </a:rPr>
              <a:t>322</a:t>
            </a:r>
            <a:r>
              <a:rPr dirty="0">
                <a:solidFill>
                  <a:srgbClr val="626262"/>
                </a:solidFill>
              </a:rPr>
              <a:t>3</a:t>
            </a:r>
            <a:r>
              <a:rPr spc="5" dirty="0"/>
              <a:t>-</a:t>
            </a:r>
            <a:r>
              <a:rPr dirty="0">
                <a:solidFill>
                  <a:srgbClr val="626262"/>
                </a:solidFill>
              </a:rPr>
              <a:t>26</a:t>
            </a:r>
            <a:r>
              <a:rPr spc="-90" dirty="0">
                <a:solidFill>
                  <a:srgbClr val="626262"/>
                </a:solidFill>
              </a:rPr>
              <a:t> </a:t>
            </a:r>
            <a:r>
              <a:rPr spc="-195" dirty="0">
                <a:solidFill>
                  <a:srgbClr val="2D2D2D"/>
                </a:solidFill>
              </a:rPr>
              <a:t>1</a:t>
            </a:r>
            <a:r>
              <a:rPr spc="-35" dirty="0">
                <a:solidFill>
                  <a:srgbClr val="2D2D2D"/>
                </a:solidFill>
              </a:rPr>
              <a:t> </a:t>
            </a:r>
            <a:r>
              <a:rPr spc="-135" dirty="0">
                <a:solidFill>
                  <a:srgbClr val="2D2D2D"/>
                </a:solidFill>
              </a:rPr>
              <a:t>1</a:t>
            </a:r>
            <a:r>
              <a:rPr spc="-70" dirty="0">
                <a:solidFill>
                  <a:srgbClr val="2D2D2D"/>
                </a:solidFill>
              </a:rPr>
              <a:t> </a:t>
            </a:r>
            <a:r>
              <a:rPr spc="-20" dirty="0"/>
              <a:t>Praça</a:t>
            </a:r>
            <a:r>
              <a:rPr spc="50" dirty="0"/>
              <a:t> </a:t>
            </a:r>
            <a:r>
              <a:rPr dirty="0"/>
              <a:t>de</a:t>
            </a:r>
            <a:r>
              <a:rPr spc="45" dirty="0"/>
              <a:t> </a:t>
            </a:r>
            <a:r>
              <a:rPr spc="-10" dirty="0"/>
              <a:t>Esportes</a:t>
            </a:r>
            <a:r>
              <a:rPr spc="60" dirty="0"/>
              <a:t> </a:t>
            </a:r>
            <a:r>
              <a:rPr spc="10" dirty="0">
                <a:solidFill>
                  <a:srgbClr val="2D2D2D"/>
                </a:solidFill>
              </a:rPr>
              <a:t>-</a:t>
            </a:r>
            <a:r>
              <a:rPr spc="15" dirty="0">
                <a:solidFill>
                  <a:srgbClr val="2D2D2D"/>
                </a:solidFill>
              </a:rPr>
              <a:t> </a:t>
            </a:r>
            <a:r>
              <a:rPr spc="-100" dirty="0"/>
              <a:t>R</a:t>
            </a:r>
            <a:r>
              <a:rPr spc="-114" dirty="0"/>
              <a:t> </a:t>
            </a:r>
            <a:r>
              <a:rPr spc="-5" dirty="0">
                <a:solidFill>
                  <a:srgbClr val="181818"/>
                </a:solidFill>
              </a:rPr>
              <a:t>u</a:t>
            </a:r>
            <a:r>
              <a:rPr dirty="0"/>
              <a:t>a</a:t>
            </a:r>
            <a:r>
              <a:rPr spc="-10" dirty="0"/>
              <a:t> </a:t>
            </a:r>
            <a:r>
              <a:rPr spc="-5" dirty="0"/>
              <a:t>Benvinda</a:t>
            </a:r>
            <a:r>
              <a:rPr spc="60" dirty="0"/>
              <a:t> </a:t>
            </a:r>
            <a:r>
              <a:rPr dirty="0">
                <a:solidFill>
                  <a:srgbClr val="2D2D2D"/>
                </a:solidFill>
              </a:rPr>
              <a:t>de</a:t>
            </a:r>
            <a:r>
              <a:rPr spc="15" dirty="0">
                <a:solidFill>
                  <a:srgbClr val="2D2D2D"/>
                </a:solidFill>
              </a:rPr>
              <a:t> </a:t>
            </a:r>
            <a:r>
              <a:rPr spc="15" dirty="0">
                <a:solidFill>
                  <a:srgbClr val="626262"/>
                </a:solidFill>
              </a:rPr>
              <a:t>C</a:t>
            </a:r>
            <a:r>
              <a:rPr spc="-15" dirty="0"/>
              <a:t>arv</a:t>
            </a:r>
            <a:r>
              <a:rPr spc="50" dirty="0"/>
              <a:t>a</a:t>
            </a:r>
            <a:r>
              <a:rPr spc="-25" dirty="0">
                <a:solidFill>
                  <a:srgbClr val="181818"/>
                </a:solidFill>
              </a:rPr>
              <a:t>lh</a:t>
            </a:r>
            <a:r>
              <a:rPr spc="-5" dirty="0">
                <a:solidFill>
                  <a:srgbClr val="525252"/>
                </a:solidFill>
              </a:rPr>
              <a:t>o</a:t>
            </a:r>
            <a:r>
              <a:rPr spc="125" dirty="0">
                <a:solidFill>
                  <a:srgbClr val="7C7C7C"/>
                </a:solidFill>
              </a:rPr>
              <a:t>,</a:t>
            </a:r>
            <a:r>
              <a:rPr spc="-95" dirty="0">
                <a:solidFill>
                  <a:srgbClr val="7C7C7C"/>
                </a:solidFill>
              </a:rPr>
              <a:t> </a:t>
            </a:r>
            <a:r>
              <a:rPr spc="-20" dirty="0">
                <a:solidFill>
                  <a:srgbClr val="626262"/>
                </a:solidFill>
              </a:rPr>
              <a:t>F</a:t>
            </a:r>
            <a:r>
              <a:rPr spc="-15" dirty="0"/>
              <a:t>in</a:t>
            </a:r>
            <a:r>
              <a:rPr spc="10" dirty="0"/>
              <a:t>a</a:t>
            </a:r>
            <a:r>
              <a:rPr spc="-45" dirty="0">
                <a:solidFill>
                  <a:srgbClr val="181818"/>
                </a:solidFill>
              </a:rPr>
              <a:t>l</a:t>
            </a:r>
            <a:r>
              <a:rPr spc="50" dirty="0">
                <a:solidFill>
                  <a:srgbClr val="181818"/>
                </a:solidFill>
              </a:rPr>
              <a:t> </a:t>
            </a:r>
            <a:r>
              <a:rPr spc="10" dirty="0">
                <a:solidFill>
                  <a:srgbClr val="959595"/>
                </a:solidFill>
              </a:rPr>
              <a:t>-</a:t>
            </a:r>
            <a:r>
              <a:rPr spc="-55" dirty="0">
                <a:solidFill>
                  <a:srgbClr val="959595"/>
                </a:solidFill>
              </a:rPr>
              <a:t> </a:t>
            </a:r>
            <a:r>
              <a:rPr spc="5" dirty="0">
                <a:solidFill>
                  <a:srgbClr val="626262"/>
                </a:solidFill>
              </a:rPr>
              <a:t>C</a:t>
            </a:r>
            <a:r>
              <a:rPr spc="40" dirty="0">
                <a:solidFill>
                  <a:srgbClr val="626262"/>
                </a:solidFill>
              </a:rPr>
              <a:t>E</a:t>
            </a:r>
            <a:r>
              <a:rPr spc="-15" dirty="0"/>
              <a:t>P</a:t>
            </a:r>
            <a:r>
              <a:rPr spc="15" dirty="0"/>
              <a:t> </a:t>
            </a:r>
            <a:r>
              <a:rPr spc="5" dirty="0">
                <a:solidFill>
                  <a:srgbClr val="525252"/>
                </a:solidFill>
              </a:rPr>
              <a:t>3</a:t>
            </a:r>
            <a:r>
              <a:rPr spc="50" dirty="0">
                <a:solidFill>
                  <a:srgbClr val="525252"/>
                </a:solidFill>
              </a:rPr>
              <a:t>0</a:t>
            </a:r>
            <a:r>
              <a:rPr spc="-55" dirty="0">
                <a:solidFill>
                  <a:srgbClr val="7C7C7C"/>
                </a:solidFill>
              </a:rPr>
              <a:t>.</a:t>
            </a:r>
            <a:r>
              <a:rPr spc="10" dirty="0">
                <a:solidFill>
                  <a:srgbClr val="525252"/>
                </a:solidFill>
              </a:rPr>
              <a:t>33</a:t>
            </a:r>
            <a:r>
              <a:rPr spc="35" dirty="0">
                <a:solidFill>
                  <a:srgbClr val="525252"/>
                </a:solidFill>
              </a:rPr>
              <a:t>0</a:t>
            </a:r>
            <a:r>
              <a:rPr spc="85" dirty="0">
                <a:solidFill>
                  <a:srgbClr val="7C7C7C"/>
                </a:solidFill>
              </a:rPr>
              <a:t>.</a:t>
            </a:r>
            <a:r>
              <a:rPr spc="-75" dirty="0">
                <a:solidFill>
                  <a:srgbClr val="181818"/>
                </a:solidFill>
              </a:rPr>
              <a:t>1</a:t>
            </a:r>
            <a:r>
              <a:rPr dirty="0"/>
              <a:t>80</a:t>
            </a:r>
            <a:r>
              <a:rPr spc="-20" dirty="0"/>
              <a:t> </a:t>
            </a:r>
            <a:r>
              <a:rPr spc="10" dirty="0">
                <a:solidFill>
                  <a:srgbClr val="181818"/>
                </a:solidFill>
              </a:rPr>
              <a:t>-</a:t>
            </a:r>
            <a:r>
              <a:rPr spc="15" dirty="0">
                <a:solidFill>
                  <a:srgbClr val="181818"/>
                </a:solidFill>
              </a:rPr>
              <a:t> </a:t>
            </a:r>
            <a:r>
              <a:rPr spc="-60" dirty="0"/>
              <a:t>B</a:t>
            </a:r>
            <a:r>
              <a:rPr spc="80" dirty="0">
                <a:solidFill>
                  <a:srgbClr val="626262"/>
                </a:solidFill>
              </a:rPr>
              <a:t>e</a:t>
            </a:r>
            <a:r>
              <a:rPr spc="-50" dirty="0">
                <a:solidFill>
                  <a:srgbClr val="181818"/>
                </a:solidFill>
              </a:rPr>
              <a:t>l</a:t>
            </a:r>
            <a:r>
              <a:rPr spc="20" dirty="0">
                <a:solidFill>
                  <a:srgbClr val="626262"/>
                </a:solidFill>
              </a:rPr>
              <a:t>o</a:t>
            </a:r>
            <a:r>
              <a:rPr spc="25" dirty="0">
                <a:solidFill>
                  <a:srgbClr val="626262"/>
                </a:solidFill>
              </a:rPr>
              <a:t> </a:t>
            </a:r>
            <a:r>
              <a:rPr spc="-35" dirty="0"/>
              <a:t>Hor</a:t>
            </a:r>
            <a:r>
              <a:rPr spc="50" dirty="0"/>
              <a:t>i</a:t>
            </a:r>
            <a:r>
              <a:rPr dirty="0">
                <a:solidFill>
                  <a:srgbClr val="626262"/>
                </a:solidFill>
              </a:rPr>
              <a:t>z</a:t>
            </a:r>
            <a:r>
              <a:rPr spc="30" dirty="0">
                <a:solidFill>
                  <a:srgbClr val="626262"/>
                </a:solidFill>
              </a:rPr>
              <a:t>o</a:t>
            </a:r>
            <a:r>
              <a:rPr spc="-15" dirty="0">
                <a:solidFill>
                  <a:srgbClr val="2D2D2D"/>
                </a:solidFill>
              </a:rPr>
              <a:t>nte</a:t>
            </a:r>
            <a:r>
              <a:rPr spc="10" dirty="0">
                <a:solidFill>
                  <a:srgbClr val="2D2D2D"/>
                </a:solidFill>
              </a:rPr>
              <a:t> </a:t>
            </a:r>
            <a:r>
              <a:rPr spc="385" dirty="0">
                <a:solidFill>
                  <a:srgbClr val="959595"/>
                </a:solidFill>
              </a:rPr>
              <a:t>-</a:t>
            </a:r>
            <a:r>
              <a:rPr spc="-40" dirty="0">
                <a:solidFill>
                  <a:srgbClr val="525252"/>
                </a:solidFill>
              </a:rPr>
              <a:t>MG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D2D2D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z="800" spc="5" dirty="0">
                <a:solidFill>
                  <a:srgbClr val="676767"/>
                </a:solidFill>
                <a:latin typeface="Arial"/>
                <a:cs typeface="Arial"/>
              </a:rPr>
              <a:t>E</a:t>
            </a:r>
            <a:r>
              <a:rPr sz="800" spc="-20" dirty="0">
                <a:solidFill>
                  <a:srgbClr val="676767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525252"/>
                </a:solidFill>
                <a:latin typeface="Arial"/>
                <a:cs typeface="Arial"/>
              </a:rPr>
              <a:t>M</a:t>
            </a:r>
            <a:r>
              <a:rPr sz="800" spc="25" dirty="0">
                <a:solidFill>
                  <a:srgbClr val="525252"/>
                </a:solidFill>
                <a:latin typeface="Arial"/>
                <a:cs typeface="Arial"/>
              </a:rPr>
              <a:t>a</a:t>
            </a:r>
            <a:r>
              <a:rPr sz="800" spc="11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800" spc="3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800" spc="145" dirty="0">
                <a:solidFill>
                  <a:srgbClr val="525252"/>
                </a:solidFill>
                <a:latin typeface="Arial"/>
                <a:cs typeface="Arial"/>
              </a:rPr>
              <a:t>:</a:t>
            </a:r>
            <a:r>
              <a:rPr sz="800" spc="-155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25252"/>
                </a:solidFill>
                <a:latin typeface="Arial"/>
                <a:cs typeface="Arial"/>
              </a:rPr>
              <a:t>es</a:t>
            </a:r>
            <a:r>
              <a:rPr sz="800" spc="-10" dirty="0">
                <a:solidFill>
                  <a:srgbClr val="181818"/>
                </a:solidFill>
                <a:latin typeface="Arial"/>
                <a:cs typeface="Arial"/>
              </a:rPr>
              <a:t>p</a:t>
            </a:r>
            <a:r>
              <a:rPr sz="800" spc="10" dirty="0">
                <a:solidFill>
                  <a:srgbClr val="3D3D3D"/>
                </a:solidFill>
                <a:latin typeface="Arial"/>
                <a:cs typeface="Arial"/>
              </a:rPr>
              <a:t>orte</a:t>
            </a:r>
            <a:r>
              <a:rPr sz="800" spc="-15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800" spc="70" dirty="0">
                <a:solidFill>
                  <a:srgbClr val="676767"/>
                </a:solidFill>
                <a:latin typeface="Arial"/>
                <a:cs typeface="Arial"/>
              </a:rPr>
              <a:t>@</a:t>
            </a:r>
            <a:r>
              <a:rPr sz="800" spc="8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800" spc="10" dirty="0">
                <a:solidFill>
                  <a:srgbClr val="3D3D3D"/>
                </a:solidFill>
                <a:latin typeface="Arial"/>
                <a:cs typeface="Arial"/>
              </a:rPr>
              <a:t>ack</a:t>
            </a:r>
            <a:r>
              <a:rPr sz="800" spc="35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800" spc="-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800" spc="100" dirty="0">
                <a:solidFill>
                  <a:srgbClr val="3D3D3D"/>
                </a:solidFill>
                <a:latin typeface="Arial"/>
                <a:cs typeface="Arial"/>
              </a:rPr>
              <a:t>z</a:t>
            </a:r>
            <a:r>
              <a:rPr sz="800" spc="3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800" spc="30" dirty="0">
                <a:solidFill>
                  <a:srgbClr val="181818"/>
                </a:solidFill>
                <a:latin typeface="Arial"/>
                <a:cs typeface="Arial"/>
              </a:rPr>
              <a:t>bh</a:t>
            </a:r>
            <a:r>
              <a:rPr sz="800" spc="-30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r>
              <a:rPr sz="800" spc="5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800" spc="95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800" spc="20" dirty="0">
                <a:solidFill>
                  <a:srgbClr val="181818"/>
                </a:solidFill>
                <a:latin typeface="Arial"/>
                <a:cs typeface="Arial"/>
              </a:rPr>
              <a:t>m.br</a:t>
            </a:r>
            <a:endParaRPr sz="800">
              <a:latin typeface="Arial"/>
              <a:cs typeface="Arial"/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414141"/>
                </a:solidFill>
                <a:latin typeface="Times New Roman"/>
                <a:cs typeface="Times New Roman"/>
              </a:defRPr>
            </a:lvl1pPr>
          </a:lstStyle>
          <a:p>
            <a:pPr marL="78105" marR="5080" indent="-66040">
              <a:lnSpc>
                <a:spcPct val="100000"/>
              </a:lnSpc>
            </a:pPr>
            <a:r>
              <a:rPr dirty="0"/>
              <a:t>D</a:t>
            </a:r>
            <a:r>
              <a:rPr spc="-15" dirty="0">
                <a:solidFill>
                  <a:srgbClr val="181818"/>
                </a:solidFill>
              </a:rPr>
              <a:t>i</a:t>
            </a:r>
            <a:r>
              <a:rPr spc="-20" dirty="0"/>
              <a:t>reto</a:t>
            </a:r>
            <a:r>
              <a:rPr spc="75" dirty="0"/>
              <a:t>r</a:t>
            </a:r>
            <a:r>
              <a:rPr spc="-45" dirty="0">
                <a:solidFill>
                  <a:srgbClr val="181818"/>
                </a:solidFill>
              </a:rPr>
              <a:t>i</a:t>
            </a:r>
            <a:r>
              <a:rPr spc="40" dirty="0">
                <a:solidFill>
                  <a:srgbClr val="525252"/>
                </a:solidFill>
              </a:rPr>
              <a:t>a</a:t>
            </a:r>
            <a:r>
              <a:rPr spc="-50" dirty="0">
                <a:solidFill>
                  <a:srgbClr val="525252"/>
                </a:solidFill>
              </a:rPr>
              <a:t> </a:t>
            </a:r>
            <a:r>
              <a:rPr spc="25" dirty="0"/>
              <a:t>de</a:t>
            </a:r>
            <a:r>
              <a:rPr spc="-30" dirty="0"/>
              <a:t> </a:t>
            </a:r>
            <a:r>
              <a:rPr spc="30" dirty="0">
                <a:solidFill>
                  <a:srgbClr val="525252"/>
                </a:solidFill>
              </a:rPr>
              <a:t>A</a:t>
            </a:r>
            <a:r>
              <a:rPr spc="-10" dirty="0">
                <a:solidFill>
                  <a:srgbClr val="2D2D2D"/>
                </a:solidFill>
              </a:rPr>
              <a:t>dmin</a:t>
            </a:r>
            <a:r>
              <a:rPr spc="55" dirty="0">
                <a:solidFill>
                  <a:srgbClr val="2D2D2D"/>
                </a:solidFill>
              </a:rPr>
              <a:t>i</a:t>
            </a:r>
            <a:r>
              <a:rPr spc="-10" dirty="0">
                <a:solidFill>
                  <a:srgbClr val="626262"/>
                </a:solidFill>
              </a:rPr>
              <a:t>s</a:t>
            </a:r>
            <a:r>
              <a:rPr spc="-5" dirty="0"/>
              <a:t>traç</a:t>
            </a:r>
            <a:r>
              <a:rPr spc="5" dirty="0"/>
              <a:t>ã</a:t>
            </a:r>
            <a:r>
              <a:rPr spc="60" dirty="0">
                <a:solidFill>
                  <a:srgbClr val="626262"/>
                </a:solidFill>
              </a:rPr>
              <a:t>o</a:t>
            </a:r>
            <a:r>
              <a:rPr spc="-15" dirty="0">
                <a:solidFill>
                  <a:srgbClr val="626262"/>
                </a:solidFill>
              </a:rPr>
              <a:t> </a:t>
            </a:r>
            <a:r>
              <a:rPr spc="10" dirty="0">
                <a:solidFill>
                  <a:srgbClr val="7C7C7C"/>
                </a:solidFill>
              </a:rPr>
              <a:t>-</a:t>
            </a:r>
            <a:r>
              <a:rPr spc="15" dirty="0">
                <a:solidFill>
                  <a:srgbClr val="7C7C7C"/>
                </a:solidFill>
              </a:rPr>
              <a:t> </a:t>
            </a:r>
            <a:r>
              <a:rPr spc="-20" dirty="0">
                <a:solidFill>
                  <a:srgbClr val="2D2D2D"/>
                </a:solidFill>
              </a:rPr>
              <a:t>Rua</a:t>
            </a:r>
            <a:r>
              <a:rPr spc="25" dirty="0">
                <a:solidFill>
                  <a:srgbClr val="2D2D2D"/>
                </a:solidFill>
              </a:rPr>
              <a:t> </a:t>
            </a:r>
            <a:r>
              <a:rPr spc="10" dirty="0">
                <a:solidFill>
                  <a:srgbClr val="525252"/>
                </a:solidFill>
              </a:rPr>
              <a:t>C</a:t>
            </a:r>
            <a:r>
              <a:rPr spc="-5" dirty="0">
                <a:solidFill>
                  <a:srgbClr val="525252"/>
                </a:solidFill>
              </a:rPr>
              <a:t>o</a:t>
            </a:r>
            <a:r>
              <a:rPr spc="-5" dirty="0">
                <a:solidFill>
                  <a:srgbClr val="2D2D2D"/>
                </a:solidFill>
              </a:rPr>
              <a:t>n</a:t>
            </a:r>
            <a:r>
              <a:rPr spc="20" dirty="0">
                <a:solidFill>
                  <a:srgbClr val="525252"/>
                </a:solidFill>
              </a:rPr>
              <a:t>g</a:t>
            </a:r>
            <a:r>
              <a:rPr spc="5" dirty="0">
                <a:solidFill>
                  <a:srgbClr val="525252"/>
                </a:solidFill>
              </a:rPr>
              <a:t>o</a:t>
            </a:r>
            <a:r>
              <a:rPr spc="-45" dirty="0">
                <a:solidFill>
                  <a:srgbClr val="181818"/>
                </a:solidFill>
              </a:rPr>
              <a:t>n</a:t>
            </a:r>
            <a:r>
              <a:rPr spc="30" dirty="0">
                <a:solidFill>
                  <a:srgbClr val="181818"/>
                </a:solidFill>
              </a:rPr>
              <a:t>h</a:t>
            </a:r>
            <a:r>
              <a:rPr spc="10" dirty="0"/>
              <a:t>a</a:t>
            </a:r>
            <a:r>
              <a:rPr spc="25" dirty="0"/>
              <a:t>s</a:t>
            </a:r>
            <a:r>
              <a:rPr spc="5" dirty="0">
                <a:solidFill>
                  <a:srgbClr val="7C7C7C"/>
                </a:solidFill>
              </a:rPr>
              <a:t>,</a:t>
            </a:r>
            <a:r>
              <a:rPr spc="-45" dirty="0">
                <a:solidFill>
                  <a:srgbClr val="7C7C7C"/>
                </a:solidFill>
              </a:rPr>
              <a:t> </a:t>
            </a:r>
            <a:r>
              <a:rPr sz="1000" i="1" spc="-20" dirty="0">
                <a:solidFill>
                  <a:srgbClr val="2D2D2D"/>
                </a:solidFill>
                <a:latin typeface="Times New Roman"/>
                <a:cs typeface="Times New Roman"/>
              </a:rPr>
              <a:t>4</a:t>
            </a:r>
            <a:r>
              <a:rPr sz="1000" i="1" spc="-90" dirty="0">
                <a:solidFill>
                  <a:srgbClr val="626262"/>
                </a:solidFill>
                <a:latin typeface="Times New Roman"/>
                <a:cs typeface="Times New Roman"/>
              </a:rPr>
              <a:t>5</a:t>
            </a:r>
            <a:r>
              <a:rPr sz="1000" i="1" spc="-30" dirty="0">
                <a:latin typeface="Times New Roman"/>
                <a:cs typeface="Times New Roman"/>
              </a:rPr>
              <a:t>0 </a:t>
            </a:r>
            <a:r>
              <a:rPr sz="1000" spc="20" dirty="0">
                <a:solidFill>
                  <a:srgbClr val="626262"/>
                </a:solidFill>
              </a:rPr>
              <a:t>-</a:t>
            </a:r>
            <a:r>
              <a:rPr sz="1000" spc="-55" dirty="0">
                <a:solidFill>
                  <a:srgbClr val="626262"/>
                </a:solidFill>
              </a:rPr>
              <a:t> </a:t>
            </a:r>
            <a:r>
              <a:rPr spc="-10" dirty="0">
                <a:solidFill>
                  <a:srgbClr val="525252"/>
                </a:solidFill>
              </a:rPr>
              <a:t>CEP. </a:t>
            </a:r>
            <a:r>
              <a:rPr spc="10" dirty="0">
                <a:solidFill>
                  <a:srgbClr val="626262"/>
                </a:solidFill>
              </a:rPr>
              <a:t>30.3</a:t>
            </a:r>
            <a:r>
              <a:rPr spc="-5" dirty="0">
                <a:solidFill>
                  <a:srgbClr val="626262"/>
                </a:solidFill>
              </a:rPr>
              <a:t>3</a:t>
            </a:r>
            <a:r>
              <a:rPr spc="15" dirty="0"/>
              <a:t>0.</a:t>
            </a:r>
            <a:r>
              <a:rPr spc="-140" dirty="0"/>
              <a:t> </a:t>
            </a:r>
            <a:r>
              <a:rPr spc="-110" dirty="0">
                <a:solidFill>
                  <a:srgbClr val="181818"/>
                </a:solidFill>
              </a:rPr>
              <a:t>1</a:t>
            </a:r>
            <a:r>
              <a:rPr dirty="0">
                <a:solidFill>
                  <a:srgbClr val="626262"/>
                </a:solidFill>
              </a:rPr>
              <a:t>00</a:t>
            </a:r>
            <a:r>
              <a:rPr spc="5" dirty="0">
                <a:solidFill>
                  <a:srgbClr val="626262"/>
                </a:solidFill>
              </a:rPr>
              <a:t> </a:t>
            </a:r>
            <a:r>
              <a:rPr spc="55" dirty="0">
                <a:solidFill>
                  <a:srgbClr val="626262"/>
                </a:solidFill>
              </a:rPr>
              <a:t>-</a:t>
            </a:r>
            <a:r>
              <a:rPr spc="-30" dirty="0">
                <a:solidFill>
                  <a:srgbClr val="626262"/>
                </a:solidFill>
              </a:rPr>
              <a:t> </a:t>
            </a:r>
            <a:r>
              <a:rPr spc="-15" dirty="0">
                <a:solidFill>
                  <a:srgbClr val="626262"/>
                </a:solidFill>
              </a:rPr>
              <a:t>F</a:t>
            </a:r>
            <a:r>
              <a:rPr spc="-5" dirty="0">
                <a:solidFill>
                  <a:srgbClr val="626262"/>
                </a:solidFill>
              </a:rPr>
              <a:t>o</a:t>
            </a:r>
            <a:r>
              <a:rPr spc="-10" dirty="0"/>
              <a:t>n</a:t>
            </a:r>
            <a:r>
              <a:rPr spc="5" dirty="0"/>
              <a:t>e</a:t>
            </a:r>
            <a:r>
              <a:rPr spc="20" dirty="0">
                <a:solidFill>
                  <a:srgbClr val="959595"/>
                </a:solidFill>
              </a:rPr>
              <a:t>/</a:t>
            </a:r>
            <a:r>
              <a:rPr spc="-20" dirty="0">
                <a:solidFill>
                  <a:srgbClr val="626262"/>
                </a:solidFill>
              </a:rPr>
              <a:t>F</a:t>
            </a:r>
            <a:r>
              <a:rPr spc="-30" dirty="0"/>
              <a:t>a</a:t>
            </a:r>
            <a:r>
              <a:rPr spc="10" dirty="0">
                <a:solidFill>
                  <a:srgbClr val="626262"/>
                </a:solidFill>
              </a:rPr>
              <a:t>x</a:t>
            </a:r>
            <a:r>
              <a:rPr spc="35" dirty="0">
                <a:solidFill>
                  <a:srgbClr val="626262"/>
                </a:solidFill>
              </a:rPr>
              <a:t> </a:t>
            </a:r>
            <a:r>
              <a:rPr spc="10" dirty="0">
                <a:solidFill>
                  <a:srgbClr val="626262"/>
                </a:solidFill>
              </a:rPr>
              <a:t>(0</a:t>
            </a:r>
            <a:r>
              <a:rPr spc="120" dirty="0">
                <a:solidFill>
                  <a:srgbClr val="626262"/>
                </a:solidFill>
              </a:rPr>
              <a:t>3</a:t>
            </a:r>
            <a:r>
              <a:rPr spc="-145" dirty="0">
                <a:solidFill>
                  <a:srgbClr val="2D2D2D"/>
                </a:solidFill>
              </a:rPr>
              <a:t>1</a:t>
            </a:r>
            <a:r>
              <a:rPr spc="35" dirty="0">
                <a:solidFill>
                  <a:srgbClr val="626262"/>
                </a:solidFill>
              </a:rPr>
              <a:t>)</a:t>
            </a:r>
            <a:r>
              <a:rPr spc="-10" dirty="0">
                <a:solidFill>
                  <a:srgbClr val="626262"/>
                </a:solidFill>
              </a:rPr>
              <a:t> </a:t>
            </a:r>
            <a:r>
              <a:rPr spc="5" dirty="0">
                <a:solidFill>
                  <a:srgbClr val="626262"/>
                </a:solidFill>
              </a:rPr>
              <a:t>322</a:t>
            </a:r>
            <a:r>
              <a:rPr dirty="0">
                <a:solidFill>
                  <a:srgbClr val="626262"/>
                </a:solidFill>
              </a:rPr>
              <a:t>3</a:t>
            </a:r>
            <a:r>
              <a:rPr spc="5" dirty="0"/>
              <a:t>-</a:t>
            </a:r>
            <a:r>
              <a:rPr dirty="0">
                <a:solidFill>
                  <a:srgbClr val="626262"/>
                </a:solidFill>
              </a:rPr>
              <a:t>26</a:t>
            </a:r>
            <a:r>
              <a:rPr spc="-90" dirty="0">
                <a:solidFill>
                  <a:srgbClr val="626262"/>
                </a:solidFill>
              </a:rPr>
              <a:t> </a:t>
            </a:r>
            <a:r>
              <a:rPr spc="-195" dirty="0">
                <a:solidFill>
                  <a:srgbClr val="2D2D2D"/>
                </a:solidFill>
              </a:rPr>
              <a:t>1</a:t>
            </a:r>
            <a:r>
              <a:rPr spc="-35" dirty="0">
                <a:solidFill>
                  <a:srgbClr val="2D2D2D"/>
                </a:solidFill>
              </a:rPr>
              <a:t> </a:t>
            </a:r>
            <a:r>
              <a:rPr spc="-135" dirty="0">
                <a:solidFill>
                  <a:srgbClr val="2D2D2D"/>
                </a:solidFill>
              </a:rPr>
              <a:t>1</a:t>
            </a:r>
            <a:r>
              <a:rPr spc="-70" dirty="0">
                <a:solidFill>
                  <a:srgbClr val="2D2D2D"/>
                </a:solidFill>
              </a:rPr>
              <a:t> </a:t>
            </a:r>
            <a:r>
              <a:rPr spc="-20" dirty="0"/>
              <a:t>Praça</a:t>
            </a:r>
            <a:r>
              <a:rPr spc="50" dirty="0"/>
              <a:t> </a:t>
            </a:r>
            <a:r>
              <a:rPr dirty="0"/>
              <a:t>de</a:t>
            </a:r>
            <a:r>
              <a:rPr spc="45" dirty="0"/>
              <a:t> </a:t>
            </a:r>
            <a:r>
              <a:rPr spc="-10" dirty="0"/>
              <a:t>Esportes</a:t>
            </a:r>
            <a:r>
              <a:rPr spc="60" dirty="0"/>
              <a:t> </a:t>
            </a:r>
            <a:r>
              <a:rPr spc="10" dirty="0">
                <a:solidFill>
                  <a:srgbClr val="2D2D2D"/>
                </a:solidFill>
              </a:rPr>
              <a:t>-</a:t>
            </a:r>
            <a:r>
              <a:rPr spc="15" dirty="0">
                <a:solidFill>
                  <a:srgbClr val="2D2D2D"/>
                </a:solidFill>
              </a:rPr>
              <a:t> </a:t>
            </a:r>
            <a:r>
              <a:rPr spc="-100" dirty="0"/>
              <a:t>R</a:t>
            </a:r>
            <a:r>
              <a:rPr spc="-114" dirty="0"/>
              <a:t> </a:t>
            </a:r>
            <a:r>
              <a:rPr spc="-5" dirty="0">
                <a:solidFill>
                  <a:srgbClr val="181818"/>
                </a:solidFill>
              </a:rPr>
              <a:t>u</a:t>
            </a:r>
            <a:r>
              <a:rPr dirty="0"/>
              <a:t>a</a:t>
            </a:r>
            <a:r>
              <a:rPr spc="-10" dirty="0"/>
              <a:t> </a:t>
            </a:r>
            <a:r>
              <a:rPr spc="-5" dirty="0"/>
              <a:t>Benvinda</a:t>
            </a:r>
            <a:r>
              <a:rPr spc="60" dirty="0"/>
              <a:t> </a:t>
            </a:r>
            <a:r>
              <a:rPr dirty="0">
                <a:solidFill>
                  <a:srgbClr val="2D2D2D"/>
                </a:solidFill>
              </a:rPr>
              <a:t>de</a:t>
            </a:r>
            <a:r>
              <a:rPr spc="15" dirty="0">
                <a:solidFill>
                  <a:srgbClr val="2D2D2D"/>
                </a:solidFill>
              </a:rPr>
              <a:t> </a:t>
            </a:r>
            <a:r>
              <a:rPr spc="15" dirty="0">
                <a:solidFill>
                  <a:srgbClr val="626262"/>
                </a:solidFill>
              </a:rPr>
              <a:t>C</a:t>
            </a:r>
            <a:r>
              <a:rPr spc="-15" dirty="0"/>
              <a:t>arv</a:t>
            </a:r>
            <a:r>
              <a:rPr spc="50" dirty="0"/>
              <a:t>a</a:t>
            </a:r>
            <a:r>
              <a:rPr spc="-25" dirty="0">
                <a:solidFill>
                  <a:srgbClr val="181818"/>
                </a:solidFill>
              </a:rPr>
              <a:t>lh</a:t>
            </a:r>
            <a:r>
              <a:rPr spc="-5" dirty="0">
                <a:solidFill>
                  <a:srgbClr val="525252"/>
                </a:solidFill>
              </a:rPr>
              <a:t>o</a:t>
            </a:r>
            <a:r>
              <a:rPr spc="125" dirty="0">
                <a:solidFill>
                  <a:srgbClr val="7C7C7C"/>
                </a:solidFill>
              </a:rPr>
              <a:t>,</a:t>
            </a:r>
            <a:r>
              <a:rPr spc="-95" dirty="0">
                <a:solidFill>
                  <a:srgbClr val="7C7C7C"/>
                </a:solidFill>
              </a:rPr>
              <a:t> </a:t>
            </a:r>
            <a:r>
              <a:rPr spc="-20" dirty="0">
                <a:solidFill>
                  <a:srgbClr val="626262"/>
                </a:solidFill>
              </a:rPr>
              <a:t>F</a:t>
            </a:r>
            <a:r>
              <a:rPr spc="-15" dirty="0"/>
              <a:t>in</a:t>
            </a:r>
            <a:r>
              <a:rPr spc="10" dirty="0"/>
              <a:t>a</a:t>
            </a:r>
            <a:r>
              <a:rPr spc="-45" dirty="0">
                <a:solidFill>
                  <a:srgbClr val="181818"/>
                </a:solidFill>
              </a:rPr>
              <a:t>l</a:t>
            </a:r>
            <a:r>
              <a:rPr spc="50" dirty="0">
                <a:solidFill>
                  <a:srgbClr val="181818"/>
                </a:solidFill>
              </a:rPr>
              <a:t> </a:t>
            </a:r>
            <a:r>
              <a:rPr spc="10" dirty="0">
                <a:solidFill>
                  <a:srgbClr val="959595"/>
                </a:solidFill>
              </a:rPr>
              <a:t>-</a:t>
            </a:r>
            <a:r>
              <a:rPr spc="-55" dirty="0">
                <a:solidFill>
                  <a:srgbClr val="959595"/>
                </a:solidFill>
              </a:rPr>
              <a:t> </a:t>
            </a:r>
            <a:r>
              <a:rPr spc="5" dirty="0">
                <a:solidFill>
                  <a:srgbClr val="626262"/>
                </a:solidFill>
              </a:rPr>
              <a:t>C</a:t>
            </a:r>
            <a:r>
              <a:rPr spc="40" dirty="0">
                <a:solidFill>
                  <a:srgbClr val="626262"/>
                </a:solidFill>
              </a:rPr>
              <a:t>E</a:t>
            </a:r>
            <a:r>
              <a:rPr spc="-15" dirty="0"/>
              <a:t>P</a:t>
            </a:r>
            <a:r>
              <a:rPr spc="15" dirty="0"/>
              <a:t> </a:t>
            </a:r>
            <a:r>
              <a:rPr spc="5" dirty="0">
                <a:solidFill>
                  <a:srgbClr val="525252"/>
                </a:solidFill>
              </a:rPr>
              <a:t>3</a:t>
            </a:r>
            <a:r>
              <a:rPr spc="50" dirty="0">
                <a:solidFill>
                  <a:srgbClr val="525252"/>
                </a:solidFill>
              </a:rPr>
              <a:t>0</a:t>
            </a:r>
            <a:r>
              <a:rPr spc="-55" dirty="0">
                <a:solidFill>
                  <a:srgbClr val="7C7C7C"/>
                </a:solidFill>
              </a:rPr>
              <a:t>.</a:t>
            </a:r>
            <a:r>
              <a:rPr spc="10" dirty="0">
                <a:solidFill>
                  <a:srgbClr val="525252"/>
                </a:solidFill>
              </a:rPr>
              <a:t>33</a:t>
            </a:r>
            <a:r>
              <a:rPr spc="35" dirty="0">
                <a:solidFill>
                  <a:srgbClr val="525252"/>
                </a:solidFill>
              </a:rPr>
              <a:t>0</a:t>
            </a:r>
            <a:r>
              <a:rPr spc="85" dirty="0">
                <a:solidFill>
                  <a:srgbClr val="7C7C7C"/>
                </a:solidFill>
              </a:rPr>
              <a:t>.</a:t>
            </a:r>
            <a:r>
              <a:rPr spc="-75" dirty="0">
                <a:solidFill>
                  <a:srgbClr val="181818"/>
                </a:solidFill>
              </a:rPr>
              <a:t>1</a:t>
            </a:r>
            <a:r>
              <a:rPr dirty="0"/>
              <a:t>80</a:t>
            </a:r>
            <a:r>
              <a:rPr spc="-20" dirty="0"/>
              <a:t> </a:t>
            </a:r>
            <a:r>
              <a:rPr spc="10" dirty="0">
                <a:solidFill>
                  <a:srgbClr val="181818"/>
                </a:solidFill>
              </a:rPr>
              <a:t>-</a:t>
            </a:r>
            <a:r>
              <a:rPr spc="15" dirty="0">
                <a:solidFill>
                  <a:srgbClr val="181818"/>
                </a:solidFill>
              </a:rPr>
              <a:t> </a:t>
            </a:r>
            <a:r>
              <a:rPr spc="-60" dirty="0"/>
              <a:t>B</a:t>
            </a:r>
            <a:r>
              <a:rPr spc="80" dirty="0">
                <a:solidFill>
                  <a:srgbClr val="626262"/>
                </a:solidFill>
              </a:rPr>
              <a:t>e</a:t>
            </a:r>
            <a:r>
              <a:rPr spc="-50" dirty="0">
                <a:solidFill>
                  <a:srgbClr val="181818"/>
                </a:solidFill>
              </a:rPr>
              <a:t>l</a:t>
            </a:r>
            <a:r>
              <a:rPr spc="20" dirty="0">
                <a:solidFill>
                  <a:srgbClr val="626262"/>
                </a:solidFill>
              </a:rPr>
              <a:t>o</a:t>
            </a:r>
            <a:r>
              <a:rPr spc="25" dirty="0">
                <a:solidFill>
                  <a:srgbClr val="626262"/>
                </a:solidFill>
              </a:rPr>
              <a:t> </a:t>
            </a:r>
            <a:r>
              <a:rPr spc="-35" dirty="0"/>
              <a:t>Hor</a:t>
            </a:r>
            <a:r>
              <a:rPr spc="50" dirty="0"/>
              <a:t>i</a:t>
            </a:r>
            <a:r>
              <a:rPr dirty="0">
                <a:solidFill>
                  <a:srgbClr val="626262"/>
                </a:solidFill>
              </a:rPr>
              <a:t>z</a:t>
            </a:r>
            <a:r>
              <a:rPr spc="30" dirty="0">
                <a:solidFill>
                  <a:srgbClr val="626262"/>
                </a:solidFill>
              </a:rPr>
              <a:t>o</a:t>
            </a:r>
            <a:r>
              <a:rPr spc="-15" dirty="0">
                <a:solidFill>
                  <a:srgbClr val="2D2D2D"/>
                </a:solidFill>
              </a:rPr>
              <a:t>nte</a:t>
            </a:r>
            <a:r>
              <a:rPr spc="10" dirty="0">
                <a:solidFill>
                  <a:srgbClr val="2D2D2D"/>
                </a:solidFill>
              </a:rPr>
              <a:t> </a:t>
            </a:r>
            <a:r>
              <a:rPr spc="385" dirty="0">
                <a:solidFill>
                  <a:srgbClr val="959595"/>
                </a:solidFill>
              </a:rPr>
              <a:t>-</a:t>
            </a:r>
            <a:r>
              <a:rPr spc="-40" dirty="0">
                <a:solidFill>
                  <a:srgbClr val="525252"/>
                </a:solidFill>
              </a:rPr>
              <a:t>MG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D2D2D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z="800" spc="5" dirty="0">
                <a:solidFill>
                  <a:srgbClr val="676767"/>
                </a:solidFill>
                <a:latin typeface="Arial"/>
                <a:cs typeface="Arial"/>
              </a:rPr>
              <a:t>E</a:t>
            </a:r>
            <a:r>
              <a:rPr sz="800" spc="-20" dirty="0">
                <a:solidFill>
                  <a:srgbClr val="676767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525252"/>
                </a:solidFill>
                <a:latin typeface="Arial"/>
                <a:cs typeface="Arial"/>
              </a:rPr>
              <a:t>M</a:t>
            </a:r>
            <a:r>
              <a:rPr sz="800" spc="25" dirty="0">
                <a:solidFill>
                  <a:srgbClr val="525252"/>
                </a:solidFill>
                <a:latin typeface="Arial"/>
                <a:cs typeface="Arial"/>
              </a:rPr>
              <a:t>a</a:t>
            </a:r>
            <a:r>
              <a:rPr sz="800" spc="11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800" spc="3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800" spc="145" dirty="0">
                <a:solidFill>
                  <a:srgbClr val="525252"/>
                </a:solidFill>
                <a:latin typeface="Arial"/>
                <a:cs typeface="Arial"/>
              </a:rPr>
              <a:t>:</a:t>
            </a:r>
            <a:r>
              <a:rPr sz="800" spc="-155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25252"/>
                </a:solidFill>
                <a:latin typeface="Arial"/>
                <a:cs typeface="Arial"/>
              </a:rPr>
              <a:t>es</a:t>
            </a:r>
            <a:r>
              <a:rPr sz="800" spc="-10" dirty="0">
                <a:solidFill>
                  <a:srgbClr val="181818"/>
                </a:solidFill>
                <a:latin typeface="Arial"/>
                <a:cs typeface="Arial"/>
              </a:rPr>
              <a:t>p</a:t>
            </a:r>
            <a:r>
              <a:rPr sz="800" spc="10" dirty="0">
                <a:solidFill>
                  <a:srgbClr val="3D3D3D"/>
                </a:solidFill>
                <a:latin typeface="Arial"/>
                <a:cs typeface="Arial"/>
              </a:rPr>
              <a:t>orte</a:t>
            </a:r>
            <a:r>
              <a:rPr sz="800" spc="-15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800" spc="70" dirty="0">
                <a:solidFill>
                  <a:srgbClr val="676767"/>
                </a:solidFill>
                <a:latin typeface="Arial"/>
                <a:cs typeface="Arial"/>
              </a:rPr>
              <a:t>@</a:t>
            </a:r>
            <a:r>
              <a:rPr sz="800" spc="8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800" spc="10" dirty="0">
                <a:solidFill>
                  <a:srgbClr val="3D3D3D"/>
                </a:solidFill>
                <a:latin typeface="Arial"/>
                <a:cs typeface="Arial"/>
              </a:rPr>
              <a:t>ack</a:t>
            </a:r>
            <a:r>
              <a:rPr sz="800" spc="35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800" spc="-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800" spc="100" dirty="0">
                <a:solidFill>
                  <a:srgbClr val="3D3D3D"/>
                </a:solidFill>
                <a:latin typeface="Arial"/>
                <a:cs typeface="Arial"/>
              </a:rPr>
              <a:t>z</a:t>
            </a:r>
            <a:r>
              <a:rPr sz="800" spc="3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800" spc="30" dirty="0">
                <a:solidFill>
                  <a:srgbClr val="181818"/>
                </a:solidFill>
                <a:latin typeface="Arial"/>
                <a:cs typeface="Arial"/>
              </a:rPr>
              <a:t>bh</a:t>
            </a:r>
            <a:r>
              <a:rPr sz="800" spc="-30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r>
              <a:rPr sz="800" spc="5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800" spc="95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800" spc="20" dirty="0">
                <a:solidFill>
                  <a:srgbClr val="181818"/>
                </a:solidFill>
                <a:latin typeface="Arial"/>
                <a:cs typeface="Arial"/>
              </a:rPr>
              <a:t>m.br</a:t>
            </a:r>
            <a:endParaRPr sz="800">
              <a:latin typeface="Arial"/>
              <a:cs typeface="Arial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414141"/>
                </a:solidFill>
                <a:latin typeface="Times New Roman"/>
                <a:cs typeface="Times New Roman"/>
              </a:defRPr>
            </a:lvl1pPr>
          </a:lstStyle>
          <a:p>
            <a:pPr marL="78105" marR="5080" indent="-66040">
              <a:lnSpc>
                <a:spcPct val="100000"/>
              </a:lnSpc>
            </a:pPr>
            <a:r>
              <a:rPr dirty="0"/>
              <a:t>D</a:t>
            </a:r>
            <a:r>
              <a:rPr spc="-15" dirty="0">
                <a:solidFill>
                  <a:srgbClr val="181818"/>
                </a:solidFill>
              </a:rPr>
              <a:t>i</a:t>
            </a:r>
            <a:r>
              <a:rPr spc="-20" dirty="0"/>
              <a:t>reto</a:t>
            </a:r>
            <a:r>
              <a:rPr spc="75" dirty="0"/>
              <a:t>r</a:t>
            </a:r>
            <a:r>
              <a:rPr spc="-45" dirty="0">
                <a:solidFill>
                  <a:srgbClr val="181818"/>
                </a:solidFill>
              </a:rPr>
              <a:t>i</a:t>
            </a:r>
            <a:r>
              <a:rPr spc="40" dirty="0">
                <a:solidFill>
                  <a:srgbClr val="525252"/>
                </a:solidFill>
              </a:rPr>
              <a:t>a</a:t>
            </a:r>
            <a:r>
              <a:rPr spc="-50" dirty="0">
                <a:solidFill>
                  <a:srgbClr val="525252"/>
                </a:solidFill>
              </a:rPr>
              <a:t> </a:t>
            </a:r>
            <a:r>
              <a:rPr spc="25" dirty="0"/>
              <a:t>de</a:t>
            </a:r>
            <a:r>
              <a:rPr spc="-30" dirty="0"/>
              <a:t> </a:t>
            </a:r>
            <a:r>
              <a:rPr spc="30" dirty="0">
                <a:solidFill>
                  <a:srgbClr val="525252"/>
                </a:solidFill>
              </a:rPr>
              <a:t>A</a:t>
            </a:r>
            <a:r>
              <a:rPr spc="-10" dirty="0">
                <a:solidFill>
                  <a:srgbClr val="2D2D2D"/>
                </a:solidFill>
              </a:rPr>
              <a:t>dmin</a:t>
            </a:r>
            <a:r>
              <a:rPr spc="55" dirty="0">
                <a:solidFill>
                  <a:srgbClr val="2D2D2D"/>
                </a:solidFill>
              </a:rPr>
              <a:t>i</a:t>
            </a:r>
            <a:r>
              <a:rPr spc="-10" dirty="0">
                <a:solidFill>
                  <a:srgbClr val="626262"/>
                </a:solidFill>
              </a:rPr>
              <a:t>s</a:t>
            </a:r>
            <a:r>
              <a:rPr spc="-5" dirty="0"/>
              <a:t>traç</a:t>
            </a:r>
            <a:r>
              <a:rPr spc="5" dirty="0"/>
              <a:t>ã</a:t>
            </a:r>
            <a:r>
              <a:rPr spc="60" dirty="0">
                <a:solidFill>
                  <a:srgbClr val="626262"/>
                </a:solidFill>
              </a:rPr>
              <a:t>o</a:t>
            </a:r>
            <a:r>
              <a:rPr spc="-15" dirty="0">
                <a:solidFill>
                  <a:srgbClr val="626262"/>
                </a:solidFill>
              </a:rPr>
              <a:t> </a:t>
            </a:r>
            <a:r>
              <a:rPr spc="10" dirty="0">
                <a:solidFill>
                  <a:srgbClr val="7C7C7C"/>
                </a:solidFill>
              </a:rPr>
              <a:t>-</a:t>
            </a:r>
            <a:r>
              <a:rPr spc="15" dirty="0">
                <a:solidFill>
                  <a:srgbClr val="7C7C7C"/>
                </a:solidFill>
              </a:rPr>
              <a:t> </a:t>
            </a:r>
            <a:r>
              <a:rPr spc="-20" dirty="0">
                <a:solidFill>
                  <a:srgbClr val="2D2D2D"/>
                </a:solidFill>
              </a:rPr>
              <a:t>Rua</a:t>
            </a:r>
            <a:r>
              <a:rPr spc="25" dirty="0">
                <a:solidFill>
                  <a:srgbClr val="2D2D2D"/>
                </a:solidFill>
              </a:rPr>
              <a:t> </a:t>
            </a:r>
            <a:r>
              <a:rPr spc="10" dirty="0">
                <a:solidFill>
                  <a:srgbClr val="525252"/>
                </a:solidFill>
              </a:rPr>
              <a:t>C</a:t>
            </a:r>
            <a:r>
              <a:rPr spc="-5" dirty="0">
                <a:solidFill>
                  <a:srgbClr val="525252"/>
                </a:solidFill>
              </a:rPr>
              <a:t>o</a:t>
            </a:r>
            <a:r>
              <a:rPr spc="-5" dirty="0">
                <a:solidFill>
                  <a:srgbClr val="2D2D2D"/>
                </a:solidFill>
              </a:rPr>
              <a:t>n</a:t>
            </a:r>
            <a:r>
              <a:rPr spc="20" dirty="0">
                <a:solidFill>
                  <a:srgbClr val="525252"/>
                </a:solidFill>
              </a:rPr>
              <a:t>g</a:t>
            </a:r>
            <a:r>
              <a:rPr spc="5" dirty="0">
                <a:solidFill>
                  <a:srgbClr val="525252"/>
                </a:solidFill>
              </a:rPr>
              <a:t>o</a:t>
            </a:r>
            <a:r>
              <a:rPr spc="-45" dirty="0">
                <a:solidFill>
                  <a:srgbClr val="181818"/>
                </a:solidFill>
              </a:rPr>
              <a:t>n</a:t>
            </a:r>
            <a:r>
              <a:rPr spc="30" dirty="0">
                <a:solidFill>
                  <a:srgbClr val="181818"/>
                </a:solidFill>
              </a:rPr>
              <a:t>h</a:t>
            </a:r>
            <a:r>
              <a:rPr spc="10" dirty="0"/>
              <a:t>a</a:t>
            </a:r>
            <a:r>
              <a:rPr spc="25" dirty="0"/>
              <a:t>s</a:t>
            </a:r>
            <a:r>
              <a:rPr spc="5" dirty="0">
                <a:solidFill>
                  <a:srgbClr val="7C7C7C"/>
                </a:solidFill>
              </a:rPr>
              <a:t>,</a:t>
            </a:r>
            <a:r>
              <a:rPr spc="-45" dirty="0">
                <a:solidFill>
                  <a:srgbClr val="7C7C7C"/>
                </a:solidFill>
              </a:rPr>
              <a:t> </a:t>
            </a:r>
            <a:r>
              <a:rPr sz="1000" i="1" spc="-20" dirty="0">
                <a:solidFill>
                  <a:srgbClr val="2D2D2D"/>
                </a:solidFill>
                <a:latin typeface="Times New Roman"/>
                <a:cs typeface="Times New Roman"/>
              </a:rPr>
              <a:t>4</a:t>
            </a:r>
            <a:r>
              <a:rPr sz="1000" i="1" spc="-90" dirty="0">
                <a:solidFill>
                  <a:srgbClr val="626262"/>
                </a:solidFill>
                <a:latin typeface="Times New Roman"/>
                <a:cs typeface="Times New Roman"/>
              </a:rPr>
              <a:t>5</a:t>
            </a:r>
            <a:r>
              <a:rPr sz="1000" i="1" spc="-30" dirty="0">
                <a:latin typeface="Times New Roman"/>
                <a:cs typeface="Times New Roman"/>
              </a:rPr>
              <a:t>0 </a:t>
            </a:r>
            <a:r>
              <a:rPr sz="1000" spc="20" dirty="0">
                <a:solidFill>
                  <a:srgbClr val="626262"/>
                </a:solidFill>
              </a:rPr>
              <a:t>-</a:t>
            </a:r>
            <a:r>
              <a:rPr sz="1000" spc="-55" dirty="0">
                <a:solidFill>
                  <a:srgbClr val="626262"/>
                </a:solidFill>
              </a:rPr>
              <a:t> </a:t>
            </a:r>
            <a:r>
              <a:rPr spc="-10" dirty="0">
                <a:solidFill>
                  <a:srgbClr val="525252"/>
                </a:solidFill>
              </a:rPr>
              <a:t>CEP. </a:t>
            </a:r>
            <a:r>
              <a:rPr spc="10" dirty="0">
                <a:solidFill>
                  <a:srgbClr val="626262"/>
                </a:solidFill>
              </a:rPr>
              <a:t>30.3</a:t>
            </a:r>
            <a:r>
              <a:rPr spc="-5" dirty="0">
                <a:solidFill>
                  <a:srgbClr val="626262"/>
                </a:solidFill>
              </a:rPr>
              <a:t>3</a:t>
            </a:r>
            <a:r>
              <a:rPr spc="15" dirty="0"/>
              <a:t>0.</a:t>
            </a:r>
            <a:r>
              <a:rPr spc="-140" dirty="0"/>
              <a:t> </a:t>
            </a:r>
            <a:r>
              <a:rPr spc="-110" dirty="0">
                <a:solidFill>
                  <a:srgbClr val="181818"/>
                </a:solidFill>
              </a:rPr>
              <a:t>1</a:t>
            </a:r>
            <a:r>
              <a:rPr dirty="0">
                <a:solidFill>
                  <a:srgbClr val="626262"/>
                </a:solidFill>
              </a:rPr>
              <a:t>00</a:t>
            </a:r>
            <a:r>
              <a:rPr spc="5" dirty="0">
                <a:solidFill>
                  <a:srgbClr val="626262"/>
                </a:solidFill>
              </a:rPr>
              <a:t> </a:t>
            </a:r>
            <a:r>
              <a:rPr spc="55" dirty="0">
                <a:solidFill>
                  <a:srgbClr val="626262"/>
                </a:solidFill>
              </a:rPr>
              <a:t>-</a:t>
            </a:r>
            <a:r>
              <a:rPr spc="-30" dirty="0">
                <a:solidFill>
                  <a:srgbClr val="626262"/>
                </a:solidFill>
              </a:rPr>
              <a:t> </a:t>
            </a:r>
            <a:r>
              <a:rPr spc="-15" dirty="0">
                <a:solidFill>
                  <a:srgbClr val="626262"/>
                </a:solidFill>
              </a:rPr>
              <a:t>F</a:t>
            </a:r>
            <a:r>
              <a:rPr spc="-5" dirty="0">
                <a:solidFill>
                  <a:srgbClr val="626262"/>
                </a:solidFill>
              </a:rPr>
              <a:t>o</a:t>
            </a:r>
            <a:r>
              <a:rPr spc="-10" dirty="0"/>
              <a:t>n</a:t>
            </a:r>
            <a:r>
              <a:rPr spc="5" dirty="0"/>
              <a:t>e</a:t>
            </a:r>
            <a:r>
              <a:rPr spc="20" dirty="0">
                <a:solidFill>
                  <a:srgbClr val="959595"/>
                </a:solidFill>
              </a:rPr>
              <a:t>/</a:t>
            </a:r>
            <a:r>
              <a:rPr spc="-20" dirty="0">
                <a:solidFill>
                  <a:srgbClr val="626262"/>
                </a:solidFill>
              </a:rPr>
              <a:t>F</a:t>
            </a:r>
            <a:r>
              <a:rPr spc="-30" dirty="0"/>
              <a:t>a</a:t>
            </a:r>
            <a:r>
              <a:rPr spc="10" dirty="0">
                <a:solidFill>
                  <a:srgbClr val="626262"/>
                </a:solidFill>
              </a:rPr>
              <a:t>x</a:t>
            </a:r>
            <a:r>
              <a:rPr spc="35" dirty="0">
                <a:solidFill>
                  <a:srgbClr val="626262"/>
                </a:solidFill>
              </a:rPr>
              <a:t> </a:t>
            </a:r>
            <a:r>
              <a:rPr spc="10" dirty="0">
                <a:solidFill>
                  <a:srgbClr val="626262"/>
                </a:solidFill>
              </a:rPr>
              <a:t>(0</a:t>
            </a:r>
            <a:r>
              <a:rPr spc="120" dirty="0">
                <a:solidFill>
                  <a:srgbClr val="626262"/>
                </a:solidFill>
              </a:rPr>
              <a:t>3</a:t>
            </a:r>
            <a:r>
              <a:rPr spc="-145" dirty="0">
                <a:solidFill>
                  <a:srgbClr val="2D2D2D"/>
                </a:solidFill>
              </a:rPr>
              <a:t>1</a:t>
            </a:r>
            <a:r>
              <a:rPr spc="35" dirty="0">
                <a:solidFill>
                  <a:srgbClr val="626262"/>
                </a:solidFill>
              </a:rPr>
              <a:t>)</a:t>
            </a:r>
            <a:r>
              <a:rPr spc="-10" dirty="0">
                <a:solidFill>
                  <a:srgbClr val="626262"/>
                </a:solidFill>
              </a:rPr>
              <a:t> </a:t>
            </a:r>
            <a:r>
              <a:rPr spc="5" dirty="0">
                <a:solidFill>
                  <a:srgbClr val="626262"/>
                </a:solidFill>
              </a:rPr>
              <a:t>322</a:t>
            </a:r>
            <a:r>
              <a:rPr dirty="0">
                <a:solidFill>
                  <a:srgbClr val="626262"/>
                </a:solidFill>
              </a:rPr>
              <a:t>3</a:t>
            </a:r>
            <a:r>
              <a:rPr spc="5" dirty="0"/>
              <a:t>-</a:t>
            </a:r>
            <a:r>
              <a:rPr dirty="0">
                <a:solidFill>
                  <a:srgbClr val="626262"/>
                </a:solidFill>
              </a:rPr>
              <a:t>26</a:t>
            </a:r>
            <a:r>
              <a:rPr spc="-90" dirty="0">
                <a:solidFill>
                  <a:srgbClr val="626262"/>
                </a:solidFill>
              </a:rPr>
              <a:t> </a:t>
            </a:r>
            <a:r>
              <a:rPr spc="-195" dirty="0">
                <a:solidFill>
                  <a:srgbClr val="2D2D2D"/>
                </a:solidFill>
              </a:rPr>
              <a:t>1</a:t>
            </a:r>
            <a:r>
              <a:rPr spc="-35" dirty="0">
                <a:solidFill>
                  <a:srgbClr val="2D2D2D"/>
                </a:solidFill>
              </a:rPr>
              <a:t> </a:t>
            </a:r>
            <a:r>
              <a:rPr spc="-135" dirty="0">
                <a:solidFill>
                  <a:srgbClr val="2D2D2D"/>
                </a:solidFill>
              </a:rPr>
              <a:t>1</a:t>
            </a:r>
            <a:r>
              <a:rPr spc="-70" dirty="0">
                <a:solidFill>
                  <a:srgbClr val="2D2D2D"/>
                </a:solidFill>
              </a:rPr>
              <a:t> </a:t>
            </a:r>
            <a:r>
              <a:rPr spc="-20" dirty="0"/>
              <a:t>Praça</a:t>
            </a:r>
            <a:r>
              <a:rPr spc="50" dirty="0"/>
              <a:t> </a:t>
            </a:r>
            <a:r>
              <a:rPr dirty="0"/>
              <a:t>de</a:t>
            </a:r>
            <a:r>
              <a:rPr spc="45" dirty="0"/>
              <a:t> </a:t>
            </a:r>
            <a:r>
              <a:rPr spc="-10" dirty="0"/>
              <a:t>Esportes</a:t>
            </a:r>
            <a:r>
              <a:rPr spc="60" dirty="0"/>
              <a:t> </a:t>
            </a:r>
            <a:r>
              <a:rPr spc="10" dirty="0">
                <a:solidFill>
                  <a:srgbClr val="2D2D2D"/>
                </a:solidFill>
              </a:rPr>
              <a:t>-</a:t>
            </a:r>
            <a:r>
              <a:rPr spc="15" dirty="0">
                <a:solidFill>
                  <a:srgbClr val="2D2D2D"/>
                </a:solidFill>
              </a:rPr>
              <a:t> </a:t>
            </a:r>
            <a:r>
              <a:rPr spc="-100" dirty="0"/>
              <a:t>R</a:t>
            </a:r>
            <a:r>
              <a:rPr spc="-114" dirty="0"/>
              <a:t> </a:t>
            </a:r>
            <a:r>
              <a:rPr spc="-5" dirty="0">
                <a:solidFill>
                  <a:srgbClr val="181818"/>
                </a:solidFill>
              </a:rPr>
              <a:t>u</a:t>
            </a:r>
            <a:r>
              <a:rPr dirty="0"/>
              <a:t>a</a:t>
            </a:r>
            <a:r>
              <a:rPr spc="-10" dirty="0"/>
              <a:t> </a:t>
            </a:r>
            <a:r>
              <a:rPr spc="-5" dirty="0"/>
              <a:t>Benvinda</a:t>
            </a:r>
            <a:r>
              <a:rPr spc="60" dirty="0"/>
              <a:t> </a:t>
            </a:r>
            <a:r>
              <a:rPr dirty="0">
                <a:solidFill>
                  <a:srgbClr val="2D2D2D"/>
                </a:solidFill>
              </a:rPr>
              <a:t>de</a:t>
            </a:r>
            <a:r>
              <a:rPr spc="15" dirty="0">
                <a:solidFill>
                  <a:srgbClr val="2D2D2D"/>
                </a:solidFill>
              </a:rPr>
              <a:t> </a:t>
            </a:r>
            <a:r>
              <a:rPr spc="15" dirty="0">
                <a:solidFill>
                  <a:srgbClr val="626262"/>
                </a:solidFill>
              </a:rPr>
              <a:t>C</a:t>
            </a:r>
            <a:r>
              <a:rPr spc="-15" dirty="0"/>
              <a:t>arv</a:t>
            </a:r>
            <a:r>
              <a:rPr spc="50" dirty="0"/>
              <a:t>a</a:t>
            </a:r>
            <a:r>
              <a:rPr spc="-25" dirty="0">
                <a:solidFill>
                  <a:srgbClr val="181818"/>
                </a:solidFill>
              </a:rPr>
              <a:t>lh</a:t>
            </a:r>
            <a:r>
              <a:rPr spc="-5" dirty="0">
                <a:solidFill>
                  <a:srgbClr val="525252"/>
                </a:solidFill>
              </a:rPr>
              <a:t>o</a:t>
            </a:r>
            <a:r>
              <a:rPr spc="125" dirty="0">
                <a:solidFill>
                  <a:srgbClr val="7C7C7C"/>
                </a:solidFill>
              </a:rPr>
              <a:t>,</a:t>
            </a:r>
            <a:r>
              <a:rPr spc="-95" dirty="0">
                <a:solidFill>
                  <a:srgbClr val="7C7C7C"/>
                </a:solidFill>
              </a:rPr>
              <a:t> </a:t>
            </a:r>
            <a:r>
              <a:rPr spc="-20" dirty="0">
                <a:solidFill>
                  <a:srgbClr val="626262"/>
                </a:solidFill>
              </a:rPr>
              <a:t>F</a:t>
            </a:r>
            <a:r>
              <a:rPr spc="-15" dirty="0"/>
              <a:t>in</a:t>
            </a:r>
            <a:r>
              <a:rPr spc="10" dirty="0"/>
              <a:t>a</a:t>
            </a:r>
            <a:r>
              <a:rPr spc="-45" dirty="0">
                <a:solidFill>
                  <a:srgbClr val="181818"/>
                </a:solidFill>
              </a:rPr>
              <a:t>l</a:t>
            </a:r>
            <a:r>
              <a:rPr spc="50" dirty="0">
                <a:solidFill>
                  <a:srgbClr val="181818"/>
                </a:solidFill>
              </a:rPr>
              <a:t> </a:t>
            </a:r>
            <a:r>
              <a:rPr spc="10" dirty="0">
                <a:solidFill>
                  <a:srgbClr val="959595"/>
                </a:solidFill>
              </a:rPr>
              <a:t>-</a:t>
            </a:r>
            <a:r>
              <a:rPr spc="-55" dirty="0">
                <a:solidFill>
                  <a:srgbClr val="959595"/>
                </a:solidFill>
              </a:rPr>
              <a:t> </a:t>
            </a:r>
            <a:r>
              <a:rPr spc="5" dirty="0">
                <a:solidFill>
                  <a:srgbClr val="626262"/>
                </a:solidFill>
              </a:rPr>
              <a:t>C</a:t>
            </a:r>
            <a:r>
              <a:rPr spc="40" dirty="0">
                <a:solidFill>
                  <a:srgbClr val="626262"/>
                </a:solidFill>
              </a:rPr>
              <a:t>E</a:t>
            </a:r>
            <a:r>
              <a:rPr spc="-15" dirty="0"/>
              <a:t>P</a:t>
            </a:r>
            <a:r>
              <a:rPr spc="15" dirty="0"/>
              <a:t> </a:t>
            </a:r>
            <a:r>
              <a:rPr spc="5" dirty="0">
                <a:solidFill>
                  <a:srgbClr val="525252"/>
                </a:solidFill>
              </a:rPr>
              <a:t>3</a:t>
            </a:r>
            <a:r>
              <a:rPr spc="50" dirty="0">
                <a:solidFill>
                  <a:srgbClr val="525252"/>
                </a:solidFill>
              </a:rPr>
              <a:t>0</a:t>
            </a:r>
            <a:r>
              <a:rPr spc="-55" dirty="0">
                <a:solidFill>
                  <a:srgbClr val="7C7C7C"/>
                </a:solidFill>
              </a:rPr>
              <a:t>.</a:t>
            </a:r>
            <a:r>
              <a:rPr spc="10" dirty="0">
                <a:solidFill>
                  <a:srgbClr val="525252"/>
                </a:solidFill>
              </a:rPr>
              <a:t>33</a:t>
            </a:r>
            <a:r>
              <a:rPr spc="35" dirty="0">
                <a:solidFill>
                  <a:srgbClr val="525252"/>
                </a:solidFill>
              </a:rPr>
              <a:t>0</a:t>
            </a:r>
            <a:r>
              <a:rPr spc="85" dirty="0">
                <a:solidFill>
                  <a:srgbClr val="7C7C7C"/>
                </a:solidFill>
              </a:rPr>
              <a:t>.</a:t>
            </a:r>
            <a:r>
              <a:rPr spc="-75" dirty="0">
                <a:solidFill>
                  <a:srgbClr val="181818"/>
                </a:solidFill>
              </a:rPr>
              <a:t>1</a:t>
            </a:r>
            <a:r>
              <a:rPr dirty="0"/>
              <a:t>80</a:t>
            </a:r>
            <a:r>
              <a:rPr spc="-20" dirty="0"/>
              <a:t> </a:t>
            </a:r>
            <a:r>
              <a:rPr spc="10" dirty="0">
                <a:solidFill>
                  <a:srgbClr val="181818"/>
                </a:solidFill>
              </a:rPr>
              <a:t>-</a:t>
            </a:r>
            <a:r>
              <a:rPr spc="15" dirty="0">
                <a:solidFill>
                  <a:srgbClr val="181818"/>
                </a:solidFill>
              </a:rPr>
              <a:t> </a:t>
            </a:r>
            <a:r>
              <a:rPr spc="-60" dirty="0"/>
              <a:t>B</a:t>
            </a:r>
            <a:r>
              <a:rPr spc="80" dirty="0">
                <a:solidFill>
                  <a:srgbClr val="626262"/>
                </a:solidFill>
              </a:rPr>
              <a:t>e</a:t>
            </a:r>
            <a:r>
              <a:rPr spc="-50" dirty="0">
                <a:solidFill>
                  <a:srgbClr val="181818"/>
                </a:solidFill>
              </a:rPr>
              <a:t>l</a:t>
            </a:r>
            <a:r>
              <a:rPr spc="20" dirty="0">
                <a:solidFill>
                  <a:srgbClr val="626262"/>
                </a:solidFill>
              </a:rPr>
              <a:t>o</a:t>
            </a:r>
            <a:r>
              <a:rPr spc="25" dirty="0">
                <a:solidFill>
                  <a:srgbClr val="626262"/>
                </a:solidFill>
              </a:rPr>
              <a:t> </a:t>
            </a:r>
            <a:r>
              <a:rPr spc="-35" dirty="0"/>
              <a:t>Hor</a:t>
            </a:r>
            <a:r>
              <a:rPr spc="50" dirty="0"/>
              <a:t>i</a:t>
            </a:r>
            <a:r>
              <a:rPr dirty="0">
                <a:solidFill>
                  <a:srgbClr val="626262"/>
                </a:solidFill>
              </a:rPr>
              <a:t>z</a:t>
            </a:r>
            <a:r>
              <a:rPr spc="30" dirty="0">
                <a:solidFill>
                  <a:srgbClr val="626262"/>
                </a:solidFill>
              </a:rPr>
              <a:t>o</a:t>
            </a:r>
            <a:r>
              <a:rPr spc="-15" dirty="0">
                <a:solidFill>
                  <a:srgbClr val="2D2D2D"/>
                </a:solidFill>
              </a:rPr>
              <a:t>nte</a:t>
            </a:r>
            <a:r>
              <a:rPr spc="10" dirty="0">
                <a:solidFill>
                  <a:srgbClr val="2D2D2D"/>
                </a:solidFill>
              </a:rPr>
              <a:t> </a:t>
            </a:r>
            <a:r>
              <a:rPr spc="385" dirty="0">
                <a:solidFill>
                  <a:srgbClr val="959595"/>
                </a:solidFill>
              </a:rPr>
              <a:t>-</a:t>
            </a:r>
            <a:r>
              <a:rPr spc="-40" dirty="0">
                <a:solidFill>
                  <a:srgbClr val="525252"/>
                </a:solidFill>
              </a:rPr>
              <a:t>MG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D2D2D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z="800" spc="5" dirty="0">
                <a:solidFill>
                  <a:srgbClr val="676767"/>
                </a:solidFill>
                <a:latin typeface="Arial"/>
                <a:cs typeface="Arial"/>
              </a:rPr>
              <a:t>E</a:t>
            </a:r>
            <a:r>
              <a:rPr sz="800" spc="-20" dirty="0">
                <a:solidFill>
                  <a:srgbClr val="676767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525252"/>
                </a:solidFill>
                <a:latin typeface="Arial"/>
                <a:cs typeface="Arial"/>
              </a:rPr>
              <a:t>M</a:t>
            </a:r>
            <a:r>
              <a:rPr sz="800" spc="25" dirty="0">
                <a:solidFill>
                  <a:srgbClr val="525252"/>
                </a:solidFill>
                <a:latin typeface="Arial"/>
                <a:cs typeface="Arial"/>
              </a:rPr>
              <a:t>a</a:t>
            </a:r>
            <a:r>
              <a:rPr sz="800" spc="11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800" spc="3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800" spc="145" dirty="0">
                <a:solidFill>
                  <a:srgbClr val="525252"/>
                </a:solidFill>
                <a:latin typeface="Arial"/>
                <a:cs typeface="Arial"/>
              </a:rPr>
              <a:t>:</a:t>
            </a:r>
            <a:r>
              <a:rPr sz="800" spc="-155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25252"/>
                </a:solidFill>
                <a:latin typeface="Arial"/>
                <a:cs typeface="Arial"/>
              </a:rPr>
              <a:t>es</a:t>
            </a:r>
            <a:r>
              <a:rPr sz="800" spc="-10" dirty="0">
                <a:solidFill>
                  <a:srgbClr val="181818"/>
                </a:solidFill>
                <a:latin typeface="Arial"/>
                <a:cs typeface="Arial"/>
              </a:rPr>
              <a:t>p</a:t>
            </a:r>
            <a:r>
              <a:rPr sz="800" spc="10" dirty="0">
                <a:solidFill>
                  <a:srgbClr val="3D3D3D"/>
                </a:solidFill>
                <a:latin typeface="Arial"/>
                <a:cs typeface="Arial"/>
              </a:rPr>
              <a:t>orte</a:t>
            </a:r>
            <a:r>
              <a:rPr sz="800" spc="-15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800" spc="70" dirty="0">
                <a:solidFill>
                  <a:srgbClr val="676767"/>
                </a:solidFill>
                <a:latin typeface="Arial"/>
                <a:cs typeface="Arial"/>
              </a:rPr>
              <a:t>@</a:t>
            </a:r>
            <a:r>
              <a:rPr sz="800" spc="8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800" spc="10" dirty="0">
                <a:solidFill>
                  <a:srgbClr val="3D3D3D"/>
                </a:solidFill>
                <a:latin typeface="Arial"/>
                <a:cs typeface="Arial"/>
              </a:rPr>
              <a:t>ack</a:t>
            </a:r>
            <a:r>
              <a:rPr sz="800" spc="35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800" spc="-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800" spc="100" dirty="0">
                <a:solidFill>
                  <a:srgbClr val="3D3D3D"/>
                </a:solidFill>
                <a:latin typeface="Arial"/>
                <a:cs typeface="Arial"/>
              </a:rPr>
              <a:t>z</a:t>
            </a:r>
            <a:r>
              <a:rPr sz="800" spc="3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800" spc="30" dirty="0">
                <a:solidFill>
                  <a:srgbClr val="181818"/>
                </a:solidFill>
                <a:latin typeface="Arial"/>
                <a:cs typeface="Arial"/>
              </a:rPr>
              <a:t>bh</a:t>
            </a:r>
            <a:r>
              <a:rPr sz="800" spc="-30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r>
              <a:rPr sz="800" spc="5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800" spc="95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800" spc="20" dirty="0">
                <a:solidFill>
                  <a:srgbClr val="181818"/>
                </a:solidFill>
                <a:latin typeface="Arial"/>
                <a:cs typeface="Arial"/>
              </a:rPr>
              <a:t>m.br</a:t>
            </a:r>
            <a:endParaRPr sz="800">
              <a:latin typeface="Arial"/>
              <a:cs typeface="Arial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50391" y="438912"/>
            <a:ext cx="516635" cy="58521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5385815" y="425195"/>
            <a:ext cx="809243" cy="39319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2743200" y="8787383"/>
            <a:ext cx="2281428" cy="60350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5059297" y="438657"/>
            <a:ext cx="0" cy="711835"/>
          </a:xfrm>
          <a:custGeom>
            <a:avLst/>
            <a:gdLst/>
            <a:ahLst/>
            <a:cxnLst/>
            <a:rect l="l" t="t" r="r" b="b"/>
            <a:pathLst>
              <a:path h="711835">
                <a:moveTo>
                  <a:pt x="0" y="711699"/>
                </a:moveTo>
                <a:lnTo>
                  <a:pt x="0" y="0"/>
                </a:lnTo>
              </a:path>
            </a:pathLst>
          </a:custGeom>
          <a:ln w="8775">
            <a:solidFill>
              <a:srgbClr val="4F4F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6059747" y="438657"/>
            <a:ext cx="0" cy="711835"/>
          </a:xfrm>
          <a:custGeom>
            <a:avLst/>
            <a:gdLst/>
            <a:ahLst/>
            <a:cxnLst/>
            <a:rect l="l" t="t" r="r" b="b"/>
            <a:pathLst>
              <a:path h="711835">
                <a:moveTo>
                  <a:pt x="0" y="711699"/>
                </a:moveTo>
                <a:lnTo>
                  <a:pt x="0" y="0"/>
                </a:lnTo>
              </a:path>
            </a:pathLst>
          </a:custGeom>
          <a:ln w="8775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5059297" y="1150357"/>
            <a:ext cx="1005205" cy="0"/>
          </a:xfrm>
          <a:custGeom>
            <a:avLst/>
            <a:gdLst/>
            <a:ahLst/>
            <a:cxnLst/>
            <a:rect l="l" t="t" r="r" b="b"/>
            <a:pathLst>
              <a:path w="1005204">
                <a:moveTo>
                  <a:pt x="0" y="0"/>
                </a:moveTo>
                <a:lnTo>
                  <a:pt x="1004837" y="0"/>
                </a:lnTo>
              </a:path>
            </a:pathLst>
          </a:custGeom>
          <a:ln w="8775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4804796" y="9012625"/>
            <a:ext cx="426084" cy="0"/>
          </a:xfrm>
          <a:custGeom>
            <a:avLst/>
            <a:gdLst/>
            <a:ahLst/>
            <a:cxnLst/>
            <a:rect l="l" t="t" r="r" b="b"/>
            <a:pathLst>
              <a:path w="426085">
                <a:moveTo>
                  <a:pt x="0" y="0"/>
                </a:moveTo>
                <a:lnTo>
                  <a:pt x="425630" y="0"/>
                </a:lnTo>
              </a:path>
            </a:pathLst>
          </a:custGeom>
          <a:ln w="8775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640639" y="9728800"/>
            <a:ext cx="6402070" cy="0"/>
          </a:xfrm>
          <a:custGeom>
            <a:avLst/>
            <a:gdLst/>
            <a:ahLst/>
            <a:cxnLst/>
            <a:rect l="l" t="t" r="r" b="b"/>
            <a:pathLst>
              <a:path w="6402070">
                <a:moveTo>
                  <a:pt x="0" y="0"/>
                </a:moveTo>
                <a:lnTo>
                  <a:pt x="6402007" y="0"/>
                </a:lnTo>
              </a:path>
            </a:pathLst>
          </a:custGeom>
          <a:ln w="8775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6930754" y="6951381"/>
            <a:ext cx="0" cy="228600"/>
          </a:xfrm>
          <a:custGeom>
            <a:avLst/>
            <a:gdLst/>
            <a:ahLst/>
            <a:cxnLst/>
            <a:rect l="l" t="t" r="r" b="b"/>
            <a:pathLst>
              <a:path h="228600">
                <a:moveTo>
                  <a:pt x="0" y="228281"/>
                </a:moveTo>
                <a:lnTo>
                  <a:pt x="0" y="0"/>
                </a:lnTo>
              </a:path>
            </a:pathLst>
          </a:custGeom>
          <a:ln w="4387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3071559" y="10127173"/>
            <a:ext cx="48260" cy="0"/>
          </a:xfrm>
          <a:custGeom>
            <a:avLst/>
            <a:gdLst/>
            <a:ahLst/>
            <a:cxnLst/>
            <a:rect l="l" t="t" r="r" b="b"/>
            <a:pathLst>
              <a:path w="48260">
                <a:moveTo>
                  <a:pt x="0" y="0"/>
                </a:moveTo>
                <a:lnTo>
                  <a:pt x="48267" y="0"/>
                </a:lnTo>
              </a:path>
            </a:pathLst>
          </a:custGeom>
          <a:ln w="43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549407" y="9737000"/>
            <a:ext cx="4590415" cy="2889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414141"/>
                </a:solidFill>
                <a:latin typeface="Times New Roman"/>
                <a:cs typeface="Times New Roman"/>
              </a:defRPr>
            </a:lvl1pPr>
          </a:lstStyle>
          <a:p>
            <a:pPr marL="78105" marR="5080" indent="-66040">
              <a:lnSpc>
                <a:spcPct val="100000"/>
              </a:lnSpc>
            </a:pPr>
            <a:r>
              <a:rPr dirty="0"/>
              <a:t>D</a:t>
            </a:r>
            <a:r>
              <a:rPr spc="-15" dirty="0">
                <a:solidFill>
                  <a:srgbClr val="181818"/>
                </a:solidFill>
              </a:rPr>
              <a:t>i</a:t>
            </a:r>
            <a:r>
              <a:rPr spc="-20" dirty="0"/>
              <a:t>reto</a:t>
            </a:r>
            <a:r>
              <a:rPr spc="75" dirty="0"/>
              <a:t>r</a:t>
            </a:r>
            <a:r>
              <a:rPr spc="-45" dirty="0">
                <a:solidFill>
                  <a:srgbClr val="181818"/>
                </a:solidFill>
              </a:rPr>
              <a:t>i</a:t>
            </a:r>
            <a:r>
              <a:rPr spc="40" dirty="0">
                <a:solidFill>
                  <a:srgbClr val="525252"/>
                </a:solidFill>
              </a:rPr>
              <a:t>a</a:t>
            </a:r>
            <a:r>
              <a:rPr spc="-50" dirty="0">
                <a:solidFill>
                  <a:srgbClr val="525252"/>
                </a:solidFill>
              </a:rPr>
              <a:t> </a:t>
            </a:r>
            <a:r>
              <a:rPr spc="25" dirty="0"/>
              <a:t>de</a:t>
            </a:r>
            <a:r>
              <a:rPr spc="-30" dirty="0"/>
              <a:t> </a:t>
            </a:r>
            <a:r>
              <a:rPr spc="30" dirty="0">
                <a:solidFill>
                  <a:srgbClr val="525252"/>
                </a:solidFill>
              </a:rPr>
              <a:t>A</a:t>
            </a:r>
            <a:r>
              <a:rPr spc="-10" dirty="0">
                <a:solidFill>
                  <a:srgbClr val="2D2D2D"/>
                </a:solidFill>
              </a:rPr>
              <a:t>dmin</a:t>
            </a:r>
            <a:r>
              <a:rPr spc="55" dirty="0">
                <a:solidFill>
                  <a:srgbClr val="2D2D2D"/>
                </a:solidFill>
              </a:rPr>
              <a:t>i</a:t>
            </a:r>
            <a:r>
              <a:rPr spc="-10" dirty="0">
                <a:solidFill>
                  <a:srgbClr val="626262"/>
                </a:solidFill>
              </a:rPr>
              <a:t>s</a:t>
            </a:r>
            <a:r>
              <a:rPr spc="-5" dirty="0"/>
              <a:t>traç</a:t>
            </a:r>
            <a:r>
              <a:rPr spc="5" dirty="0"/>
              <a:t>ã</a:t>
            </a:r>
            <a:r>
              <a:rPr spc="60" dirty="0">
                <a:solidFill>
                  <a:srgbClr val="626262"/>
                </a:solidFill>
              </a:rPr>
              <a:t>o</a:t>
            </a:r>
            <a:r>
              <a:rPr spc="-15" dirty="0">
                <a:solidFill>
                  <a:srgbClr val="626262"/>
                </a:solidFill>
              </a:rPr>
              <a:t> </a:t>
            </a:r>
            <a:r>
              <a:rPr spc="10" dirty="0">
                <a:solidFill>
                  <a:srgbClr val="7C7C7C"/>
                </a:solidFill>
              </a:rPr>
              <a:t>-</a:t>
            </a:r>
            <a:r>
              <a:rPr spc="15" dirty="0">
                <a:solidFill>
                  <a:srgbClr val="7C7C7C"/>
                </a:solidFill>
              </a:rPr>
              <a:t> </a:t>
            </a:r>
            <a:r>
              <a:rPr spc="-20" dirty="0">
                <a:solidFill>
                  <a:srgbClr val="2D2D2D"/>
                </a:solidFill>
              </a:rPr>
              <a:t>Rua</a:t>
            </a:r>
            <a:r>
              <a:rPr spc="25" dirty="0">
                <a:solidFill>
                  <a:srgbClr val="2D2D2D"/>
                </a:solidFill>
              </a:rPr>
              <a:t> </a:t>
            </a:r>
            <a:r>
              <a:rPr spc="10" dirty="0">
                <a:solidFill>
                  <a:srgbClr val="525252"/>
                </a:solidFill>
              </a:rPr>
              <a:t>C</a:t>
            </a:r>
            <a:r>
              <a:rPr spc="-5" dirty="0">
                <a:solidFill>
                  <a:srgbClr val="525252"/>
                </a:solidFill>
              </a:rPr>
              <a:t>o</a:t>
            </a:r>
            <a:r>
              <a:rPr spc="-5" dirty="0">
                <a:solidFill>
                  <a:srgbClr val="2D2D2D"/>
                </a:solidFill>
              </a:rPr>
              <a:t>n</a:t>
            </a:r>
            <a:r>
              <a:rPr spc="20" dirty="0">
                <a:solidFill>
                  <a:srgbClr val="525252"/>
                </a:solidFill>
              </a:rPr>
              <a:t>g</a:t>
            </a:r>
            <a:r>
              <a:rPr spc="5" dirty="0">
                <a:solidFill>
                  <a:srgbClr val="525252"/>
                </a:solidFill>
              </a:rPr>
              <a:t>o</a:t>
            </a:r>
            <a:r>
              <a:rPr spc="-45" dirty="0">
                <a:solidFill>
                  <a:srgbClr val="181818"/>
                </a:solidFill>
              </a:rPr>
              <a:t>n</a:t>
            </a:r>
            <a:r>
              <a:rPr spc="30" dirty="0">
                <a:solidFill>
                  <a:srgbClr val="181818"/>
                </a:solidFill>
              </a:rPr>
              <a:t>h</a:t>
            </a:r>
            <a:r>
              <a:rPr spc="10" dirty="0"/>
              <a:t>a</a:t>
            </a:r>
            <a:r>
              <a:rPr spc="25" dirty="0"/>
              <a:t>s</a:t>
            </a:r>
            <a:r>
              <a:rPr spc="5" dirty="0">
                <a:solidFill>
                  <a:srgbClr val="7C7C7C"/>
                </a:solidFill>
              </a:rPr>
              <a:t>,</a:t>
            </a:r>
            <a:r>
              <a:rPr spc="-45" dirty="0">
                <a:solidFill>
                  <a:srgbClr val="7C7C7C"/>
                </a:solidFill>
              </a:rPr>
              <a:t> </a:t>
            </a:r>
            <a:r>
              <a:rPr sz="1000" i="1" spc="-20" dirty="0">
                <a:solidFill>
                  <a:srgbClr val="2D2D2D"/>
                </a:solidFill>
                <a:latin typeface="Times New Roman"/>
                <a:cs typeface="Times New Roman"/>
              </a:rPr>
              <a:t>4</a:t>
            </a:r>
            <a:r>
              <a:rPr sz="1000" i="1" spc="-90" dirty="0">
                <a:solidFill>
                  <a:srgbClr val="626262"/>
                </a:solidFill>
                <a:latin typeface="Times New Roman"/>
                <a:cs typeface="Times New Roman"/>
              </a:rPr>
              <a:t>5</a:t>
            </a:r>
            <a:r>
              <a:rPr sz="1000" i="1" spc="-30" dirty="0">
                <a:latin typeface="Times New Roman"/>
                <a:cs typeface="Times New Roman"/>
              </a:rPr>
              <a:t>0 </a:t>
            </a:r>
            <a:r>
              <a:rPr sz="1000" spc="20" dirty="0">
                <a:solidFill>
                  <a:srgbClr val="626262"/>
                </a:solidFill>
              </a:rPr>
              <a:t>-</a:t>
            </a:r>
            <a:r>
              <a:rPr sz="1000" spc="-55" dirty="0">
                <a:solidFill>
                  <a:srgbClr val="626262"/>
                </a:solidFill>
              </a:rPr>
              <a:t> </a:t>
            </a:r>
            <a:r>
              <a:rPr spc="-10" dirty="0">
                <a:solidFill>
                  <a:srgbClr val="525252"/>
                </a:solidFill>
              </a:rPr>
              <a:t>CEP. </a:t>
            </a:r>
            <a:r>
              <a:rPr spc="10" dirty="0">
                <a:solidFill>
                  <a:srgbClr val="626262"/>
                </a:solidFill>
              </a:rPr>
              <a:t>30.3</a:t>
            </a:r>
            <a:r>
              <a:rPr spc="-5" dirty="0">
                <a:solidFill>
                  <a:srgbClr val="626262"/>
                </a:solidFill>
              </a:rPr>
              <a:t>3</a:t>
            </a:r>
            <a:r>
              <a:rPr spc="15" dirty="0"/>
              <a:t>0.</a:t>
            </a:r>
            <a:r>
              <a:rPr spc="-140" dirty="0"/>
              <a:t> </a:t>
            </a:r>
            <a:r>
              <a:rPr spc="-110" dirty="0">
                <a:solidFill>
                  <a:srgbClr val="181818"/>
                </a:solidFill>
              </a:rPr>
              <a:t>1</a:t>
            </a:r>
            <a:r>
              <a:rPr dirty="0">
                <a:solidFill>
                  <a:srgbClr val="626262"/>
                </a:solidFill>
              </a:rPr>
              <a:t>00</a:t>
            </a:r>
            <a:r>
              <a:rPr spc="5" dirty="0">
                <a:solidFill>
                  <a:srgbClr val="626262"/>
                </a:solidFill>
              </a:rPr>
              <a:t> </a:t>
            </a:r>
            <a:r>
              <a:rPr spc="55" dirty="0">
                <a:solidFill>
                  <a:srgbClr val="626262"/>
                </a:solidFill>
              </a:rPr>
              <a:t>-</a:t>
            </a:r>
            <a:r>
              <a:rPr spc="-30" dirty="0">
                <a:solidFill>
                  <a:srgbClr val="626262"/>
                </a:solidFill>
              </a:rPr>
              <a:t> </a:t>
            </a:r>
            <a:r>
              <a:rPr spc="-15" dirty="0">
                <a:solidFill>
                  <a:srgbClr val="626262"/>
                </a:solidFill>
              </a:rPr>
              <a:t>F</a:t>
            </a:r>
            <a:r>
              <a:rPr spc="-5" dirty="0">
                <a:solidFill>
                  <a:srgbClr val="626262"/>
                </a:solidFill>
              </a:rPr>
              <a:t>o</a:t>
            </a:r>
            <a:r>
              <a:rPr spc="-10" dirty="0"/>
              <a:t>n</a:t>
            </a:r>
            <a:r>
              <a:rPr spc="5" dirty="0"/>
              <a:t>e</a:t>
            </a:r>
            <a:r>
              <a:rPr spc="20" dirty="0">
                <a:solidFill>
                  <a:srgbClr val="959595"/>
                </a:solidFill>
              </a:rPr>
              <a:t>/</a:t>
            </a:r>
            <a:r>
              <a:rPr spc="-20" dirty="0">
                <a:solidFill>
                  <a:srgbClr val="626262"/>
                </a:solidFill>
              </a:rPr>
              <a:t>F</a:t>
            </a:r>
            <a:r>
              <a:rPr spc="-30" dirty="0"/>
              <a:t>a</a:t>
            </a:r>
            <a:r>
              <a:rPr spc="10" dirty="0">
                <a:solidFill>
                  <a:srgbClr val="626262"/>
                </a:solidFill>
              </a:rPr>
              <a:t>x</a:t>
            </a:r>
            <a:r>
              <a:rPr spc="35" dirty="0">
                <a:solidFill>
                  <a:srgbClr val="626262"/>
                </a:solidFill>
              </a:rPr>
              <a:t> </a:t>
            </a:r>
            <a:r>
              <a:rPr spc="10" dirty="0">
                <a:solidFill>
                  <a:srgbClr val="626262"/>
                </a:solidFill>
              </a:rPr>
              <a:t>(0</a:t>
            </a:r>
            <a:r>
              <a:rPr spc="120" dirty="0">
                <a:solidFill>
                  <a:srgbClr val="626262"/>
                </a:solidFill>
              </a:rPr>
              <a:t>3</a:t>
            </a:r>
            <a:r>
              <a:rPr spc="-145" dirty="0">
                <a:solidFill>
                  <a:srgbClr val="2D2D2D"/>
                </a:solidFill>
              </a:rPr>
              <a:t>1</a:t>
            </a:r>
            <a:r>
              <a:rPr spc="35" dirty="0">
                <a:solidFill>
                  <a:srgbClr val="626262"/>
                </a:solidFill>
              </a:rPr>
              <a:t>)</a:t>
            </a:r>
            <a:r>
              <a:rPr spc="-10" dirty="0">
                <a:solidFill>
                  <a:srgbClr val="626262"/>
                </a:solidFill>
              </a:rPr>
              <a:t> </a:t>
            </a:r>
            <a:r>
              <a:rPr spc="5" dirty="0">
                <a:solidFill>
                  <a:srgbClr val="626262"/>
                </a:solidFill>
              </a:rPr>
              <a:t>322</a:t>
            </a:r>
            <a:r>
              <a:rPr dirty="0">
                <a:solidFill>
                  <a:srgbClr val="626262"/>
                </a:solidFill>
              </a:rPr>
              <a:t>3</a:t>
            </a:r>
            <a:r>
              <a:rPr spc="5" dirty="0"/>
              <a:t>-</a:t>
            </a:r>
            <a:r>
              <a:rPr dirty="0">
                <a:solidFill>
                  <a:srgbClr val="626262"/>
                </a:solidFill>
              </a:rPr>
              <a:t>26</a:t>
            </a:r>
            <a:r>
              <a:rPr spc="-90" dirty="0">
                <a:solidFill>
                  <a:srgbClr val="626262"/>
                </a:solidFill>
              </a:rPr>
              <a:t> </a:t>
            </a:r>
            <a:r>
              <a:rPr spc="-195" dirty="0">
                <a:solidFill>
                  <a:srgbClr val="2D2D2D"/>
                </a:solidFill>
              </a:rPr>
              <a:t>1</a:t>
            </a:r>
            <a:r>
              <a:rPr spc="-35" dirty="0">
                <a:solidFill>
                  <a:srgbClr val="2D2D2D"/>
                </a:solidFill>
              </a:rPr>
              <a:t> </a:t>
            </a:r>
            <a:r>
              <a:rPr spc="-135" dirty="0">
                <a:solidFill>
                  <a:srgbClr val="2D2D2D"/>
                </a:solidFill>
              </a:rPr>
              <a:t>1</a:t>
            </a:r>
            <a:r>
              <a:rPr spc="-70" dirty="0">
                <a:solidFill>
                  <a:srgbClr val="2D2D2D"/>
                </a:solidFill>
              </a:rPr>
              <a:t> </a:t>
            </a:r>
            <a:r>
              <a:rPr spc="-20" dirty="0"/>
              <a:t>Praça</a:t>
            </a:r>
            <a:r>
              <a:rPr spc="50" dirty="0"/>
              <a:t> </a:t>
            </a:r>
            <a:r>
              <a:rPr dirty="0"/>
              <a:t>de</a:t>
            </a:r>
            <a:r>
              <a:rPr spc="45" dirty="0"/>
              <a:t> </a:t>
            </a:r>
            <a:r>
              <a:rPr spc="-10" dirty="0"/>
              <a:t>Esportes</a:t>
            </a:r>
            <a:r>
              <a:rPr spc="60" dirty="0"/>
              <a:t> </a:t>
            </a:r>
            <a:r>
              <a:rPr spc="10" dirty="0">
                <a:solidFill>
                  <a:srgbClr val="2D2D2D"/>
                </a:solidFill>
              </a:rPr>
              <a:t>-</a:t>
            </a:r>
            <a:r>
              <a:rPr spc="15" dirty="0">
                <a:solidFill>
                  <a:srgbClr val="2D2D2D"/>
                </a:solidFill>
              </a:rPr>
              <a:t> </a:t>
            </a:r>
            <a:r>
              <a:rPr spc="-100" dirty="0"/>
              <a:t>R</a:t>
            </a:r>
            <a:r>
              <a:rPr spc="-114" dirty="0"/>
              <a:t> </a:t>
            </a:r>
            <a:r>
              <a:rPr spc="-5" dirty="0">
                <a:solidFill>
                  <a:srgbClr val="181818"/>
                </a:solidFill>
              </a:rPr>
              <a:t>u</a:t>
            </a:r>
            <a:r>
              <a:rPr dirty="0"/>
              <a:t>a</a:t>
            </a:r>
            <a:r>
              <a:rPr spc="-10" dirty="0"/>
              <a:t> </a:t>
            </a:r>
            <a:r>
              <a:rPr spc="-5" dirty="0"/>
              <a:t>Benvinda</a:t>
            </a:r>
            <a:r>
              <a:rPr spc="60" dirty="0"/>
              <a:t> </a:t>
            </a:r>
            <a:r>
              <a:rPr dirty="0">
                <a:solidFill>
                  <a:srgbClr val="2D2D2D"/>
                </a:solidFill>
              </a:rPr>
              <a:t>de</a:t>
            </a:r>
            <a:r>
              <a:rPr spc="15" dirty="0">
                <a:solidFill>
                  <a:srgbClr val="2D2D2D"/>
                </a:solidFill>
              </a:rPr>
              <a:t> </a:t>
            </a:r>
            <a:r>
              <a:rPr spc="15" dirty="0">
                <a:solidFill>
                  <a:srgbClr val="626262"/>
                </a:solidFill>
              </a:rPr>
              <a:t>C</a:t>
            </a:r>
            <a:r>
              <a:rPr spc="-15" dirty="0"/>
              <a:t>arv</a:t>
            </a:r>
            <a:r>
              <a:rPr spc="50" dirty="0"/>
              <a:t>a</a:t>
            </a:r>
            <a:r>
              <a:rPr spc="-25" dirty="0">
                <a:solidFill>
                  <a:srgbClr val="181818"/>
                </a:solidFill>
              </a:rPr>
              <a:t>lh</a:t>
            </a:r>
            <a:r>
              <a:rPr spc="-5" dirty="0">
                <a:solidFill>
                  <a:srgbClr val="525252"/>
                </a:solidFill>
              </a:rPr>
              <a:t>o</a:t>
            </a:r>
            <a:r>
              <a:rPr spc="125" dirty="0">
                <a:solidFill>
                  <a:srgbClr val="7C7C7C"/>
                </a:solidFill>
              </a:rPr>
              <a:t>,</a:t>
            </a:r>
            <a:r>
              <a:rPr spc="-95" dirty="0">
                <a:solidFill>
                  <a:srgbClr val="7C7C7C"/>
                </a:solidFill>
              </a:rPr>
              <a:t> </a:t>
            </a:r>
            <a:r>
              <a:rPr spc="-20" dirty="0">
                <a:solidFill>
                  <a:srgbClr val="626262"/>
                </a:solidFill>
              </a:rPr>
              <a:t>F</a:t>
            </a:r>
            <a:r>
              <a:rPr spc="-15" dirty="0"/>
              <a:t>in</a:t>
            </a:r>
            <a:r>
              <a:rPr spc="10" dirty="0"/>
              <a:t>a</a:t>
            </a:r>
            <a:r>
              <a:rPr spc="-45" dirty="0">
                <a:solidFill>
                  <a:srgbClr val="181818"/>
                </a:solidFill>
              </a:rPr>
              <a:t>l</a:t>
            </a:r>
            <a:r>
              <a:rPr spc="50" dirty="0">
                <a:solidFill>
                  <a:srgbClr val="181818"/>
                </a:solidFill>
              </a:rPr>
              <a:t> </a:t>
            </a:r>
            <a:r>
              <a:rPr spc="10" dirty="0">
                <a:solidFill>
                  <a:srgbClr val="959595"/>
                </a:solidFill>
              </a:rPr>
              <a:t>-</a:t>
            </a:r>
            <a:r>
              <a:rPr spc="-55" dirty="0">
                <a:solidFill>
                  <a:srgbClr val="959595"/>
                </a:solidFill>
              </a:rPr>
              <a:t> </a:t>
            </a:r>
            <a:r>
              <a:rPr spc="5" dirty="0">
                <a:solidFill>
                  <a:srgbClr val="626262"/>
                </a:solidFill>
              </a:rPr>
              <a:t>C</a:t>
            </a:r>
            <a:r>
              <a:rPr spc="40" dirty="0">
                <a:solidFill>
                  <a:srgbClr val="626262"/>
                </a:solidFill>
              </a:rPr>
              <a:t>E</a:t>
            </a:r>
            <a:r>
              <a:rPr spc="-15" dirty="0"/>
              <a:t>P</a:t>
            </a:r>
            <a:r>
              <a:rPr spc="15" dirty="0"/>
              <a:t> </a:t>
            </a:r>
            <a:r>
              <a:rPr spc="5" dirty="0">
                <a:solidFill>
                  <a:srgbClr val="525252"/>
                </a:solidFill>
              </a:rPr>
              <a:t>3</a:t>
            </a:r>
            <a:r>
              <a:rPr spc="50" dirty="0">
                <a:solidFill>
                  <a:srgbClr val="525252"/>
                </a:solidFill>
              </a:rPr>
              <a:t>0</a:t>
            </a:r>
            <a:r>
              <a:rPr spc="-55" dirty="0">
                <a:solidFill>
                  <a:srgbClr val="7C7C7C"/>
                </a:solidFill>
              </a:rPr>
              <a:t>.</a:t>
            </a:r>
            <a:r>
              <a:rPr spc="10" dirty="0">
                <a:solidFill>
                  <a:srgbClr val="525252"/>
                </a:solidFill>
              </a:rPr>
              <a:t>33</a:t>
            </a:r>
            <a:r>
              <a:rPr spc="35" dirty="0">
                <a:solidFill>
                  <a:srgbClr val="525252"/>
                </a:solidFill>
              </a:rPr>
              <a:t>0</a:t>
            </a:r>
            <a:r>
              <a:rPr spc="85" dirty="0">
                <a:solidFill>
                  <a:srgbClr val="7C7C7C"/>
                </a:solidFill>
              </a:rPr>
              <a:t>.</a:t>
            </a:r>
            <a:r>
              <a:rPr spc="-75" dirty="0">
                <a:solidFill>
                  <a:srgbClr val="181818"/>
                </a:solidFill>
              </a:rPr>
              <a:t>1</a:t>
            </a:r>
            <a:r>
              <a:rPr dirty="0"/>
              <a:t>80</a:t>
            </a:r>
            <a:r>
              <a:rPr spc="-20" dirty="0"/>
              <a:t> </a:t>
            </a:r>
            <a:r>
              <a:rPr spc="10" dirty="0">
                <a:solidFill>
                  <a:srgbClr val="181818"/>
                </a:solidFill>
              </a:rPr>
              <a:t>-</a:t>
            </a:r>
            <a:r>
              <a:rPr spc="15" dirty="0">
                <a:solidFill>
                  <a:srgbClr val="181818"/>
                </a:solidFill>
              </a:rPr>
              <a:t> </a:t>
            </a:r>
            <a:r>
              <a:rPr spc="-60" dirty="0"/>
              <a:t>B</a:t>
            </a:r>
            <a:r>
              <a:rPr spc="80" dirty="0">
                <a:solidFill>
                  <a:srgbClr val="626262"/>
                </a:solidFill>
              </a:rPr>
              <a:t>e</a:t>
            </a:r>
            <a:r>
              <a:rPr spc="-50" dirty="0">
                <a:solidFill>
                  <a:srgbClr val="181818"/>
                </a:solidFill>
              </a:rPr>
              <a:t>l</a:t>
            </a:r>
            <a:r>
              <a:rPr spc="20" dirty="0">
                <a:solidFill>
                  <a:srgbClr val="626262"/>
                </a:solidFill>
              </a:rPr>
              <a:t>o</a:t>
            </a:r>
            <a:r>
              <a:rPr spc="25" dirty="0">
                <a:solidFill>
                  <a:srgbClr val="626262"/>
                </a:solidFill>
              </a:rPr>
              <a:t> </a:t>
            </a:r>
            <a:r>
              <a:rPr spc="-35" dirty="0"/>
              <a:t>Hor</a:t>
            </a:r>
            <a:r>
              <a:rPr spc="50" dirty="0"/>
              <a:t>i</a:t>
            </a:r>
            <a:r>
              <a:rPr dirty="0">
                <a:solidFill>
                  <a:srgbClr val="626262"/>
                </a:solidFill>
              </a:rPr>
              <a:t>z</a:t>
            </a:r>
            <a:r>
              <a:rPr spc="30" dirty="0">
                <a:solidFill>
                  <a:srgbClr val="626262"/>
                </a:solidFill>
              </a:rPr>
              <a:t>o</a:t>
            </a:r>
            <a:r>
              <a:rPr spc="-15" dirty="0">
                <a:solidFill>
                  <a:srgbClr val="2D2D2D"/>
                </a:solidFill>
              </a:rPr>
              <a:t>nte</a:t>
            </a:r>
            <a:r>
              <a:rPr spc="10" dirty="0">
                <a:solidFill>
                  <a:srgbClr val="2D2D2D"/>
                </a:solidFill>
              </a:rPr>
              <a:t> </a:t>
            </a:r>
            <a:r>
              <a:rPr spc="385" dirty="0">
                <a:solidFill>
                  <a:srgbClr val="959595"/>
                </a:solidFill>
              </a:rPr>
              <a:t>-</a:t>
            </a:r>
            <a:r>
              <a:rPr spc="-40" dirty="0">
                <a:solidFill>
                  <a:srgbClr val="525252"/>
                </a:solidFill>
              </a:rPr>
              <a:t>MG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984715" y="10020261"/>
            <a:ext cx="1925320" cy="1397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2D2D2D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</a:pPr>
            <a:r>
              <a:rPr sz="800" spc="5" dirty="0">
                <a:solidFill>
                  <a:srgbClr val="676767"/>
                </a:solidFill>
                <a:latin typeface="Arial"/>
                <a:cs typeface="Arial"/>
              </a:rPr>
              <a:t>E</a:t>
            </a:r>
            <a:r>
              <a:rPr sz="800" spc="-20" dirty="0">
                <a:solidFill>
                  <a:srgbClr val="676767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525252"/>
                </a:solidFill>
                <a:latin typeface="Arial"/>
                <a:cs typeface="Arial"/>
              </a:rPr>
              <a:t>M</a:t>
            </a:r>
            <a:r>
              <a:rPr sz="800" spc="25" dirty="0">
                <a:solidFill>
                  <a:srgbClr val="525252"/>
                </a:solidFill>
                <a:latin typeface="Arial"/>
                <a:cs typeface="Arial"/>
              </a:rPr>
              <a:t>a</a:t>
            </a:r>
            <a:r>
              <a:rPr sz="800" spc="11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800" spc="3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800" spc="145" dirty="0">
                <a:solidFill>
                  <a:srgbClr val="525252"/>
                </a:solidFill>
                <a:latin typeface="Arial"/>
                <a:cs typeface="Arial"/>
              </a:rPr>
              <a:t>:</a:t>
            </a:r>
            <a:r>
              <a:rPr sz="800" spc="-155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800" spc="-35" dirty="0">
                <a:solidFill>
                  <a:srgbClr val="525252"/>
                </a:solidFill>
                <a:latin typeface="Arial"/>
                <a:cs typeface="Arial"/>
              </a:rPr>
              <a:t>es</a:t>
            </a:r>
            <a:r>
              <a:rPr sz="800" spc="-10" dirty="0">
                <a:solidFill>
                  <a:srgbClr val="181818"/>
                </a:solidFill>
                <a:latin typeface="Arial"/>
                <a:cs typeface="Arial"/>
              </a:rPr>
              <a:t>p</a:t>
            </a:r>
            <a:r>
              <a:rPr sz="800" spc="10" dirty="0">
                <a:solidFill>
                  <a:srgbClr val="3D3D3D"/>
                </a:solidFill>
                <a:latin typeface="Arial"/>
                <a:cs typeface="Arial"/>
              </a:rPr>
              <a:t>orte</a:t>
            </a:r>
            <a:r>
              <a:rPr sz="800" spc="-15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800" spc="70" dirty="0">
                <a:solidFill>
                  <a:srgbClr val="676767"/>
                </a:solidFill>
                <a:latin typeface="Arial"/>
                <a:cs typeface="Arial"/>
              </a:rPr>
              <a:t>@</a:t>
            </a:r>
            <a:r>
              <a:rPr sz="800" spc="80" dirty="0">
                <a:solidFill>
                  <a:srgbClr val="181818"/>
                </a:solidFill>
                <a:latin typeface="Arial"/>
                <a:cs typeface="Arial"/>
              </a:rPr>
              <a:t>m</a:t>
            </a:r>
            <a:r>
              <a:rPr sz="800" spc="10" dirty="0">
                <a:solidFill>
                  <a:srgbClr val="3D3D3D"/>
                </a:solidFill>
                <a:latin typeface="Arial"/>
                <a:cs typeface="Arial"/>
              </a:rPr>
              <a:t>ack</a:t>
            </a:r>
            <a:r>
              <a:rPr sz="800" spc="35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800" spc="-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800" spc="100" dirty="0">
                <a:solidFill>
                  <a:srgbClr val="3D3D3D"/>
                </a:solidFill>
                <a:latin typeface="Arial"/>
                <a:cs typeface="Arial"/>
              </a:rPr>
              <a:t>z</a:t>
            </a:r>
            <a:r>
              <a:rPr sz="800" spc="30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800" spc="30" dirty="0">
                <a:solidFill>
                  <a:srgbClr val="181818"/>
                </a:solidFill>
                <a:latin typeface="Arial"/>
                <a:cs typeface="Arial"/>
              </a:rPr>
              <a:t>bh</a:t>
            </a:r>
            <a:r>
              <a:rPr sz="800" spc="-30" dirty="0">
                <a:solidFill>
                  <a:srgbClr val="181818"/>
                </a:solidFill>
                <a:latin typeface="Arial"/>
                <a:cs typeface="Arial"/>
              </a:rPr>
              <a:t>.</a:t>
            </a:r>
            <a:r>
              <a:rPr sz="800" spc="5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800" spc="95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800" spc="20" dirty="0">
                <a:solidFill>
                  <a:srgbClr val="181818"/>
                </a:solidFill>
                <a:latin typeface="Arial"/>
                <a:cs typeface="Arial"/>
              </a:rPr>
              <a:t>m.br</a:t>
            </a:r>
            <a:endParaRPr sz="800">
              <a:latin typeface="Arial"/>
              <a:cs typeface="Arial"/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hyperlink" Target="mailto:esportes@mackenziebh.com.br" TargetMode="External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ckenziebh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hyperlink" Target="mailto:esportes@mackenziebh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37260" y="512063"/>
            <a:ext cx="516635" cy="5623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472684" y="498348"/>
            <a:ext cx="918972" cy="3703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063414" y="501391"/>
            <a:ext cx="0" cy="692785"/>
          </a:xfrm>
          <a:custGeom>
            <a:avLst/>
            <a:gdLst/>
            <a:ahLst/>
            <a:cxnLst/>
            <a:rect l="l" t="t" r="r" b="b"/>
            <a:pathLst>
              <a:path h="692785">
                <a:moveTo>
                  <a:pt x="0" y="692186"/>
                </a:moveTo>
                <a:lnTo>
                  <a:pt x="0" y="0"/>
                </a:lnTo>
              </a:path>
            </a:pathLst>
          </a:custGeom>
          <a:ln w="8640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048447" y="501391"/>
            <a:ext cx="0" cy="688340"/>
          </a:xfrm>
          <a:custGeom>
            <a:avLst/>
            <a:gdLst/>
            <a:ahLst/>
            <a:cxnLst/>
            <a:rect l="l" t="t" r="r" b="b"/>
            <a:pathLst>
              <a:path h="688340">
                <a:moveTo>
                  <a:pt x="0" y="687749"/>
                </a:moveTo>
                <a:lnTo>
                  <a:pt x="0" y="0"/>
                </a:lnTo>
              </a:path>
            </a:pathLst>
          </a:custGeom>
          <a:ln w="4320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059094" y="1184704"/>
            <a:ext cx="993775" cy="0"/>
          </a:xfrm>
          <a:custGeom>
            <a:avLst/>
            <a:gdLst/>
            <a:ahLst/>
            <a:cxnLst/>
            <a:rect l="l" t="t" r="r" b="b"/>
            <a:pathLst>
              <a:path w="993775">
                <a:moveTo>
                  <a:pt x="0" y="0"/>
                </a:moveTo>
                <a:lnTo>
                  <a:pt x="993673" y="0"/>
                </a:lnTo>
              </a:path>
            </a:pathLst>
          </a:custGeom>
          <a:ln w="8640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99891" y="9686179"/>
            <a:ext cx="6312535" cy="0"/>
          </a:xfrm>
          <a:custGeom>
            <a:avLst/>
            <a:gdLst/>
            <a:ahLst/>
            <a:cxnLst/>
            <a:rect l="l" t="t" r="r" b="b"/>
            <a:pathLst>
              <a:path w="6312534">
                <a:moveTo>
                  <a:pt x="0" y="0"/>
                </a:moveTo>
                <a:lnTo>
                  <a:pt x="6311986" y="0"/>
                </a:lnTo>
              </a:path>
            </a:pathLst>
          </a:custGeom>
          <a:ln w="8640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81977" y="6495907"/>
            <a:ext cx="4730750" cy="0"/>
          </a:xfrm>
          <a:custGeom>
            <a:avLst/>
            <a:gdLst/>
            <a:ahLst/>
            <a:cxnLst/>
            <a:rect l="l" t="t" r="r" b="b"/>
            <a:pathLst>
              <a:path w="4730750">
                <a:moveTo>
                  <a:pt x="0" y="0"/>
                </a:moveTo>
                <a:lnTo>
                  <a:pt x="4730750" y="0"/>
                </a:lnTo>
              </a:path>
            </a:pathLst>
          </a:custGeom>
          <a:ln w="43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594458" y="9691087"/>
            <a:ext cx="4516120" cy="299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175"/>
              </a:lnSpc>
            </a:pPr>
            <a:r>
              <a:rPr sz="800" spc="150" dirty="0">
                <a:solidFill>
                  <a:srgbClr val="2B2B2B"/>
                </a:solidFill>
                <a:latin typeface="Arial"/>
                <a:cs typeface="Arial"/>
              </a:rPr>
              <a:t>D</a:t>
            </a:r>
            <a:r>
              <a:rPr sz="800" spc="-25" dirty="0">
                <a:solidFill>
                  <a:srgbClr val="2B2B2B"/>
                </a:solidFill>
                <a:latin typeface="Arial"/>
                <a:cs typeface="Arial"/>
              </a:rPr>
              <a:t>i</a:t>
            </a:r>
            <a:r>
              <a:rPr sz="800" spc="5" dirty="0">
                <a:solidFill>
                  <a:srgbClr val="2B2B2B"/>
                </a:solidFill>
                <a:latin typeface="Arial"/>
                <a:cs typeface="Arial"/>
              </a:rPr>
              <a:t>r</a:t>
            </a:r>
            <a:r>
              <a:rPr sz="800" spc="-40" dirty="0">
                <a:solidFill>
                  <a:srgbClr val="525252"/>
                </a:solidFill>
                <a:latin typeface="Arial"/>
                <a:cs typeface="Arial"/>
              </a:rPr>
              <a:t>e</a:t>
            </a:r>
            <a:r>
              <a:rPr sz="800" spc="45" dirty="0">
                <a:solidFill>
                  <a:srgbClr val="2B2B2B"/>
                </a:solidFill>
                <a:latin typeface="Arial"/>
                <a:cs typeface="Arial"/>
              </a:rPr>
              <a:t>t</a:t>
            </a:r>
            <a:r>
              <a:rPr sz="800" spc="-10" dirty="0">
                <a:solidFill>
                  <a:srgbClr val="676767"/>
                </a:solidFill>
                <a:latin typeface="Arial"/>
                <a:cs typeface="Arial"/>
              </a:rPr>
              <a:t>o</a:t>
            </a:r>
            <a:r>
              <a:rPr sz="800" spc="75" dirty="0">
                <a:solidFill>
                  <a:srgbClr val="3D3D3D"/>
                </a:solidFill>
                <a:latin typeface="Arial"/>
                <a:cs typeface="Arial"/>
              </a:rPr>
              <a:t>r</a:t>
            </a:r>
            <a:r>
              <a:rPr sz="800" spc="-1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800" spc="20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800" spc="-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2B2B2B"/>
                </a:solidFill>
                <a:latin typeface="Arial"/>
                <a:cs typeface="Arial"/>
              </a:rPr>
              <a:t>d</a:t>
            </a:r>
            <a:r>
              <a:rPr sz="800" spc="20" dirty="0">
                <a:solidFill>
                  <a:srgbClr val="525252"/>
                </a:solidFill>
                <a:latin typeface="Arial"/>
                <a:cs typeface="Arial"/>
              </a:rPr>
              <a:t>e</a:t>
            </a:r>
            <a:r>
              <a:rPr sz="800" spc="-10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800" spc="35" dirty="0">
                <a:solidFill>
                  <a:srgbClr val="3D3D3D"/>
                </a:solidFill>
                <a:latin typeface="Arial"/>
                <a:cs typeface="Arial"/>
              </a:rPr>
              <a:t>Adm</a:t>
            </a:r>
            <a:r>
              <a:rPr sz="800" spc="75" dirty="0">
                <a:solidFill>
                  <a:srgbClr val="3D3D3D"/>
                </a:solidFill>
                <a:latin typeface="Arial"/>
                <a:cs typeface="Arial"/>
              </a:rPr>
              <a:t>in</a:t>
            </a:r>
            <a:r>
              <a:rPr sz="800" spc="-20" dirty="0">
                <a:solidFill>
                  <a:srgbClr val="3D3D3D"/>
                </a:solidFill>
                <a:latin typeface="Arial"/>
                <a:cs typeface="Arial"/>
              </a:rPr>
              <a:t>is</a:t>
            </a:r>
            <a:r>
              <a:rPr sz="800" dirty="0">
                <a:solidFill>
                  <a:srgbClr val="3D3D3D"/>
                </a:solidFill>
                <a:latin typeface="Arial"/>
                <a:cs typeface="Arial"/>
              </a:rPr>
              <a:t>t</a:t>
            </a:r>
            <a:r>
              <a:rPr sz="800" spc="5" dirty="0">
                <a:solidFill>
                  <a:srgbClr val="181818"/>
                </a:solidFill>
                <a:latin typeface="Arial"/>
                <a:cs typeface="Arial"/>
              </a:rPr>
              <a:t>r</a:t>
            </a:r>
            <a:r>
              <a:rPr sz="800" spc="-25" dirty="0">
                <a:solidFill>
                  <a:srgbClr val="3D3D3D"/>
                </a:solidFill>
                <a:latin typeface="Arial"/>
                <a:cs typeface="Arial"/>
              </a:rPr>
              <a:t>ação</a:t>
            </a:r>
            <a:r>
              <a:rPr sz="800" spc="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2B2B2B"/>
                </a:solidFill>
                <a:latin typeface="Arial"/>
                <a:cs typeface="Arial"/>
              </a:rPr>
              <a:t>-</a:t>
            </a:r>
            <a:r>
              <a:rPr sz="800" spc="3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3D3D3D"/>
                </a:solidFill>
                <a:latin typeface="Arial"/>
                <a:cs typeface="Arial"/>
              </a:rPr>
              <a:t>Rua</a:t>
            </a:r>
            <a:r>
              <a:rPr sz="800" spc="-6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800" spc="25" dirty="0">
                <a:solidFill>
                  <a:srgbClr val="525252"/>
                </a:solidFill>
                <a:latin typeface="Arial"/>
                <a:cs typeface="Arial"/>
              </a:rPr>
              <a:t>C</a:t>
            </a:r>
            <a:r>
              <a:rPr sz="800" spc="30" dirty="0">
                <a:solidFill>
                  <a:srgbClr val="525252"/>
                </a:solidFill>
                <a:latin typeface="Arial"/>
                <a:cs typeface="Arial"/>
              </a:rPr>
              <a:t>o</a:t>
            </a:r>
            <a:r>
              <a:rPr sz="800" spc="-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800" spc="-25" dirty="0">
                <a:solidFill>
                  <a:srgbClr val="3D3D3D"/>
                </a:solidFill>
                <a:latin typeface="Arial"/>
                <a:cs typeface="Arial"/>
              </a:rPr>
              <a:t>gonha</a:t>
            </a:r>
            <a:r>
              <a:rPr sz="800" spc="35" dirty="0">
                <a:solidFill>
                  <a:srgbClr val="3D3D3D"/>
                </a:solidFill>
                <a:latin typeface="Arial"/>
                <a:cs typeface="Arial"/>
              </a:rPr>
              <a:t>s</a:t>
            </a:r>
            <a:r>
              <a:rPr sz="800" spc="180" dirty="0">
                <a:solidFill>
                  <a:srgbClr val="676767"/>
                </a:solidFill>
                <a:latin typeface="Arial"/>
                <a:cs typeface="Arial"/>
              </a:rPr>
              <a:t>,</a:t>
            </a:r>
            <a:r>
              <a:rPr sz="1000" spc="-50" dirty="0">
                <a:solidFill>
                  <a:srgbClr val="3D3D3D"/>
                </a:solidFill>
                <a:latin typeface="Times New Roman"/>
                <a:cs typeface="Times New Roman"/>
              </a:rPr>
              <a:t>450</a:t>
            </a:r>
            <a:r>
              <a:rPr sz="1000" spc="-4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00" spc="20" dirty="0">
                <a:solidFill>
                  <a:srgbClr val="525252"/>
                </a:solidFill>
                <a:latin typeface="Times New Roman"/>
                <a:cs typeface="Times New Roman"/>
              </a:rPr>
              <a:t>-</a:t>
            </a:r>
            <a:r>
              <a:rPr sz="1000" spc="-60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800" dirty="0">
                <a:solidFill>
                  <a:srgbClr val="525252"/>
                </a:solidFill>
                <a:latin typeface="Arial"/>
                <a:cs typeface="Arial"/>
              </a:rPr>
              <a:t>CEP.</a:t>
            </a:r>
            <a:r>
              <a:rPr sz="800" spc="-35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1000" spc="-50" dirty="0">
                <a:solidFill>
                  <a:srgbClr val="3D3D3D"/>
                </a:solidFill>
                <a:latin typeface="Times New Roman"/>
                <a:cs typeface="Times New Roman"/>
              </a:rPr>
              <a:t>30.330.</a:t>
            </a:r>
            <a:r>
              <a:rPr sz="1000" spc="-10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00" spc="-160" dirty="0">
                <a:solidFill>
                  <a:srgbClr val="181818"/>
                </a:solidFill>
                <a:latin typeface="Times New Roman"/>
                <a:cs typeface="Times New Roman"/>
              </a:rPr>
              <a:t>1</a:t>
            </a:r>
            <a:r>
              <a:rPr sz="1000" spc="-50" dirty="0">
                <a:solidFill>
                  <a:srgbClr val="525252"/>
                </a:solidFill>
                <a:latin typeface="Times New Roman"/>
                <a:cs typeface="Times New Roman"/>
              </a:rPr>
              <a:t>00</a:t>
            </a:r>
            <a:r>
              <a:rPr sz="1000" spc="-30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181818"/>
                </a:solidFill>
                <a:latin typeface="Times New Roman"/>
                <a:cs typeface="Times New Roman"/>
              </a:rPr>
              <a:t>-</a:t>
            </a:r>
            <a:r>
              <a:rPr sz="1000" spc="2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800" spc="-30" dirty="0">
                <a:solidFill>
                  <a:srgbClr val="525252"/>
                </a:solidFill>
                <a:latin typeface="Arial"/>
                <a:cs typeface="Arial"/>
              </a:rPr>
              <a:t>F</a:t>
            </a:r>
            <a:r>
              <a:rPr sz="800" spc="-35" dirty="0">
                <a:solidFill>
                  <a:srgbClr val="525252"/>
                </a:solidFill>
                <a:latin typeface="Arial"/>
                <a:cs typeface="Arial"/>
              </a:rPr>
              <a:t>o</a:t>
            </a:r>
            <a:r>
              <a:rPr sz="800" spc="-5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800" spc="-20" dirty="0">
                <a:solidFill>
                  <a:srgbClr val="3D3D3D"/>
                </a:solidFill>
                <a:latin typeface="Arial"/>
                <a:cs typeface="Arial"/>
              </a:rPr>
              <a:t>e/Fax</a:t>
            </a:r>
            <a:r>
              <a:rPr sz="800" spc="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000" spc="-25" dirty="0">
                <a:solidFill>
                  <a:srgbClr val="525252"/>
                </a:solidFill>
                <a:latin typeface="Times New Roman"/>
                <a:cs typeface="Times New Roman"/>
              </a:rPr>
              <a:t>(0</a:t>
            </a:r>
            <a:r>
              <a:rPr sz="1000" spc="75" dirty="0">
                <a:solidFill>
                  <a:srgbClr val="525252"/>
                </a:solidFill>
                <a:latin typeface="Times New Roman"/>
                <a:cs typeface="Times New Roman"/>
              </a:rPr>
              <a:t>3</a:t>
            </a:r>
            <a:r>
              <a:rPr sz="1000" spc="-250" dirty="0">
                <a:solidFill>
                  <a:srgbClr val="181818"/>
                </a:solidFill>
                <a:latin typeface="Times New Roman"/>
                <a:cs typeface="Times New Roman"/>
              </a:rPr>
              <a:t>1</a:t>
            </a:r>
            <a:r>
              <a:rPr sz="1000" spc="-16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000" spc="-50" dirty="0">
                <a:solidFill>
                  <a:srgbClr val="525252"/>
                </a:solidFill>
                <a:latin typeface="Times New Roman"/>
                <a:cs typeface="Times New Roman"/>
              </a:rPr>
              <a:t>)</a:t>
            </a:r>
            <a:r>
              <a:rPr sz="1000" spc="-30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50" dirty="0">
                <a:solidFill>
                  <a:srgbClr val="525252"/>
                </a:solidFill>
                <a:latin typeface="Times New Roman"/>
                <a:cs typeface="Times New Roman"/>
              </a:rPr>
              <a:t>3223</a:t>
            </a:r>
            <a:r>
              <a:rPr sz="1000" spc="-65" dirty="0">
                <a:solidFill>
                  <a:srgbClr val="181818"/>
                </a:solidFill>
                <a:latin typeface="Times New Roman"/>
                <a:cs typeface="Times New Roman"/>
              </a:rPr>
              <a:t>-</a:t>
            </a:r>
            <a:r>
              <a:rPr sz="1000" spc="-40" dirty="0">
                <a:solidFill>
                  <a:srgbClr val="525252"/>
                </a:solidFill>
                <a:latin typeface="Times New Roman"/>
                <a:cs typeface="Times New Roman"/>
              </a:rPr>
              <a:t>26</a:t>
            </a:r>
            <a:r>
              <a:rPr sz="1000" spc="-120" dirty="0">
                <a:solidFill>
                  <a:srgbClr val="525252"/>
                </a:solidFill>
                <a:latin typeface="Times New Roman"/>
                <a:cs typeface="Times New Roman"/>
              </a:rPr>
              <a:t> </a:t>
            </a:r>
            <a:r>
              <a:rPr sz="1000" spc="-250" dirty="0">
                <a:solidFill>
                  <a:srgbClr val="181818"/>
                </a:solidFill>
                <a:latin typeface="Times New Roman"/>
                <a:cs typeface="Times New Roman"/>
              </a:rPr>
              <a:t>1</a:t>
            </a:r>
            <a:r>
              <a:rPr sz="1000" spc="-6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000" spc="-250" dirty="0">
                <a:solidFill>
                  <a:srgbClr val="181818"/>
                </a:solidFill>
                <a:latin typeface="Times New Roman"/>
                <a:cs typeface="Times New Roman"/>
              </a:rPr>
              <a:t>1</a:t>
            </a:r>
            <a:endParaRPr sz="1000">
              <a:latin typeface="Times New Roman"/>
              <a:cs typeface="Times New Roman"/>
            </a:endParaRPr>
          </a:p>
          <a:p>
            <a:pPr marL="15240" algn="ctr">
              <a:lnSpc>
                <a:spcPts val="1175"/>
              </a:lnSpc>
            </a:pPr>
            <a:r>
              <a:rPr sz="800" spc="-30" dirty="0">
                <a:solidFill>
                  <a:srgbClr val="2B2B2B"/>
                </a:solidFill>
                <a:latin typeface="Arial"/>
                <a:cs typeface="Arial"/>
              </a:rPr>
              <a:t>Praça</a:t>
            </a:r>
            <a:r>
              <a:rPr sz="800" spc="-4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800" spc="-20" dirty="0">
                <a:solidFill>
                  <a:srgbClr val="2B2B2B"/>
                </a:solidFill>
                <a:latin typeface="Arial"/>
                <a:cs typeface="Arial"/>
              </a:rPr>
              <a:t>de</a:t>
            </a:r>
            <a:r>
              <a:rPr sz="800" spc="4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000" spc="-65" dirty="0">
                <a:solidFill>
                  <a:srgbClr val="3D3D3D"/>
                </a:solidFill>
                <a:latin typeface="Times New Roman"/>
                <a:cs typeface="Times New Roman"/>
              </a:rPr>
              <a:t>Esportes</a:t>
            </a:r>
            <a:r>
              <a:rPr sz="1000" spc="5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181818"/>
                </a:solidFill>
                <a:latin typeface="Times New Roman"/>
                <a:cs typeface="Times New Roman"/>
              </a:rPr>
              <a:t>-</a:t>
            </a:r>
            <a:r>
              <a:rPr sz="1000" spc="2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800" dirty="0">
                <a:solidFill>
                  <a:srgbClr val="2B2B2B"/>
                </a:solidFill>
                <a:latin typeface="Arial"/>
                <a:cs typeface="Arial"/>
              </a:rPr>
              <a:t>Rua</a:t>
            </a:r>
            <a:r>
              <a:rPr sz="800" spc="1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800" spc="20" dirty="0">
                <a:solidFill>
                  <a:srgbClr val="2B2B2B"/>
                </a:solidFill>
                <a:latin typeface="Arial"/>
                <a:cs typeface="Arial"/>
              </a:rPr>
              <a:t>Benv</a:t>
            </a:r>
            <a:r>
              <a:rPr sz="800" spc="-10" dirty="0">
                <a:solidFill>
                  <a:srgbClr val="2B2B2B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2B2B2B"/>
                </a:solidFill>
                <a:latin typeface="Arial"/>
                <a:cs typeface="Arial"/>
              </a:rPr>
              <a:t>nda</a:t>
            </a:r>
            <a:r>
              <a:rPr sz="800" spc="-1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3D3D3D"/>
                </a:solidFill>
                <a:latin typeface="Arial"/>
                <a:cs typeface="Arial"/>
              </a:rPr>
              <a:t>de</a:t>
            </a:r>
            <a:r>
              <a:rPr sz="800" spc="-3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525252"/>
                </a:solidFill>
                <a:latin typeface="Arial"/>
                <a:cs typeface="Arial"/>
              </a:rPr>
              <a:t>Carv</a:t>
            </a:r>
            <a:r>
              <a:rPr sz="800" spc="40" dirty="0">
                <a:solidFill>
                  <a:srgbClr val="525252"/>
                </a:solidFill>
                <a:latin typeface="Arial"/>
                <a:cs typeface="Arial"/>
              </a:rPr>
              <a:t>a</a:t>
            </a:r>
            <a:r>
              <a:rPr sz="800" spc="15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800" dirty="0">
                <a:solidFill>
                  <a:srgbClr val="181818"/>
                </a:solidFill>
                <a:latin typeface="Arial"/>
                <a:cs typeface="Arial"/>
              </a:rPr>
              <a:t>h</a:t>
            </a:r>
            <a:r>
              <a:rPr sz="800" spc="30" dirty="0">
                <a:solidFill>
                  <a:srgbClr val="525252"/>
                </a:solidFill>
                <a:latin typeface="Arial"/>
                <a:cs typeface="Arial"/>
              </a:rPr>
              <a:t>o,</a:t>
            </a:r>
            <a:r>
              <a:rPr sz="800" spc="-10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800" spc="40" dirty="0">
                <a:solidFill>
                  <a:srgbClr val="3D3D3D"/>
                </a:solidFill>
                <a:latin typeface="Arial"/>
                <a:cs typeface="Arial"/>
              </a:rPr>
              <a:t>F</a:t>
            </a:r>
            <a:r>
              <a:rPr sz="800" spc="-5" dirty="0">
                <a:solidFill>
                  <a:srgbClr val="3D3D3D"/>
                </a:solidFill>
                <a:latin typeface="Arial"/>
                <a:cs typeface="Arial"/>
              </a:rPr>
              <a:t>i</a:t>
            </a:r>
            <a:r>
              <a:rPr sz="800" spc="-4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800" spc="15" dirty="0">
                <a:solidFill>
                  <a:srgbClr val="3D3D3D"/>
                </a:solidFill>
                <a:latin typeface="Arial"/>
                <a:cs typeface="Arial"/>
              </a:rPr>
              <a:t>al</a:t>
            </a:r>
            <a:r>
              <a:rPr sz="80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800" spc="15" dirty="0">
                <a:solidFill>
                  <a:srgbClr val="181818"/>
                </a:solidFill>
                <a:latin typeface="Arial"/>
                <a:cs typeface="Arial"/>
              </a:rPr>
              <a:t>-</a:t>
            </a:r>
            <a:r>
              <a:rPr sz="8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800" spc="-10" dirty="0">
                <a:solidFill>
                  <a:srgbClr val="525252"/>
                </a:solidFill>
                <a:latin typeface="Arial"/>
                <a:cs typeface="Arial"/>
              </a:rPr>
              <a:t>CEP</a:t>
            </a:r>
            <a:r>
              <a:rPr sz="800" spc="5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1000" spc="-45" dirty="0">
                <a:solidFill>
                  <a:srgbClr val="3D3D3D"/>
                </a:solidFill>
                <a:latin typeface="Times New Roman"/>
                <a:cs typeface="Times New Roman"/>
              </a:rPr>
              <a:t>30.</a:t>
            </a:r>
            <a:r>
              <a:rPr sz="1000" spc="-30" dirty="0">
                <a:solidFill>
                  <a:srgbClr val="3D3D3D"/>
                </a:solidFill>
                <a:latin typeface="Times New Roman"/>
                <a:cs typeface="Times New Roman"/>
              </a:rPr>
              <a:t>3</a:t>
            </a:r>
            <a:r>
              <a:rPr sz="1000" spc="-60" dirty="0">
                <a:solidFill>
                  <a:srgbClr val="676767"/>
                </a:solidFill>
                <a:latin typeface="Times New Roman"/>
                <a:cs typeface="Times New Roman"/>
              </a:rPr>
              <a:t>3</a:t>
            </a:r>
            <a:r>
              <a:rPr sz="1000" spc="-25" dirty="0">
                <a:solidFill>
                  <a:srgbClr val="3D3D3D"/>
                </a:solidFill>
                <a:latin typeface="Times New Roman"/>
                <a:cs typeface="Times New Roman"/>
              </a:rPr>
              <a:t>0</a:t>
            </a:r>
            <a:r>
              <a:rPr sz="1000" spc="-40" dirty="0">
                <a:solidFill>
                  <a:srgbClr val="181818"/>
                </a:solidFill>
                <a:latin typeface="Times New Roman"/>
                <a:cs typeface="Times New Roman"/>
              </a:rPr>
              <a:t>.</a:t>
            </a:r>
            <a:r>
              <a:rPr sz="1000" spc="-30" dirty="0">
                <a:solidFill>
                  <a:srgbClr val="181818"/>
                </a:solidFill>
                <a:latin typeface="Times New Roman"/>
                <a:cs typeface="Times New Roman"/>
              </a:rPr>
              <a:t>1</a:t>
            </a:r>
            <a:r>
              <a:rPr sz="1000" spc="-60" dirty="0">
                <a:solidFill>
                  <a:srgbClr val="3D3D3D"/>
                </a:solidFill>
                <a:latin typeface="Times New Roman"/>
                <a:cs typeface="Times New Roman"/>
              </a:rPr>
              <a:t>80</a:t>
            </a:r>
            <a:r>
              <a:rPr sz="1000" spc="-4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000" spc="20" dirty="0">
                <a:solidFill>
                  <a:srgbClr val="3D3D3D"/>
                </a:solidFill>
                <a:latin typeface="Times New Roman"/>
                <a:cs typeface="Times New Roman"/>
              </a:rPr>
              <a:t>-</a:t>
            </a:r>
            <a:r>
              <a:rPr sz="1000" spc="-6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800" spc="25" dirty="0">
                <a:solidFill>
                  <a:srgbClr val="3D3D3D"/>
                </a:solidFill>
                <a:latin typeface="Arial"/>
                <a:cs typeface="Arial"/>
              </a:rPr>
              <a:t>B</a:t>
            </a:r>
            <a:r>
              <a:rPr sz="80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800" spc="2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800" spc="50" dirty="0">
                <a:solidFill>
                  <a:srgbClr val="525252"/>
                </a:solidFill>
                <a:latin typeface="Arial"/>
                <a:cs typeface="Arial"/>
              </a:rPr>
              <a:t>o</a:t>
            </a:r>
            <a:r>
              <a:rPr sz="800" spc="25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800" spc="45" dirty="0">
                <a:solidFill>
                  <a:srgbClr val="3D3D3D"/>
                </a:solidFill>
                <a:latin typeface="Arial"/>
                <a:cs typeface="Arial"/>
              </a:rPr>
              <a:t>H</a:t>
            </a:r>
            <a:r>
              <a:rPr sz="800" spc="-15" dirty="0">
                <a:solidFill>
                  <a:srgbClr val="3D3D3D"/>
                </a:solidFill>
                <a:latin typeface="Arial"/>
                <a:cs typeface="Arial"/>
              </a:rPr>
              <a:t>o</a:t>
            </a:r>
            <a:r>
              <a:rPr sz="800" spc="3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800" spc="55" dirty="0">
                <a:solidFill>
                  <a:srgbClr val="2B2B2B"/>
                </a:solidFill>
                <a:latin typeface="Arial"/>
                <a:cs typeface="Arial"/>
              </a:rPr>
              <a:t>i</a:t>
            </a:r>
            <a:r>
              <a:rPr sz="800" spc="-20" dirty="0">
                <a:solidFill>
                  <a:srgbClr val="525252"/>
                </a:solidFill>
                <a:latin typeface="Arial"/>
                <a:cs typeface="Arial"/>
              </a:rPr>
              <a:t>z</a:t>
            </a:r>
            <a:r>
              <a:rPr sz="800" spc="15" dirty="0">
                <a:solidFill>
                  <a:srgbClr val="525252"/>
                </a:solidFill>
                <a:latin typeface="Arial"/>
                <a:cs typeface="Arial"/>
              </a:rPr>
              <a:t>o</a:t>
            </a:r>
            <a:r>
              <a:rPr sz="800" spc="10" dirty="0">
                <a:solidFill>
                  <a:srgbClr val="2B2B2B"/>
                </a:solidFill>
                <a:latin typeface="Arial"/>
                <a:cs typeface="Arial"/>
              </a:rPr>
              <a:t>nte</a:t>
            </a:r>
            <a:r>
              <a:rPr sz="800" spc="-9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800" spc="310" dirty="0">
                <a:solidFill>
                  <a:srgbClr val="7C7C7C"/>
                </a:solidFill>
                <a:latin typeface="Arial"/>
                <a:cs typeface="Arial"/>
              </a:rPr>
              <a:t>-</a:t>
            </a:r>
            <a:r>
              <a:rPr sz="800" spc="-55" dirty="0">
                <a:solidFill>
                  <a:srgbClr val="7C7C7C"/>
                </a:solidFill>
                <a:latin typeface="Arial"/>
                <a:cs typeface="Arial"/>
              </a:rPr>
              <a:t> </a:t>
            </a:r>
            <a:r>
              <a:rPr sz="800" spc="45" dirty="0">
                <a:solidFill>
                  <a:srgbClr val="3D3D3D"/>
                </a:solidFill>
                <a:latin typeface="Arial"/>
                <a:cs typeface="Arial"/>
              </a:rPr>
              <a:t>MG</a:t>
            </a:r>
            <a:endParaRPr sz="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27756" y="10003801"/>
            <a:ext cx="1898650" cy="127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30" dirty="0">
                <a:solidFill>
                  <a:srgbClr val="2B2B2B"/>
                </a:solidFill>
                <a:latin typeface="Arial"/>
                <a:cs typeface="Arial"/>
              </a:rPr>
              <a:t>H</a:t>
            </a:r>
            <a:r>
              <a:rPr sz="800" dirty="0">
                <a:solidFill>
                  <a:srgbClr val="525252"/>
                </a:solidFill>
                <a:latin typeface="Arial"/>
                <a:cs typeface="Arial"/>
              </a:rPr>
              <a:t>ome</a:t>
            </a:r>
            <a:r>
              <a:rPr sz="800" spc="20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800" spc="-30" dirty="0">
                <a:solidFill>
                  <a:srgbClr val="3D3D3D"/>
                </a:solidFill>
                <a:latin typeface="Arial"/>
                <a:cs typeface="Arial"/>
              </a:rPr>
              <a:t>Page:</a:t>
            </a:r>
            <a:r>
              <a:rPr sz="800" spc="2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800" u="sng" spc="65" dirty="0">
                <a:solidFill>
                  <a:srgbClr val="3D3D3D"/>
                </a:solidFill>
                <a:latin typeface="Arial"/>
                <a:cs typeface="Arial"/>
              </a:rPr>
              <a:t>www</a:t>
            </a:r>
            <a:r>
              <a:rPr sz="800" u="sng" spc="-9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800" u="sng" spc="10" dirty="0">
                <a:solidFill>
                  <a:srgbClr val="676767"/>
                </a:solidFill>
                <a:latin typeface="Arial"/>
                <a:cs typeface="Arial"/>
              </a:rPr>
              <a:t>.</a:t>
            </a:r>
            <a:r>
              <a:rPr sz="800" u="sng" spc="15" dirty="0">
                <a:solidFill>
                  <a:srgbClr val="2B2B2B"/>
                </a:solidFill>
                <a:latin typeface="Arial"/>
                <a:cs typeface="Arial"/>
              </a:rPr>
              <a:t>macke</a:t>
            </a:r>
            <a:r>
              <a:rPr sz="800" u="sng" spc="25" dirty="0">
                <a:solidFill>
                  <a:srgbClr val="2B2B2B"/>
                </a:solidFill>
                <a:latin typeface="Arial"/>
                <a:cs typeface="Arial"/>
              </a:rPr>
              <a:t>n</a:t>
            </a:r>
            <a:r>
              <a:rPr sz="800" u="sng" spc="75" dirty="0">
                <a:solidFill>
                  <a:srgbClr val="525252"/>
                </a:solidFill>
                <a:latin typeface="Arial"/>
                <a:cs typeface="Arial"/>
              </a:rPr>
              <a:t>z</a:t>
            </a:r>
            <a:r>
              <a:rPr sz="800" u="sng" spc="20" dirty="0">
                <a:solidFill>
                  <a:srgbClr val="525252"/>
                </a:solidFill>
                <a:latin typeface="Arial"/>
                <a:cs typeface="Arial"/>
              </a:rPr>
              <a:t>i</a:t>
            </a:r>
            <a:r>
              <a:rPr sz="800" u="sng" spc="-40" dirty="0">
                <a:solidFill>
                  <a:srgbClr val="525252"/>
                </a:solidFill>
                <a:latin typeface="Arial"/>
                <a:cs typeface="Arial"/>
              </a:rPr>
              <a:t>e</a:t>
            </a:r>
            <a:r>
              <a:rPr sz="800" u="sng" spc="30" dirty="0">
                <a:solidFill>
                  <a:srgbClr val="2B2B2B"/>
                </a:solidFill>
                <a:latin typeface="Arial"/>
                <a:cs typeface="Arial"/>
              </a:rPr>
              <a:t>bh</a:t>
            </a:r>
            <a:r>
              <a:rPr sz="800" u="sng" spc="-30" dirty="0">
                <a:solidFill>
                  <a:srgbClr val="2B2B2B"/>
                </a:solidFill>
                <a:latin typeface="Arial"/>
                <a:cs typeface="Arial"/>
              </a:rPr>
              <a:t>.</a:t>
            </a:r>
            <a:r>
              <a:rPr sz="800" u="sng" spc="25" dirty="0">
                <a:solidFill>
                  <a:srgbClr val="525252"/>
                </a:solidFill>
                <a:latin typeface="Arial"/>
                <a:cs typeface="Arial"/>
              </a:rPr>
              <a:t>com.br</a:t>
            </a:r>
            <a:endParaRPr sz="800">
              <a:latin typeface="Arial"/>
              <a:cs typeface="Arial"/>
            </a:endParaRPr>
          </a:p>
        </p:txBody>
      </p:sp>
      <p:sp>
        <p:nvSpPr>
          <p:cNvPr id="18" name="object 18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00" spc="5" dirty="0">
                <a:solidFill>
                  <a:srgbClr val="676767"/>
                </a:solidFill>
                <a:latin typeface="Arial"/>
                <a:cs typeface="Arial"/>
              </a:rPr>
              <a:t>E</a:t>
            </a:r>
            <a:r>
              <a:rPr sz="800" spc="-20" dirty="0">
                <a:solidFill>
                  <a:srgbClr val="676767"/>
                </a:solidFill>
                <a:latin typeface="Arial"/>
                <a:cs typeface="Arial"/>
              </a:rPr>
              <a:t> </a:t>
            </a:r>
            <a:r>
              <a:rPr sz="800" spc="50" dirty="0">
                <a:solidFill>
                  <a:srgbClr val="525252"/>
                </a:solidFill>
                <a:latin typeface="Arial"/>
                <a:cs typeface="Arial"/>
                <a:hlinkClick r:id="rId5"/>
              </a:rPr>
              <a:t>M</a:t>
            </a:r>
            <a:r>
              <a:rPr sz="800" spc="25" dirty="0">
                <a:solidFill>
                  <a:srgbClr val="525252"/>
                </a:solidFill>
                <a:latin typeface="Arial"/>
                <a:cs typeface="Arial"/>
                <a:hlinkClick r:id="rId5"/>
              </a:rPr>
              <a:t>a</a:t>
            </a:r>
            <a:r>
              <a:rPr sz="800" spc="110" dirty="0">
                <a:solidFill>
                  <a:srgbClr val="181818"/>
                </a:solidFill>
                <a:latin typeface="Arial"/>
                <a:cs typeface="Arial"/>
                <a:hlinkClick r:id="rId5"/>
              </a:rPr>
              <a:t>i</a:t>
            </a:r>
            <a:r>
              <a:rPr sz="800" spc="35" dirty="0">
                <a:solidFill>
                  <a:srgbClr val="181818"/>
                </a:solidFill>
                <a:latin typeface="Arial"/>
                <a:cs typeface="Arial"/>
                <a:hlinkClick r:id="rId5"/>
              </a:rPr>
              <a:t>l</a:t>
            </a:r>
            <a:r>
              <a:rPr sz="800" spc="145" dirty="0">
                <a:solidFill>
                  <a:srgbClr val="525252"/>
                </a:solidFill>
                <a:latin typeface="Arial"/>
                <a:cs typeface="Arial"/>
                <a:hlinkClick r:id="rId5"/>
              </a:rPr>
              <a:t>:</a:t>
            </a:r>
            <a:r>
              <a:rPr sz="800" spc="-155" dirty="0">
                <a:solidFill>
                  <a:srgbClr val="525252"/>
                </a:solidFill>
                <a:latin typeface="Arial"/>
                <a:cs typeface="Arial"/>
                <a:hlinkClick r:id="rId5"/>
              </a:rPr>
              <a:t> </a:t>
            </a:r>
            <a:r>
              <a:rPr sz="800" spc="-35" dirty="0">
                <a:solidFill>
                  <a:srgbClr val="525252"/>
                </a:solidFill>
                <a:latin typeface="Arial"/>
                <a:cs typeface="Arial"/>
                <a:hlinkClick r:id="rId5"/>
              </a:rPr>
              <a:t>es</a:t>
            </a:r>
            <a:r>
              <a:rPr sz="800" spc="-10" dirty="0">
                <a:solidFill>
                  <a:srgbClr val="181818"/>
                </a:solidFill>
                <a:latin typeface="Arial"/>
                <a:cs typeface="Arial"/>
                <a:hlinkClick r:id="rId5"/>
              </a:rPr>
              <a:t>p</a:t>
            </a:r>
            <a:r>
              <a:rPr sz="800" spc="10" dirty="0">
                <a:solidFill>
                  <a:srgbClr val="3D3D3D"/>
                </a:solidFill>
                <a:latin typeface="Arial"/>
                <a:cs typeface="Arial"/>
                <a:hlinkClick r:id="rId5"/>
              </a:rPr>
              <a:t>orte</a:t>
            </a:r>
            <a:r>
              <a:rPr sz="800" spc="-15" dirty="0">
                <a:solidFill>
                  <a:srgbClr val="3D3D3D"/>
                </a:solidFill>
                <a:latin typeface="Arial"/>
                <a:cs typeface="Arial"/>
                <a:hlinkClick r:id="rId5"/>
              </a:rPr>
              <a:t>s</a:t>
            </a:r>
            <a:r>
              <a:rPr sz="800" spc="70" dirty="0">
                <a:solidFill>
                  <a:srgbClr val="676767"/>
                </a:solidFill>
                <a:latin typeface="Arial"/>
                <a:cs typeface="Arial"/>
                <a:hlinkClick r:id="rId5"/>
              </a:rPr>
              <a:t>@</a:t>
            </a:r>
            <a:r>
              <a:rPr sz="800" spc="80" dirty="0">
                <a:solidFill>
                  <a:srgbClr val="181818"/>
                </a:solidFill>
                <a:latin typeface="Arial"/>
                <a:cs typeface="Arial"/>
                <a:hlinkClick r:id="rId5"/>
              </a:rPr>
              <a:t>m</a:t>
            </a:r>
            <a:r>
              <a:rPr sz="800" spc="10" dirty="0">
                <a:solidFill>
                  <a:srgbClr val="3D3D3D"/>
                </a:solidFill>
                <a:latin typeface="Arial"/>
                <a:cs typeface="Arial"/>
                <a:hlinkClick r:id="rId5"/>
              </a:rPr>
              <a:t>ack</a:t>
            </a:r>
            <a:r>
              <a:rPr sz="800" spc="35" dirty="0">
                <a:solidFill>
                  <a:srgbClr val="3D3D3D"/>
                </a:solidFill>
                <a:latin typeface="Arial"/>
                <a:cs typeface="Arial"/>
                <a:hlinkClick r:id="rId5"/>
              </a:rPr>
              <a:t>e</a:t>
            </a:r>
            <a:r>
              <a:rPr sz="800" spc="-5" dirty="0">
                <a:solidFill>
                  <a:srgbClr val="181818"/>
                </a:solidFill>
                <a:latin typeface="Arial"/>
                <a:cs typeface="Arial"/>
                <a:hlinkClick r:id="rId5"/>
              </a:rPr>
              <a:t>n</a:t>
            </a:r>
            <a:r>
              <a:rPr sz="800" spc="100" dirty="0">
                <a:solidFill>
                  <a:srgbClr val="3D3D3D"/>
                </a:solidFill>
                <a:latin typeface="Arial"/>
                <a:cs typeface="Arial"/>
                <a:hlinkClick r:id="rId5"/>
              </a:rPr>
              <a:t>z</a:t>
            </a:r>
            <a:r>
              <a:rPr sz="800" spc="30" dirty="0">
                <a:solidFill>
                  <a:srgbClr val="3D3D3D"/>
                </a:solidFill>
                <a:latin typeface="Arial"/>
                <a:cs typeface="Arial"/>
                <a:hlinkClick r:id="rId5"/>
              </a:rPr>
              <a:t>i</a:t>
            </a:r>
            <a:r>
              <a:rPr sz="800" spc="-40" dirty="0">
                <a:solidFill>
                  <a:srgbClr val="3D3D3D"/>
                </a:solidFill>
                <a:latin typeface="Arial"/>
                <a:cs typeface="Arial"/>
                <a:hlinkClick r:id="rId5"/>
              </a:rPr>
              <a:t>e</a:t>
            </a:r>
            <a:r>
              <a:rPr sz="800" spc="30" dirty="0">
                <a:solidFill>
                  <a:srgbClr val="181818"/>
                </a:solidFill>
                <a:latin typeface="Arial"/>
                <a:cs typeface="Arial"/>
                <a:hlinkClick r:id="rId5"/>
              </a:rPr>
              <a:t>bh</a:t>
            </a:r>
            <a:r>
              <a:rPr sz="800" spc="-30" dirty="0">
                <a:solidFill>
                  <a:srgbClr val="181818"/>
                </a:solidFill>
                <a:latin typeface="Arial"/>
                <a:cs typeface="Arial"/>
                <a:hlinkClick r:id="rId5"/>
              </a:rPr>
              <a:t>.</a:t>
            </a:r>
            <a:r>
              <a:rPr sz="800" spc="5" dirty="0">
                <a:solidFill>
                  <a:srgbClr val="181818"/>
                </a:solidFill>
                <a:latin typeface="Arial"/>
                <a:cs typeface="Arial"/>
                <a:hlinkClick r:id="rId5"/>
              </a:rPr>
              <a:t>c</a:t>
            </a:r>
            <a:r>
              <a:rPr sz="800" spc="95" dirty="0">
                <a:solidFill>
                  <a:srgbClr val="3D3D3D"/>
                </a:solidFill>
                <a:latin typeface="Arial"/>
                <a:cs typeface="Arial"/>
                <a:hlinkClick r:id="rId5"/>
              </a:rPr>
              <a:t>o</a:t>
            </a:r>
            <a:r>
              <a:rPr sz="800" spc="20" dirty="0">
                <a:solidFill>
                  <a:srgbClr val="181818"/>
                </a:solidFill>
                <a:latin typeface="Arial"/>
                <a:cs typeface="Arial"/>
                <a:hlinkClick r:id="rId5"/>
              </a:rPr>
              <a:t>m.br</a:t>
            </a:r>
            <a:endParaRPr sz="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11740" y="605511"/>
            <a:ext cx="1233170" cy="3403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1330"/>
              </a:lnSpc>
            </a:pPr>
            <a:r>
              <a:rPr sz="1150" spc="-10" dirty="0">
                <a:solidFill>
                  <a:srgbClr val="050505"/>
                </a:solidFill>
                <a:latin typeface="Arial"/>
                <a:cs typeface="Arial"/>
              </a:rPr>
              <a:t>MACKENZ</a:t>
            </a:r>
            <a:r>
              <a:rPr sz="1150" spc="4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50" spc="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35" dirty="0">
                <a:solidFill>
                  <a:srgbClr val="181818"/>
                </a:solidFill>
                <a:latin typeface="Arial"/>
                <a:cs typeface="Arial"/>
              </a:rPr>
              <a:t>ESPORTE</a:t>
            </a:r>
            <a:r>
              <a:rPr sz="1150" spc="7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181818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063414" y="501391"/>
            <a:ext cx="985519" cy="6838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795" algn="ctr">
              <a:lnSpc>
                <a:spcPct val="100000"/>
              </a:lnSpc>
            </a:pPr>
            <a:r>
              <a:rPr sz="750" spc="-50" dirty="0">
                <a:solidFill>
                  <a:srgbClr val="050505"/>
                </a:solidFill>
                <a:latin typeface="Times New Roman"/>
                <a:cs typeface="Times New Roman"/>
              </a:rPr>
              <a:t>FORMAÇÃO </a:t>
            </a:r>
            <a:r>
              <a:rPr sz="750" spc="-7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750" spc="55" dirty="0">
                <a:solidFill>
                  <a:srgbClr val="050505"/>
                </a:solidFill>
                <a:latin typeface="Times New Roman"/>
                <a:cs typeface="Times New Roman"/>
              </a:rPr>
              <a:t>DI</a:t>
            </a:r>
            <a:endParaRPr sz="750">
              <a:latin typeface="Times New Roman"/>
              <a:cs typeface="Times New Roman"/>
            </a:endParaRPr>
          </a:p>
          <a:p>
            <a:pPr marL="16510" algn="ctr">
              <a:lnSpc>
                <a:spcPct val="100000"/>
              </a:lnSpc>
              <a:spcBef>
                <a:spcPts val="25"/>
              </a:spcBef>
            </a:pPr>
            <a:r>
              <a:rPr sz="800" spc="-25" dirty="0">
                <a:solidFill>
                  <a:srgbClr val="050505"/>
                </a:solidFill>
                <a:latin typeface="Times New Roman"/>
                <a:cs typeface="Times New Roman"/>
              </a:rPr>
              <a:t>ATLUAI</a:t>
            </a:r>
            <a:endParaRPr sz="8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20904" y="1551321"/>
            <a:ext cx="4770755" cy="661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52395">
              <a:lnSpc>
                <a:spcPct val="100000"/>
              </a:lnSpc>
            </a:pP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Belo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Horizonte,</a:t>
            </a:r>
            <a:r>
              <a:rPr sz="1100" spc="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75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1100" spc="20" dirty="0">
                <a:solidFill>
                  <a:srgbClr val="181818"/>
                </a:solidFill>
                <a:latin typeface="Arial"/>
                <a:cs typeface="Arial"/>
              </a:rPr>
              <a:t>4</a:t>
            </a:r>
            <a:r>
              <a:rPr sz="1100" spc="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Abril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20</a:t>
            </a:r>
            <a:r>
              <a:rPr sz="1100" spc="-114" dirty="0">
                <a:solidFill>
                  <a:srgbClr val="181818"/>
                </a:solidFill>
                <a:latin typeface="Arial"/>
                <a:cs typeface="Arial"/>
              </a:rPr>
              <a:t>1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6.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1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150" spc="-60" dirty="0">
                <a:solidFill>
                  <a:srgbClr val="050505"/>
                </a:solidFill>
                <a:latin typeface="Times New Roman"/>
                <a:cs typeface="Times New Roman"/>
              </a:rPr>
              <a:t>TERMO</a:t>
            </a:r>
            <a:r>
              <a:rPr sz="1150" spc="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10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150" spc="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70" dirty="0">
                <a:solidFill>
                  <a:srgbClr val="050505"/>
                </a:solidFill>
                <a:latin typeface="Times New Roman"/>
                <a:cs typeface="Times New Roman"/>
              </a:rPr>
              <a:t>ADJUDICAÇÃO</a:t>
            </a:r>
            <a:r>
              <a:rPr sz="1150" spc="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135" dirty="0">
                <a:solidFill>
                  <a:srgbClr val="2B2B2B"/>
                </a:solidFill>
                <a:latin typeface="Times New Roman"/>
                <a:cs typeface="Times New Roman"/>
              </a:rPr>
              <a:t>_</a:t>
            </a:r>
            <a:r>
              <a:rPr sz="1150" spc="85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150" spc="-70" dirty="0">
                <a:solidFill>
                  <a:srgbClr val="050505"/>
                </a:solidFill>
                <a:latin typeface="Times New Roman"/>
                <a:cs typeface="Times New Roman"/>
              </a:rPr>
              <a:t>EDITAL</a:t>
            </a:r>
            <a:r>
              <a:rPr sz="1150" spc="8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40" dirty="0">
                <a:solidFill>
                  <a:srgbClr val="050505"/>
                </a:solidFill>
                <a:latin typeface="Times New Roman"/>
                <a:cs typeface="Times New Roman"/>
              </a:rPr>
              <a:t>Nº</a:t>
            </a:r>
            <a:r>
              <a:rPr sz="1150" spc="7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100" dirty="0">
                <a:solidFill>
                  <a:srgbClr val="050505"/>
                </a:solidFill>
                <a:latin typeface="Times New Roman"/>
                <a:cs typeface="Times New Roman"/>
              </a:rPr>
              <a:t>05/</a:t>
            </a:r>
            <a:r>
              <a:rPr sz="1200" spc="-18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90" dirty="0">
                <a:solidFill>
                  <a:srgbClr val="050505"/>
                </a:solidFill>
                <a:latin typeface="Times New Roman"/>
                <a:cs typeface="Times New Roman"/>
              </a:rPr>
              <a:t>20</a:t>
            </a:r>
            <a:r>
              <a:rPr sz="1200" spc="-1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00" spc="120" dirty="0">
                <a:solidFill>
                  <a:srgbClr val="050505"/>
                </a:solidFill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91512" y="2358315"/>
            <a:ext cx="6298565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247775" algn="l"/>
                <a:tab pos="1554480" algn="l"/>
                <a:tab pos="2280285" algn="l"/>
                <a:tab pos="4959350" algn="l"/>
                <a:tab pos="5927090" algn="l"/>
              </a:tabLst>
            </a:pPr>
            <a:r>
              <a:rPr sz="1150" spc="-65" dirty="0">
                <a:solidFill>
                  <a:srgbClr val="050505"/>
                </a:solidFill>
                <a:latin typeface="Times New Roman"/>
                <a:cs typeface="Times New Roman"/>
              </a:rPr>
              <a:t>CONCORRÊNCIA	</a:t>
            </a:r>
            <a:r>
              <a:rPr sz="1150" spc="20" dirty="0">
                <a:solidFill>
                  <a:srgbClr val="050505"/>
                </a:solidFill>
                <a:latin typeface="Times New Roman"/>
                <a:cs typeface="Times New Roman"/>
              </a:rPr>
              <a:t>Nº	</a:t>
            </a:r>
            <a:r>
              <a:rPr sz="1200" spc="100" dirty="0">
                <a:solidFill>
                  <a:srgbClr val="050505"/>
                </a:solidFill>
                <a:latin typeface="Times New Roman"/>
                <a:cs typeface="Times New Roman"/>
              </a:rPr>
              <a:t>05/</a:t>
            </a:r>
            <a:r>
              <a:rPr sz="1200" spc="-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65" dirty="0">
                <a:solidFill>
                  <a:srgbClr val="050505"/>
                </a:solidFill>
                <a:latin typeface="Times New Roman"/>
                <a:cs typeface="Times New Roman"/>
              </a:rPr>
              <a:t>20</a:t>
            </a:r>
            <a:r>
              <a:rPr sz="1200" spc="-3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00" spc="160" dirty="0">
                <a:solidFill>
                  <a:srgbClr val="050505"/>
                </a:solidFill>
                <a:latin typeface="Times New Roman"/>
                <a:cs typeface="Times New Roman"/>
              </a:rPr>
              <a:t>6</a:t>
            </a:r>
            <a:r>
              <a:rPr sz="1200" dirty="0">
                <a:solidFill>
                  <a:srgbClr val="050505"/>
                </a:solidFill>
                <a:latin typeface="Times New Roman"/>
                <a:cs typeface="Times New Roman"/>
              </a:rPr>
              <a:t>	</a:t>
            </a:r>
            <a:r>
              <a:rPr sz="1200" spc="484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200" dirty="0">
                <a:solidFill>
                  <a:srgbClr val="050505"/>
                </a:solidFill>
                <a:latin typeface="Times New Roman"/>
                <a:cs typeface="Times New Roman"/>
              </a:rPr>
              <a:t>  </a:t>
            </a:r>
            <a:r>
              <a:rPr sz="1200" spc="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85" dirty="0">
                <a:solidFill>
                  <a:srgbClr val="050505"/>
                </a:solidFill>
                <a:latin typeface="Times New Roman"/>
                <a:cs typeface="Times New Roman"/>
              </a:rPr>
              <a:t>PARA</a:t>
            </a:r>
            <a:r>
              <a:rPr sz="1150" spc="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Times New Roman"/>
                <a:cs typeface="Times New Roman"/>
              </a:rPr>
              <a:t>AQUISIÇÃO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	</a:t>
            </a:r>
            <a:r>
              <a:rPr sz="1050" spc="-30" dirty="0">
                <a:solidFill>
                  <a:srgbClr val="050505"/>
                </a:solidFill>
                <a:latin typeface="Times New Roman"/>
                <a:cs typeface="Times New Roman"/>
              </a:rPr>
              <a:t>ESPORTIVOS,</a:t>
            </a:r>
            <a:r>
              <a:rPr sz="1050" dirty="0">
                <a:solidFill>
                  <a:srgbClr val="050505"/>
                </a:solidFill>
                <a:latin typeface="Times New Roman"/>
                <a:cs typeface="Times New Roman"/>
              </a:rPr>
              <a:t>	</a:t>
            </a:r>
            <a:r>
              <a:rPr sz="1150" spc="-70" dirty="0">
                <a:solidFill>
                  <a:srgbClr val="050505"/>
                </a:solidFill>
                <a:latin typeface="Times New Roman"/>
                <a:cs typeface="Times New Roman"/>
              </a:rPr>
              <a:t>PARA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510674" y="2373644"/>
            <a:ext cx="100012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50" dirty="0">
                <a:solidFill>
                  <a:srgbClr val="050505"/>
                </a:solidFill>
                <a:latin typeface="Times New Roman"/>
                <a:cs typeface="Times New Roman"/>
              </a:rPr>
              <a:t>EQUIPAMENTOS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7191" y="2532034"/>
            <a:ext cx="6322695" cy="38379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1150" spc="-70" dirty="0">
                <a:solidFill>
                  <a:srgbClr val="050505"/>
                </a:solidFill>
                <a:latin typeface="Times New Roman"/>
                <a:cs typeface="Times New Roman"/>
              </a:rPr>
              <a:t>ATENDIMENTO </a:t>
            </a:r>
            <a:r>
              <a:rPr sz="1150" spc="-10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50" dirty="0">
                <a:solidFill>
                  <a:srgbClr val="050505"/>
                </a:solidFill>
                <a:latin typeface="Times New Roman"/>
                <a:cs typeface="Times New Roman"/>
              </a:rPr>
              <a:t>A</a:t>
            </a:r>
            <a:r>
              <a:rPr sz="1150" spc="8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55" dirty="0">
                <a:solidFill>
                  <a:srgbClr val="050505"/>
                </a:solidFill>
                <a:latin typeface="Times New Roman"/>
                <a:cs typeface="Times New Roman"/>
              </a:rPr>
              <a:t>U</a:t>
            </a:r>
            <a:r>
              <a:rPr sz="1150" spc="-70" dirty="0">
                <a:solidFill>
                  <a:srgbClr val="050505"/>
                </a:solidFill>
                <a:latin typeface="Times New Roman"/>
                <a:cs typeface="Times New Roman"/>
              </a:rPr>
              <a:t>NIDADE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70" dirty="0">
                <a:solidFill>
                  <a:srgbClr val="050505"/>
                </a:solidFill>
                <a:latin typeface="Times New Roman"/>
                <a:cs typeface="Times New Roman"/>
              </a:rPr>
              <a:t> DO</a:t>
            </a:r>
            <a:r>
              <a:rPr sz="1150" spc="8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85" dirty="0">
                <a:solidFill>
                  <a:srgbClr val="050505"/>
                </a:solidFill>
                <a:latin typeface="Times New Roman"/>
                <a:cs typeface="Times New Roman"/>
              </a:rPr>
              <a:t>MACKENZIE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7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60" dirty="0">
                <a:solidFill>
                  <a:srgbClr val="050505"/>
                </a:solidFill>
                <a:latin typeface="Times New Roman"/>
                <a:cs typeface="Times New Roman"/>
              </a:rPr>
              <a:t>ESPORTE</a:t>
            </a:r>
            <a:r>
              <a:rPr sz="1150" spc="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65" dirty="0">
                <a:solidFill>
                  <a:srgbClr val="050505"/>
                </a:solidFill>
                <a:latin typeface="Times New Roman"/>
                <a:cs typeface="Times New Roman"/>
              </a:rPr>
              <a:t>CLUBE.</a:t>
            </a:r>
            <a:endParaRPr sz="1150">
              <a:latin typeface="Times New Roman"/>
              <a:cs typeface="Times New Roman"/>
            </a:endParaRPr>
          </a:p>
          <a:p>
            <a:pPr marL="12700" marR="9525" algn="just">
              <a:lnSpc>
                <a:spcPct val="102699"/>
              </a:lnSpc>
              <a:spcBef>
                <a:spcPts val="815"/>
              </a:spcBef>
            </a:pPr>
            <a:r>
              <a:rPr sz="1100" spc="-11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spc="8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81818"/>
                </a:solidFill>
                <a:latin typeface="Arial"/>
                <a:cs typeface="Arial"/>
              </a:rPr>
              <a:t>Comissão</a:t>
            </a:r>
            <a:r>
              <a:rPr sz="1100" spc="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d</a:t>
            </a:r>
            <a:r>
              <a:rPr sz="1100" spc="-35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1100" spc="6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181818"/>
                </a:solidFill>
                <a:latin typeface="Arial"/>
                <a:cs typeface="Arial"/>
              </a:rPr>
              <a:t>Compras</a:t>
            </a:r>
            <a:r>
              <a:rPr sz="1100" spc="1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100" spc="6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81818"/>
                </a:solidFill>
                <a:latin typeface="Arial"/>
                <a:cs typeface="Arial"/>
              </a:rPr>
              <a:t>Licitações,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no</a:t>
            </a:r>
            <a:r>
              <a:rPr sz="1100" spc="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uso</a:t>
            </a:r>
            <a:r>
              <a:rPr sz="11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spc="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81818"/>
                </a:solidFill>
                <a:latin typeface="Arial"/>
                <a:cs typeface="Arial"/>
              </a:rPr>
              <a:t>suas</a:t>
            </a:r>
            <a:r>
              <a:rPr sz="1100" spc="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atribu</a:t>
            </a:r>
            <a:r>
              <a:rPr sz="1100" spc="-10" dirty="0">
                <a:solidFill>
                  <a:srgbClr val="2B2B2B"/>
                </a:solidFill>
                <a:latin typeface="Arial"/>
                <a:cs typeface="Arial"/>
              </a:rPr>
              <a:t>i</a:t>
            </a:r>
            <a:r>
              <a:rPr sz="1100" spc="-65" dirty="0">
                <a:solidFill>
                  <a:srgbClr val="2B2B2B"/>
                </a:solidFill>
                <a:latin typeface="Arial"/>
                <a:cs typeface="Arial"/>
              </a:rPr>
              <a:t>ções</a:t>
            </a:r>
            <a:r>
              <a:rPr sz="1100" spc="7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legai</a:t>
            </a:r>
            <a:r>
              <a:rPr sz="1100" spc="-90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1100" spc="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que</a:t>
            </a:r>
            <a:r>
              <a:rPr sz="1100" spc="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tange</a:t>
            </a:r>
            <a:r>
              <a:rPr sz="1100" spc="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10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50505"/>
                </a:solidFill>
                <a:latin typeface="Times New Roman"/>
                <a:cs typeface="Times New Roman"/>
              </a:rPr>
              <a:t>CONCORRÊNCIA </a:t>
            </a:r>
            <a:r>
              <a:rPr sz="1150" spc="40" dirty="0">
                <a:solidFill>
                  <a:srgbClr val="050505"/>
                </a:solidFill>
                <a:latin typeface="Times New Roman"/>
                <a:cs typeface="Times New Roman"/>
              </a:rPr>
              <a:t>Nº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8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90" dirty="0">
                <a:solidFill>
                  <a:srgbClr val="050505"/>
                </a:solidFill>
                <a:latin typeface="Times New Roman"/>
                <a:cs typeface="Times New Roman"/>
              </a:rPr>
              <a:t>05/</a:t>
            </a:r>
            <a:r>
              <a:rPr sz="1200" spc="-15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65" dirty="0">
                <a:solidFill>
                  <a:srgbClr val="050505"/>
                </a:solidFill>
                <a:latin typeface="Times New Roman"/>
                <a:cs typeface="Times New Roman"/>
              </a:rPr>
              <a:t>20</a:t>
            </a:r>
            <a:r>
              <a:rPr sz="1200" spc="-3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00" spc="120" dirty="0">
                <a:solidFill>
                  <a:srgbClr val="050505"/>
                </a:solidFill>
                <a:latin typeface="Times New Roman"/>
                <a:cs typeface="Times New Roman"/>
              </a:rPr>
              <a:t>6</a:t>
            </a:r>
            <a:r>
              <a:rPr sz="1200" spc="6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484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200" spc="-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85" dirty="0">
                <a:solidFill>
                  <a:srgbClr val="050505"/>
                </a:solidFill>
                <a:latin typeface="Times New Roman"/>
                <a:cs typeface="Times New Roman"/>
              </a:rPr>
              <a:t>PARA</a:t>
            </a:r>
            <a:r>
              <a:rPr sz="1150" spc="8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Times New Roman"/>
                <a:cs typeface="Times New Roman"/>
              </a:rPr>
              <a:t>AQUISIÇÃO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85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150" spc="10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-175" dirty="0">
                <a:solidFill>
                  <a:srgbClr val="050505"/>
                </a:solidFill>
                <a:latin typeface="Times New Roman"/>
                <a:cs typeface="Times New Roman"/>
              </a:rPr>
              <a:t>EQUIPAMENTOS</a:t>
            </a:r>
            <a:r>
              <a:rPr sz="120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5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-125" dirty="0">
                <a:solidFill>
                  <a:srgbClr val="050505"/>
                </a:solidFill>
                <a:latin typeface="Times New Roman"/>
                <a:cs typeface="Times New Roman"/>
              </a:rPr>
              <a:t>ESPORTIVOS,</a:t>
            </a:r>
            <a:r>
              <a:rPr sz="120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tendo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ana</a:t>
            </a:r>
            <a:r>
              <a:rPr sz="1100" spc="3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isado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propostas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apresentadas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 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pelas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empresas </a:t>
            </a:r>
            <a:r>
              <a:rPr sz="1100" spc="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habilitadas, </a:t>
            </a:r>
            <a:r>
              <a:rPr sz="1100" spc="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respeitando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condições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critérios </a:t>
            </a:r>
            <a:r>
              <a:rPr sz="1100" spc="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81818"/>
                </a:solidFill>
                <a:latin typeface="Arial"/>
                <a:cs typeface="Arial"/>
              </a:rPr>
              <a:t>julgamento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previstos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50505"/>
                </a:solidFill>
                <a:latin typeface="Arial"/>
                <a:cs typeface="Arial"/>
              </a:rPr>
              <a:t>no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Edital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81818"/>
                </a:solidFill>
                <a:latin typeface="Arial"/>
                <a:cs typeface="Arial"/>
              </a:rPr>
              <a:t>s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u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pramencionado, </a:t>
            </a:r>
            <a:r>
              <a:rPr sz="1100" spc="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81818"/>
                </a:solidFill>
                <a:latin typeface="Arial"/>
                <a:cs typeface="Arial"/>
              </a:rPr>
              <a:t>averiguou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050505"/>
                </a:solidFill>
                <a:latin typeface="Arial"/>
                <a:cs typeface="Arial"/>
              </a:rPr>
              <a:t>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empresas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81818"/>
                </a:solidFill>
                <a:latin typeface="Arial"/>
                <a:cs typeface="Arial"/>
              </a:rPr>
              <a:t>infra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descritas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encontram-se</a:t>
            </a:r>
            <a:r>
              <a:rPr sz="1100" spc="-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50505"/>
                </a:solidFill>
                <a:latin typeface="Arial"/>
                <a:cs typeface="Arial"/>
              </a:rPr>
              <a:t>dev</a:t>
            </a:r>
            <a:r>
              <a:rPr sz="1100" spc="15" dirty="0">
                <a:solidFill>
                  <a:srgbClr val="050505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da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m</a:t>
            </a:r>
            <a:r>
              <a:rPr sz="1100" spc="5" dirty="0">
                <a:solidFill>
                  <a:srgbClr val="2B2B2B"/>
                </a:solidFill>
                <a:latin typeface="Arial"/>
                <a:cs typeface="Arial"/>
              </a:rPr>
              <a:t>ente</a:t>
            </a:r>
            <a:r>
              <a:rPr sz="110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aptas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2B2B2B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fornecer </a:t>
            </a:r>
            <a:r>
              <a:rPr sz="1100" spc="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050505"/>
                </a:solidFill>
                <a:latin typeface="Arial"/>
                <a:cs typeface="Arial"/>
              </a:rPr>
              <a:t>produto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81818"/>
                </a:solidFill>
                <a:latin typeface="Arial"/>
                <a:cs typeface="Arial"/>
              </a:rPr>
              <a:t>Itens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Times New Roman"/>
                <a:cs typeface="Times New Roman"/>
              </a:rPr>
              <a:t>EDITAL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 </a:t>
            </a:r>
            <a:r>
              <a:rPr sz="1150" spc="-114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75" dirty="0">
                <a:solidFill>
                  <a:srgbClr val="050505"/>
                </a:solidFill>
                <a:latin typeface="Times New Roman"/>
                <a:cs typeface="Times New Roman"/>
              </a:rPr>
              <a:t>Nº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 </a:t>
            </a:r>
            <a:r>
              <a:rPr sz="1150" spc="-13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170" dirty="0">
                <a:solidFill>
                  <a:srgbClr val="050505"/>
                </a:solidFill>
                <a:latin typeface="Times New Roman"/>
                <a:cs typeface="Times New Roman"/>
              </a:rPr>
              <a:t>05/</a:t>
            </a:r>
            <a:r>
              <a:rPr sz="1150" spc="-1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165" dirty="0">
                <a:solidFill>
                  <a:srgbClr val="050505"/>
                </a:solidFill>
                <a:latin typeface="Times New Roman"/>
                <a:cs typeface="Times New Roman"/>
              </a:rPr>
              <a:t>20</a:t>
            </a:r>
            <a:r>
              <a:rPr sz="1150" spc="114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150" spc="180" dirty="0">
                <a:solidFill>
                  <a:srgbClr val="050505"/>
                </a:solidFill>
                <a:latin typeface="Times New Roman"/>
                <a:cs typeface="Times New Roman"/>
              </a:rPr>
              <a:t>6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10" dirty="0">
                <a:solidFill>
                  <a:srgbClr val="181818"/>
                </a:solidFill>
                <a:latin typeface="Arial"/>
                <a:cs typeface="Arial"/>
              </a:rPr>
              <a:t>ora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00" spc="-6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181818"/>
                </a:solidFill>
                <a:latin typeface="Arial"/>
                <a:cs typeface="Arial"/>
              </a:rPr>
              <a:t>c</a:t>
            </a:r>
            <a:r>
              <a:rPr sz="1100" spc="-7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181818"/>
                </a:solidFill>
                <a:latin typeface="Arial"/>
                <a:cs typeface="Arial"/>
              </a:rPr>
              <a:t>tado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45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100" spc="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ADJ</a:t>
            </a:r>
            <a:r>
              <a:rPr sz="1150" spc="-1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5" dirty="0">
                <a:solidFill>
                  <a:srgbClr val="050505"/>
                </a:solidFill>
                <a:latin typeface="Times New Roman"/>
                <a:cs typeface="Times New Roman"/>
              </a:rPr>
              <a:t>UDICA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100" spc="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resultado</a:t>
            </a:r>
            <a:r>
              <a:rPr sz="1100" spc="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do</a:t>
            </a:r>
            <a:r>
              <a:rPr sz="1100" spc="1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050505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2B2B2B"/>
                </a:solidFill>
                <a:latin typeface="Arial"/>
                <a:cs typeface="Arial"/>
              </a:rPr>
              <a:t>ef</a:t>
            </a:r>
            <a:r>
              <a:rPr sz="1100" spc="45" dirty="0">
                <a:solidFill>
                  <a:srgbClr val="2B2B2B"/>
                </a:solidFill>
                <a:latin typeface="Arial"/>
                <a:cs typeface="Arial"/>
              </a:rPr>
              <a:t>e</a:t>
            </a:r>
            <a:r>
              <a:rPr sz="1100" spc="20" dirty="0">
                <a:solidFill>
                  <a:srgbClr val="050505"/>
                </a:solidFill>
                <a:latin typeface="Arial"/>
                <a:cs typeface="Arial"/>
              </a:rPr>
              <a:t>rido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processo</a:t>
            </a:r>
            <a:r>
              <a:rPr sz="1100" spc="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81818"/>
                </a:solidFill>
                <a:latin typeface="Arial"/>
                <a:cs typeface="Arial"/>
              </a:rPr>
              <a:t>licitatório</a:t>
            </a:r>
            <a:r>
              <a:rPr sz="1100" spc="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81818"/>
                </a:solidFill>
                <a:latin typeface="Arial"/>
                <a:cs typeface="Arial"/>
              </a:rPr>
              <a:t>em</a:t>
            </a:r>
            <a:r>
              <a:rPr sz="1100" spc="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favor</a:t>
            </a:r>
            <a:r>
              <a:rPr sz="1100" spc="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das</a:t>
            </a:r>
            <a:r>
              <a:rPr sz="1100" spc="6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empresas</a:t>
            </a:r>
            <a:r>
              <a:rPr sz="1100" spc="-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155" dirty="0">
                <a:solidFill>
                  <a:srgbClr val="3D3D3D"/>
                </a:solidFill>
                <a:latin typeface="Arial"/>
                <a:cs typeface="Arial"/>
              </a:rPr>
              <a:t>:</a:t>
            </a:r>
            <a:endParaRPr sz="1100">
              <a:latin typeface="Arial"/>
              <a:cs typeface="Arial"/>
            </a:endParaRPr>
          </a:p>
          <a:p>
            <a:pPr marL="452755" marR="5080" indent="-211454">
              <a:lnSpc>
                <a:spcPct val="138000"/>
              </a:lnSpc>
              <a:spcBef>
                <a:spcPts val="780"/>
              </a:spcBef>
              <a:buClr>
                <a:srgbClr val="050505"/>
              </a:buClr>
              <a:buSzPct val="104347"/>
              <a:buFont typeface="Times New Roman"/>
              <a:buAutoNum type="arabicPeriod"/>
              <a:tabLst>
                <a:tab pos="453390" algn="l"/>
              </a:tabLst>
            </a:pPr>
            <a:r>
              <a:rPr sz="1150" spc="-45" dirty="0">
                <a:solidFill>
                  <a:srgbClr val="050505"/>
                </a:solidFill>
                <a:latin typeface="Times New Roman"/>
                <a:cs typeface="Times New Roman"/>
              </a:rPr>
              <a:t>FISIODERMA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 </a:t>
            </a:r>
            <a:r>
              <a:rPr sz="1150" spc="-12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14" dirty="0">
                <a:solidFill>
                  <a:srgbClr val="050505"/>
                </a:solidFill>
                <a:latin typeface="Times New Roman"/>
                <a:cs typeface="Times New Roman"/>
              </a:rPr>
              <a:t>LTDA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5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100" dirty="0">
                <a:solidFill>
                  <a:srgbClr val="181818"/>
                </a:solidFill>
                <a:latin typeface="Times New Roman"/>
                <a:cs typeface="Times New Roman"/>
              </a:rPr>
              <a:t>-</a:t>
            </a:r>
            <a:r>
              <a:rPr sz="115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150" spc="-110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Times New Roman"/>
                <a:cs typeface="Times New Roman"/>
              </a:rPr>
              <a:t>CNPJ: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1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00" spc="75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1200" dirty="0">
                <a:solidFill>
                  <a:srgbClr val="050505"/>
                </a:solidFill>
                <a:latin typeface="Times New Roman"/>
                <a:cs typeface="Times New Roman"/>
              </a:rPr>
              <a:t>.</a:t>
            </a:r>
            <a:r>
              <a:rPr sz="1200" spc="40" dirty="0">
                <a:solidFill>
                  <a:srgbClr val="050505"/>
                </a:solidFill>
                <a:latin typeface="Times New Roman"/>
                <a:cs typeface="Times New Roman"/>
              </a:rPr>
              <a:t>3</a:t>
            </a:r>
            <a:r>
              <a:rPr sz="1200" spc="70" dirty="0">
                <a:solidFill>
                  <a:srgbClr val="050505"/>
                </a:solidFill>
                <a:latin typeface="Times New Roman"/>
                <a:cs typeface="Times New Roman"/>
              </a:rPr>
              <a:t>96</a:t>
            </a:r>
            <a:r>
              <a:rPr sz="1200" spc="20" dirty="0">
                <a:solidFill>
                  <a:srgbClr val="050505"/>
                </a:solidFill>
                <a:latin typeface="Times New Roman"/>
                <a:cs typeface="Times New Roman"/>
              </a:rPr>
              <a:t>.</a:t>
            </a:r>
            <a:r>
              <a:rPr sz="1200" spc="80" dirty="0">
                <a:solidFill>
                  <a:srgbClr val="050505"/>
                </a:solidFill>
                <a:latin typeface="Times New Roman"/>
                <a:cs typeface="Times New Roman"/>
              </a:rPr>
              <a:t>7</a:t>
            </a:r>
            <a:r>
              <a:rPr sz="1200" dirty="0">
                <a:solidFill>
                  <a:srgbClr val="050505"/>
                </a:solidFill>
                <a:latin typeface="Times New Roman"/>
                <a:cs typeface="Times New Roman"/>
              </a:rPr>
              <a:t>8</a:t>
            </a:r>
            <a:r>
              <a:rPr sz="1200" spc="105" dirty="0">
                <a:solidFill>
                  <a:srgbClr val="050505"/>
                </a:solidFill>
                <a:latin typeface="Times New Roman"/>
                <a:cs typeface="Times New Roman"/>
              </a:rPr>
              <a:t>8/000</a:t>
            </a:r>
            <a:r>
              <a:rPr sz="1200" spc="3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00" spc="45" dirty="0">
                <a:solidFill>
                  <a:srgbClr val="050505"/>
                </a:solidFill>
                <a:latin typeface="Times New Roman"/>
                <a:cs typeface="Times New Roman"/>
              </a:rPr>
              <a:t>-50</a:t>
            </a:r>
            <a:r>
              <a:rPr sz="120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-6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-60" dirty="0">
                <a:solidFill>
                  <a:srgbClr val="181818"/>
                </a:solidFill>
                <a:latin typeface="Arial"/>
                <a:cs typeface="Arial"/>
              </a:rPr>
              <a:t>estabelecida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50505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Avenida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050505"/>
                </a:solidFill>
                <a:latin typeface="Arial"/>
                <a:cs typeface="Arial"/>
              </a:rPr>
              <a:t>Caranda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í</a:t>
            </a:r>
            <a:r>
              <a:rPr sz="1100" spc="220" dirty="0">
                <a:solidFill>
                  <a:srgbClr val="3D3D3D"/>
                </a:solidFill>
                <a:latin typeface="Arial"/>
                <a:cs typeface="Arial"/>
              </a:rPr>
              <a:t>,</a:t>
            </a:r>
            <a:r>
              <a:rPr sz="1100" spc="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050505"/>
                </a:solidFill>
                <a:latin typeface="Arial"/>
                <a:cs typeface="Arial"/>
              </a:rPr>
              <a:t>766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330" dirty="0">
                <a:solidFill>
                  <a:srgbClr val="181818"/>
                </a:solidFill>
                <a:latin typeface="Arial"/>
                <a:cs typeface="Arial"/>
              </a:rPr>
              <a:t>-</a:t>
            </a:r>
            <a:r>
              <a:rPr sz="1100" spc="2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181818"/>
                </a:solidFill>
                <a:latin typeface="Arial"/>
                <a:cs typeface="Arial"/>
              </a:rPr>
              <a:t>Santa</a:t>
            </a:r>
            <a:r>
              <a:rPr sz="1100" spc="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Efi</a:t>
            </a:r>
            <a:r>
              <a:rPr sz="1100" spc="-130" dirty="0">
                <a:solidFill>
                  <a:srgbClr val="050505"/>
                </a:solidFill>
                <a:latin typeface="Arial"/>
                <a:cs typeface="Arial"/>
              </a:rPr>
              <a:t>g</a:t>
            </a:r>
            <a:r>
              <a:rPr sz="1100" spc="-5" dirty="0">
                <a:solidFill>
                  <a:srgbClr val="3D3D3D"/>
                </a:solidFill>
                <a:latin typeface="Arial"/>
                <a:cs typeface="Arial"/>
              </a:rPr>
              <a:t>ê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n</a:t>
            </a:r>
            <a:r>
              <a:rPr sz="1100" spc="-70" dirty="0">
                <a:solidFill>
                  <a:srgbClr val="181818"/>
                </a:solidFill>
                <a:latin typeface="Arial"/>
                <a:cs typeface="Arial"/>
              </a:rPr>
              <a:t>ia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3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65" dirty="0">
                <a:solidFill>
                  <a:srgbClr val="050505"/>
                </a:solidFill>
                <a:latin typeface="Arial"/>
                <a:cs typeface="Arial"/>
              </a:rPr>
              <a:t>B</a:t>
            </a:r>
            <a:r>
              <a:rPr sz="1100" spc="-30" dirty="0">
                <a:solidFill>
                  <a:srgbClr val="2B2B2B"/>
                </a:solidFill>
                <a:latin typeface="Arial"/>
                <a:cs typeface="Arial"/>
              </a:rPr>
              <a:t>elo</a:t>
            </a:r>
            <a:r>
              <a:rPr sz="1100" spc="45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Hor</a:t>
            </a:r>
            <a:r>
              <a:rPr sz="1100" spc="-4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-80" dirty="0">
                <a:solidFill>
                  <a:srgbClr val="3D3D3D"/>
                </a:solidFill>
                <a:latin typeface="Arial"/>
                <a:cs typeface="Arial"/>
              </a:rPr>
              <a:t>z</a:t>
            </a:r>
            <a:r>
              <a:rPr sz="1100" spc="-40" dirty="0">
                <a:solidFill>
                  <a:srgbClr val="050505"/>
                </a:solidFill>
                <a:latin typeface="Arial"/>
                <a:cs typeface="Arial"/>
              </a:rPr>
              <a:t>onte/MG;</a:t>
            </a:r>
            <a:endParaRPr sz="1100">
              <a:latin typeface="Arial"/>
              <a:cs typeface="Arial"/>
            </a:endParaRPr>
          </a:p>
          <a:p>
            <a:pPr marL="452755" indent="-215900">
              <a:lnSpc>
                <a:spcPct val="100000"/>
              </a:lnSpc>
              <a:spcBef>
                <a:spcPts val="620"/>
              </a:spcBef>
              <a:buClr>
                <a:srgbClr val="050505"/>
              </a:buClr>
              <a:buSzPct val="104347"/>
              <a:buFont typeface="Times New Roman"/>
              <a:buAutoNum type="arabicPeriod"/>
              <a:tabLst>
                <a:tab pos="453390" algn="l"/>
                <a:tab pos="979805" algn="l"/>
                <a:tab pos="1412240" algn="l"/>
                <a:tab pos="2552700" algn="l"/>
                <a:tab pos="3321685" algn="l"/>
                <a:tab pos="3542029" algn="l"/>
                <a:tab pos="4842510" algn="l"/>
                <a:tab pos="5326380" algn="l"/>
                <a:tab pos="5525135" algn="l"/>
                <a:tab pos="5909310" algn="l"/>
              </a:tabLst>
            </a:pPr>
            <a:r>
              <a:rPr sz="1150" spc="-85" dirty="0">
                <a:solidFill>
                  <a:srgbClr val="050505"/>
                </a:solidFill>
                <a:latin typeface="Times New Roman"/>
                <a:cs typeface="Times New Roman"/>
              </a:rPr>
              <a:t>HAND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	</a:t>
            </a:r>
            <a:r>
              <a:rPr sz="1150" spc="-55" dirty="0">
                <a:solidFill>
                  <a:srgbClr val="050505"/>
                </a:solidFill>
                <a:latin typeface="Times New Roman"/>
                <a:cs typeface="Times New Roman"/>
              </a:rPr>
              <a:t>LIFE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	</a:t>
            </a:r>
            <a:r>
              <a:rPr sz="1150" spc="-25" dirty="0">
                <a:solidFill>
                  <a:srgbClr val="050505"/>
                </a:solidFill>
                <a:latin typeface="Times New Roman"/>
                <a:cs typeface="Times New Roman"/>
              </a:rPr>
              <a:t>SUPRIMENTOS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	</a:t>
            </a:r>
            <a:r>
              <a:rPr sz="1150" spc="-45" dirty="0">
                <a:solidFill>
                  <a:srgbClr val="050505"/>
                </a:solidFill>
                <a:latin typeface="Times New Roman"/>
                <a:cs typeface="Times New Roman"/>
              </a:rPr>
              <a:t>MÉDICOS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	</a:t>
            </a:r>
            <a:r>
              <a:rPr sz="1150" spc="-100" dirty="0">
                <a:solidFill>
                  <a:srgbClr val="050505"/>
                </a:solidFill>
                <a:latin typeface="Times New Roman"/>
                <a:cs typeface="Times New Roman"/>
              </a:rPr>
              <a:t>E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	</a:t>
            </a:r>
            <a:r>
              <a:rPr sz="1150" spc="-20" dirty="0">
                <a:solidFill>
                  <a:srgbClr val="050505"/>
                </a:solidFill>
                <a:latin typeface="Times New Roman"/>
                <a:cs typeface="Times New Roman"/>
              </a:rPr>
              <a:t>FISIOTERÁPICOS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	</a:t>
            </a:r>
            <a:r>
              <a:rPr sz="1150" spc="-110" dirty="0">
                <a:solidFill>
                  <a:srgbClr val="050505"/>
                </a:solidFill>
                <a:latin typeface="Times New Roman"/>
                <a:cs typeface="Times New Roman"/>
              </a:rPr>
              <a:t>LTDA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	</a:t>
            </a:r>
            <a:r>
              <a:rPr sz="1150" spc="100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	</a:t>
            </a:r>
            <a:r>
              <a:rPr sz="1150" spc="-75" dirty="0">
                <a:solidFill>
                  <a:srgbClr val="050505"/>
                </a:solidFill>
                <a:latin typeface="Times New Roman"/>
                <a:cs typeface="Times New Roman"/>
              </a:rPr>
              <a:t>ME-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	CNPJ:</a:t>
            </a:r>
            <a:endParaRPr sz="1150">
              <a:latin typeface="Times New Roman"/>
              <a:cs typeface="Times New Roman"/>
            </a:endParaRPr>
          </a:p>
          <a:p>
            <a:pPr marL="207645" algn="ctr">
              <a:lnSpc>
                <a:spcPct val="100000"/>
              </a:lnSpc>
              <a:spcBef>
                <a:spcPts val="490"/>
              </a:spcBef>
            </a:pPr>
            <a:r>
              <a:rPr sz="1200" spc="60" dirty="0">
                <a:solidFill>
                  <a:srgbClr val="050505"/>
                </a:solidFill>
                <a:latin typeface="Times New Roman"/>
                <a:cs typeface="Times New Roman"/>
              </a:rPr>
              <a:t>07</a:t>
            </a:r>
            <a:r>
              <a:rPr sz="1200" spc="10" dirty="0">
                <a:solidFill>
                  <a:srgbClr val="050505"/>
                </a:solidFill>
                <a:latin typeface="Times New Roman"/>
                <a:cs typeface="Times New Roman"/>
              </a:rPr>
              <a:t>.</a:t>
            </a:r>
            <a:r>
              <a:rPr sz="1200" spc="5" dirty="0">
                <a:solidFill>
                  <a:srgbClr val="050505"/>
                </a:solidFill>
                <a:latin typeface="Times New Roman"/>
                <a:cs typeface="Times New Roman"/>
              </a:rPr>
              <a:t>5</a:t>
            </a:r>
            <a:r>
              <a:rPr sz="1200" spc="70" dirty="0">
                <a:solidFill>
                  <a:srgbClr val="050505"/>
                </a:solidFill>
                <a:latin typeface="Times New Roman"/>
                <a:cs typeface="Times New Roman"/>
              </a:rPr>
              <a:t>90</a:t>
            </a:r>
            <a:r>
              <a:rPr sz="1200" spc="20" dirty="0">
                <a:solidFill>
                  <a:srgbClr val="050505"/>
                </a:solidFill>
                <a:latin typeface="Times New Roman"/>
                <a:cs typeface="Times New Roman"/>
              </a:rPr>
              <a:t>.</a:t>
            </a:r>
            <a:r>
              <a:rPr sz="1200" spc="100" dirty="0">
                <a:solidFill>
                  <a:srgbClr val="050505"/>
                </a:solidFill>
                <a:latin typeface="Times New Roman"/>
                <a:cs typeface="Times New Roman"/>
              </a:rPr>
              <a:t>023</a:t>
            </a:r>
            <a:r>
              <a:rPr sz="1200" spc="85" dirty="0">
                <a:solidFill>
                  <a:srgbClr val="050505"/>
                </a:solidFill>
                <a:latin typeface="Times New Roman"/>
                <a:cs typeface="Times New Roman"/>
              </a:rPr>
              <a:t>/000</a:t>
            </a:r>
            <a:r>
              <a:rPr sz="1200" spc="6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00" spc="55" dirty="0">
                <a:solidFill>
                  <a:srgbClr val="050505"/>
                </a:solidFill>
                <a:latin typeface="Times New Roman"/>
                <a:cs typeface="Times New Roman"/>
              </a:rPr>
              <a:t>-42</a:t>
            </a:r>
            <a:r>
              <a:rPr sz="1200" spc="-3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-55" dirty="0">
                <a:solidFill>
                  <a:srgbClr val="2B2B2B"/>
                </a:solidFill>
                <a:latin typeface="Arial"/>
                <a:cs typeface="Arial"/>
              </a:rPr>
              <a:t>est</a:t>
            </a:r>
            <a:r>
              <a:rPr sz="1100" spc="30" dirty="0">
                <a:solidFill>
                  <a:srgbClr val="2B2B2B"/>
                </a:solidFill>
                <a:latin typeface="Arial"/>
                <a:cs typeface="Arial"/>
              </a:rPr>
              <a:t>a</a:t>
            </a:r>
            <a:r>
              <a:rPr sz="1100" spc="-55" dirty="0">
                <a:solidFill>
                  <a:srgbClr val="050505"/>
                </a:solidFill>
                <a:latin typeface="Arial"/>
                <a:cs typeface="Arial"/>
              </a:rPr>
              <a:t>be</a:t>
            </a:r>
            <a:r>
              <a:rPr sz="1100" spc="-70" dirty="0">
                <a:solidFill>
                  <a:srgbClr val="050505"/>
                </a:solidFill>
                <a:latin typeface="Arial"/>
                <a:cs typeface="Arial"/>
              </a:rPr>
              <a:t>l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e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c</a:t>
            </a:r>
            <a:r>
              <a:rPr sz="1100" spc="-55" dirty="0">
                <a:solidFill>
                  <a:srgbClr val="2B2B2B"/>
                </a:solidFill>
                <a:latin typeface="Arial"/>
                <a:cs typeface="Arial"/>
              </a:rPr>
              <a:t>ida</a:t>
            </a:r>
            <a:r>
              <a:rPr sz="1100" spc="2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100" spc="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181818"/>
                </a:solidFill>
                <a:latin typeface="Arial"/>
                <a:cs typeface="Arial"/>
              </a:rPr>
              <a:t>Rua</a:t>
            </a:r>
            <a:r>
              <a:rPr sz="1100" spc="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81818"/>
                </a:solidFill>
                <a:latin typeface="Arial"/>
                <a:cs typeface="Arial"/>
              </a:rPr>
              <a:t>Guajajaras.</a:t>
            </a:r>
            <a:r>
              <a:rPr sz="1100" spc="8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2284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30" dirty="0">
                <a:solidFill>
                  <a:srgbClr val="181818"/>
                </a:solidFill>
                <a:latin typeface="Arial"/>
                <a:cs typeface="Arial"/>
              </a:rPr>
              <a:t>-</a:t>
            </a:r>
            <a:r>
              <a:rPr sz="1100" spc="-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81818"/>
                </a:solidFill>
                <a:latin typeface="Arial"/>
                <a:cs typeface="Arial"/>
              </a:rPr>
              <a:t>Barro</a:t>
            </a:r>
            <a:r>
              <a:rPr sz="11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Preto</a:t>
            </a:r>
            <a:r>
              <a:rPr sz="1100" spc="-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-</a:t>
            </a:r>
            <a:r>
              <a:rPr sz="1100" spc="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81818"/>
                </a:solidFill>
                <a:latin typeface="Arial"/>
                <a:cs typeface="Arial"/>
              </a:rPr>
              <a:t>Belo</a:t>
            </a:r>
            <a:r>
              <a:rPr sz="1100" spc="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Horizonte/MG;</a:t>
            </a:r>
            <a:endParaRPr sz="1100">
              <a:latin typeface="Arial"/>
              <a:cs typeface="Arial"/>
            </a:endParaRPr>
          </a:p>
          <a:p>
            <a:pPr marL="452755" marR="18415" indent="-216535">
              <a:lnSpc>
                <a:spcPts val="1989"/>
              </a:lnSpc>
              <a:spcBef>
                <a:spcPts val="160"/>
              </a:spcBef>
            </a:pPr>
            <a:r>
              <a:rPr sz="1100" spc="50" dirty="0">
                <a:solidFill>
                  <a:srgbClr val="050505"/>
                </a:solidFill>
                <a:latin typeface="Arial"/>
                <a:cs typeface="Arial"/>
              </a:rPr>
              <a:t>3. </a:t>
            </a:r>
            <a:r>
              <a:rPr sz="1100" spc="6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25" dirty="0">
                <a:solidFill>
                  <a:srgbClr val="050505"/>
                </a:solidFill>
                <a:latin typeface="Times New Roman"/>
                <a:cs typeface="Times New Roman"/>
              </a:rPr>
              <a:t>HIDROFIT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25" dirty="0">
                <a:solidFill>
                  <a:srgbClr val="050505"/>
                </a:solidFill>
                <a:latin typeface="Times New Roman"/>
                <a:cs typeface="Times New Roman"/>
              </a:rPr>
              <a:t>EIRELI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5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25" dirty="0">
                <a:solidFill>
                  <a:srgbClr val="050505"/>
                </a:solidFill>
                <a:latin typeface="Times New Roman"/>
                <a:cs typeface="Times New Roman"/>
              </a:rPr>
              <a:t>ME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100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150" spc="1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CNPJ: </a:t>
            </a:r>
            <a:r>
              <a:rPr sz="1150" spc="-1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70" dirty="0">
                <a:solidFill>
                  <a:srgbClr val="050505"/>
                </a:solidFill>
                <a:latin typeface="Times New Roman"/>
                <a:cs typeface="Times New Roman"/>
              </a:rPr>
              <a:t>05</a:t>
            </a:r>
            <a:r>
              <a:rPr sz="1200" spc="20" dirty="0">
                <a:solidFill>
                  <a:srgbClr val="050505"/>
                </a:solidFill>
                <a:latin typeface="Times New Roman"/>
                <a:cs typeface="Times New Roman"/>
              </a:rPr>
              <a:t>.</a:t>
            </a:r>
            <a:r>
              <a:rPr sz="1200" spc="80" dirty="0">
                <a:solidFill>
                  <a:srgbClr val="050505"/>
                </a:solidFill>
                <a:latin typeface="Times New Roman"/>
                <a:cs typeface="Times New Roman"/>
              </a:rPr>
              <a:t>50</a:t>
            </a:r>
            <a:r>
              <a:rPr sz="1200" spc="35" dirty="0">
                <a:solidFill>
                  <a:srgbClr val="050505"/>
                </a:solidFill>
                <a:latin typeface="Times New Roman"/>
                <a:cs typeface="Times New Roman"/>
              </a:rPr>
              <a:t>8</a:t>
            </a:r>
            <a:r>
              <a:rPr sz="1200" spc="-30" dirty="0">
                <a:solidFill>
                  <a:srgbClr val="050505"/>
                </a:solidFill>
                <a:latin typeface="Times New Roman"/>
                <a:cs typeface="Times New Roman"/>
              </a:rPr>
              <a:t>.</a:t>
            </a:r>
            <a:r>
              <a:rPr sz="1200" spc="60" dirty="0">
                <a:solidFill>
                  <a:srgbClr val="050505"/>
                </a:solidFill>
                <a:latin typeface="Times New Roman"/>
                <a:cs typeface="Times New Roman"/>
              </a:rPr>
              <a:t>69</a:t>
            </a:r>
            <a:r>
              <a:rPr sz="1200" spc="120" dirty="0">
                <a:solidFill>
                  <a:srgbClr val="050505"/>
                </a:solidFill>
                <a:latin typeface="Times New Roman"/>
                <a:cs typeface="Times New Roman"/>
              </a:rPr>
              <a:t>7</a:t>
            </a:r>
            <a:r>
              <a:rPr sz="1200" spc="95" dirty="0">
                <a:solidFill>
                  <a:srgbClr val="050505"/>
                </a:solidFill>
                <a:latin typeface="Times New Roman"/>
                <a:cs typeface="Times New Roman"/>
              </a:rPr>
              <a:t>/000</a:t>
            </a:r>
            <a:r>
              <a:rPr sz="1200" spc="5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00" spc="55" dirty="0">
                <a:solidFill>
                  <a:srgbClr val="050505"/>
                </a:solidFill>
                <a:latin typeface="Times New Roman"/>
                <a:cs typeface="Times New Roman"/>
              </a:rPr>
              <a:t>-20</a:t>
            </a:r>
            <a:r>
              <a:rPr sz="1200" spc="10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-55" dirty="0">
                <a:solidFill>
                  <a:srgbClr val="181818"/>
                </a:solidFill>
                <a:latin typeface="Arial"/>
                <a:cs typeface="Arial"/>
              </a:rPr>
              <a:t>estabe</a:t>
            </a:r>
            <a:r>
              <a:rPr sz="1100" spc="10" dirty="0">
                <a:solidFill>
                  <a:srgbClr val="181818"/>
                </a:solidFill>
                <a:latin typeface="Arial"/>
                <a:cs typeface="Arial"/>
              </a:rPr>
              <a:t>l</a:t>
            </a:r>
            <a:r>
              <a:rPr sz="1100" spc="-60" dirty="0">
                <a:solidFill>
                  <a:srgbClr val="181818"/>
                </a:solidFill>
                <a:latin typeface="Arial"/>
                <a:cs typeface="Arial"/>
              </a:rPr>
              <a:t>ecida</a:t>
            </a:r>
            <a:r>
              <a:rPr sz="1100" spc="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181818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050505"/>
                </a:solidFill>
                <a:latin typeface="Arial"/>
                <a:cs typeface="Arial"/>
              </a:rPr>
              <a:t>Rua</a:t>
            </a:r>
            <a:r>
              <a:rPr sz="1100" spc="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81818"/>
                </a:solidFill>
                <a:latin typeface="Arial"/>
                <a:cs typeface="Arial"/>
              </a:rPr>
              <a:t>Funchal,</a:t>
            </a:r>
            <a:r>
              <a:rPr sz="1100" spc="10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81818"/>
                </a:solidFill>
                <a:latin typeface="Times New Roman"/>
                <a:cs typeface="Times New Roman"/>
              </a:rPr>
              <a:t>308</a:t>
            </a:r>
            <a:r>
              <a:rPr sz="1150" spc="7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150" spc="370" dirty="0">
                <a:solidFill>
                  <a:srgbClr val="181818"/>
                </a:solidFill>
                <a:latin typeface="Times New Roman"/>
                <a:cs typeface="Times New Roman"/>
              </a:rPr>
              <a:t>-</a:t>
            </a:r>
            <a:r>
              <a:rPr sz="1150" spc="45" dirty="0">
                <a:solidFill>
                  <a:srgbClr val="181818"/>
                </a:solidFill>
                <a:latin typeface="Times New Roman"/>
                <a:cs typeface="Times New Roman"/>
              </a:rPr>
              <a:t> </a:t>
            </a:r>
            <a:r>
              <a:rPr sz="1100" spc="-60" dirty="0">
                <a:solidFill>
                  <a:srgbClr val="181818"/>
                </a:solidFill>
                <a:latin typeface="Arial"/>
                <a:cs typeface="Arial"/>
              </a:rPr>
              <a:t>Loja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4" dirty="0">
                <a:solidFill>
                  <a:srgbClr val="181818"/>
                </a:solidFill>
                <a:latin typeface="Arial"/>
                <a:cs typeface="Arial"/>
              </a:rPr>
              <a:t>OS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33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00" spc="-9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181818"/>
                </a:solidFill>
                <a:latin typeface="Arial"/>
                <a:cs typeface="Arial"/>
              </a:rPr>
              <a:t>Ouro</a:t>
            </a:r>
            <a:r>
              <a:rPr sz="1100" spc="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818"/>
                </a:solidFill>
                <a:latin typeface="Arial"/>
                <a:cs typeface="Arial"/>
              </a:rPr>
              <a:t>preto </a:t>
            </a:r>
            <a:r>
              <a:rPr sz="1100" spc="330" dirty="0">
                <a:solidFill>
                  <a:srgbClr val="050505"/>
                </a:solidFill>
                <a:latin typeface="Arial"/>
                <a:cs typeface="Arial"/>
              </a:rPr>
              <a:t>-</a:t>
            </a:r>
            <a:r>
              <a:rPr sz="1100" spc="-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050505"/>
                </a:solidFill>
                <a:latin typeface="Arial"/>
                <a:cs typeface="Arial"/>
              </a:rPr>
              <a:t>Belo</a:t>
            </a:r>
            <a:r>
              <a:rPr sz="1100" spc="2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Horizonte/MG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 marL="29845" marR="162560" indent="-13335">
              <a:lnSpc>
                <a:spcPts val="1400"/>
              </a:lnSpc>
              <a:spcBef>
                <a:spcPts val="640"/>
              </a:spcBef>
            </a:pP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Tendo</a:t>
            </a:r>
            <a:r>
              <a:rPr sz="1100" spc="4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2B2B2B"/>
                </a:solidFill>
                <a:latin typeface="Arial"/>
                <a:cs typeface="Arial"/>
              </a:rPr>
              <a:t>estas</a:t>
            </a:r>
            <a:r>
              <a:rPr sz="1100" spc="70" dirty="0">
                <a:solidFill>
                  <a:srgbClr val="2B2B2B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050505"/>
                </a:solidFill>
                <a:latin typeface="Arial"/>
                <a:cs typeface="Arial"/>
              </a:rPr>
              <a:t>apresentado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81818"/>
                </a:solidFill>
                <a:latin typeface="Arial"/>
                <a:cs typeface="Arial"/>
              </a:rPr>
              <a:t>os</a:t>
            </a:r>
            <a:r>
              <a:rPr sz="1100" spc="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seguintes</a:t>
            </a:r>
            <a:r>
              <a:rPr sz="1100" spc="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050505"/>
                </a:solidFill>
                <a:latin typeface="Arial"/>
                <a:cs typeface="Arial"/>
              </a:rPr>
              <a:t>valores,</a:t>
            </a:r>
            <a:r>
              <a:rPr sz="1100" spc="13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conforme</a:t>
            </a:r>
            <a:r>
              <a:rPr sz="1100" spc="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detalhado</a:t>
            </a:r>
            <a:r>
              <a:rPr sz="1100" spc="12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na </a:t>
            </a:r>
            <a:r>
              <a:rPr sz="1100" spc="7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-60" dirty="0">
                <a:solidFill>
                  <a:srgbClr val="050505"/>
                </a:solidFill>
                <a:latin typeface="Times New Roman"/>
                <a:cs typeface="Times New Roman"/>
              </a:rPr>
              <a:t>ATA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4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40" dirty="0">
                <a:solidFill>
                  <a:srgbClr val="050505"/>
                </a:solidFill>
                <a:latin typeface="Times New Roman"/>
                <a:cs typeface="Times New Roman"/>
              </a:rPr>
              <a:t>DE</a:t>
            </a:r>
            <a:r>
              <a:rPr sz="1150" spc="7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0" dirty="0">
                <a:solidFill>
                  <a:srgbClr val="050505"/>
                </a:solidFill>
                <a:latin typeface="Times New Roman"/>
                <a:cs typeface="Times New Roman"/>
              </a:rPr>
              <a:t>JULGAMENTO</a:t>
            </a:r>
            <a:r>
              <a:rPr sz="1150" spc="-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25" dirty="0">
                <a:solidFill>
                  <a:srgbClr val="050505"/>
                </a:solidFill>
                <a:latin typeface="Times New Roman"/>
                <a:cs typeface="Times New Roman"/>
              </a:rPr>
              <a:t>EDITAL</a:t>
            </a:r>
            <a:r>
              <a:rPr sz="115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2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00" spc="114" dirty="0">
                <a:solidFill>
                  <a:srgbClr val="050505"/>
                </a:solidFill>
                <a:latin typeface="Arial"/>
                <a:cs typeface="Arial"/>
              </a:rPr>
              <a:t>Nº</a:t>
            </a:r>
            <a:r>
              <a:rPr sz="1100" spc="-1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50" spc="150" dirty="0">
                <a:solidFill>
                  <a:srgbClr val="050505"/>
                </a:solidFill>
                <a:latin typeface="Times New Roman"/>
                <a:cs typeface="Times New Roman"/>
              </a:rPr>
              <a:t>05/20</a:t>
            </a:r>
            <a:r>
              <a:rPr sz="1150" spc="95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150" spc="180" dirty="0">
                <a:solidFill>
                  <a:srgbClr val="050505"/>
                </a:solidFill>
                <a:latin typeface="Times New Roman"/>
                <a:cs typeface="Times New Roman"/>
              </a:rPr>
              <a:t>6</a:t>
            </a:r>
            <a:r>
              <a:rPr sz="1150" spc="4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5" dirty="0">
                <a:solidFill>
                  <a:srgbClr val="2B2B2B"/>
                </a:solidFill>
                <a:latin typeface="Times New Roman"/>
                <a:cs typeface="Times New Roman"/>
              </a:rPr>
              <a:t>,</a:t>
            </a:r>
            <a:r>
              <a:rPr sz="1150" spc="70" dirty="0">
                <a:solidFill>
                  <a:srgbClr val="2B2B2B"/>
                </a:solidFill>
                <a:latin typeface="Times New Roman"/>
                <a:cs typeface="Times New Roman"/>
              </a:rPr>
              <a:t> 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para</a:t>
            </a:r>
            <a:r>
              <a:rPr sz="1100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o</a:t>
            </a:r>
            <a:r>
              <a:rPr sz="1100" spc="-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fornecimento</a:t>
            </a:r>
            <a:r>
              <a:rPr sz="1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050505"/>
                </a:solidFill>
                <a:latin typeface="Arial"/>
                <a:cs typeface="Arial"/>
              </a:rPr>
              <a:t>dos</a:t>
            </a:r>
            <a:r>
              <a:rPr sz="1100" dirty="0">
                <a:solidFill>
                  <a:srgbClr val="05050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100" spc="60" dirty="0">
                <a:solidFill>
                  <a:srgbClr val="181818"/>
                </a:solidFill>
                <a:latin typeface="Arial"/>
                <a:cs typeface="Arial"/>
              </a:rPr>
              <a:t>t</a:t>
            </a:r>
            <a:r>
              <a:rPr sz="1100" spc="-7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1100" spc="-50" dirty="0">
                <a:solidFill>
                  <a:srgbClr val="181818"/>
                </a:solidFill>
                <a:latin typeface="Arial"/>
                <a:cs typeface="Arial"/>
              </a:rPr>
              <a:t>ns</a:t>
            </a:r>
            <a:r>
              <a:rPr sz="1100" spc="-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818"/>
                </a:solidFill>
                <a:latin typeface="Arial"/>
                <a:cs typeface="Arial"/>
              </a:rPr>
              <a:t>do</a:t>
            </a:r>
            <a:r>
              <a:rPr sz="1100" spc="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70" dirty="0">
                <a:solidFill>
                  <a:srgbClr val="050505"/>
                </a:solidFill>
                <a:latin typeface="Times New Roman"/>
                <a:cs typeface="Times New Roman"/>
              </a:rPr>
              <a:t>EDITAL</a:t>
            </a:r>
            <a:r>
              <a:rPr sz="1150" spc="8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40" dirty="0">
                <a:solidFill>
                  <a:srgbClr val="050505"/>
                </a:solidFill>
                <a:latin typeface="Times New Roman"/>
                <a:cs typeface="Times New Roman"/>
              </a:rPr>
              <a:t>Nº</a:t>
            </a:r>
            <a:r>
              <a:rPr sz="1150" spc="75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105" dirty="0">
                <a:solidFill>
                  <a:srgbClr val="050505"/>
                </a:solidFill>
                <a:latin typeface="Times New Roman"/>
                <a:cs typeface="Times New Roman"/>
              </a:rPr>
              <a:t>0</a:t>
            </a:r>
            <a:r>
              <a:rPr sz="1200" spc="-20" dirty="0">
                <a:solidFill>
                  <a:srgbClr val="050505"/>
                </a:solidFill>
                <a:latin typeface="Times New Roman"/>
                <a:cs typeface="Times New Roman"/>
              </a:rPr>
              <a:t>5</a:t>
            </a:r>
            <a:r>
              <a:rPr sz="1200" spc="85" dirty="0">
                <a:solidFill>
                  <a:srgbClr val="050505"/>
                </a:solidFill>
                <a:latin typeface="Times New Roman"/>
                <a:cs typeface="Times New Roman"/>
              </a:rPr>
              <a:t>/20</a:t>
            </a:r>
            <a:r>
              <a:rPr sz="1200" spc="3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00" spc="145" dirty="0">
                <a:solidFill>
                  <a:srgbClr val="050505"/>
                </a:solidFill>
                <a:latin typeface="Times New Roman"/>
                <a:cs typeface="Times New Roman"/>
              </a:rPr>
              <a:t>6</a:t>
            </a:r>
            <a:r>
              <a:rPr sz="1200" spc="5" dirty="0">
                <a:solidFill>
                  <a:srgbClr val="2B2B2B"/>
                </a:solidFill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  <a:p>
            <a:pPr marL="29845" algn="just">
              <a:lnSpc>
                <a:spcPct val="100000"/>
              </a:lnSpc>
              <a:spcBef>
                <a:spcPts val="755"/>
              </a:spcBef>
            </a:pPr>
            <a:r>
              <a:rPr sz="1150" spc="-45" dirty="0">
                <a:solidFill>
                  <a:srgbClr val="050505"/>
                </a:solidFill>
                <a:latin typeface="Times New Roman"/>
                <a:cs typeface="Times New Roman"/>
              </a:rPr>
              <a:t>FISIODERMA </a:t>
            </a:r>
            <a:r>
              <a:rPr sz="1150" spc="-11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-114" dirty="0">
                <a:solidFill>
                  <a:srgbClr val="050505"/>
                </a:solidFill>
                <a:latin typeface="Times New Roman"/>
                <a:cs typeface="Times New Roman"/>
              </a:rPr>
              <a:t>LTDA</a:t>
            </a:r>
            <a:r>
              <a:rPr sz="1150" spc="7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100" dirty="0">
                <a:solidFill>
                  <a:srgbClr val="050505"/>
                </a:solidFill>
                <a:latin typeface="Times New Roman"/>
                <a:cs typeface="Times New Roman"/>
              </a:rPr>
              <a:t>-</a:t>
            </a:r>
            <a:r>
              <a:rPr sz="1150" spc="-3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150" spc="10" dirty="0">
                <a:solidFill>
                  <a:srgbClr val="050505"/>
                </a:solidFill>
                <a:latin typeface="Times New Roman"/>
                <a:cs typeface="Times New Roman"/>
              </a:rPr>
              <a:t>CNPJ:</a:t>
            </a:r>
            <a:r>
              <a:rPr sz="1150" spc="90" dirty="0">
                <a:solidFill>
                  <a:srgbClr val="050505"/>
                </a:solidFill>
                <a:latin typeface="Times New Roman"/>
                <a:cs typeface="Times New Roman"/>
              </a:rPr>
              <a:t> </a:t>
            </a:r>
            <a:r>
              <a:rPr sz="1200" spc="1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00" spc="70" dirty="0">
                <a:solidFill>
                  <a:srgbClr val="050505"/>
                </a:solidFill>
                <a:latin typeface="Times New Roman"/>
                <a:cs typeface="Times New Roman"/>
              </a:rPr>
              <a:t>0.</a:t>
            </a:r>
            <a:r>
              <a:rPr sz="1200" spc="-15" dirty="0">
                <a:solidFill>
                  <a:srgbClr val="050505"/>
                </a:solidFill>
                <a:latin typeface="Times New Roman"/>
                <a:cs typeface="Times New Roman"/>
              </a:rPr>
              <a:t>3</a:t>
            </a:r>
            <a:r>
              <a:rPr sz="1200" spc="55" dirty="0">
                <a:solidFill>
                  <a:srgbClr val="050505"/>
                </a:solidFill>
                <a:latin typeface="Times New Roman"/>
                <a:cs typeface="Times New Roman"/>
              </a:rPr>
              <a:t>96.7</a:t>
            </a:r>
            <a:r>
              <a:rPr sz="1200" spc="60" dirty="0">
                <a:solidFill>
                  <a:srgbClr val="050505"/>
                </a:solidFill>
                <a:latin typeface="Times New Roman"/>
                <a:cs typeface="Times New Roman"/>
              </a:rPr>
              <a:t>8</a:t>
            </a:r>
            <a:r>
              <a:rPr sz="1200" spc="105" dirty="0">
                <a:solidFill>
                  <a:srgbClr val="050505"/>
                </a:solidFill>
                <a:latin typeface="Times New Roman"/>
                <a:cs typeface="Times New Roman"/>
              </a:rPr>
              <a:t>8/000</a:t>
            </a:r>
            <a:r>
              <a:rPr sz="1200" spc="30" dirty="0">
                <a:solidFill>
                  <a:srgbClr val="050505"/>
                </a:solidFill>
                <a:latin typeface="Times New Roman"/>
                <a:cs typeface="Times New Roman"/>
              </a:rPr>
              <a:t>1</a:t>
            </a:r>
            <a:r>
              <a:rPr sz="1200" spc="55" dirty="0">
                <a:solidFill>
                  <a:srgbClr val="050505"/>
                </a:solidFill>
                <a:latin typeface="Times New Roman"/>
                <a:cs typeface="Times New Roman"/>
              </a:rPr>
              <a:t>-50</a:t>
            </a:r>
            <a:endParaRPr sz="1200">
              <a:latin typeface="Times New Roman"/>
              <a:cs typeface="Times New Roman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797098" y="6513714"/>
          <a:ext cx="6128385" cy="26003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4340"/>
                <a:gridCol w="1028236"/>
                <a:gridCol w="749574"/>
                <a:gridCol w="1345779"/>
                <a:gridCol w="553001"/>
                <a:gridCol w="764697"/>
                <a:gridCol w="708531"/>
                <a:gridCol w="680450"/>
              </a:tblGrid>
              <a:tr h="501392"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320">
                      <a:solidFill>
                        <a:srgbClr val="575757"/>
                      </a:solidFill>
                      <a:prstDash val="solid"/>
                    </a:lnL>
                    <a:lnR w="8640">
                      <a:solidFill>
                        <a:srgbClr val="606060"/>
                      </a:solidFill>
                      <a:prstDash val="solid"/>
                    </a:lnR>
                    <a:lnB w="4320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351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EU</a:t>
                      </a:r>
                      <a:r>
                        <a:rPr sz="800" spc="-6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606060"/>
                      </a:solidFill>
                      <a:prstDash val="solid"/>
                    </a:lnL>
                    <a:lnR w="8640">
                      <a:solidFill>
                        <a:srgbClr val="606060"/>
                      </a:solidFill>
                      <a:prstDash val="solid"/>
                    </a:lnR>
                    <a:lnB w="8640">
                      <a:solidFill>
                        <a:srgbClr val="7C7C7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6540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800" spc="-5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3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606060"/>
                      </a:solidFill>
                      <a:prstDash val="solid"/>
                    </a:lnL>
                    <a:lnR w="8640">
                      <a:solidFill>
                        <a:srgbClr val="606060"/>
                      </a:solidFill>
                      <a:prstDash val="solid"/>
                    </a:lnR>
                    <a:lnB w="8640">
                      <a:solidFill>
                        <a:srgbClr val="7C7C7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0640" marR="29845" algn="ctr">
                        <a:lnSpc>
                          <a:spcPct val="100099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00" spc="-10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DADE DE MED</a:t>
                      </a:r>
                      <a:r>
                        <a:rPr sz="800" spc="-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606060"/>
                      </a:solidFill>
                      <a:prstDash val="solid"/>
                    </a:lnL>
                    <a:lnR w="8640">
                      <a:solidFill>
                        <a:srgbClr val="575757"/>
                      </a:solidFill>
                      <a:prstDash val="solid"/>
                    </a:lnR>
                    <a:lnB w="8640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QUA</a:t>
                      </a:r>
                      <a:r>
                        <a:rPr sz="800" spc="-6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575757"/>
                      </a:solidFill>
                      <a:prstDash val="solid"/>
                    </a:lnL>
                    <a:lnR w="8640">
                      <a:solidFill>
                        <a:srgbClr val="575757"/>
                      </a:solidFill>
                      <a:prstDash val="solid"/>
                    </a:lnR>
                    <a:lnB w="8640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7155" marR="80645" indent="86360">
                        <a:lnSpc>
                          <a:spcPts val="94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VALOR UNITÁR</a:t>
                      </a:r>
                      <a:r>
                        <a:rPr sz="800" spc="-5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575757"/>
                      </a:solidFill>
                      <a:prstDash val="solid"/>
                    </a:lnL>
                    <a:lnR w="8640">
                      <a:solidFill>
                        <a:srgbClr val="606060"/>
                      </a:solidFill>
                      <a:prstDash val="solid"/>
                    </a:lnR>
                    <a:lnB w="8640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4625" marR="167640" indent="-8890">
                        <a:lnSpc>
                          <a:spcPts val="91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VALOR TOTAL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606060"/>
                      </a:solidFill>
                      <a:prstDash val="solid"/>
                    </a:lnL>
                    <a:lnR w="21601">
                      <a:solidFill>
                        <a:srgbClr val="545454"/>
                      </a:solidFill>
                      <a:prstDash val="solid"/>
                    </a:lnR>
                    <a:lnT w="4320">
                      <a:solidFill>
                        <a:srgbClr val="747474"/>
                      </a:solidFill>
                      <a:prstDash val="solid"/>
                    </a:lnT>
                    <a:lnB w="8640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945100"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</a:pPr>
                      <a:r>
                        <a:rPr sz="900" spc="-135" dirty="0">
                          <a:solidFill>
                            <a:srgbClr val="050505"/>
                          </a:solidFill>
                          <a:latin typeface="Courier New"/>
                          <a:cs typeface="Courier New"/>
                        </a:rPr>
                        <a:t>0</a:t>
                      </a:r>
                      <a:r>
                        <a:rPr sz="900" dirty="0">
                          <a:solidFill>
                            <a:srgbClr val="050505"/>
                          </a:solidFill>
                          <a:latin typeface="Courier New"/>
                          <a:cs typeface="Courier New"/>
                        </a:rPr>
                        <a:t>1</a:t>
                      </a:r>
                      <a:endParaRPr sz="9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4320">
                      <a:solidFill>
                        <a:srgbClr val="575757"/>
                      </a:solidFill>
                      <a:prstDash val="solid"/>
                    </a:lnL>
                    <a:lnR w="8640">
                      <a:solidFill>
                        <a:srgbClr val="606060"/>
                      </a:solidFill>
                      <a:prstDash val="solid"/>
                    </a:lnR>
                    <a:lnT w="4320">
                      <a:solidFill>
                        <a:srgbClr val="676767"/>
                      </a:solidFill>
                      <a:prstDash val="solid"/>
                    </a:lnT>
                    <a:lnB w="8640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215" marR="128270" indent="-65405">
                        <a:lnSpc>
                          <a:spcPct val="101899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7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NAMÔMETRO HI</a:t>
                      </a:r>
                      <a:r>
                        <a:rPr sz="800" spc="-6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RÁULICO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606060"/>
                      </a:solidFill>
                      <a:prstDash val="solid"/>
                    </a:lnL>
                    <a:lnR w="8640">
                      <a:solidFill>
                        <a:srgbClr val="606060"/>
                      </a:solidFill>
                      <a:prstDash val="solid"/>
                    </a:lnR>
                    <a:lnT w="8640">
                      <a:solidFill>
                        <a:srgbClr val="7C7C7C"/>
                      </a:solidFill>
                      <a:prstDash val="solid"/>
                    </a:lnT>
                    <a:lnB w="8640">
                      <a:solidFill>
                        <a:srgbClr val="777777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085" marR="17145" indent="-4445" algn="just">
                        <a:lnSpc>
                          <a:spcPct val="96200"/>
                        </a:lnSpc>
                      </a:pPr>
                      <a:r>
                        <a:rPr sz="80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14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254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800" spc="1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es </a:t>
                      </a:r>
                      <a:r>
                        <a:rPr sz="800" spc="-11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7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Medidas </a:t>
                      </a:r>
                      <a:r>
                        <a:rPr sz="800" spc="-10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800" spc="-9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Quilograma </a:t>
                      </a:r>
                      <a:r>
                        <a:rPr sz="800" spc="-3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45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4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ç</a:t>
                      </a:r>
                      <a:r>
                        <a:rPr sz="80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9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7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ound </a:t>
                      </a:r>
                      <a:r>
                        <a:rPr sz="800" spc="5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force.  </a:t>
                      </a:r>
                      <a:r>
                        <a:rPr sz="800" spc="-3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scala  </a:t>
                      </a:r>
                      <a:r>
                        <a:rPr sz="800" spc="-3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1 </a:t>
                      </a:r>
                      <a:r>
                        <a:rPr sz="800" spc="-6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= </a:t>
                      </a:r>
                      <a:r>
                        <a:rPr sz="800" spc="7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Qu</a:t>
                      </a:r>
                      <a:r>
                        <a:rPr sz="800" spc="1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17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ograma  </a:t>
                      </a:r>
                      <a:r>
                        <a:rPr sz="800" spc="-10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3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45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ça (c</a:t>
                      </a:r>
                      <a:r>
                        <a:rPr sz="800" spc="-6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15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7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edição </a:t>
                      </a:r>
                      <a:r>
                        <a:rPr sz="800" spc="-11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máxima</a:t>
                      </a:r>
                      <a:r>
                        <a:rPr sz="800" spc="9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até</a:t>
                      </a:r>
                      <a:r>
                        <a:rPr sz="800" spc="8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800" spc="9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Kg),</a:t>
                      </a:r>
                      <a:r>
                        <a:rPr sz="800" spc="9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scala </a:t>
                      </a:r>
                      <a:r>
                        <a:rPr sz="800" spc="-8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2 </a:t>
                      </a:r>
                      <a:r>
                        <a:rPr sz="800" spc="-9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=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Pound </a:t>
                      </a:r>
                      <a:r>
                        <a:rPr sz="800" spc="-3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force </a:t>
                      </a:r>
                      <a:r>
                        <a:rPr sz="800" spc="2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(com </a:t>
                      </a:r>
                      <a:r>
                        <a:rPr sz="800" spc="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6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ed</a:t>
                      </a:r>
                      <a:r>
                        <a:rPr sz="800" spc="-65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ção 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máxima </a:t>
                      </a:r>
                      <a:r>
                        <a:rPr sz="800" spc="1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até </a:t>
                      </a:r>
                      <a:r>
                        <a:rPr sz="800" spc="-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200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PF);   </a:t>
                      </a:r>
                      <a:r>
                        <a:rPr sz="800" spc="1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Com   </a:t>
                      </a:r>
                      <a:r>
                        <a:rPr sz="800" spc="-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chassi   </a:t>
                      </a:r>
                      <a:r>
                        <a:rPr sz="800" spc="-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800" spc="-8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estrutura   </a:t>
                      </a:r>
                      <a:r>
                        <a:rPr sz="1200" spc="37" baseline="3472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met</a:t>
                      </a:r>
                      <a:r>
                        <a:rPr sz="1200" spc="-37" baseline="3472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á</a:t>
                      </a:r>
                      <a:r>
                        <a:rPr sz="1200" baseline="3472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lica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resistente  </a:t>
                      </a:r>
                      <a:r>
                        <a:rPr sz="800" spc="-8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800" spc="-7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1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-17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dação  </a:t>
                      </a:r>
                      <a:r>
                        <a:rPr sz="800" spc="-6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800" spc="-9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fácil  </a:t>
                      </a:r>
                      <a:r>
                        <a:rPr sz="800" spc="-6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manuseio  </a:t>
                      </a:r>
                      <a:r>
                        <a:rPr sz="800" spc="-8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 formato </a:t>
                      </a:r>
                      <a:r>
                        <a:rPr sz="800" spc="-3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anatôm</a:t>
                      </a:r>
                      <a:r>
                        <a:rPr sz="800" spc="4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30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o. </a:t>
                      </a:r>
                      <a:r>
                        <a:rPr sz="800" spc="-2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Pegador </a:t>
                      </a:r>
                      <a:r>
                        <a:rPr sz="800" spc="-7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00" spc="-5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ajuste </a:t>
                      </a:r>
                      <a:r>
                        <a:rPr sz="800" spc="-2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fác</a:t>
                      </a:r>
                      <a:r>
                        <a:rPr sz="80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il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00" spc="2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spc="3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oosicões.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606060"/>
                      </a:solidFill>
                      <a:prstDash val="solid"/>
                    </a:lnL>
                    <a:lnR w="8640">
                      <a:solidFill>
                        <a:srgbClr val="606060"/>
                      </a:solidFill>
                      <a:prstDash val="solid"/>
                    </a:lnR>
                    <a:lnT w="8640">
                      <a:solidFill>
                        <a:srgbClr val="7C7C7C"/>
                      </a:solidFill>
                      <a:prstDash val="solid"/>
                    </a:lnT>
                    <a:lnB w="8640">
                      <a:solidFill>
                        <a:srgbClr val="77777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</a:pPr>
                      <a:r>
                        <a:rPr sz="800" spc="-8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0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606060"/>
                      </a:solidFill>
                      <a:prstDash val="solid"/>
                    </a:lnL>
                    <a:lnR w="8640">
                      <a:solidFill>
                        <a:srgbClr val="575757"/>
                      </a:solidFill>
                      <a:prstDash val="solid"/>
                    </a:lnR>
                    <a:lnT w="8640">
                      <a:solidFill>
                        <a:srgbClr val="676767"/>
                      </a:solidFill>
                      <a:prstDash val="solid"/>
                    </a:lnT>
                    <a:lnB w="8640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575757"/>
                      </a:solidFill>
                      <a:prstDash val="solid"/>
                    </a:lnL>
                    <a:lnR w="8640">
                      <a:solidFill>
                        <a:srgbClr val="575757"/>
                      </a:solidFill>
                      <a:prstDash val="solid"/>
                    </a:lnR>
                    <a:lnT w="8640">
                      <a:solidFill>
                        <a:srgbClr val="707070"/>
                      </a:solidFill>
                      <a:prstDash val="solid"/>
                    </a:lnT>
                    <a:lnB w="8640">
                      <a:solidFill>
                        <a:srgbClr val="8C8C8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6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.498</a:t>
                      </a:r>
                      <a:r>
                        <a:rPr sz="800" spc="-4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575757"/>
                      </a:solidFill>
                      <a:prstDash val="solid"/>
                    </a:lnL>
                    <a:lnR w="8640">
                      <a:solidFill>
                        <a:srgbClr val="606060"/>
                      </a:solidFill>
                      <a:prstDash val="solid"/>
                    </a:lnR>
                    <a:lnT w="8640">
                      <a:solidFill>
                        <a:srgbClr val="707070"/>
                      </a:solidFill>
                      <a:prstDash val="solid"/>
                    </a:lnT>
                    <a:lnB w="8640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4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1.498</a:t>
                      </a:r>
                      <a:r>
                        <a:rPr sz="800" spc="-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606060"/>
                      </a:solidFill>
                      <a:prstDash val="solid"/>
                    </a:lnL>
                    <a:lnR w="4320">
                      <a:solidFill>
                        <a:srgbClr val="545454"/>
                      </a:solidFill>
                      <a:prstDash val="solid"/>
                    </a:lnR>
                    <a:lnT w="8640">
                      <a:solidFill>
                        <a:srgbClr val="707070"/>
                      </a:solidFill>
                      <a:prstDash val="solid"/>
                    </a:lnT>
                    <a:lnB w="8640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879654">
                <a:tc>
                  <a:txBody>
                    <a:bodyPr/>
                    <a:lstStyle/>
                    <a:p>
                      <a:pPr marL="83820">
                        <a:lnSpc>
                          <a:spcPct val="100000"/>
                        </a:lnSpc>
                      </a:pPr>
                      <a:r>
                        <a:rPr sz="900" dirty="0">
                          <a:solidFill>
                            <a:srgbClr val="050505"/>
                          </a:solidFill>
                          <a:latin typeface="Courier New"/>
                          <a:cs typeface="Courier New"/>
                        </a:rPr>
                        <a:t>12</a:t>
                      </a:r>
                      <a:endParaRPr sz="90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4320">
                      <a:solidFill>
                        <a:srgbClr val="575757"/>
                      </a:solidFill>
                      <a:prstDash val="solid"/>
                    </a:lnL>
                    <a:lnR w="8640">
                      <a:solidFill>
                        <a:srgbClr val="606060"/>
                      </a:solidFill>
                      <a:prstDash val="solid"/>
                    </a:lnR>
                    <a:lnT w="8640">
                      <a:solidFill>
                        <a:srgbClr val="777777"/>
                      </a:solidFill>
                      <a:prstDash val="solid"/>
                    </a:lnT>
                    <a:lnB w="4320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230" marR="54610" indent="3175" algn="ctr">
                        <a:lnSpc>
                          <a:spcPct val="101899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TENS</a:t>
                      </a:r>
                      <a:r>
                        <a:rPr sz="800" spc="3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FES NEURODYN</a:t>
                      </a:r>
                      <a:r>
                        <a:rPr sz="800" spc="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MULT</a:t>
                      </a:r>
                      <a:r>
                        <a:rPr sz="800" spc="-6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CORRENTES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606060"/>
                      </a:solidFill>
                      <a:prstDash val="solid"/>
                    </a:lnL>
                    <a:lnR w="8640">
                      <a:solidFill>
                        <a:srgbClr val="606060"/>
                      </a:solidFill>
                      <a:prstDash val="solid"/>
                    </a:lnR>
                    <a:lnT w="8640">
                      <a:solidFill>
                        <a:srgbClr val="777777"/>
                      </a:solidFill>
                      <a:prstDash val="solid"/>
                    </a:lnT>
                    <a:lnB w="8640">
                      <a:solidFill>
                        <a:srgbClr val="7C7C7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5085" marR="15875" algn="just">
                        <a:lnSpc>
                          <a:spcPct val="100699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5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vo</a:t>
                      </a:r>
                      <a:r>
                        <a:rPr sz="800" spc="2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6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29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27</a:t>
                      </a:r>
                      <a:r>
                        <a:rPr sz="800" spc="1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2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220</a:t>
                      </a:r>
                      <a:r>
                        <a:rPr sz="800" spc="-2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spc="-2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lts</a:t>
                      </a:r>
                      <a:r>
                        <a:rPr sz="800" spc="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900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900" spc="-5" dirty="0">
                          <a:solidFill>
                            <a:srgbClr val="3D3D3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50/60</a:t>
                      </a:r>
                      <a:r>
                        <a:rPr sz="800" spc="8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ertz;</a:t>
                      </a:r>
                      <a:r>
                        <a:rPr sz="800" spc="5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2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8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ais</a:t>
                      </a:r>
                      <a:r>
                        <a:rPr sz="800" spc="-2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saída:   </a:t>
                      </a:r>
                      <a:r>
                        <a:rPr sz="800" spc="9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quatro   </a:t>
                      </a:r>
                      <a:r>
                        <a:rPr sz="800" spc="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canais   </a:t>
                      </a:r>
                      <a:r>
                        <a:rPr sz="1200" spc="82" baseline="3472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40" baseline="3472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ndependentes   </a:t>
                      </a:r>
                      <a:r>
                        <a:rPr sz="1200" spc="112" baseline="3472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89" baseline="3472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00" baseline="3472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amp</a:t>
                      </a:r>
                      <a:r>
                        <a:rPr sz="800" spc="-8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itude;</a:t>
                      </a:r>
                      <a:r>
                        <a:rPr sz="800" spc="10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Dimensõe</a:t>
                      </a:r>
                      <a:r>
                        <a:rPr sz="800" spc="7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800" spc="-85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375</a:t>
                      </a:r>
                      <a:r>
                        <a:rPr sz="800" spc="4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8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spc="-114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spc="3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11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9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25</a:t>
                      </a:r>
                      <a:r>
                        <a:rPr sz="800" spc="4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2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11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4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A) </a:t>
                      </a:r>
                      <a:r>
                        <a:rPr sz="800" spc="2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Cm; </a:t>
                      </a:r>
                      <a:r>
                        <a:rPr sz="800" spc="2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Peso </a:t>
                      </a:r>
                      <a:r>
                        <a:rPr sz="800" spc="-4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aprox</a:t>
                      </a:r>
                      <a:r>
                        <a:rPr sz="800" spc="2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mado, </a:t>
                      </a:r>
                      <a:r>
                        <a:rPr sz="800" spc="-4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00" spc="-6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acessór</a:t>
                      </a:r>
                      <a:r>
                        <a:rPr sz="800" spc="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os: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2,2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quilo</a:t>
                      </a:r>
                      <a:r>
                        <a:rPr sz="800" spc="2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676767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606060"/>
                      </a:solidFill>
                      <a:prstDash val="solid"/>
                    </a:lnL>
                    <a:lnR w="8640">
                      <a:solidFill>
                        <a:srgbClr val="606060"/>
                      </a:solidFill>
                      <a:prstDash val="solid"/>
                    </a:lnR>
                    <a:lnT w="8640">
                      <a:solidFill>
                        <a:srgbClr val="777777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Uni</a:t>
                      </a:r>
                      <a:r>
                        <a:rPr sz="800" spc="-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606060"/>
                      </a:solidFill>
                      <a:prstDash val="solid"/>
                    </a:lnL>
                    <a:lnR w="8640">
                      <a:solidFill>
                        <a:srgbClr val="575757"/>
                      </a:solidFill>
                      <a:prstDash val="solid"/>
                    </a:lnR>
                    <a:lnT w="8640">
                      <a:solidFill>
                        <a:srgbClr val="777777"/>
                      </a:solidFill>
                      <a:prstDash val="solid"/>
                    </a:lnT>
                    <a:lnB w="8640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2384" algn="ctr">
                        <a:lnSpc>
                          <a:spcPct val="100000"/>
                        </a:lnSpc>
                      </a:pPr>
                      <a:r>
                        <a:rPr sz="850" dirty="0">
                          <a:solidFill>
                            <a:srgbClr val="2B2B2B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575757"/>
                      </a:solidFill>
                      <a:prstDash val="solid"/>
                    </a:lnL>
                    <a:lnT w="8640">
                      <a:solidFill>
                        <a:srgbClr val="8C8C8C"/>
                      </a:solidFill>
                      <a:prstDash val="solid"/>
                    </a:lnT>
                    <a:lnB w="8640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96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3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1.708</a:t>
                      </a:r>
                      <a:r>
                        <a:rPr sz="800" spc="-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640">
                      <a:solidFill>
                        <a:srgbClr val="606060"/>
                      </a:solidFill>
                      <a:prstDash val="solid"/>
                    </a:lnR>
                    <a:lnT w="8640">
                      <a:solidFill>
                        <a:srgbClr val="777777"/>
                      </a:solidFill>
                      <a:prstDash val="solid"/>
                    </a:lnT>
                    <a:lnB w="8640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</a:pPr>
                      <a:r>
                        <a:rPr sz="700" spc="-6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7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700" spc="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1.708</a:t>
                      </a:r>
                      <a:r>
                        <a:rPr sz="800" spc="-4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30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640">
                      <a:solidFill>
                        <a:srgbClr val="606060"/>
                      </a:solidFill>
                      <a:prstDash val="solid"/>
                    </a:lnL>
                    <a:lnR w="4320">
                      <a:solidFill>
                        <a:srgbClr val="545454"/>
                      </a:solidFill>
                      <a:prstDash val="solid"/>
                    </a:lnR>
                    <a:lnT w="8640">
                      <a:solidFill>
                        <a:srgbClr val="777777"/>
                      </a:solidFill>
                      <a:prstDash val="solid"/>
                    </a:lnT>
                    <a:lnB w="8640">
                      <a:solidFill>
                        <a:srgbClr val="646464"/>
                      </a:solidFill>
                      <a:prstDash val="solid"/>
                    </a:lnB>
                  </a:tcPr>
                </a:tc>
              </a:tr>
              <a:tr h="269553">
                <a:tc gridSpan="3"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320">
                      <a:solidFill>
                        <a:srgbClr val="575757"/>
                      </a:solidFill>
                      <a:prstDash val="solid"/>
                    </a:lnL>
                    <a:lnT w="4320" cap="flat" cmpd="sng" algn="ctr">
                      <a:solidFill>
                        <a:srgbClr val="5B5B5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320">
                      <a:solidFill>
                        <a:srgbClr val="80808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 marR="33020" algn="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800" spc="2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TOTAL: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320">
                      <a:solidFill>
                        <a:srgbClr val="484848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10209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35" dirty="0">
                          <a:solidFill>
                            <a:srgbClr val="050505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800" spc="-4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800" spc="-13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800" spc="-34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80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320">
                      <a:solidFill>
                        <a:srgbClr val="484848"/>
                      </a:solidFill>
                      <a:prstDash val="solid"/>
                    </a:lnL>
                    <a:lnR w="4320">
                      <a:solidFill>
                        <a:srgbClr val="545454"/>
                      </a:solidFill>
                      <a:prstDash val="solid"/>
                    </a:lnR>
                    <a:lnT w="8640" cap="flat" cmpd="sng" algn="ctr">
                      <a:solidFill>
                        <a:srgbClr val="7474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8105" marR="5080" indent="-66040">
              <a:lnSpc>
                <a:spcPct val="100000"/>
              </a:lnSpc>
            </a:pPr>
            <a:r>
              <a:rPr dirty="0"/>
              <a:t>D</a:t>
            </a:r>
            <a:r>
              <a:rPr spc="-15" dirty="0">
                <a:solidFill>
                  <a:srgbClr val="181818"/>
                </a:solidFill>
              </a:rPr>
              <a:t>i</a:t>
            </a:r>
            <a:r>
              <a:rPr spc="-20" dirty="0"/>
              <a:t>reto</a:t>
            </a:r>
            <a:r>
              <a:rPr spc="75" dirty="0"/>
              <a:t>r</a:t>
            </a:r>
            <a:r>
              <a:rPr spc="-45" dirty="0">
                <a:solidFill>
                  <a:srgbClr val="181818"/>
                </a:solidFill>
              </a:rPr>
              <a:t>i</a:t>
            </a:r>
            <a:r>
              <a:rPr spc="40" dirty="0">
                <a:solidFill>
                  <a:srgbClr val="525252"/>
                </a:solidFill>
              </a:rPr>
              <a:t>a</a:t>
            </a:r>
            <a:r>
              <a:rPr spc="-50" dirty="0">
                <a:solidFill>
                  <a:srgbClr val="525252"/>
                </a:solidFill>
              </a:rPr>
              <a:t> </a:t>
            </a:r>
            <a:r>
              <a:rPr spc="25" dirty="0"/>
              <a:t>de</a:t>
            </a:r>
            <a:r>
              <a:rPr spc="-30" dirty="0"/>
              <a:t> </a:t>
            </a:r>
            <a:r>
              <a:rPr spc="30" dirty="0">
                <a:solidFill>
                  <a:srgbClr val="525252"/>
                </a:solidFill>
              </a:rPr>
              <a:t>A</a:t>
            </a:r>
            <a:r>
              <a:rPr spc="-10" dirty="0">
                <a:solidFill>
                  <a:srgbClr val="2D2D2D"/>
                </a:solidFill>
              </a:rPr>
              <a:t>dmin</a:t>
            </a:r>
            <a:r>
              <a:rPr spc="55" dirty="0">
                <a:solidFill>
                  <a:srgbClr val="2D2D2D"/>
                </a:solidFill>
              </a:rPr>
              <a:t>i</a:t>
            </a:r>
            <a:r>
              <a:rPr spc="-10" dirty="0">
                <a:solidFill>
                  <a:srgbClr val="626262"/>
                </a:solidFill>
              </a:rPr>
              <a:t>s</a:t>
            </a:r>
            <a:r>
              <a:rPr spc="-5" dirty="0"/>
              <a:t>traç</a:t>
            </a:r>
            <a:r>
              <a:rPr spc="5" dirty="0"/>
              <a:t>ã</a:t>
            </a:r>
            <a:r>
              <a:rPr spc="60" dirty="0">
                <a:solidFill>
                  <a:srgbClr val="626262"/>
                </a:solidFill>
              </a:rPr>
              <a:t>o</a:t>
            </a:r>
            <a:r>
              <a:rPr spc="-15" dirty="0">
                <a:solidFill>
                  <a:srgbClr val="626262"/>
                </a:solidFill>
              </a:rPr>
              <a:t> </a:t>
            </a:r>
            <a:r>
              <a:rPr spc="10" dirty="0">
                <a:solidFill>
                  <a:srgbClr val="7C7C7C"/>
                </a:solidFill>
              </a:rPr>
              <a:t>-</a:t>
            </a:r>
            <a:r>
              <a:rPr spc="15" dirty="0">
                <a:solidFill>
                  <a:srgbClr val="7C7C7C"/>
                </a:solidFill>
              </a:rPr>
              <a:t> </a:t>
            </a:r>
            <a:r>
              <a:rPr spc="-20" dirty="0">
                <a:solidFill>
                  <a:srgbClr val="2D2D2D"/>
                </a:solidFill>
              </a:rPr>
              <a:t>Rua</a:t>
            </a:r>
            <a:r>
              <a:rPr spc="25" dirty="0">
                <a:solidFill>
                  <a:srgbClr val="2D2D2D"/>
                </a:solidFill>
              </a:rPr>
              <a:t> </a:t>
            </a:r>
            <a:r>
              <a:rPr spc="10" dirty="0">
                <a:solidFill>
                  <a:srgbClr val="525252"/>
                </a:solidFill>
              </a:rPr>
              <a:t>C</a:t>
            </a:r>
            <a:r>
              <a:rPr spc="-5" dirty="0">
                <a:solidFill>
                  <a:srgbClr val="525252"/>
                </a:solidFill>
              </a:rPr>
              <a:t>o</a:t>
            </a:r>
            <a:r>
              <a:rPr spc="-5" dirty="0">
                <a:solidFill>
                  <a:srgbClr val="2D2D2D"/>
                </a:solidFill>
              </a:rPr>
              <a:t>n</a:t>
            </a:r>
            <a:r>
              <a:rPr spc="20" dirty="0">
                <a:solidFill>
                  <a:srgbClr val="525252"/>
                </a:solidFill>
              </a:rPr>
              <a:t>g</a:t>
            </a:r>
            <a:r>
              <a:rPr spc="5" dirty="0">
                <a:solidFill>
                  <a:srgbClr val="525252"/>
                </a:solidFill>
              </a:rPr>
              <a:t>o</a:t>
            </a:r>
            <a:r>
              <a:rPr spc="-45" dirty="0">
                <a:solidFill>
                  <a:srgbClr val="181818"/>
                </a:solidFill>
              </a:rPr>
              <a:t>n</a:t>
            </a:r>
            <a:r>
              <a:rPr spc="30" dirty="0">
                <a:solidFill>
                  <a:srgbClr val="181818"/>
                </a:solidFill>
              </a:rPr>
              <a:t>h</a:t>
            </a:r>
            <a:r>
              <a:rPr spc="10" dirty="0"/>
              <a:t>a</a:t>
            </a:r>
            <a:r>
              <a:rPr spc="25" dirty="0"/>
              <a:t>s</a:t>
            </a:r>
            <a:r>
              <a:rPr spc="5" dirty="0">
                <a:solidFill>
                  <a:srgbClr val="7C7C7C"/>
                </a:solidFill>
              </a:rPr>
              <a:t>,</a:t>
            </a:r>
            <a:r>
              <a:rPr spc="-45" dirty="0">
                <a:solidFill>
                  <a:srgbClr val="7C7C7C"/>
                </a:solidFill>
              </a:rPr>
              <a:t> </a:t>
            </a:r>
            <a:r>
              <a:rPr sz="1000" i="1" spc="-20" dirty="0">
                <a:solidFill>
                  <a:srgbClr val="2D2D2D"/>
                </a:solidFill>
                <a:latin typeface="Times New Roman"/>
                <a:cs typeface="Times New Roman"/>
              </a:rPr>
              <a:t>4</a:t>
            </a:r>
            <a:r>
              <a:rPr sz="1000" i="1" spc="-90" dirty="0">
                <a:solidFill>
                  <a:srgbClr val="626262"/>
                </a:solidFill>
                <a:latin typeface="Times New Roman"/>
                <a:cs typeface="Times New Roman"/>
              </a:rPr>
              <a:t>5</a:t>
            </a:r>
            <a:r>
              <a:rPr sz="1000" i="1" spc="-30" dirty="0">
                <a:latin typeface="Times New Roman"/>
                <a:cs typeface="Times New Roman"/>
              </a:rPr>
              <a:t>0 </a:t>
            </a:r>
            <a:r>
              <a:rPr sz="1000" spc="20" dirty="0">
                <a:solidFill>
                  <a:srgbClr val="626262"/>
                </a:solidFill>
              </a:rPr>
              <a:t>-</a:t>
            </a:r>
            <a:r>
              <a:rPr sz="1000" spc="-55" dirty="0">
                <a:solidFill>
                  <a:srgbClr val="626262"/>
                </a:solidFill>
              </a:rPr>
              <a:t> </a:t>
            </a:r>
            <a:r>
              <a:rPr spc="-10" dirty="0">
                <a:solidFill>
                  <a:srgbClr val="525252"/>
                </a:solidFill>
              </a:rPr>
              <a:t>CEP. </a:t>
            </a:r>
            <a:r>
              <a:rPr spc="10" dirty="0">
                <a:solidFill>
                  <a:srgbClr val="626262"/>
                </a:solidFill>
              </a:rPr>
              <a:t>30.3</a:t>
            </a:r>
            <a:r>
              <a:rPr spc="-5" dirty="0">
                <a:solidFill>
                  <a:srgbClr val="626262"/>
                </a:solidFill>
              </a:rPr>
              <a:t>3</a:t>
            </a:r>
            <a:r>
              <a:rPr spc="15" dirty="0"/>
              <a:t>0.</a:t>
            </a:r>
            <a:r>
              <a:rPr spc="-140" dirty="0"/>
              <a:t> </a:t>
            </a:r>
            <a:r>
              <a:rPr spc="-110" dirty="0">
                <a:solidFill>
                  <a:srgbClr val="181818"/>
                </a:solidFill>
              </a:rPr>
              <a:t>1</a:t>
            </a:r>
            <a:r>
              <a:rPr dirty="0">
                <a:solidFill>
                  <a:srgbClr val="626262"/>
                </a:solidFill>
              </a:rPr>
              <a:t>00</a:t>
            </a:r>
            <a:r>
              <a:rPr spc="5" dirty="0">
                <a:solidFill>
                  <a:srgbClr val="626262"/>
                </a:solidFill>
              </a:rPr>
              <a:t> </a:t>
            </a:r>
            <a:r>
              <a:rPr spc="55" dirty="0">
                <a:solidFill>
                  <a:srgbClr val="626262"/>
                </a:solidFill>
              </a:rPr>
              <a:t>-</a:t>
            </a:r>
            <a:r>
              <a:rPr spc="-30" dirty="0">
                <a:solidFill>
                  <a:srgbClr val="626262"/>
                </a:solidFill>
              </a:rPr>
              <a:t> </a:t>
            </a:r>
            <a:r>
              <a:rPr spc="-15" dirty="0">
                <a:solidFill>
                  <a:srgbClr val="626262"/>
                </a:solidFill>
              </a:rPr>
              <a:t>F</a:t>
            </a:r>
            <a:r>
              <a:rPr spc="-5" dirty="0">
                <a:solidFill>
                  <a:srgbClr val="626262"/>
                </a:solidFill>
              </a:rPr>
              <a:t>o</a:t>
            </a:r>
            <a:r>
              <a:rPr spc="-10" dirty="0"/>
              <a:t>n</a:t>
            </a:r>
            <a:r>
              <a:rPr spc="5" dirty="0"/>
              <a:t>e</a:t>
            </a:r>
            <a:r>
              <a:rPr spc="20" dirty="0">
                <a:solidFill>
                  <a:srgbClr val="959595"/>
                </a:solidFill>
              </a:rPr>
              <a:t>/</a:t>
            </a:r>
            <a:r>
              <a:rPr spc="-20" dirty="0">
                <a:solidFill>
                  <a:srgbClr val="626262"/>
                </a:solidFill>
              </a:rPr>
              <a:t>F</a:t>
            </a:r>
            <a:r>
              <a:rPr spc="-30" dirty="0"/>
              <a:t>a</a:t>
            </a:r>
            <a:r>
              <a:rPr spc="10" dirty="0">
                <a:solidFill>
                  <a:srgbClr val="626262"/>
                </a:solidFill>
              </a:rPr>
              <a:t>x</a:t>
            </a:r>
            <a:r>
              <a:rPr spc="35" dirty="0">
                <a:solidFill>
                  <a:srgbClr val="626262"/>
                </a:solidFill>
              </a:rPr>
              <a:t> </a:t>
            </a:r>
            <a:r>
              <a:rPr spc="10" dirty="0">
                <a:solidFill>
                  <a:srgbClr val="626262"/>
                </a:solidFill>
              </a:rPr>
              <a:t>(0</a:t>
            </a:r>
            <a:r>
              <a:rPr spc="120" dirty="0">
                <a:solidFill>
                  <a:srgbClr val="626262"/>
                </a:solidFill>
              </a:rPr>
              <a:t>3</a:t>
            </a:r>
            <a:r>
              <a:rPr spc="-145" dirty="0">
                <a:solidFill>
                  <a:srgbClr val="2D2D2D"/>
                </a:solidFill>
              </a:rPr>
              <a:t>1</a:t>
            </a:r>
            <a:r>
              <a:rPr spc="35" dirty="0">
                <a:solidFill>
                  <a:srgbClr val="626262"/>
                </a:solidFill>
              </a:rPr>
              <a:t>)</a:t>
            </a:r>
            <a:r>
              <a:rPr spc="-10" dirty="0">
                <a:solidFill>
                  <a:srgbClr val="626262"/>
                </a:solidFill>
              </a:rPr>
              <a:t> </a:t>
            </a:r>
            <a:r>
              <a:rPr spc="5" dirty="0">
                <a:solidFill>
                  <a:srgbClr val="626262"/>
                </a:solidFill>
              </a:rPr>
              <a:t>322</a:t>
            </a:r>
            <a:r>
              <a:rPr dirty="0">
                <a:solidFill>
                  <a:srgbClr val="626262"/>
                </a:solidFill>
              </a:rPr>
              <a:t>3</a:t>
            </a:r>
            <a:r>
              <a:rPr spc="5" dirty="0"/>
              <a:t>-</a:t>
            </a:r>
            <a:r>
              <a:rPr dirty="0">
                <a:solidFill>
                  <a:srgbClr val="626262"/>
                </a:solidFill>
              </a:rPr>
              <a:t>26</a:t>
            </a:r>
            <a:r>
              <a:rPr spc="-90" dirty="0">
                <a:solidFill>
                  <a:srgbClr val="626262"/>
                </a:solidFill>
              </a:rPr>
              <a:t> </a:t>
            </a:r>
            <a:r>
              <a:rPr spc="-195" dirty="0">
                <a:solidFill>
                  <a:srgbClr val="2D2D2D"/>
                </a:solidFill>
              </a:rPr>
              <a:t>1</a:t>
            </a:r>
            <a:r>
              <a:rPr spc="-35" dirty="0">
                <a:solidFill>
                  <a:srgbClr val="2D2D2D"/>
                </a:solidFill>
              </a:rPr>
              <a:t> </a:t>
            </a:r>
            <a:r>
              <a:rPr spc="-135" dirty="0">
                <a:solidFill>
                  <a:srgbClr val="2D2D2D"/>
                </a:solidFill>
              </a:rPr>
              <a:t>1</a:t>
            </a:r>
            <a:r>
              <a:rPr spc="-70" dirty="0">
                <a:solidFill>
                  <a:srgbClr val="2D2D2D"/>
                </a:solidFill>
              </a:rPr>
              <a:t> </a:t>
            </a:r>
            <a:r>
              <a:rPr spc="-20" dirty="0"/>
              <a:t>Praça</a:t>
            </a:r>
            <a:r>
              <a:rPr spc="50" dirty="0"/>
              <a:t> </a:t>
            </a:r>
            <a:r>
              <a:rPr dirty="0"/>
              <a:t>de</a:t>
            </a:r>
            <a:r>
              <a:rPr spc="45" dirty="0"/>
              <a:t> </a:t>
            </a:r>
            <a:r>
              <a:rPr spc="-10" dirty="0"/>
              <a:t>Esportes</a:t>
            </a:r>
            <a:r>
              <a:rPr spc="60" dirty="0"/>
              <a:t> </a:t>
            </a:r>
            <a:r>
              <a:rPr spc="10" dirty="0">
                <a:solidFill>
                  <a:srgbClr val="2D2D2D"/>
                </a:solidFill>
              </a:rPr>
              <a:t>-</a:t>
            </a:r>
            <a:r>
              <a:rPr spc="15" dirty="0">
                <a:solidFill>
                  <a:srgbClr val="2D2D2D"/>
                </a:solidFill>
              </a:rPr>
              <a:t> </a:t>
            </a:r>
            <a:r>
              <a:rPr spc="-100" dirty="0"/>
              <a:t>R</a:t>
            </a:r>
            <a:r>
              <a:rPr spc="-114" dirty="0"/>
              <a:t> </a:t>
            </a:r>
            <a:r>
              <a:rPr spc="-5" dirty="0">
                <a:solidFill>
                  <a:srgbClr val="181818"/>
                </a:solidFill>
              </a:rPr>
              <a:t>u</a:t>
            </a:r>
            <a:r>
              <a:rPr dirty="0"/>
              <a:t>a</a:t>
            </a:r>
            <a:r>
              <a:rPr spc="-10" dirty="0"/>
              <a:t> </a:t>
            </a:r>
            <a:r>
              <a:rPr spc="-5" dirty="0"/>
              <a:t>Benvinda</a:t>
            </a:r>
            <a:r>
              <a:rPr spc="60" dirty="0"/>
              <a:t> </a:t>
            </a:r>
            <a:r>
              <a:rPr dirty="0">
                <a:solidFill>
                  <a:srgbClr val="2D2D2D"/>
                </a:solidFill>
              </a:rPr>
              <a:t>de</a:t>
            </a:r>
            <a:r>
              <a:rPr spc="15" dirty="0">
                <a:solidFill>
                  <a:srgbClr val="2D2D2D"/>
                </a:solidFill>
              </a:rPr>
              <a:t> </a:t>
            </a:r>
            <a:r>
              <a:rPr spc="15" dirty="0">
                <a:solidFill>
                  <a:srgbClr val="626262"/>
                </a:solidFill>
              </a:rPr>
              <a:t>C</a:t>
            </a:r>
            <a:r>
              <a:rPr spc="-15" dirty="0"/>
              <a:t>arv</a:t>
            </a:r>
            <a:r>
              <a:rPr spc="50" dirty="0"/>
              <a:t>a</a:t>
            </a:r>
            <a:r>
              <a:rPr spc="-25" dirty="0">
                <a:solidFill>
                  <a:srgbClr val="181818"/>
                </a:solidFill>
              </a:rPr>
              <a:t>lh</a:t>
            </a:r>
            <a:r>
              <a:rPr spc="-5" dirty="0">
                <a:solidFill>
                  <a:srgbClr val="525252"/>
                </a:solidFill>
              </a:rPr>
              <a:t>o</a:t>
            </a:r>
            <a:r>
              <a:rPr spc="125" dirty="0">
                <a:solidFill>
                  <a:srgbClr val="7C7C7C"/>
                </a:solidFill>
              </a:rPr>
              <a:t>,</a:t>
            </a:r>
            <a:r>
              <a:rPr spc="-95" dirty="0">
                <a:solidFill>
                  <a:srgbClr val="7C7C7C"/>
                </a:solidFill>
              </a:rPr>
              <a:t> </a:t>
            </a:r>
            <a:r>
              <a:rPr spc="-20" dirty="0">
                <a:solidFill>
                  <a:srgbClr val="626262"/>
                </a:solidFill>
              </a:rPr>
              <a:t>F</a:t>
            </a:r>
            <a:r>
              <a:rPr spc="-15" dirty="0"/>
              <a:t>in</a:t>
            </a:r>
            <a:r>
              <a:rPr spc="10" dirty="0"/>
              <a:t>a</a:t>
            </a:r>
            <a:r>
              <a:rPr spc="-45" dirty="0">
                <a:solidFill>
                  <a:srgbClr val="181818"/>
                </a:solidFill>
              </a:rPr>
              <a:t>l</a:t>
            </a:r>
            <a:r>
              <a:rPr spc="50" dirty="0">
                <a:solidFill>
                  <a:srgbClr val="181818"/>
                </a:solidFill>
              </a:rPr>
              <a:t> </a:t>
            </a:r>
            <a:r>
              <a:rPr spc="10" dirty="0">
                <a:solidFill>
                  <a:srgbClr val="959595"/>
                </a:solidFill>
              </a:rPr>
              <a:t>-</a:t>
            </a:r>
            <a:r>
              <a:rPr spc="-55" dirty="0">
                <a:solidFill>
                  <a:srgbClr val="959595"/>
                </a:solidFill>
              </a:rPr>
              <a:t> </a:t>
            </a:r>
            <a:r>
              <a:rPr spc="5" dirty="0">
                <a:solidFill>
                  <a:srgbClr val="626262"/>
                </a:solidFill>
              </a:rPr>
              <a:t>C</a:t>
            </a:r>
            <a:r>
              <a:rPr spc="40" dirty="0">
                <a:solidFill>
                  <a:srgbClr val="626262"/>
                </a:solidFill>
              </a:rPr>
              <a:t>E</a:t>
            </a:r>
            <a:r>
              <a:rPr spc="-15" dirty="0"/>
              <a:t>P</a:t>
            </a:r>
            <a:r>
              <a:rPr spc="15" dirty="0"/>
              <a:t> </a:t>
            </a:r>
            <a:r>
              <a:rPr spc="5" dirty="0">
                <a:solidFill>
                  <a:srgbClr val="525252"/>
                </a:solidFill>
              </a:rPr>
              <a:t>3</a:t>
            </a:r>
            <a:r>
              <a:rPr spc="50" dirty="0">
                <a:solidFill>
                  <a:srgbClr val="525252"/>
                </a:solidFill>
              </a:rPr>
              <a:t>0</a:t>
            </a:r>
            <a:r>
              <a:rPr spc="-55" dirty="0">
                <a:solidFill>
                  <a:srgbClr val="7C7C7C"/>
                </a:solidFill>
              </a:rPr>
              <a:t>.</a:t>
            </a:r>
            <a:r>
              <a:rPr spc="10" dirty="0">
                <a:solidFill>
                  <a:srgbClr val="525252"/>
                </a:solidFill>
              </a:rPr>
              <a:t>33</a:t>
            </a:r>
            <a:r>
              <a:rPr spc="35" dirty="0">
                <a:solidFill>
                  <a:srgbClr val="525252"/>
                </a:solidFill>
              </a:rPr>
              <a:t>0</a:t>
            </a:r>
            <a:r>
              <a:rPr spc="85" dirty="0">
                <a:solidFill>
                  <a:srgbClr val="7C7C7C"/>
                </a:solidFill>
              </a:rPr>
              <a:t>.</a:t>
            </a:r>
            <a:r>
              <a:rPr spc="-75" dirty="0">
                <a:solidFill>
                  <a:srgbClr val="181818"/>
                </a:solidFill>
              </a:rPr>
              <a:t>1</a:t>
            </a:r>
            <a:r>
              <a:rPr dirty="0"/>
              <a:t>80</a:t>
            </a:r>
            <a:r>
              <a:rPr spc="-20" dirty="0"/>
              <a:t> </a:t>
            </a:r>
            <a:r>
              <a:rPr spc="10" dirty="0">
                <a:solidFill>
                  <a:srgbClr val="181818"/>
                </a:solidFill>
              </a:rPr>
              <a:t>-</a:t>
            </a:r>
            <a:r>
              <a:rPr spc="15" dirty="0">
                <a:solidFill>
                  <a:srgbClr val="181818"/>
                </a:solidFill>
              </a:rPr>
              <a:t> </a:t>
            </a:r>
            <a:r>
              <a:rPr spc="-60" dirty="0"/>
              <a:t>B</a:t>
            </a:r>
            <a:r>
              <a:rPr spc="80" dirty="0">
                <a:solidFill>
                  <a:srgbClr val="626262"/>
                </a:solidFill>
              </a:rPr>
              <a:t>e</a:t>
            </a:r>
            <a:r>
              <a:rPr spc="-50" dirty="0">
                <a:solidFill>
                  <a:srgbClr val="181818"/>
                </a:solidFill>
              </a:rPr>
              <a:t>l</a:t>
            </a:r>
            <a:r>
              <a:rPr spc="20" dirty="0">
                <a:solidFill>
                  <a:srgbClr val="626262"/>
                </a:solidFill>
              </a:rPr>
              <a:t>o</a:t>
            </a:r>
            <a:r>
              <a:rPr spc="25" dirty="0">
                <a:solidFill>
                  <a:srgbClr val="626262"/>
                </a:solidFill>
              </a:rPr>
              <a:t> </a:t>
            </a:r>
            <a:r>
              <a:rPr spc="-35" dirty="0"/>
              <a:t>Hor</a:t>
            </a:r>
            <a:r>
              <a:rPr spc="50" dirty="0"/>
              <a:t>i</a:t>
            </a:r>
            <a:r>
              <a:rPr dirty="0">
                <a:solidFill>
                  <a:srgbClr val="626262"/>
                </a:solidFill>
              </a:rPr>
              <a:t>z</a:t>
            </a:r>
            <a:r>
              <a:rPr spc="30" dirty="0">
                <a:solidFill>
                  <a:srgbClr val="626262"/>
                </a:solidFill>
              </a:rPr>
              <a:t>o</a:t>
            </a:r>
            <a:r>
              <a:rPr spc="-15" dirty="0">
                <a:solidFill>
                  <a:srgbClr val="2D2D2D"/>
                </a:solidFill>
              </a:rPr>
              <a:t>nte</a:t>
            </a:r>
            <a:r>
              <a:rPr spc="10" dirty="0">
                <a:solidFill>
                  <a:srgbClr val="2D2D2D"/>
                </a:solidFill>
              </a:rPr>
              <a:t> </a:t>
            </a:r>
            <a:r>
              <a:rPr spc="385" dirty="0">
                <a:solidFill>
                  <a:srgbClr val="959595"/>
                </a:solidFill>
              </a:rPr>
              <a:t>-</a:t>
            </a:r>
            <a:r>
              <a:rPr spc="-40" dirty="0">
                <a:solidFill>
                  <a:srgbClr val="525252"/>
                </a:solidFill>
              </a:rPr>
              <a:t>MG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786356" y="10020261"/>
            <a:ext cx="1926589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35" dirty="0">
                <a:solidFill>
                  <a:srgbClr val="2D2D2D"/>
                </a:solidFill>
                <a:latin typeface="Times New Roman"/>
                <a:cs typeface="Times New Roman"/>
              </a:rPr>
              <a:t>Ho</a:t>
            </a:r>
            <a:r>
              <a:rPr sz="900" spc="40" dirty="0">
                <a:solidFill>
                  <a:srgbClr val="2D2D2D"/>
                </a:solidFill>
                <a:latin typeface="Times New Roman"/>
                <a:cs typeface="Times New Roman"/>
              </a:rPr>
              <a:t>m</a:t>
            </a:r>
            <a:r>
              <a:rPr sz="900" spc="-5" dirty="0">
                <a:solidFill>
                  <a:srgbClr val="626262"/>
                </a:solidFill>
                <a:latin typeface="Times New Roman"/>
                <a:cs typeface="Times New Roman"/>
              </a:rPr>
              <a:t>e</a:t>
            </a:r>
            <a:r>
              <a:rPr sz="900" spc="30" dirty="0">
                <a:solidFill>
                  <a:srgbClr val="626262"/>
                </a:solidFill>
                <a:latin typeface="Times New Roman"/>
                <a:cs typeface="Times New Roman"/>
              </a:rPr>
              <a:t> </a:t>
            </a:r>
            <a:r>
              <a:rPr sz="900" spc="-20" dirty="0">
                <a:solidFill>
                  <a:srgbClr val="414141"/>
                </a:solidFill>
                <a:latin typeface="Times New Roman"/>
                <a:cs typeface="Times New Roman"/>
              </a:rPr>
              <a:t>P</a:t>
            </a:r>
            <a:r>
              <a:rPr sz="900" dirty="0">
                <a:solidFill>
                  <a:srgbClr val="626262"/>
                </a:solidFill>
                <a:latin typeface="Times New Roman"/>
                <a:cs typeface="Times New Roman"/>
              </a:rPr>
              <a:t>a</a:t>
            </a:r>
            <a:r>
              <a:rPr sz="900" spc="-5" dirty="0">
                <a:solidFill>
                  <a:srgbClr val="626262"/>
                </a:solidFill>
                <a:latin typeface="Times New Roman"/>
                <a:cs typeface="Times New Roman"/>
              </a:rPr>
              <a:t>g</a:t>
            </a:r>
            <a:r>
              <a:rPr sz="900" spc="45" dirty="0">
                <a:solidFill>
                  <a:srgbClr val="7C7C7C"/>
                </a:solidFill>
                <a:latin typeface="Times New Roman"/>
                <a:cs typeface="Times New Roman"/>
              </a:rPr>
              <a:t>e</a:t>
            </a:r>
            <a:r>
              <a:rPr sz="900" spc="5" dirty="0">
                <a:solidFill>
                  <a:srgbClr val="626262"/>
                </a:solidFill>
                <a:latin typeface="Times New Roman"/>
                <a:cs typeface="Times New Roman"/>
              </a:rPr>
              <a:t>:</a:t>
            </a:r>
            <a:r>
              <a:rPr sz="900" spc="-40" dirty="0">
                <a:solidFill>
                  <a:srgbClr val="626262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525252"/>
                </a:solidFill>
                <a:latin typeface="Times New Roman"/>
                <a:cs typeface="Times New Roman"/>
                <a:hlinkClick r:id="rId3"/>
              </a:rPr>
              <a:t>ww</a:t>
            </a:r>
            <a:r>
              <a:rPr sz="900" spc="75" dirty="0">
                <a:solidFill>
                  <a:srgbClr val="525252"/>
                </a:solidFill>
                <a:latin typeface="Times New Roman"/>
                <a:cs typeface="Times New Roman"/>
                <a:hlinkClick r:id="rId3"/>
              </a:rPr>
              <a:t>w</a:t>
            </a:r>
            <a:r>
              <a:rPr sz="900" spc="50" dirty="0">
                <a:solidFill>
                  <a:srgbClr val="7C7C7C"/>
                </a:solidFill>
                <a:latin typeface="Times New Roman"/>
                <a:cs typeface="Times New Roman"/>
                <a:hlinkClick r:id="rId3"/>
              </a:rPr>
              <a:t>.</a:t>
            </a:r>
            <a:r>
              <a:rPr sz="900" spc="-10" dirty="0">
                <a:solidFill>
                  <a:srgbClr val="414141"/>
                </a:solidFill>
                <a:latin typeface="Times New Roman"/>
                <a:cs typeface="Times New Roman"/>
                <a:hlinkClick r:id="rId3"/>
              </a:rPr>
              <a:t>m</a:t>
            </a:r>
            <a:r>
              <a:rPr sz="900" spc="30" dirty="0">
                <a:solidFill>
                  <a:srgbClr val="414141"/>
                </a:solidFill>
                <a:latin typeface="Times New Roman"/>
                <a:cs typeface="Times New Roman"/>
                <a:hlinkClick r:id="rId3"/>
              </a:rPr>
              <a:t>a</a:t>
            </a:r>
            <a:r>
              <a:rPr sz="900" spc="45" dirty="0">
                <a:solidFill>
                  <a:srgbClr val="626262"/>
                </a:solidFill>
                <a:latin typeface="Times New Roman"/>
                <a:cs typeface="Times New Roman"/>
                <a:hlinkClick r:id="rId3"/>
              </a:rPr>
              <a:t>c</a:t>
            </a:r>
            <a:r>
              <a:rPr sz="900" spc="25" dirty="0">
                <a:solidFill>
                  <a:srgbClr val="414141"/>
                </a:solidFill>
                <a:latin typeface="Times New Roman"/>
                <a:cs typeface="Times New Roman"/>
                <a:hlinkClick r:id="rId3"/>
              </a:rPr>
              <a:t>k</a:t>
            </a:r>
            <a:r>
              <a:rPr sz="900" spc="-5" dirty="0">
                <a:solidFill>
                  <a:srgbClr val="626262"/>
                </a:solidFill>
                <a:latin typeface="Times New Roman"/>
                <a:cs typeface="Times New Roman"/>
                <a:hlinkClick r:id="rId3"/>
              </a:rPr>
              <a:t>e</a:t>
            </a:r>
            <a:r>
              <a:rPr sz="900" spc="35" dirty="0">
                <a:solidFill>
                  <a:srgbClr val="626262"/>
                </a:solidFill>
                <a:latin typeface="Times New Roman"/>
                <a:cs typeface="Times New Roman"/>
                <a:hlinkClick r:id="rId3"/>
              </a:rPr>
              <a:t>n</a:t>
            </a:r>
            <a:r>
              <a:rPr sz="900" spc="75" dirty="0">
                <a:solidFill>
                  <a:srgbClr val="7C7C7C"/>
                </a:solidFill>
                <a:latin typeface="Times New Roman"/>
                <a:cs typeface="Times New Roman"/>
                <a:hlinkClick r:id="rId3"/>
              </a:rPr>
              <a:t>z</a:t>
            </a:r>
            <a:r>
              <a:rPr sz="900" dirty="0">
                <a:solidFill>
                  <a:srgbClr val="525252"/>
                </a:solidFill>
                <a:latin typeface="Times New Roman"/>
                <a:cs typeface="Times New Roman"/>
                <a:hlinkClick r:id="rId3"/>
              </a:rPr>
              <a:t>ie</a:t>
            </a:r>
            <a:r>
              <a:rPr sz="900" spc="-5" dirty="0">
                <a:solidFill>
                  <a:srgbClr val="525252"/>
                </a:solidFill>
                <a:latin typeface="Times New Roman"/>
                <a:cs typeface="Times New Roman"/>
                <a:hlinkClick r:id="rId3"/>
              </a:rPr>
              <a:t>b</a:t>
            </a:r>
            <a:r>
              <a:rPr sz="900" spc="55" dirty="0">
                <a:solidFill>
                  <a:srgbClr val="2D2D2D"/>
                </a:solidFill>
                <a:latin typeface="Times New Roman"/>
                <a:cs typeface="Times New Roman"/>
                <a:hlinkClick r:id="rId3"/>
              </a:rPr>
              <a:t>h</a:t>
            </a:r>
            <a:r>
              <a:rPr sz="900" spc="-20" dirty="0">
                <a:solidFill>
                  <a:srgbClr val="7C7C7C"/>
                </a:solidFill>
                <a:latin typeface="Times New Roman"/>
                <a:cs typeface="Times New Roman"/>
                <a:hlinkClick r:id="rId3"/>
              </a:rPr>
              <a:t>.</a:t>
            </a:r>
            <a:r>
              <a:rPr sz="900" spc="25" dirty="0">
                <a:solidFill>
                  <a:srgbClr val="626262"/>
                </a:solidFill>
                <a:latin typeface="Times New Roman"/>
                <a:cs typeface="Times New Roman"/>
                <a:hlinkClick r:id="rId3"/>
              </a:rPr>
              <a:t>c</a:t>
            </a:r>
            <a:r>
              <a:rPr sz="900" spc="45" dirty="0">
                <a:solidFill>
                  <a:srgbClr val="626262"/>
                </a:solidFill>
                <a:latin typeface="Times New Roman"/>
                <a:cs typeface="Times New Roman"/>
                <a:hlinkClick r:id="rId3"/>
              </a:rPr>
              <a:t>o</a:t>
            </a:r>
            <a:r>
              <a:rPr sz="900" spc="-50" dirty="0">
                <a:solidFill>
                  <a:srgbClr val="414141"/>
                </a:solidFill>
                <a:latin typeface="Times New Roman"/>
                <a:cs typeface="Times New Roman"/>
                <a:hlinkClick r:id="rId3"/>
              </a:rPr>
              <a:t>m</a:t>
            </a:r>
            <a:r>
              <a:rPr sz="900" spc="-125" dirty="0">
                <a:solidFill>
                  <a:srgbClr val="414141"/>
                </a:solidFill>
                <a:latin typeface="Times New Roman"/>
                <a:cs typeface="Times New Roman"/>
                <a:hlinkClick r:id="rId3"/>
              </a:rPr>
              <a:t> </a:t>
            </a:r>
            <a:r>
              <a:rPr sz="900" spc="-20" dirty="0">
                <a:solidFill>
                  <a:srgbClr val="7C7C7C"/>
                </a:solidFill>
                <a:latin typeface="Times New Roman"/>
                <a:cs typeface="Times New Roman"/>
              </a:rPr>
              <a:t>.</a:t>
            </a:r>
            <a:r>
              <a:rPr sz="900" spc="-10" dirty="0">
                <a:solidFill>
                  <a:srgbClr val="414141"/>
                </a:solidFill>
                <a:latin typeface="Times New Roman"/>
                <a:cs typeface="Times New Roman"/>
              </a:rPr>
              <a:t>br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45" dirty="0">
                <a:solidFill>
                  <a:srgbClr val="626262"/>
                </a:solidFill>
              </a:rPr>
              <a:t>E</a:t>
            </a:r>
            <a:r>
              <a:rPr spc="55" dirty="0">
                <a:solidFill>
                  <a:srgbClr val="626262"/>
                </a:solidFill>
              </a:rPr>
              <a:t> </a:t>
            </a:r>
            <a:r>
              <a:rPr spc="-60" dirty="0">
                <a:solidFill>
                  <a:srgbClr val="525252"/>
                </a:solidFill>
              </a:rPr>
              <a:t>M</a:t>
            </a:r>
            <a:r>
              <a:rPr spc="10" dirty="0">
                <a:solidFill>
                  <a:srgbClr val="525252"/>
                </a:solidFill>
              </a:rPr>
              <a:t>a</a:t>
            </a:r>
            <a:r>
              <a:rPr spc="-30" dirty="0"/>
              <a:t>i</a:t>
            </a:r>
            <a:r>
              <a:rPr spc="35" dirty="0"/>
              <a:t>l</a:t>
            </a:r>
            <a:r>
              <a:rPr spc="95" dirty="0">
                <a:solidFill>
                  <a:srgbClr val="7C7C7C"/>
                </a:solidFill>
              </a:rPr>
              <a:t>:</a:t>
            </a:r>
            <a:r>
              <a:rPr spc="-125" dirty="0">
                <a:solidFill>
                  <a:srgbClr val="7C7C7C"/>
                </a:solidFill>
              </a:rPr>
              <a:t> </a:t>
            </a:r>
            <a:r>
              <a:rPr spc="30" dirty="0">
                <a:solidFill>
                  <a:srgbClr val="626262"/>
                </a:solidFill>
                <a:hlinkClick r:id="rId4"/>
              </a:rPr>
              <a:t>e</a:t>
            </a:r>
            <a:r>
              <a:rPr dirty="0">
                <a:solidFill>
                  <a:srgbClr val="626262"/>
                </a:solidFill>
                <a:hlinkClick r:id="rId4"/>
              </a:rPr>
              <a:t>s</a:t>
            </a:r>
            <a:r>
              <a:rPr spc="25" dirty="0">
                <a:solidFill>
                  <a:srgbClr val="414141"/>
                </a:solidFill>
                <a:hlinkClick r:id="rId4"/>
              </a:rPr>
              <a:t>p</a:t>
            </a:r>
            <a:r>
              <a:rPr spc="65" dirty="0">
                <a:solidFill>
                  <a:srgbClr val="626262"/>
                </a:solidFill>
                <a:hlinkClick r:id="rId4"/>
              </a:rPr>
              <a:t>o</a:t>
            </a:r>
            <a:r>
              <a:rPr spc="-10" dirty="0">
                <a:solidFill>
                  <a:srgbClr val="414141"/>
                </a:solidFill>
                <a:hlinkClick r:id="rId4"/>
              </a:rPr>
              <a:t>r</a:t>
            </a:r>
            <a:r>
              <a:rPr dirty="0">
                <a:solidFill>
                  <a:srgbClr val="414141"/>
                </a:solidFill>
                <a:hlinkClick r:id="rId4"/>
              </a:rPr>
              <a:t>t</a:t>
            </a:r>
            <a:r>
              <a:rPr spc="30" dirty="0">
                <a:solidFill>
                  <a:srgbClr val="626262"/>
                </a:solidFill>
                <a:hlinkClick r:id="rId4"/>
              </a:rPr>
              <a:t>e</a:t>
            </a:r>
            <a:r>
              <a:rPr dirty="0">
                <a:solidFill>
                  <a:srgbClr val="626262"/>
                </a:solidFill>
                <a:hlinkClick r:id="rId4"/>
              </a:rPr>
              <a:t>s</a:t>
            </a:r>
            <a:r>
              <a:rPr spc="55" dirty="0">
                <a:solidFill>
                  <a:srgbClr val="7C7C7C"/>
                </a:solidFill>
                <a:hlinkClick r:id="rId4"/>
              </a:rPr>
              <a:t>@</a:t>
            </a:r>
            <a:r>
              <a:rPr spc="15" dirty="0">
                <a:hlinkClick r:id="rId4"/>
              </a:rPr>
              <a:t>m</a:t>
            </a:r>
            <a:r>
              <a:rPr spc="25" dirty="0">
                <a:solidFill>
                  <a:srgbClr val="525252"/>
                </a:solidFill>
                <a:hlinkClick r:id="rId4"/>
              </a:rPr>
              <a:t>ack</a:t>
            </a:r>
            <a:r>
              <a:rPr spc="50" dirty="0">
                <a:solidFill>
                  <a:srgbClr val="525252"/>
                </a:solidFill>
                <a:hlinkClick r:id="rId4"/>
              </a:rPr>
              <a:t>e</a:t>
            </a:r>
            <a:r>
              <a:rPr spc="-5" dirty="0">
                <a:hlinkClick r:id="rId4"/>
              </a:rPr>
              <a:t>n</a:t>
            </a:r>
            <a:r>
              <a:rPr spc="75" dirty="0">
                <a:solidFill>
                  <a:srgbClr val="626262"/>
                </a:solidFill>
                <a:hlinkClick r:id="rId4"/>
              </a:rPr>
              <a:t>z</a:t>
            </a:r>
            <a:r>
              <a:rPr spc="-15" dirty="0">
                <a:solidFill>
                  <a:srgbClr val="414141"/>
                </a:solidFill>
                <a:hlinkClick r:id="rId4"/>
              </a:rPr>
              <a:t>i</a:t>
            </a:r>
            <a:r>
              <a:rPr spc="10" dirty="0">
                <a:solidFill>
                  <a:srgbClr val="626262"/>
                </a:solidFill>
                <a:hlinkClick r:id="rId4"/>
              </a:rPr>
              <a:t>e</a:t>
            </a:r>
            <a:r>
              <a:rPr spc="5" dirty="0">
                <a:hlinkClick r:id="rId4"/>
              </a:rPr>
              <a:t>bh</a:t>
            </a:r>
            <a:r>
              <a:rPr spc="25" dirty="0">
                <a:hlinkClick r:id="rId4"/>
              </a:rPr>
              <a:t>.</a:t>
            </a:r>
            <a:r>
              <a:rPr spc="40" dirty="0">
                <a:solidFill>
                  <a:srgbClr val="525252"/>
                </a:solidFill>
                <a:hlinkClick r:id="rId4"/>
              </a:rPr>
              <a:t>c</a:t>
            </a:r>
            <a:r>
              <a:rPr spc="55" dirty="0">
                <a:solidFill>
                  <a:srgbClr val="525252"/>
                </a:solidFill>
                <a:hlinkClick r:id="rId4"/>
              </a:rPr>
              <a:t>o</a:t>
            </a:r>
            <a:r>
              <a:rPr spc="-85" dirty="0">
                <a:hlinkClick r:id="rId4"/>
              </a:rPr>
              <a:t>m</a:t>
            </a:r>
            <a:r>
              <a:rPr spc="-90" dirty="0">
                <a:hlinkClick r:id="rId4"/>
              </a:rPr>
              <a:t> </a:t>
            </a:r>
            <a:r>
              <a:rPr spc="-20" dirty="0">
                <a:solidFill>
                  <a:srgbClr val="7C7C7C"/>
                </a:solidFill>
              </a:rPr>
              <a:t>.</a:t>
            </a:r>
            <a:r>
              <a:rPr spc="30" dirty="0">
                <a:solidFill>
                  <a:srgbClr val="414141"/>
                </a:solidFill>
              </a:rPr>
              <a:t>b</a:t>
            </a:r>
            <a:r>
              <a:rPr spc="-30" dirty="0">
                <a:solidFill>
                  <a:srgbClr val="181818"/>
                </a:solidFill>
              </a:rPr>
              <a:t>r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558183" y="562749"/>
            <a:ext cx="1249680" cy="3416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60"/>
              </a:lnSpc>
            </a:pPr>
            <a:r>
              <a:rPr sz="1150" b="1" spc="-25" dirty="0">
                <a:solidFill>
                  <a:srgbClr val="010101"/>
                </a:solidFill>
                <a:latin typeface="Arial"/>
                <a:cs typeface="Arial"/>
              </a:rPr>
              <a:t>MACKENZIE</a:t>
            </a:r>
            <a:endParaRPr sz="1150">
              <a:latin typeface="Arial"/>
              <a:cs typeface="Arial"/>
            </a:endParaRPr>
          </a:p>
          <a:p>
            <a:pPr marL="12700">
              <a:lnSpc>
                <a:spcPts val="1360"/>
              </a:lnSpc>
            </a:pPr>
            <a:r>
              <a:rPr sz="1150" spc="-20" dirty="0">
                <a:solidFill>
                  <a:srgbClr val="181818"/>
                </a:solidFill>
                <a:latin typeface="Arial"/>
                <a:cs typeface="Arial"/>
              </a:rPr>
              <a:t>ESPORTE</a:t>
            </a:r>
            <a:r>
              <a:rPr sz="1150" spc="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50" spc="-10" dirty="0">
                <a:solidFill>
                  <a:srgbClr val="181818"/>
                </a:solidFill>
                <a:latin typeface="Arial"/>
                <a:cs typeface="Arial"/>
              </a:rPr>
              <a:t>CLUBE</a:t>
            </a:r>
            <a:endParaRPr sz="11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59297" y="438657"/>
            <a:ext cx="1000760" cy="711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715" algn="ctr">
              <a:lnSpc>
                <a:spcPct val="100000"/>
              </a:lnSpc>
            </a:pPr>
            <a:r>
              <a:rPr sz="700" b="1" spc="-30" dirty="0">
                <a:solidFill>
                  <a:srgbClr val="010101"/>
                </a:solidFill>
                <a:latin typeface="Times New Roman"/>
                <a:cs typeface="Times New Roman"/>
              </a:rPr>
              <a:t>FORMAÇÃO  </a:t>
            </a:r>
            <a:r>
              <a:rPr sz="700" b="1" spc="50" dirty="0">
                <a:solidFill>
                  <a:srgbClr val="010101"/>
                </a:solidFill>
                <a:latin typeface="Times New Roman"/>
                <a:cs typeface="Times New Roman"/>
              </a:rPr>
              <a:t>DI</a:t>
            </a:r>
            <a:endParaRPr sz="700">
              <a:latin typeface="Times New Roman"/>
              <a:cs typeface="Times New Roman"/>
            </a:endParaRPr>
          </a:p>
          <a:p>
            <a:pPr marL="27305" algn="ctr">
              <a:lnSpc>
                <a:spcPct val="100000"/>
              </a:lnSpc>
              <a:spcBef>
                <a:spcPts val="130"/>
              </a:spcBef>
            </a:pPr>
            <a:r>
              <a:rPr sz="750" b="1" spc="20" dirty="0">
                <a:solidFill>
                  <a:srgbClr val="010101"/>
                </a:solidFill>
                <a:latin typeface="Times New Roman"/>
                <a:cs typeface="Times New Roman"/>
              </a:rPr>
              <a:t>ATL</a:t>
            </a:r>
            <a:r>
              <a:rPr sz="750" b="1" spc="-40" dirty="0">
                <a:solidFill>
                  <a:srgbClr val="010101"/>
                </a:solidFill>
                <a:latin typeface="Times New Roman"/>
                <a:cs typeface="Times New Roman"/>
              </a:rPr>
              <a:t>n</a:t>
            </a:r>
            <a:r>
              <a:rPr sz="750" b="1" spc="-25" dirty="0">
                <a:solidFill>
                  <a:srgbClr val="010101"/>
                </a:solidFill>
                <a:latin typeface="Times New Roman"/>
                <a:cs typeface="Times New Roman"/>
              </a:rPr>
              <a:t>AS</a:t>
            </a:r>
            <a:endParaRPr sz="7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9163" y="1498923"/>
            <a:ext cx="6344920" cy="411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255">
              <a:lnSpc>
                <a:spcPct val="146900"/>
              </a:lnSpc>
            </a:pPr>
            <a:r>
              <a:rPr sz="1100" b="1" spc="-20" dirty="0">
                <a:solidFill>
                  <a:srgbClr val="010101"/>
                </a:solidFill>
                <a:latin typeface="Arial"/>
                <a:cs typeface="Arial"/>
              </a:rPr>
              <a:t>HAND</a:t>
            </a:r>
            <a:r>
              <a:rPr sz="1100" b="1" spc="-3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150" dirty="0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sz="1100" b="1" spc="-35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b="1" spc="-75" dirty="0">
                <a:solidFill>
                  <a:srgbClr val="010101"/>
                </a:solidFill>
                <a:latin typeface="Arial"/>
                <a:cs typeface="Arial"/>
              </a:rPr>
              <a:t>FE</a:t>
            </a:r>
            <a:r>
              <a:rPr sz="1100" b="1" spc="-6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40" dirty="0">
                <a:solidFill>
                  <a:srgbClr val="010101"/>
                </a:solidFill>
                <a:latin typeface="Arial"/>
                <a:cs typeface="Arial"/>
              </a:rPr>
              <a:t>SUP</a:t>
            </a:r>
            <a:r>
              <a:rPr sz="1100" b="1" spc="-245" dirty="0">
                <a:solidFill>
                  <a:srgbClr val="010101"/>
                </a:solidFill>
                <a:latin typeface="Arial"/>
                <a:cs typeface="Arial"/>
              </a:rPr>
              <a:t>R</a:t>
            </a:r>
            <a:r>
              <a:rPr sz="1100" b="1" spc="60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b="1" spc="-40" dirty="0">
                <a:solidFill>
                  <a:srgbClr val="010101"/>
                </a:solidFill>
                <a:latin typeface="Arial"/>
                <a:cs typeface="Arial"/>
              </a:rPr>
              <a:t>MENTOS</a:t>
            </a:r>
            <a:r>
              <a:rPr sz="1100" b="1" spc="5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45" dirty="0">
                <a:solidFill>
                  <a:srgbClr val="010101"/>
                </a:solidFill>
                <a:latin typeface="Arial"/>
                <a:cs typeface="Arial"/>
              </a:rPr>
              <a:t>MÉD</a:t>
            </a:r>
            <a:r>
              <a:rPr sz="1100" b="1" spc="-60" dirty="0">
                <a:solidFill>
                  <a:srgbClr val="010101"/>
                </a:solidFill>
                <a:latin typeface="Arial"/>
                <a:cs typeface="Arial"/>
              </a:rPr>
              <a:t>ICOS</a:t>
            </a:r>
            <a:r>
              <a:rPr sz="1100" b="1" spc="1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85" dirty="0">
                <a:solidFill>
                  <a:srgbClr val="181818"/>
                </a:solidFill>
                <a:latin typeface="Arial"/>
                <a:cs typeface="Arial"/>
              </a:rPr>
              <a:t>E</a:t>
            </a:r>
            <a:r>
              <a:rPr sz="1100" b="1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b="1" spc="150" dirty="0">
                <a:solidFill>
                  <a:srgbClr val="010101"/>
                </a:solidFill>
                <a:latin typeface="Arial"/>
                <a:cs typeface="Arial"/>
              </a:rPr>
              <a:t>F</a:t>
            </a:r>
            <a:r>
              <a:rPr sz="1100" b="1" spc="-70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b="1" spc="145" dirty="0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sz="1100" b="1" spc="-55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b="1" spc="-25" dirty="0">
                <a:solidFill>
                  <a:srgbClr val="010101"/>
                </a:solidFill>
                <a:latin typeface="Arial"/>
                <a:cs typeface="Arial"/>
              </a:rPr>
              <a:t>OTERÁP</a:t>
            </a:r>
            <a:r>
              <a:rPr sz="1100" b="1" spc="40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b="1" spc="-75" dirty="0">
                <a:solidFill>
                  <a:srgbClr val="010101"/>
                </a:solidFill>
                <a:latin typeface="Arial"/>
                <a:cs typeface="Arial"/>
              </a:rPr>
              <a:t>COS</a:t>
            </a:r>
            <a:r>
              <a:rPr sz="1100" b="1" spc="-1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45" dirty="0">
                <a:solidFill>
                  <a:srgbClr val="010101"/>
                </a:solidFill>
                <a:latin typeface="Arial"/>
                <a:cs typeface="Arial"/>
              </a:rPr>
              <a:t>LTDA</a:t>
            </a:r>
            <a:r>
              <a:rPr sz="1100" b="1" spc="1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95" dirty="0">
                <a:solidFill>
                  <a:srgbClr val="181818"/>
                </a:solidFill>
                <a:latin typeface="Arial"/>
                <a:cs typeface="Arial"/>
              </a:rPr>
              <a:t>-</a:t>
            </a:r>
            <a:r>
              <a:rPr sz="1100" b="1" spc="-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b="1" spc="-10" dirty="0">
                <a:solidFill>
                  <a:srgbClr val="010101"/>
                </a:solidFill>
                <a:latin typeface="Arial"/>
                <a:cs typeface="Arial"/>
              </a:rPr>
              <a:t>ME-</a:t>
            </a:r>
            <a:r>
              <a:rPr sz="1100" b="1" spc="2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40" dirty="0">
                <a:solidFill>
                  <a:srgbClr val="010101"/>
                </a:solidFill>
                <a:latin typeface="Arial"/>
                <a:cs typeface="Arial"/>
              </a:rPr>
              <a:t>CNPJ:</a:t>
            </a:r>
            <a:r>
              <a:rPr sz="1100" b="1" spc="1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60" dirty="0">
                <a:solidFill>
                  <a:srgbClr val="010101"/>
                </a:solidFill>
                <a:latin typeface="Arial"/>
                <a:cs typeface="Arial"/>
              </a:rPr>
              <a:t>07</a:t>
            </a:r>
            <a:r>
              <a:rPr sz="1100" b="1" spc="-10" dirty="0">
                <a:solidFill>
                  <a:srgbClr val="010101"/>
                </a:solidFill>
                <a:latin typeface="Arial"/>
                <a:cs typeface="Arial"/>
              </a:rPr>
              <a:t>.</a:t>
            </a:r>
            <a:r>
              <a:rPr sz="1100" b="1" spc="60" dirty="0">
                <a:solidFill>
                  <a:srgbClr val="010101"/>
                </a:solidFill>
                <a:latin typeface="Arial"/>
                <a:cs typeface="Arial"/>
              </a:rPr>
              <a:t>590</a:t>
            </a:r>
            <a:r>
              <a:rPr sz="1100" b="1" dirty="0">
                <a:solidFill>
                  <a:srgbClr val="010101"/>
                </a:solidFill>
                <a:latin typeface="Arial"/>
                <a:cs typeface="Arial"/>
              </a:rPr>
              <a:t>.</a:t>
            </a:r>
            <a:r>
              <a:rPr sz="1100" b="1" spc="95" dirty="0">
                <a:solidFill>
                  <a:srgbClr val="010101"/>
                </a:solidFill>
                <a:latin typeface="Arial"/>
                <a:cs typeface="Arial"/>
              </a:rPr>
              <a:t>023/000</a:t>
            </a:r>
            <a:r>
              <a:rPr sz="1100" b="1" spc="5" dirty="0">
                <a:solidFill>
                  <a:srgbClr val="010101"/>
                </a:solidFill>
                <a:latin typeface="Arial"/>
                <a:cs typeface="Arial"/>
              </a:rPr>
              <a:t>1</a:t>
            </a:r>
            <a:r>
              <a:rPr sz="1100" b="1" spc="50" dirty="0">
                <a:solidFill>
                  <a:srgbClr val="010101"/>
                </a:solidFill>
                <a:latin typeface="Arial"/>
                <a:cs typeface="Arial"/>
              </a:rPr>
              <a:t>-</a:t>
            </a:r>
            <a:r>
              <a:rPr sz="1100" b="1" spc="4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70" dirty="0">
                <a:solidFill>
                  <a:srgbClr val="010101"/>
                </a:solidFill>
                <a:latin typeface="Arial"/>
                <a:cs typeface="Arial"/>
              </a:rPr>
              <a:t>42</a:t>
            </a:r>
            <a:endParaRPr sz="11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32327" y="4533717"/>
            <a:ext cx="345694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204" dirty="0">
                <a:solidFill>
                  <a:srgbClr val="010101"/>
                </a:solidFill>
                <a:latin typeface="Arial"/>
                <a:cs typeface="Arial"/>
              </a:rPr>
              <a:t>H</a:t>
            </a:r>
            <a:r>
              <a:rPr sz="1100" b="1" spc="-35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b="1" dirty="0">
                <a:solidFill>
                  <a:srgbClr val="010101"/>
                </a:solidFill>
                <a:latin typeface="Arial"/>
                <a:cs typeface="Arial"/>
              </a:rPr>
              <a:t>DROFIT</a:t>
            </a:r>
            <a:r>
              <a:rPr sz="1100" b="1" spc="-1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160" dirty="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sz="1100" b="1" spc="-40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b="1" spc="5" dirty="0">
                <a:solidFill>
                  <a:srgbClr val="010101"/>
                </a:solidFill>
                <a:latin typeface="Arial"/>
                <a:cs typeface="Arial"/>
              </a:rPr>
              <a:t>RELI</a:t>
            </a:r>
            <a:r>
              <a:rPr sz="1100" b="1" spc="-3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10101"/>
                </a:solidFill>
                <a:latin typeface="Arial"/>
                <a:cs typeface="Arial"/>
              </a:rPr>
              <a:t>ME</a:t>
            </a:r>
            <a:r>
              <a:rPr sz="1100" b="1" spc="-6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135" dirty="0">
                <a:solidFill>
                  <a:srgbClr val="181818"/>
                </a:solidFill>
                <a:latin typeface="Arial"/>
                <a:cs typeface="Arial"/>
              </a:rPr>
              <a:t>-</a:t>
            </a:r>
            <a:r>
              <a:rPr sz="1100" b="1" spc="-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1100" b="1" spc="-40" dirty="0">
                <a:solidFill>
                  <a:srgbClr val="010101"/>
                </a:solidFill>
                <a:latin typeface="Arial"/>
                <a:cs typeface="Arial"/>
              </a:rPr>
              <a:t>CNPJ:</a:t>
            </a:r>
            <a:r>
              <a:rPr sz="1100" b="1" spc="1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75" dirty="0">
                <a:solidFill>
                  <a:srgbClr val="010101"/>
                </a:solidFill>
                <a:latin typeface="Arial"/>
                <a:cs typeface="Arial"/>
              </a:rPr>
              <a:t>05</a:t>
            </a:r>
            <a:r>
              <a:rPr sz="1100" b="1" spc="20" dirty="0">
                <a:solidFill>
                  <a:srgbClr val="010101"/>
                </a:solidFill>
                <a:latin typeface="Arial"/>
                <a:cs typeface="Arial"/>
              </a:rPr>
              <a:t>.</a:t>
            </a:r>
            <a:r>
              <a:rPr sz="1100" b="1" spc="35" dirty="0">
                <a:solidFill>
                  <a:srgbClr val="010101"/>
                </a:solidFill>
                <a:latin typeface="Arial"/>
                <a:cs typeface="Arial"/>
              </a:rPr>
              <a:t>508.697</a:t>
            </a:r>
            <a:r>
              <a:rPr sz="1100" b="1" spc="-21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105" dirty="0">
                <a:solidFill>
                  <a:srgbClr val="010101"/>
                </a:solidFill>
                <a:latin typeface="Arial"/>
                <a:cs typeface="Arial"/>
              </a:rPr>
              <a:t>/000</a:t>
            </a:r>
            <a:r>
              <a:rPr sz="1100" b="1" spc="70" dirty="0">
                <a:solidFill>
                  <a:srgbClr val="010101"/>
                </a:solidFill>
                <a:latin typeface="Arial"/>
                <a:cs typeface="Arial"/>
              </a:rPr>
              <a:t>1</a:t>
            </a:r>
            <a:r>
              <a:rPr sz="1100" b="1" spc="75" dirty="0">
                <a:solidFill>
                  <a:srgbClr val="010101"/>
                </a:solidFill>
                <a:latin typeface="Arial"/>
                <a:cs typeface="Arial"/>
              </a:rPr>
              <a:t>-20</a:t>
            </a:r>
            <a:endParaRPr sz="11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68578" y="7971361"/>
            <a:ext cx="5129530" cy="4203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1430" algn="ctr">
              <a:lnSpc>
                <a:spcPct val="100000"/>
              </a:lnSpc>
            </a:pPr>
            <a:r>
              <a:rPr sz="1100" b="1" spc="-70" dirty="0">
                <a:solidFill>
                  <a:srgbClr val="010101"/>
                </a:solidFill>
                <a:latin typeface="Arial"/>
                <a:cs typeface="Arial"/>
              </a:rPr>
              <a:t>VALOR</a:t>
            </a:r>
            <a:r>
              <a:rPr sz="1100" b="1" spc="9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70" dirty="0">
                <a:solidFill>
                  <a:srgbClr val="010101"/>
                </a:solidFill>
                <a:latin typeface="Arial"/>
                <a:cs typeface="Arial"/>
              </a:rPr>
              <a:t>GLOBAL</a:t>
            </a:r>
            <a:r>
              <a:rPr sz="1100" b="1" spc="5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25" dirty="0">
                <a:solidFill>
                  <a:srgbClr val="010101"/>
                </a:solidFill>
                <a:latin typeface="Arial"/>
                <a:cs typeface="Arial"/>
              </a:rPr>
              <a:t>DO</a:t>
            </a:r>
            <a:r>
              <a:rPr sz="1100" b="1" spc="1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75" dirty="0">
                <a:solidFill>
                  <a:srgbClr val="010101"/>
                </a:solidFill>
                <a:latin typeface="Arial"/>
                <a:cs typeface="Arial"/>
              </a:rPr>
              <a:t>PROCESSO:</a:t>
            </a:r>
            <a:r>
              <a:rPr sz="1100" b="1" spc="114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40" dirty="0">
                <a:solidFill>
                  <a:srgbClr val="010101"/>
                </a:solidFill>
                <a:latin typeface="Arial"/>
                <a:cs typeface="Arial"/>
              </a:rPr>
              <a:t>R$</a:t>
            </a:r>
            <a:r>
              <a:rPr sz="1100" b="1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55" dirty="0">
                <a:solidFill>
                  <a:srgbClr val="010101"/>
                </a:solidFill>
                <a:latin typeface="Arial"/>
                <a:cs typeface="Arial"/>
              </a:rPr>
              <a:t>26.</a:t>
            </a:r>
            <a:r>
              <a:rPr sz="1100" b="1" spc="-50" dirty="0">
                <a:solidFill>
                  <a:srgbClr val="010101"/>
                </a:solidFill>
                <a:latin typeface="Arial"/>
                <a:cs typeface="Arial"/>
              </a:rPr>
              <a:t>1</a:t>
            </a:r>
            <a:r>
              <a:rPr sz="1100" b="1" spc="70" dirty="0">
                <a:solidFill>
                  <a:srgbClr val="010101"/>
                </a:solidFill>
                <a:latin typeface="Arial"/>
                <a:cs typeface="Arial"/>
              </a:rPr>
              <a:t>9</a:t>
            </a:r>
            <a:r>
              <a:rPr sz="1100" b="1" spc="10" dirty="0">
                <a:solidFill>
                  <a:srgbClr val="010101"/>
                </a:solidFill>
                <a:latin typeface="Arial"/>
                <a:cs typeface="Arial"/>
              </a:rPr>
              <a:t>6</a:t>
            </a:r>
            <a:r>
              <a:rPr sz="1100" b="1" spc="30" dirty="0">
                <a:solidFill>
                  <a:srgbClr val="010101"/>
                </a:solidFill>
                <a:latin typeface="Arial"/>
                <a:cs typeface="Arial"/>
              </a:rPr>
              <a:t>,</a:t>
            </a:r>
            <a:r>
              <a:rPr sz="1100" b="1" spc="110" dirty="0">
                <a:solidFill>
                  <a:srgbClr val="010101"/>
                </a:solidFill>
                <a:latin typeface="Arial"/>
                <a:cs typeface="Arial"/>
              </a:rPr>
              <a:t>80</a:t>
            </a:r>
            <a:endParaRPr sz="11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685"/>
              </a:spcBef>
            </a:pPr>
            <a:r>
              <a:rPr sz="1100" b="1" spc="90" dirty="0">
                <a:solidFill>
                  <a:srgbClr val="010101"/>
                </a:solidFill>
                <a:latin typeface="Arial"/>
                <a:cs typeface="Arial"/>
              </a:rPr>
              <a:t>(</a:t>
            </a:r>
            <a:r>
              <a:rPr sz="1100" b="1" spc="175" dirty="0">
                <a:solidFill>
                  <a:srgbClr val="010101"/>
                </a:solidFill>
                <a:latin typeface="Arial"/>
                <a:cs typeface="Arial"/>
              </a:rPr>
              <a:t>V</a:t>
            </a:r>
            <a:r>
              <a:rPr sz="1100" b="1" spc="40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b="1" spc="-45" dirty="0">
                <a:solidFill>
                  <a:srgbClr val="010101"/>
                </a:solidFill>
                <a:latin typeface="Arial"/>
                <a:cs typeface="Arial"/>
              </a:rPr>
              <a:t>NTE</a:t>
            </a:r>
            <a:r>
              <a:rPr sz="1100" b="1" spc="-1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85" dirty="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sz="1100" b="1" spc="-3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010101"/>
                </a:solidFill>
                <a:latin typeface="Arial"/>
                <a:cs typeface="Arial"/>
              </a:rPr>
              <a:t>SE</a:t>
            </a:r>
            <a:r>
              <a:rPr sz="1100" b="1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b="1" spc="-45" dirty="0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sz="1100" b="1" spc="-3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270" dirty="0">
                <a:solidFill>
                  <a:srgbClr val="010101"/>
                </a:solidFill>
                <a:latin typeface="Arial"/>
                <a:cs typeface="Arial"/>
              </a:rPr>
              <a:t>M</a:t>
            </a:r>
            <a:r>
              <a:rPr sz="1100" b="1" spc="-55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b="1" spc="20" dirty="0">
                <a:solidFill>
                  <a:srgbClr val="010101"/>
                </a:solidFill>
                <a:latin typeface="Arial"/>
                <a:cs typeface="Arial"/>
              </a:rPr>
              <a:t>L</a:t>
            </a:r>
            <a:r>
              <a:rPr sz="1100" b="1" spc="-11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10101"/>
                </a:solidFill>
                <a:latin typeface="Arial"/>
                <a:cs typeface="Arial"/>
              </a:rPr>
              <a:t>CENTO</a:t>
            </a:r>
            <a:r>
              <a:rPr sz="1100" b="1" spc="8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85" dirty="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sz="1100" b="1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10101"/>
                </a:solidFill>
                <a:latin typeface="Arial"/>
                <a:cs typeface="Arial"/>
              </a:rPr>
              <a:t>NOVENTA</a:t>
            </a:r>
            <a:r>
              <a:rPr sz="1100" b="1" spc="10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85" dirty="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sz="1100" b="1" spc="-3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20" dirty="0">
                <a:solidFill>
                  <a:srgbClr val="010101"/>
                </a:solidFill>
                <a:latin typeface="Arial"/>
                <a:cs typeface="Arial"/>
              </a:rPr>
              <a:t>SE</a:t>
            </a:r>
            <a:r>
              <a:rPr sz="1100" b="1" spc="-40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b="1" spc="-45" dirty="0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sz="1100" b="1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10101"/>
                </a:solidFill>
                <a:latin typeface="Arial"/>
                <a:cs typeface="Arial"/>
              </a:rPr>
              <a:t>REA</a:t>
            </a:r>
            <a:r>
              <a:rPr sz="1100" b="1" spc="-75" dirty="0">
                <a:solidFill>
                  <a:srgbClr val="010101"/>
                </a:solidFill>
                <a:latin typeface="Arial"/>
                <a:cs typeface="Arial"/>
              </a:rPr>
              <a:t>I</a:t>
            </a:r>
            <a:r>
              <a:rPr sz="1100" b="1" spc="-45" dirty="0">
                <a:solidFill>
                  <a:srgbClr val="010101"/>
                </a:solidFill>
                <a:latin typeface="Arial"/>
                <a:cs typeface="Arial"/>
              </a:rPr>
              <a:t>S</a:t>
            </a:r>
            <a:r>
              <a:rPr sz="1100" b="1" spc="3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85" dirty="0">
                <a:solidFill>
                  <a:srgbClr val="010101"/>
                </a:solidFill>
                <a:latin typeface="Arial"/>
                <a:cs typeface="Arial"/>
              </a:rPr>
              <a:t>E</a:t>
            </a:r>
            <a:r>
              <a:rPr sz="1100" b="1" spc="-7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60" dirty="0">
                <a:solidFill>
                  <a:srgbClr val="010101"/>
                </a:solidFill>
                <a:latin typeface="Arial"/>
                <a:cs typeface="Arial"/>
              </a:rPr>
              <a:t>OI</a:t>
            </a:r>
            <a:r>
              <a:rPr sz="1100" b="1" spc="20" dirty="0">
                <a:solidFill>
                  <a:srgbClr val="010101"/>
                </a:solidFill>
                <a:latin typeface="Arial"/>
                <a:cs typeface="Arial"/>
              </a:rPr>
              <a:t>T</a:t>
            </a:r>
            <a:r>
              <a:rPr sz="1100" b="1" spc="-55" dirty="0">
                <a:solidFill>
                  <a:srgbClr val="010101"/>
                </a:solidFill>
                <a:latin typeface="Arial"/>
                <a:cs typeface="Arial"/>
              </a:rPr>
              <a:t>ENTA</a:t>
            </a:r>
            <a:r>
              <a:rPr sz="1100" b="1" spc="2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-55" dirty="0">
                <a:solidFill>
                  <a:srgbClr val="010101"/>
                </a:solidFill>
                <a:latin typeface="Arial"/>
                <a:cs typeface="Arial"/>
              </a:rPr>
              <a:t>CENTAVOS</a:t>
            </a:r>
            <a:r>
              <a:rPr sz="1100" b="1" spc="-25" dirty="0">
                <a:solidFill>
                  <a:srgbClr val="010101"/>
                </a:solidFill>
                <a:latin typeface="Arial"/>
                <a:cs typeface="Arial"/>
              </a:rPr>
              <a:t>)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49857" y="9200950"/>
            <a:ext cx="258826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00" dirty="0">
                <a:solidFill>
                  <a:srgbClr val="2D2D2D"/>
                </a:solidFill>
                <a:latin typeface="Arial"/>
                <a:cs typeface="Arial"/>
              </a:rPr>
              <a:t>Superintendênc</a:t>
            </a:r>
            <a:r>
              <a:rPr sz="1200" spc="8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200" spc="-120" dirty="0">
                <a:solidFill>
                  <a:srgbClr val="2D2D2D"/>
                </a:solidFill>
                <a:latin typeface="Arial"/>
                <a:cs typeface="Arial"/>
              </a:rPr>
              <a:t>a</a:t>
            </a:r>
            <a:r>
              <a:rPr sz="1200" spc="-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2D2D2D"/>
                </a:solidFill>
                <a:latin typeface="Arial"/>
                <a:cs typeface="Arial"/>
              </a:rPr>
              <a:t>da</a:t>
            </a:r>
            <a:r>
              <a:rPr sz="1200" spc="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181818"/>
                </a:solidFill>
                <a:latin typeface="Arial"/>
                <a:cs typeface="Arial"/>
              </a:rPr>
              <a:t>Com</a:t>
            </a:r>
            <a:r>
              <a:rPr sz="1200" spc="-35" dirty="0">
                <a:solidFill>
                  <a:srgbClr val="181818"/>
                </a:solidFill>
                <a:latin typeface="Arial"/>
                <a:cs typeface="Arial"/>
              </a:rPr>
              <a:t>i</a:t>
            </a:r>
            <a:r>
              <a:rPr sz="1200" spc="-125" dirty="0">
                <a:solidFill>
                  <a:srgbClr val="414141"/>
                </a:solidFill>
                <a:latin typeface="Arial"/>
                <a:cs typeface="Arial"/>
              </a:rPr>
              <a:t>ssão</a:t>
            </a:r>
            <a:r>
              <a:rPr sz="1200" spc="3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181818"/>
                </a:solidFill>
                <a:latin typeface="Arial"/>
                <a:cs typeface="Arial"/>
              </a:rPr>
              <a:t>d</a:t>
            </a:r>
            <a:r>
              <a:rPr sz="1200" spc="-75" dirty="0">
                <a:solidFill>
                  <a:srgbClr val="414141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414141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414141"/>
                </a:solidFill>
                <a:latin typeface="Arial"/>
                <a:cs typeface="Arial"/>
              </a:rPr>
              <a:t>Co</a:t>
            </a:r>
            <a:r>
              <a:rPr sz="1200" spc="-150" dirty="0">
                <a:solidFill>
                  <a:srgbClr val="414141"/>
                </a:solidFill>
                <a:latin typeface="Arial"/>
                <a:cs typeface="Arial"/>
              </a:rPr>
              <a:t>m</a:t>
            </a:r>
            <a:r>
              <a:rPr sz="1200" spc="-50" dirty="0">
                <a:solidFill>
                  <a:srgbClr val="181818"/>
                </a:solidFill>
                <a:latin typeface="Arial"/>
                <a:cs typeface="Arial"/>
              </a:rPr>
              <a:t>p</a:t>
            </a:r>
            <a:r>
              <a:rPr sz="1200" spc="-95" dirty="0">
                <a:solidFill>
                  <a:srgbClr val="414141"/>
                </a:solidFill>
                <a:latin typeface="Arial"/>
                <a:cs typeface="Arial"/>
              </a:rPr>
              <a:t>ras</a:t>
            </a:r>
            <a:endParaRPr sz="1200">
              <a:latin typeface="Arial"/>
              <a:cs typeface="Arial"/>
            </a:endParaRP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717428" y="1982999"/>
          <a:ext cx="6224905" cy="22898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0828"/>
                <a:gridCol w="857842"/>
                <a:gridCol w="2310250"/>
                <a:gridCol w="557269"/>
                <a:gridCol w="785441"/>
                <a:gridCol w="715233"/>
                <a:gridCol w="691100"/>
              </a:tblGrid>
              <a:tr h="492371"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484848"/>
                      </a:solidFill>
                      <a:prstDash val="solid"/>
                    </a:lnL>
                    <a:lnR w="8775">
                      <a:solidFill>
                        <a:srgbClr val="545454"/>
                      </a:solidFill>
                      <a:prstDash val="solid"/>
                    </a:lnR>
                    <a:lnT w="8775">
                      <a:solidFill>
                        <a:srgbClr val="676767"/>
                      </a:solidFill>
                      <a:prstDash val="solid"/>
                    </a:lnT>
                    <a:lnB w="8775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EU</a:t>
                      </a:r>
                      <a:r>
                        <a:rPr sz="800" spc="-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45454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676767"/>
                      </a:solidFill>
                      <a:prstDash val="solid"/>
                    </a:lnT>
                    <a:lnB w="8775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88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800" spc="-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10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8775">
                      <a:solidFill>
                        <a:srgbClr val="575757"/>
                      </a:solidFill>
                      <a:prstDash val="solid"/>
                    </a:lnR>
                    <a:lnT w="8775">
                      <a:solidFill>
                        <a:srgbClr val="676767"/>
                      </a:solidFill>
                      <a:prstDash val="solid"/>
                    </a:lnT>
                    <a:lnB w="8775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610" marR="42545" algn="ctr">
                        <a:lnSpc>
                          <a:spcPct val="95500"/>
                        </a:lnSpc>
                      </a:pPr>
                      <a:r>
                        <a:rPr sz="80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00" spc="-4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DADE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 MED</a:t>
                      </a:r>
                      <a:r>
                        <a:rPr sz="800" spc="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75757"/>
                      </a:solidFill>
                      <a:prstDash val="solid"/>
                    </a:lnL>
                    <a:lnR w="8775">
                      <a:solidFill>
                        <a:srgbClr val="545454"/>
                      </a:solidFill>
                      <a:prstDash val="solid"/>
                    </a:lnR>
                    <a:lnT w="8775">
                      <a:solidFill>
                        <a:srgbClr val="676767"/>
                      </a:solidFill>
                      <a:prstDash val="solid"/>
                    </a:lnT>
                    <a:lnB w="8775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QUANT</a:t>
                      </a:r>
                      <a:r>
                        <a:rPr sz="800" spc="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45454"/>
                      </a:solidFill>
                      <a:prstDash val="solid"/>
                    </a:lnL>
                    <a:lnR w="8775">
                      <a:solidFill>
                        <a:srgbClr val="575757"/>
                      </a:solidFill>
                      <a:prstDash val="solid"/>
                    </a:lnR>
                    <a:lnT w="8775">
                      <a:solidFill>
                        <a:srgbClr val="676767"/>
                      </a:solidFill>
                      <a:prstDash val="solid"/>
                    </a:lnT>
                    <a:lnB w="8775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6205" marR="109220" indent="6096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VALOR UN</a:t>
                      </a:r>
                      <a:r>
                        <a:rPr sz="800" spc="-8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TÁR</a:t>
                      </a:r>
                      <a:r>
                        <a:rPr sz="800" spc="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75757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676767"/>
                      </a:solidFill>
                      <a:prstDash val="solid"/>
                    </a:lnT>
                    <a:lnB w="8775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2720" marR="169545" indent="-8890">
                        <a:lnSpc>
                          <a:spcPct val="102800"/>
                        </a:lnSpc>
                      </a:pP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VALOR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21940">
                      <a:solidFill>
                        <a:srgbClr val="575757"/>
                      </a:solidFill>
                      <a:prstDash val="solid"/>
                    </a:lnR>
                    <a:lnT w="8775">
                      <a:solidFill>
                        <a:srgbClr val="676767"/>
                      </a:solidFill>
                      <a:prstDash val="solid"/>
                    </a:lnT>
                    <a:lnB w="8775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1568872"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</a:pPr>
                      <a:r>
                        <a:rPr sz="800" spc="-16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484848"/>
                      </a:solidFill>
                      <a:prstDash val="solid"/>
                    </a:lnL>
                    <a:lnR w="8775">
                      <a:solidFill>
                        <a:srgbClr val="545454"/>
                      </a:solidFill>
                      <a:prstDash val="solid"/>
                    </a:lnR>
                    <a:lnT w="8775">
                      <a:solidFill>
                        <a:srgbClr val="747474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7020" marR="99695" indent="-171450">
                        <a:lnSpc>
                          <a:spcPts val="919"/>
                        </a:lnSpc>
                      </a:pPr>
                      <a:r>
                        <a:rPr sz="80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MÁQU</a:t>
                      </a:r>
                      <a:r>
                        <a:rPr sz="800" spc="-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NA</a:t>
                      </a:r>
                      <a:r>
                        <a:rPr sz="800" spc="-2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 GELO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45454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747474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370" marR="5715" algn="just">
                        <a:lnSpc>
                          <a:spcPct val="91800"/>
                        </a:lnSpc>
                      </a:pPr>
                      <a:r>
                        <a:rPr sz="1200" baseline="3472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Externamente   </a:t>
                      </a:r>
                      <a:r>
                        <a:rPr sz="1200" spc="-112" baseline="3472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em   </a:t>
                      </a:r>
                      <a:r>
                        <a:rPr sz="1200" spc="-82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aço   </a:t>
                      </a:r>
                      <a:r>
                        <a:rPr sz="800" spc="-5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inoxidável   </a:t>
                      </a:r>
                      <a:r>
                        <a:rPr sz="1200" spc="-135" baseline="3472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AI</a:t>
                      </a:r>
                      <a:r>
                        <a:rPr sz="800" spc="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  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800" spc="1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14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nte</a:t>
                      </a:r>
                      <a:r>
                        <a:rPr sz="800" spc="-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ramente</a:t>
                      </a:r>
                      <a:r>
                        <a:rPr sz="800" spc="10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800" spc="5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chapa </a:t>
                      </a:r>
                      <a:r>
                        <a:rPr sz="800" spc="-1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ABS</a:t>
                      </a:r>
                      <a:r>
                        <a:rPr sz="800" spc="10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alto </a:t>
                      </a:r>
                      <a:r>
                        <a:rPr sz="800" spc="-9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mpact</a:t>
                      </a:r>
                      <a:r>
                        <a:rPr sz="800" spc="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1200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depós</a:t>
                      </a:r>
                      <a:r>
                        <a:rPr sz="1200" spc="60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to   </a:t>
                      </a:r>
                      <a:r>
                        <a:rPr sz="1200" spc="-142" baseline="3472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incorporado   </a:t>
                      </a:r>
                      <a:r>
                        <a:rPr sz="800" spc="-7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800" spc="7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com   </a:t>
                      </a:r>
                      <a:r>
                        <a:rPr sz="800" spc="-11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capacidade   </a:t>
                      </a:r>
                      <a:r>
                        <a:rPr sz="1200" spc="-120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 armazenamento  </a:t>
                      </a:r>
                      <a:r>
                        <a:rPr sz="800" spc="-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para  </a:t>
                      </a:r>
                      <a:r>
                        <a:rPr sz="800" spc="-6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50  </a:t>
                      </a:r>
                      <a:r>
                        <a:rPr sz="800" spc="-1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Kg </a:t>
                      </a:r>
                      <a:r>
                        <a:rPr sz="800" spc="4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aprox</a:t>
                      </a:r>
                      <a:r>
                        <a:rPr sz="800" spc="-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madamente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39370" marR="13335" algn="just">
                        <a:lnSpc>
                          <a:spcPct val="92900"/>
                        </a:lnSpc>
                        <a:spcBef>
                          <a:spcPts val="60"/>
                        </a:spcBef>
                      </a:pP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2.250 </a:t>
                      </a:r>
                      <a:r>
                        <a:rPr sz="800" spc="-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8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bos </a:t>
                      </a:r>
                      <a:r>
                        <a:rPr sz="800" spc="-5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4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ge</a:t>
                      </a:r>
                      <a:r>
                        <a:rPr sz="800" spc="-6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6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800" spc="-9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9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SOLAM</a:t>
                      </a:r>
                      <a:r>
                        <a:rPr sz="800" spc="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5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TÉRMICO em </a:t>
                      </a:r>
                      <a:r>
                        <a:rPr sz="800" spc="-6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espuma </a:t>
                      </a:r>
                      <a:r>
                        <a:rPr sz="800" spc="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rí</a:t>
                      </a:r>
                      <a:r>
                        <a:rPr sz="800" spc="2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800" spc="-7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da </a:t>
                      </a:r>
                      <a:r>
                        <a:rPr sz="800" spc="-4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poliuretan</a:t>
                      </a:r>
                      <a:r>
                        <a:rPr sz="800" spc="8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4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-12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-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TEMA </a:t>
                      </a:r>
                      <a:r>
                        <a:rPr sz="800" spc="5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REFRIGERAÇAO</a:t>
                      </a:r>
                      <a:r>
                        <a:rPr sz="800" spc="6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dois</a:t>
                      </a:r>
                      <a:r>
                        <a:rPr sz="800" spc="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compressores</a:t>
                      </a:r>
                      <a:r>
                        <a:rPr sz="800" spc="-1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220</a:t>
                      </a:r>
                      <a:r>
                        <a:rPr sz="800" spc="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7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60 </a:t>
                      </a:r>
                      <a:r>
                        <a:rPr sz="1275" baseline="3267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1275" spc="15" baseline="3267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1275" baseline="3267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1275" spc="104" baseline="3267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Baixo  </a:t>
                      </a:r>
                      <a:r>
                        <a:rPr sz="1200" spc="-52" baseline="3472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consumo  </a:t>
                      </a:r>
                      <a:r>
                        <a:rPr sz="800" spc="-5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  </a:t>
                      </a:r>
                      <a:r>
                        <a:rPr sz="800" spc="-5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energ</a:t>
                      </a:r>
                      <a:r>
                        <a:rPr sz="1200" spc="-75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spc="15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00" baseline="3472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1200" spc="150" baseline="3472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Condensador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cobr</a:t>
                      </a:r>
                      <a:r>
                        <a:rPr sz="800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alu</a:t>
                      </a:r>
                      <a:r>
                        <a:rPr sz="800" spc="2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-14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nio</a:t>
                      </a:r>
                      <a:r>
                        <a:rPr sz="800" spc="-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2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10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800" spc="-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800" spc="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52</a:t>
                      </a:r>
                      <a:r>
                        <a:rPr sz="800" spc="1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7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resfr</a:t>
                      </a:r>
                      <a:r>
                        <a:rPr sz="800" spc="-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ado</a:t>
                      </a:r>
                      <a:r>
                        <a:rPr sz="800" spc="-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2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forçad</a:t>
                      </a:r>
                      <a:r>
                        <a:rPr sz="800" spc="8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com</a:t>
                      </a:r>
                      <a:r>
                        <a:rPr sz="800" spc="10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do</a:t>
                      </a:r>
                      <a:r>
                        <a:rPr sz="800" spc="-6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10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motores </a:t>
                      </a:r>
                      <a:r>
                        <a:rPr sz="800" spc="-7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exaustores </a:t>
                      </a:r>
                      <a:r>
                        <a:rPr sz="800" spc="-8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7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9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26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25 </a:t>
                      </a:r>
                      <a:r>
                        <a:rPr sz="800" spc="-6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sz="800" spc="-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3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hé</a:t>
                      </a:r>
                      <a:r>
                        <a:rPr sz="800" spc="-1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-26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ce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8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700" spc="-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700" spc="-1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7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. </a:t>
                      </a:r>
                      <a:r>
                        <a:rPr sz="700" spc="1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Evap</a:t>
                      </a:r>
                      <a:r>
                        <a:rPr sz="800" spc="-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ador </a:t>
                      </a:r>
                      <a:r>
                        <a:rPr sz="800" spc="-5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800" spc="-9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tubo </a:t>
                      </a:r>
                      <a:r>
                        <a:rPr sz="800" spc="-3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4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800" spc="3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spc="-3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6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niquelado com </a:t>
                      </a:r>
                      <a:r>
                        <a:rPr sz="800" spc="-4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80</a:t>
                      </a:r>
                      <a:r>
                        <a:rPr sz="800" spc="7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dedais </a:t>
                      </a:r>
                      <a:r>
                        <a:rPr sz="800" spc="-4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800" spc="-8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formação </a:t>
                      </a:r>
                      <a:r>
                        <a:rPr sz="800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8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ge</a:t>
                      </a:r>
                      <a:r>
                        <a:rPr sz="800" spc="-3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3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altura </a:t>
                      </a:r>
                      <a:r>
                        <a:rPr sz="800" spc="-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 111</a:t>
                      </a:r>
                      <a:r>
                        <a:rPr sz="800" spc="-4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spc="5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17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argura</a:t>
                      </a:r>
                      <a:r>
                        <a:rPr sz="800" spc="3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89</a:t>
                      </a:r>
                      <a:r>
                        <a:rPr sz="800" spc="-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7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profundidade</a:t>
                      </a:r>
                      <a:r>
                        <a:rPr sz="800" spc="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8775">
                      <a:solidFill>
                        <a:srgbClr val="575757"/>
                      </a:solidFill>
                      <a:prstDash val="solid"/>
                    </a:lnR>
                    <a:lnT w="8775">
                      <a:solidFill>
                        <a:srgbClr val="747474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8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26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spc="-4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75757"/>
                      </a:solidFill>
                      <a:prstDash val="solid"/>
                    </a:lnL>
                    <a:lnT w="8775">
                      <a:solidFill>
                        <a:srgbClr val="747474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02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775">
                      <a:solidFill>
                        <a:srgbClr val="545454"/>
                      </a:solidFill>
                      <a:prstDash val="solid"/>
                    </a:lnR>
                    <a:lnT w="8775">
                      <a:solidFill>
                        <a:srgbClr val="747474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95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3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spc="-15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69</a:t>
                      </a:r>
                      <a:r>
                        <a:rPr sz="800" spc="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9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45454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707070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6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5.69</a:t>
                      </a:r>
                      <a:r>
                        <a:rPr sz="800" spc="-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15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4387">
                      <a:solidFill>
                        <a:srgbClr val="575757"/>
                      </a:solidFill>
                      <a:prstDash val="solid"/>
                    </a:lnR>
                    <a:lnT w="8775">
                      <a:solidFill>
                        <a:srgbClr val="707070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</a:tr>
              <a:tr h="219329">
                <a:tc gridSpan="5">
                  <a:txBody>
                    <a:bodyPr/>
                    <a:lstStyle/>
                    <a:p>
                      <a:pPr marR="7620" algn="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800" spc="9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TOTA</a:t>
                      </a:r>
                      <a:r>
                        <a:rPr sz="800" spc="6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484848"/>
                      </a:solidFill>
                      <a:prstDash val="solid"/>
                    </a:lnL>
                    <a:lnR w="8775">
                      <a:solidFill>
                        <a:srgbClr val="545454"/>
                      </a:solidFill>
                      <a:prstDash val="solid"/>
                    </a:lnR>
                    <a:lnT w="8775">
                      <a:solidFill>
                        <a:srgbClr val="646464"/>
                      </a:solidFill>
                      <a:prstDash val="solid"/>
                    </a:lnT>
                    <a:lnB w="8775">
                      <a:solidFill>
                        <a:srgbClr val="67676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4069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RS</a:t>
                      </a:r>
                      <a:r>
                        <a:rPr sz="800" spc="-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5</a:t>
                      </a:r>
                      <a:r>
                        <a:rPr sz="800" spc="-21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69</a:t>
                      </a:r>
                      <a:r>
                        <a:rPr sz="800" spc="3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15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45454"/>
                      </a:solidFill>
                      <a:prstDash val="solid"/>
                    </a:lnL>
                    <a:lnR w="4387">
                      <a:solidFill>
                        <a:srgbClr val="575757"/>
                      </a:solidFill>
                      <a:prstDash val="solid"/>
                    </a:lnR>
                    <a:lnT w="8775">
                      <a:solidFill>
                        <a:srgbClr val="646464"/>
                      </a:solidFill>
                      <a:prstDash val="solid"/>
                    </a:lnT>
                    <a:lnB w="8775">
                      <a:solidFill>
                        <a:srgbClr val="67676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699876" y="4746947"/>
          <a:ext cx="6255385" cy="29724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7155"/>
                <a:gridCol w="954377"/>
                <a:gridCol w="2215911"/>
                <a:gridCol w="561656"/>
                <a:gridCol w="776665"/>
                <a:gridCol w="715233"/>
                <a:gridCol w="717429"/>
              </a:tblGrid>
              <a:tr h="512513"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387">
                      <a:solidFill>
                        <a:srgbClr val="000000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4387">
                      <a:solidFill>
                        <a:srgbClr val="000000"/>
                      </a:solidFill>
                      <a:prstDash val="solid"/>
                    </a:lnT>
                    <a:lnB w="8775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303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EU</a:t>
                      </a:r>
                      <a:r>
                        <a:rPr sz="800" spc="-3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PAMENTO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4387">
                      <a:solidFill>
                        <a:srgbClr val="000000"/>
                      </a:solidFill>
                      <a:prstDash val="solid"/>
                    </a:lnT>
                    <a:lnB w="8775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0802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800" spc="-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-7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8775">
                      <a:solidFill>
                        <a:srgbClr val="606060"/>
                      </a:solidFill>
                      <a:prstDash val="solid"/>
                    </a:lnR>
                    <a:lnT w="4387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54610" marR="46990" algn="ctr">
                        <a:lnSpc>
                          <a:spcPct val="973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800" spc="-4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DADE DE MED</a:t>
                      </a:r>
                      <a:r>
                        <a:rPr sz="800" spc="-2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606060"/>
                      </a:solidFill>
                      <a:prstDash val="solid"/>
                    </a:lnL>
                    <a:lnR w="8775">
                      <a:solidFill>
                        <a:srgbClr val="606060"/>
                      </a:solidFill>
                      <a:prstDash val="solid"/>
                    </a:lnR>
                    <a:lnT w="4387">
                      <a:solidFill>
                        <a:srgbClr val="000000"/>
                      </a:solidFill>
                      <a:prstDash val="solid"/>
                    </a:lnT>
                    <a:lnB w="8775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61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QUANT</a:t>
                      </a:r>
                      <a:r>
                        <a:rPr sz="800" spc="7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606060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4387">
                      <a:solidFill>
                        <a:srgbClr val="000000"/>
                      </a:solidFill>
                      <a:prstDash val="solid"/>
                    </a:lnT>
                    <a:lnB w="8775">
                      <a:solidFill>
                        <a:srgbClr val="57575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0650" marR="104775" indent="60960">
                        <a:lnSpc>
                          <a:spcPts val="88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VALOR UN</a:t>
                      </a:r>
                      <a:r>
                        <a:rPr sz="800" spc="-4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TÁR</a:t>
                      </a:r>
                      <a:r>
                        <a:rPr sz="800" spc="1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4387">
                      <a:solidFill>
                        <a:srgbClr val="000000"/>
                      </a:solidFill>
                      <a:prstDash val="solid"/>
                    </a:lnT>
                    <a:lnB w="8775">
                      <a:solidFill>
                        <a:srgbClr val="70707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165" marR="207010" indent="-8890">
                        <a:lnSpc>
                          <a:spcPts val="919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VALOR TOTAL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4387">
                      <a:solidFill>
                        <a:srgbClr val="000000"/>
                      </a:solidFill>
                      <a:prstDash val="solid"/>
                    </a:lnR>
                    <a:lnT w="4387">
                      <a:solidFill>
                        <a:srgbClr val="000000"/>
                      </a:solidFill>
                      <a:prstDash val="solid"/>
                    </a:lnT>
                    <a:lnB w="8775">
                      <a:solidFill>
                        <a:srgbClr val="707070"/>
                      </a:solidFill>
                      <a:prstDash val="solid"/>
                    </a:lnB>
                  </a:tcPr>
                </a:tc>
              </a:tr>
              <a:tr h="1472636">
                <a:tc>
                  <a:txBody>
                    <a:bodyPr/>
                    <a:lstStyle/>
                    <a:p>
                      <a:pPr marL="12065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13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387">
                      <a:solidFill>
                        <a:srgbClr val="000000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7C7C7C"/>
                      </a:solidFill>
                      <a:prstDash val="solid"/>
                    </a:lnT>
                    <a:lnB w="8775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960" marR="40005" indent="21590">
                        <a:lnSpc>
                          <a:spcPts val="88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FOTOCÉLULAS</a:t>
                      </a:r>
                      <a:r>
                        <a:rPr sz="800" spc="5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sz="800" spc="-5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MU</a:t>
                      </a:r>
                      <a:r>
                        <a:rPr sz="800" spc="-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SPR</a:t>
                      </a:r>
                      <a:r>
                        <a:rPr sz="800" spc="4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7C7C7C"/>
                      </a:solidFill>
                      <a:prstDash val="solid"/>
                    </a:lnT>
                    <a:lnB w="8775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275" marR="5715" algn="just">
                        <a:lnSpc>
                          <a:spcPct val="94500"/>
                        </a:lnSpc>
                      </a:pP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Componentes </a:t>
                      </a:r>
                      <a:r>
                        <a:rPr sz="800" spc="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800" spc="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Mult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spc="7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Sprint </a:t>
                      </a:r>
                      <a:r>
                        <a:rPr sz="800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Ful</a:t>
                      </a:r>
                      <a:r>
                        <a:rPr sz="800" spc="-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:  </a:t>
                      </a:r>
                      <a:r>
                        <a:rPr sz="800" spc="1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01 </a:t>
                      </a:r>
                      <a:r>
                        <a:rPr sz="800" spc="-9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CD </a:t>
                      </a:r>
                      <a:r>
                        <a:rPr sz="800" spc="-6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200" spc="-262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nst</a:t>
                      </a:r>
                      <a:r>
                        <a:rPr sz="1200" spc="22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00" spc="-179" baseline="3472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baseline="3472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ação   </a:t>
                      </a:r>
                      <a:r>
                        <a:rPr sz="1200" spc="75" baseline="3472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do    </a:t>
                      </a:r>
                      <a:r>
                        <a:rPr sz="800" spc="-1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software    </a:t>
                      </a:r>
                      <a:r>
                        <a:rPr sz="800" spc="-8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Mu</a:t>
                      </a:r>
                      <a:r>
                        <a:rPr sz="1200" spc="-82" baseline="3472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spc="82" baseline="3472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200" baseline="3472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i   </a:t>
                      </a:r>
                      <a:r>
                        <a:rPr sz="1200" spc="-67" baseline="3472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Spri</a:t>
                      </a:r>
                      <a:r>
                        <a:rPr sz="1200" baseline="3472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200" spc="-15" baseline="3472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200" baseline="3472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;   </a:t>
                      </a:r>
                      <a:r>
                        <a:rPr sz="1200" spc="-30" baseline="3472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03 </a:t>
                      </a:r>
                      <a:r>
                        <a:rPr sz="800" spc="-3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otocél</a:t>
                      </a:r>
                      <a:r>
                        <a:rPr sz="800" spc="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spc="-14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as </a:t>
                      </a:r>
                      <a:r>
                        <a:rPr sz="800" spc="-7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sem  espe</a:t>
                      </a:r>
                      <a:r>
                        <a:rPr sz="800" spc="3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ho </a:t>
                      </a:r>
                      <a:r>
                        <a:rPr sz="800" spc="-9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800" spc="-4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2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6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pé</a:t>
                      </a:r>
                      <a:r>
                        <a:rPr sz="800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9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01 </a:t>
                      </a:r>
                      <a:r>
                        <a:rPr sz="800" spc="-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Placa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800" spc="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ta</a:t>
                      </a:r>
                      <a:r>
                        <a:rPr sz="800" spc="3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o </a:t>
                      </a:r>
                      <a:r>
                        <a:rPr sz="800" spc="-1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(50cm </a:t>
                      </a:r>
                      <a:r>
                        <a:rPr sz="800" spc="-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x </a:t>
                      </a:r>
                      <a:r>
                        <a:rPr sz="800" spc="-3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66cm</a:t>
                      </a:r>
                      <a:r>
                        <a:rPr sz="800" spc="5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; </a:t>
                      </a:r>
                      <a:r>
                        <a:rPr sz="800" spc="-9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01 </a:t>
                      </a:r>
                      <a:r>
                        <a:rPr sz="800" spc="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9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nterface </a:t>
                      </a:r>
                      <a:r>
                        <a:rPr sz="800" spc="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para fotocé</a:t>
                      </a:r>
                      <a:r>
                        <a:rPr sz="800" spc="1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ula</a:t>
                      </a:r>
                      <a:r>
                        <a:rPr sz="800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3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3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Interface</a:t>
                      </a:r>
                      <a:r>
                        <a:rPr sz="800" spc="10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800" spc="-8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placa </a:t>
                      </a:r>
                      <a:r>
                        <a:rPr sz="800" spc="-8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8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800" spc="-1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ntat</a:t>
                      </a:r>
                      <a:r>
                        <a:rPr sz="800" spc="2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;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1275" algn="just">
                        <a:lnSpc>
                          <a:spcPct val="93600"/>
                        </a:lnSpc>
                        <a:spcBef>
                          <a:spcPts val="15"/>
                        </a:spcBef>
                      </a:pP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01 </a:t>
                      </a:r>
                      <a:r>
                        <a:rPr sz="800" spc="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Bater</a:t>
                      </a:r>
                      <a:r>
                        <a:rPr sz="800" spc="-3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1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(c</a:t>
                      </a:r>
                      <a:r>
                        <a:rPr sz="800" spc="-2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800" spc="-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carregado</a:t>
                      </a:r>
                      <a:r>
                        <a:rPr sz="800" spc="6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1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7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1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Cabo  de </a:t>
                      </a:r>
                      <a:r>
                        <a:rPr sz="800" spc="6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10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metro</a:t>
                      </a:r>
                      <a:r>
                        <a:rPr sz="800" spc="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-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800" spc="10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Cabo</a:t>
                      </a:r>
                      <a:r>
                        <a:rPr sz="800" spc="8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8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800" spc="8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metros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-1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800" spc="6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Cabo</a:t>
                      </a:r>
                      <a:r>
                        <a:rPr sz="800" spc="8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8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30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metro</a:t>
                      </a:r>
                      <a:r>
                        <a:rPr sz="800" spc="2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6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01 </a:t>
                      </a:r>
                      <a:r>
                        <a:rPr sz="800" spc="-7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6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olsa </a:t>
                      </a:r>
                      <a:r>
                        <a:rPr sz="800" spc="1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para </a:t>
                      </a:r>
                      <a:r>
                        <a:rPr sz="800" spc="-1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trans</a:t>
                      </a:r>
                      <a:r>
                        <a:rPr sz="800" spc="7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2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spc="-5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800" spc="-5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800" spc="-5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7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aca </a:t>
                      </a:r>
                      <a:r>
                        <a:rPr sz="800" spc="-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800">
                        <a:latin typeface="Arial"/>
                        <a:cs typeface="Arial"/>
                      </a:endParaRPr>
                    </a:p>
                    <a:p>
                      <a:pPr marL="41275" algn="just">
                        <a:lnSpc>
                          <a:spcPts val="1090"/>
                        </a:lnSpc>
                      </a:pP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contat</a:t>
                      </a:r>
                      <a:r>
                        <a:rPr sz="800" spc="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;</a:t>
                      </a:r>
                      <a:r>
                        <a:rPr sz="800" spc="-3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01</a:t>
                      </a:r>
                      <a:r>
                        <a:rPr sz="800" spc="10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Bo</a:t>
                      </a:r>
                      <a:r>
                        <a:rPr sz="800" spc="-1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sa </a:t>
                      </a:r>
                      <a:r>
                        <a:rPr sz="800" spc="-7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pequena </a:t>
                      </a:r>
                      <a:r>
                        <a:rPr sz="800" spc="-9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3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10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transporte </a:t>
                      </a:r>
                      <a:r>
                        <a:rPr sz="800" spc="-3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800" spc="-27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3075" baseline="-1490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3075" baseline="-14905">
                        <a:latin typeface="Arial"/>
                        <a:cs typeface="Arial"/>
                      </a:endParaRPr>
                    </a:p>
                    <a:p>
                      <a:pPr marL="41275" algn="just">
                        <a:lnSpc>
                          <a:spcPts val="810"/>
                        </a:lnSpc>
                      </a:pP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fotocélulas</a:t>
                      </a:r>
                      <a:r>
                        <a:rPr sz="800" spc="-1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;   </a:t>
                      </a:r>
                      <a:r>
                        <a:rPr sz="800" spc="6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01    </a:t>
                      </a:r>
                      <a:r>
                        <a:rPr sz="800" spc="-7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Adaptador    </a:t>
                      </a:r>
                      <a:r>
                        <a:rPr sz="1200" spc="120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seria</a:t>
                      </a:r>
                      <a:r>
                        <a:rPr sz="1200" spc="-15" baseline="3472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spc="37" baseline="3472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1200" baseline="3472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USB</a:t>
                      </a:r>
                      <a:endParaRPr sz="1200" baseline="3472">
                        <a:latin typeface="Arial"/>
                        <a:cs typeface="Arial"/>
                      </a:endParaRPr>
                    </a:p>
                    <a:p>
                      <a:pPr marL="41275" marR="28575" algn="just">
                        <a:lnSpc>
                          <a:spcPts val="950"/>
                        </a:lnSpc>
                      </a:pP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Ad</a:t>
                      </a:r>
                      <a:r>
                        <a:rPr sz="800" spc="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cionais </a:t>
                      </a:r>
                      <a:r>
                        <a:rPr sz="800" spc="-7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ta</a:t>
                      </a:r>
                      <a:r>
                        <a:rPr sz="800" spc="-1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spc="11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como </a:t>
                      </a:r>
                      <a:r>
                        <a:rPr sz="800" spc="-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cabos </a:t>
                      </a:r>
                      <a:r>
                        <a:rPr sz="800" spc="-5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800" spc="-4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até </a:t>
                      </a:r>
                      <a:r>
                        <a:rPr sz="800" spc="-4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2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00 </a:t>
                      </a:r>
                      <a:r>
                        <a:rPr sz="800" spc="-8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metros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podem</a:t>
                      </a:r>
                      <a:r>
                        <a:rPr sz="800" spc="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ser</a:t>
                      </a:r>
                      <a:r>
                        <a:rPr sz="800" spc="6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adquiridos</a:t>
                      </a:r>
                      <a:r>
                        <a:rPr sz="800" spc="7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à</a:t>
                      </a:r>
                      <a:r>
                        <a:rPr sz="850" spc="35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part</a:t>
                      </a:r>
                      <a:r>
                        <a:rPr sz="800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8775">
                      <a:solidFill>
                        <a:srgbClr val="606060"/>
                      </a:solidFill>
                      <a:prstDash val="solid"/>
                    </a:lnR>
                    <a:lnB w="8775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</a:pPr>
                      <a:r>
                        <a:rPr sz="800" spc="-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nidade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606060"/>
                      </a:solidFill>
                      <a:prstDash val="solid"/>
                    </a:lnL>
                    <a:lnT w="8775">
                      <a:solidFill>
                        <a:srgbClr val="575757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130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575757"/>
                      </a:solidFill>
                      <a:prstDash val="solid"/>
                    </a:lnT>
                    <a:lnB w="8775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spc="-3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800" spc="-114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70</a:t>
                      </a:r>
                      <a:r>
                        <a:rPr sz="800" spc="1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9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T w="8775">
                      <a:solidFill>
                        <a:srgbClr val="707070"/>
                      </a:solidFill>
                      <a:prstDash val="solid"/>
                    </a:lnT>
                    <a:lnB w="8775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1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14</a:t>
                      </a:r>
                      <a:r>
                        <a:rPr sz="800" spc="-5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spc="-4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1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15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387">
                      <a:solidFill>
                        <a:srgbClr val="000000"/>
                      </a:solidFill>
                      <a:prstDash val="solid"/>
                    </a:lnR>
                    <a:lnT w="8775">
                      <a:solidFill>
                        <a:srgbClr val="707070"/>
                      </a:solidFill>
                      <a:prstDash val="solid"/>
                    </a:lnT>
                    <a:lnB w="8775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199186">
                <a:tc rowSpan="3">
                  <a:txBody>
                    <a:bodyPr/>
                    <a:lstStyle/>
                    <a:p>
                      <a:pPr marL="120650">
                        <a:lnSpc>
                          <a:spcPct val="100000"/>
                        </a:lnSpc>
                      </a:pPr>
                      <a:r>
                        <a:rPr sz="800" spc="-19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387">
                      <a:solidFill>
                        <a:srgbClr val="000000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777777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236854" marR="190500" indent="-31115">
                        <a:lnSpc>
                          <a:spcPts val="88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TAPETE</a:t>
                      </a:r>
                      <a:r>
                        <a:rPr sz="800" spc="1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DE CONTATO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T w="8775">
                      <a:solidFill>
                        <a:srgbClr val="777777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45720" marR="22860" indent="3810" algn="just">
                        <a:lnSpc>
                          <a:spcPct val="91000"/>
                        </a:lnSpc>
                      </a:pP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800" spc="-8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aca</a:t>
                      </a:r>
                      <a:r>
                        <a:rPr sz="800" spc="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800" spc="-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800" spc="-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4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plata</a:t>
                      </a:r>
                      <a:r>
                        <a:rPr sz="800" spc="-1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800" spc="1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rma</a:t>
                      </a:r>
                      <a:r>
                        <a:rPr sz="800" spc="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4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800" spc="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tat</a:t>
                      </a:r>
                      <a:r>
                        <a:rPr sz="800" spc="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"</a:t>
                      </a:r>
                      <a:r>
                        <a:rPr sz="800" spc="-1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-</a:t>
                      </a:r>
                      <a:r>
                        <a:rPr sz="800" spc="-4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med</a:t>
                      </a:r>
                      <a:r>
                        <a:rPr sz="800" spc="-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ndo</a:t>
                      </a:r>
                      <a:r>
                        <a:rPr sz="800" spc="-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66 X  </a:t>
                      </a:r>
                      <a:r>
                        <a:rPr sz="800" spc="-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50 </a:t>
                      </a:r>
                      <a:r>
                        <a:rPr sz="800" spc="9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cm</a:t>
                      </a:r>
                      <a:r>
                        <a:rPr sz="800" spc="-1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hardwar</a:t>
                      </a:r>
                      <a:r>
                        <a:rPr sz="800" spc="4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) </a:t>
                      </a:r>
                      <a:r>
                        <a:rPr sz="800" spc="2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- </a:t>
                      </a:r>
                      <a:r>
                        <a:rPr sz="800" spc="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sensiv</a:t>
                      </a:r>
                      <a:r>
                        <a:rPr sz="800" spc="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 </a:t>
                      </a:r>
                      <a:r>
                        <a:rPr sz="800" spc="2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50" dirty="0">
                          <a:solidFill>
                            <a:srgbClr val="2D2D2D"/>
                          </a:solidFill>
                          <a:latin typeface="Times New Roman"/>
                          <a:cs typeface="Times New Roman"/>
                        </a:rPr>
                        <a:t>à  </a:t>
                      </a:r>
                      <a:r>
                        <a:rPr sz="850" spc="-45" dirty="0">
                          <a:solidFill>
                            <a:srgbClr val="2D2D2D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pequenas pressõe</a:t>
                      </a:r>
                      <a:r>
                        <a:rPr sz="800" spc="6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spc="-11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um</a:t>
                      </a:r>
                      <a:r>
                        <a:rPr sz="800" spc="-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programa</a:t>
                      </a:r>
                      <a:r>
                        <a:rPr sz="800" spc="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spc="-4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oftware)</a:t>
                      </a:r>
                      <a:r>
                        <a:rPr sz="800" spc="6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Jump</a:t>
                      </a:r>
                      <a:r>
                        <a:rPr sz="800" spc="-3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Test </a:t>
                      </a:r>
                      <a:r>
                        <a:rPr sz="800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8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0,</a:t>
                      </a:r>
                      <a:r>
                        <a:rPr sz="800" spc="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9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6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um</a:t>
                      </a:r>
                      <a:r>
                        <a:rPr sz="800" spc="-3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cabo</a:t>
                      </a:r>
                      <a:r>
                        <a:rPr sz="800" spc="6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800" spc="-3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exão</a:t>
                      </a:r>
                      <a:r>
                        <a:rPr sz="800" spc="6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800" spc="-8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nterfac</a:t>
                      </a:r>
                      <a:r>
                        <a:rPr sz="800" spc="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spc="2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de</a:t>
                      </a:r>
                      <a:r>
                        <a:rPr sz="800" spc="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25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8775">
                      <a:solidFill>
                        <a:srgbClr val="606060"/>
                      </a:solidFill>
                      <a:prstDash val="solid"/>
                    </a:lnR>
                    <a:lnT w="8775">
                      <a:solidFill>
                        <a:srgbClr val="777777"/>
                      </a:solidFill>
                      <a:prstDash val="solid"/>
                    </a:lnT>
                  </a:tcPr>
                </a:tc>
                <a:tc rowSpan="2">
                  <a:txBody>
                    <a:bodyPr/>
                    <a:lstStyle/>
                    <a:p>
                      <a:pPr marL="98425">
                        <a:lnSpc>
                          <a:spcPct val="100000"/>
                        </a:lnSpc>
                      </a:pPr>
                      <a:r>
                        <a:rPr sz="800" spc="-6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800" spc="-10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606060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646464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 marL="28575" algn="ct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777777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93980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800" spc="-10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21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800" spc="-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150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777777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4387">
                      <a:solidFill>
                        <a:srgbClr val="000000"/>
                      </a:solidFill>
                      <a:prstDash val="solid"/>
                    </a:lnR>
                    <a:lnT w="8775">
                      <a:solidFill>
                        <a:srgbClr val="777777"/>
                      </a:solidFill>
                      <a:prstDash val="solid"/>
                    </a:lnT>
                  </a:tcPr>
                </a:tc>
              </a:tr>
              <a:tr h="35361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387">
                      <a:solidFill>
                        <a:srgbClr val="000000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777777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T w="8775">
                      <a:solidFill>
                        <a:srgbClr val="777777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R w="8775">
                      <a:solidFill>
                        <a:srgbClr val="606060"/>
                      </a:solidFill>
                      <a:prstDash val="solid"/>
                    </a:lnR>
                    <a:lnT w="8775">
                      <a:solidFill>
                        <a:srgbClr val="777777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8775">
                      <a:solidFill>
                        <a:srgbClr val="606060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646464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777777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777777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55575">
                        <a:lnSpc>
                          <a:spcPct val="100000"/>
                        </a:lnSpc>
                      </a:pPr>
                      <a:r>
                        <a:rPr sz="800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2</a:t>
                      </a:r>
                      <a:r>
                        <a:rPr sz="800" spc="-17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60</a:t>
                      </a:r>
                      <a:r>
                        <a:rPr sz="800" spc="3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95" dirty="0">
                          <a:solidFill>
                            <a:srgbClr val="7C7C7C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</a:tr>
              <a:tr h="16785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387">
                      <a:solidFill>
                        <a:srgbClr val="000000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777777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T w="8775">
                      <a:solidFill>
                        <a:srgbClr val="777777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5016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pinos</a:t>
                      </a:r>
                      <a:r>
                        <a:rPr sz="800" spc="1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(p</a:t>
                      </a:r>
                      <a:r>
                        <a:rPr sz="800" spc="1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8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rta</a:t>
                      </a:r>
                      <a:r>
                        <a:rPr sz="800" spc="-1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paral</a:t>
                      </a:r>
                      <a:r>
                        <a:rPr sz="800" spc="-1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800" spc="-17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spc="1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800" spc="-15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)</a:t>
                      </a:r>
                      <a:r>
                        <a:rPr sz="800" dirty="0">
                          <a:solidFill>
                            <a:srgbClr val="959595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45454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777777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R w="8775">
                      <a:solidFill>
                        <a:srgbClr val="5B5B5B"/>
                      </a:solidFill>
                      <a:prstDash val="solid"/>
                    </a:lnR>
                    <a:lnT w="8775">
                      <a:solidFill>
                        <a:srgbClr val="777777"/>
                      </a:solidFill>
                      <a:prstDash val="solid"/>
                    </a:lnT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8775">
                      <a:solidFill>
                        <a:srgbClr val="5B5B5B"/>
                      </a:solidFill>
                      <a:prstDash val="solid"/>
                    </a:lnL>
                    <a:lnB w="8775">
                      <a:solidFill>
                        <a:srgbClr val="646464"/>
                      </a:solidFill>
                      <a:prstDash val="solid"/>
                    </a:lnB>
                  </a:tcPr>
                </a:tc>
              </a:tr>
              <a:tr h="91760">
                <a:tc rowSpan="2" gridSpan="5">
                  <a:txBody>
                    <a:bodyPr/>
                    <a:lstStyle/>
                    <a:p>
                      <a:pPr marR="3175" algn="r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VALOR</a:t>
                      </a:r>
                      <a:r>
                        <a:rPr sz="800" spc="5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TOTA</a:t>
                      </a:r>
                      <a:r>
                        <a:rPr sz="800" spc="7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800" dirty="0">
                          <a:solidFill>
                            <a:srgbClr val="626262"/>
                          </a:solidFill>
                          <a:latin typeface="Arial"/>
                          <a:cs typeface="Arial"/>
                        </a:rPr>
                        <a:t>: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387">
                      <a:solidFill>
                        <a:srgbClr val="000000"/>
                      </a:solidFill>
                      <a:prstDash val="solid"/>
                    </a:lnL>
                    <a:lnR w="8775">
                      <a:solidFill>
                        <a:srgbClr val="575757"/>
                      </a:solidFill>
                      <a:prstDash val="solid"/>
                    </a:lnR>
                    <a:lnT w="8775">
                      <a:solidFill>
                        <a:srgbClr val="646464"/>
                      </a:solidFill>
                      <a:prstDash val="solid"/>
                    </a:lnT>
                    <a:lnB w="4387">
                      <a:solidFill>
                        <a:srgbClr val="70707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75757"/>
                      </a:solidFill>
                      <a:prstDash val="solid"/>
                    </a:lnL>
                    <a:lnT w="8775">
                      <a:solidFill>
                        <a:srgbClr val="646464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70092">
                <a:tc gridSpan="5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4387">
                      <a:solidFill>
                        <a:srgbClr val="000000"/>
                      </a:solidFill>
                      <a:prstDash val="solid"/>
                    </a:lnL>
                    <a:lnR w="8775">
                      <a:solidFill>
                        <a:srgbClr val="575757"/>
                      </a:solidFill>
                      <a:prstDash val="solid"/>
                    </a:lnR>
                    <a:lnT w="8775">
                      <a:solidFill>
                        <a:srgbClr val="646464"/>
                      </a:solidFill>
                      <a:prstDash val="solid"/>
                    </a:lnT>
                    <a:lnB w="4387">
                      <a:solidFill>
                        <a:srgbClr val="70707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418465">
                        <a:lnSpc>
                          <a:spcPct val="100000"/>
                        </a:lnSpc>
                      </a:pP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RS</a:t>
                      </a:r>
                      <a:r>
                        <a:rPr sz="800" spc="-15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800" spc="-16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7</a:t>
                      </a:r>
                      <a:r>
                        <a:rPr sz="800" spc="-17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30</a:t>
                      </a:r>
                      <a:r>
                        <a:rPr sz="800" spc="2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800" spc="-1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800" dirty="0">
                          <a:solidFill>
                            <a:srgbClr val="181818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8775">
                      <a:solidFill>
                        <a:srgbClr val="575757"/>
                      </a:solidFill>
                      <a:prstDash val="solid"/>
                    </a:lnL>
                    <a:lnR w="4387">
                      <a:solidFill>
                        <a:srgbClr val="646464"/>
                      </a:solidFill>
                      <a:prstDash val="solid"/>
                    </a:lnR>
                    <a:lnB w="4387">
                      <a:solidFill>
                        <a:srgbClr val="70707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766</Words>
  <Application>Microsoft Office PowerPoint</Application>
  <PresentationFormat>Benutzerdefiniert</PresentationFormat>
  <Paragraphs>99</Paragraphs>
  <Slides>2</Slides>
  <Notes>2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3" baseType="lpstr">
      <vt:lpstr>Office Theme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2018-06-25T18:39:44Z</dcterms:created>
  <dcterms:modified xsi:type="dcterms:W3CDTF">2018-06-25T16:39:46Z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