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6180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4"/>
            <a:ext cx="7562087" cy="106893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14</Slides>
  <Notes>14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5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2018-06-25T17:15:33Z</dcterms:created>
  <dcterms:modified xsi:type="dcterms:W3CDTF">2018-06-25T15:15:36Z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