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4386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085088" y="341375"/>
            <a:ext cx="707136" cy="8046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584191" y="5522976"/>
            <a:ext cx="1914143" cy="3657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475232" y="6193535"/>
            <a:ext cx="2145792" cy="109728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694665" y="5875294"/>
            <a:ext cx="1007110" cy="0"/>
          </a:xfrm>
          <a:custGeom>
            <a:avLst/>
            <a:gdLst/>
            <a:ahLst/>
            <a:cxnLst/>
            <a:rect l="l" t="t" r="r" b="b"/>
            <a:pathLst>
              <a:path w="1007109">
                <a:moveTo>
                  <a:pt x="0" y="0"/>
                </a:moveTo>
                <a:lnTo>
                  <a:pt x="1006723" y="0"/>
                </a:lnTo>
              </a:path>
            </a:pathLst>
          </a:custGeom>
          <a:ln w="12129">
            <a:solidFill>
              <a:srgbClr val="5B64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103758" y="9806333"/>
            <a:ext cx="5925185" cy="0"/>
          </a:xfrm>
          <a:custGeom>
            <a:avLst/>
            <a:gdLst/>
            <a:ahLst/>
            <a:cxnLst/>
            <a:rect l="l" t="t" r="r" b="b"/>
            <a:pathLst>
              <a:path w="5925184">
                <a:moveTo>
                  <a:pt x="0" y="0"/>
                </a:moveTo>
                <a:lnTo>
                  <a:pt x="5925121" y="0"/>
                </a:lnTo>
              </a:path>
            </a:pathLst>
          </a:custGeom>
          <a:ln w="6064">
            <a:solidFill>
              <a:srgbClr val="6B74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7004620" y="10632641"/>
            <a:ext cx="552450" cy="0"/>
          </a:xfrm>
          <a:custGeom>
            <a:avLst/>
            <a:gdLst/>
            <a:ahLst/>
            <a:cxnLst/>
            <a:rect l="l" t="t" r="r" b="b"/>
            <a:pathLst>
              <a:path w="552450">
                <a:moveTo>
                  <a:pt x="0" y="0"/>
                </a:moveTo>
                <a:lnTo>
                  <a:pt x="551879" y="0"/>
                </a:lnTo>
              </a:path>
            </a:pathLst>
          </a:custGeom>
          <a:ln w="12129">
            <a:solidFill>
              <a:srgbClr val="AF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09911" y="455399"/>
            <a:ext cx="1805305" cy="568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F1116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600" b="1" spc="20" dirty="0">
                <a:solidFill>
                  <a:srgbClr val="0F1116"/>
                </a:solidFill>
                <a:latin typeface="Arial"/>
                <a:cs typeface="Arial"/>
              </a:rPr>
              <a:t>ESPORTE</a:t>
            </a:r>
            <a:r>
              <a:rPr sz="1600" b="1" spc="1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F1116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44918" y="2217495"/>
            <a:ext cx="232029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Be</a:t>
            </a:r>
            <a:r>
              <a:rPr sz="1000" spc="-7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Hor</a:t>
            </a:r>
            <a:r>
              <a:rPr sz="1000" spc="-70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6B6E70"/>
                </a:solidFill>
                <a:latin typeface="Arial"/>
                <a:cs typeface="Arial"/>
              </a:rPr>
              <a:t>zonte,</a:t>
            </a:r>
            <a:r>
              <a:rPr sz="1000" spc="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26</a:t>
            </a:r>
            <a:r>
              <a:rPr sz="100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Fevere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ro</a:t>
            </a:r>
            <a:r>
              <a:rPr sz="1000" spc="-8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2016.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0735" y="2800772"/>
            <a:ext cx="5927725" cy="1616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1075"/>
              </a:lnSpc>
            </a:pP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ATA</a:t>
            </a:r>
            <a:r>
              <a:rPr sz="950" b="1" spc="10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1F2326"/>
                </a:solidFill>
                <a:latin typeface="Arial"/>
                <a:cs typeface="Arial"/>
              </a:rPr>
              <a:t>DE</a:t>
            </a:r>
            <a:r>
              <a:rPr sz="950" b="1" spc="2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1F2326"/>
                </a:solidFill>
                <a:latin typeface="Arial"/>
                <a:cs typeface="Arial"/>
              </a:rPr>
              <a:t>REVOG</a:t>
            </a:r>
            <a:r>
              <a:rPr sz="950" b="1" spc="55" dirty="0">
                <a:solidFill>
                  <a:srgbClr val="1F2326"/>
                </a:solidFill>
                <a:latin typeface="Arial"/>
                <a:cs typeface="Arial"/>
              </a:rPr>
              <a:t>A</a:t>
            </a:r>
            <a:r>
              <a:rPr sz="950" b="1" spc="30" dirty="0">
                <a:solidFill>
                  <a:srgbClr val="3F4246"/>
                </a:solidFill>
                <a:latin typeface="Arial"/>
                <a:cs typeface="Arial"/>
              </a:rPr>
              <a:t>Ç</a:t>
            </a:r>
            <a:r>
              <a:rPr sz="950" b="1" spc="25" dirty="0">
                <a:solidFill>
                  <a:srgbClr val="1F2326"/>
                </a:solidFill>
                <a:latin typeface="Arial"/>
                <a:cs typeface="Arial"/>
              </a:rPr>
              <a:t>Ã</a:t>
            </a:r>
            <a:r>
              <a:rPr sz="950" b="1" spc="295" dirty="0">
                <a:solidFill>
                  <a:srgbClr val="3F4246"/>
                </a:solidFill>
                <a:latin typeface="Arial"/>
                <a:cs typeface="Arial"/>
              </a:rPr>
              <a:t>9</a:t>
            </a:r>
            <a:r>
              <a:rPr sz="950" b="1" spc="-9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3D5664"/>
                </a:solidFill>
                <a:latin typeface="Arial"/>
                <a:cs typeface="Arial"/>
              </a:rPr>
              <a:t>_</a:t>
            </a:r>
            <a:r>
              <a:rPr sz="950" b="1" spc="90" dirty="0">
                <a:solidFill>
                  <a:srgbClr val="3D5664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F2326"/>
                </a:solidFill>
                <a:latin typeface="Arial"/>
                <a:cs typeface="Arial"/>
              </a:rPr>
              <a:t>EDITAL</a:t>
            </a:r>
            <a:r>
              <a:rPr sz="950" b="1" spc="2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1F2326"/>
                </a:solidFill>
                <a:latin typeface="Arial"/>
                <a:cs typeface="Arial"/>
              </a:rPr>
              <a:t>N</a:t>
            </a:r>
            <a:r>
              <a:rPr sz="950" b="1" spc="55" dirty="0">
                <a:solidFill>
                  <a:srgbClr val="545659"/>
                </a:solidFill>
                <a:latin typeface="Arial"/>
                <a:cs typeface="Arial"/>
              </a:rPr>
              <a:t>º</a:t>
            </a:r>
            <a:r>
              <a:rPr sz="950" b="1" spc="-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1F2326"/>
                </a:solidFill>
                <a:latin typeface="Arial"/>
                <a:cs typeface="Arial"/>
              </a:rPr>
              <a:t>0</a:t>
            </a:r>
            <a:r>
              <a:rPr sz="950" b="1" spc="-40" dirty="0">
                <a:solidFill>
                  <a:srgbClr val="1F2326"/>
                </a:solidFill>
                <a:latin typeface="Arial"/>
                <a:cs typeface="Arial"/>
              </a:rPr>
              <a:t>2</a:t>
            </a:r>
            <a:r>
              <a:rPr sz="950" b="1" spc="65" dirty="0">
                <a:solidFill>
                  <a:srgbClr val="545659"/>
                </a:solidFill>
                <a:latin typeface="Arial"/>
                <a:cs typeface="Arial"/>
              </a:rPr>
              <a:t>/</a:t>
            </a:r>
            <a:r>
              <a:rPr sz="950" b="1" spc="15" dirty="0">
                <a:solidFill>
                  <a:srgbClr val="0F1116"/>
                </a:solidFill>
                <a:latin typeface="Arial"/>
                <a:cs typeface="Arial"/>
              </a:rPr>
              <a:t>20</a:t>
            </a:r>
            <a:r>
              <a:rPr sz="950" b="1" spc="5" dirty="0">
                <a:solidFill>
                  <a:srgbClr val="0F1116"/>
                </a:solidFill>
                <a:latin typeface="Arial"/>
                <a:cs typeface="Arial"/>
              </a:rPr>
              <a:t>1</a:t>
            </a:r>
            <a:r>
              <a:rPr sz="950" b="1" spc="70" dirty="0">
                <a:solidFill>
                  <a:srgbClr val="0F1116"/>
                </a:solidFill>
                <a:latin typeface="Arial"/>
                <a:cs typeface="Arial"/>
              </a:rPr>
              <a:t>6</a:t>
            </a:r>
            <a:r>
              <a:rPr sz="950" b="1" spc="-1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6B6E70"/>
                </a:solidFill>
                <a:latin typeface="Arial"/>
                <a:cs typeface="Arial"/>
              </a:rPr>
              <a:t>para</a:t>
            </a:r>
            <a:r>
              <a:rPr sz="1000" spc="-5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aqu</a:t>
            </a:r>
            <a:r>
              <a:rPr sz="1000" spc="-30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6B6E70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6B6E70"/>
                </a:solidFill>
                <a:latin typeface="Arial"/>
                <a:cs typeface="Arial"/>
              </a:rPr>
              <a:t>ção</a:t>
            </a:r>
            <a:r>
              <a:rPr sz="1000" spc="-4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1116"/>
                </a:solidFill>
                <a:latin typeface="Arial"/>
                <a:cs typeface="Arial"/>
              </a:rPr>
              <a:t>BOMBAS</a:t>
            </a:r>
            <a:r>
              <a:rPr sz="950" b="1" spc="65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1F2326"/>
                </a:solidFill>
                <a:latin typeface="Arial"/>
                <a:cs typeface="Arial"/>
              </a:rPr>
              <a:t>DE</a:t>
            </a:r>
            <a:r>
              <a:rPr sz="950" b="1" spc="-2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1116"/>
                </a:solidFill>
                <a:latin typeface="Arial"/>
                <a:cs typeface="Arial"/>
              </a:rPr>
              <a:t>AQUECIMENTO</a:t>
            </a:r>
            <a:r>
              <a:rPr sz="9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950" b="1" spc="-8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1F2326"/>
                </a:solidFill>
                <a:latin typeface="Arial"/>
                <a:cs typeface="Arial"/>
              </a:rPr>
              <a:t>PARA</a:t>
            </a:r>
            <a:endParaRPr sz="950">
              <a:latin typeface="Arial"/>
              <a:cs typeface="Arial"/>
            </a:endParaRPr>
          </a:p>
          <a:p>
            <a:pPr marL="18415" marR="24130" algn="just">
              <a:lnSpc>
                <a:spcPts val="1150"/>
              </a:lnSpc>
              <a:spcBef>
                <a:spcPts val="105"/>
              </a:spcBef>
            </a:pPr>
            <a:r>
              <a:rPr sz="950" b="1" spc="5" dirty="0">
                <a:solidFill>
                  <a:srgbClr val="1F2326"/>
                </a:solidFill>
                <a:latin typeface="Arial"/>
                <a:cs typeface="Arial"/>
              </a:rPr>
              <a:t>PISCINA </a:t>
            </a:r>
            <a:r>
              <a:rPr sz="950" b="1" spc="3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1150" b="1" spc="30" dirty="0">
                <a:solidFill>
                  <a:srgbClr val="1F2326"/>
                </a:solidFill>
                <a:latin typeface="Times New Roman"/>
                <a:cs typeface="Times New Roman"/>
              </a:rPr>
              <a:t>e</a:t>
            </a:r>
            <a:r>
              <a:rPr sz="1150" b="1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1150" b="1" spc="-70" dirty="0">
                <a:solidFill>
                  <a:srgbClr val="1F2326"/>
                </a:solidFill>
                <a:latin typeface="Times New Roman"/>
                <a:cs typeface="Times New Roman"/>
              </a:rPr>
              <a:t> 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CAPA </a:t>
            </a:r>
            <a:r>
              <a:rPr sz="950" b="1" spc="4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TERMICA </a:t>
            </a:r>
            <a:r>
              <a:rPr sz="950" b="1" spc="114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F1116"/>
                </a:solidFill>
                <a:latin typeface="Arial"/>
                <a:cs typeface="Arial"/>
              </a:rPr>
              <a:t>PARA</a:t>
            </a:r>
            <a:r>
              <a:rPr sz="950" b="1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COBRIR </a:t>
            </a:r>
            <a:r>
              <a:rPr sz="950" b="1" spc="8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1116"/>
                </a:solidFill>
                <a:latin typeface="Arial"/>
                <a:cs typeface="Arial"/>
              </a:rPr>
              <a:t>PISCIN</a:t>
            </a:r>
            <a:r>
              <a:rPr sz="950" b="1" spc="100" dirty="0">
                <a:solidFill>
                  <a:srgbClr val="0F1116"/>
                </a:solidFill>
                <a:latin typeface="Arial"/>
                <a:cs typeface="Arial"/>
              </a:rPr>
              <a:t>A</a:t>
            </a:r>
            <a:r>
              <a:rPr sz="950" b="1" spc="-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950" b="1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950" b="1" spc="-7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45659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45659"/>
                </a:solidFill>
                <a:latin typeface="Arial"/>
                <a:cs typeface="Arial"/>
              </a:rPr>
              <a:t>atend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imento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6B6E70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6B6E70"/>
                </a:solidFill>
                <a:latin typeface="Arial"/>
                <a:cs typeface="Arial"/>
              </a:rPr>
              <a:t>Unidade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545659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Mackenzie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6B6E70"/>
                </a:solidFill>
                <a:latin typeface="Arial"/>
                <a:cs typeface="Arial"/>
              </a:rPr>
              <a:t>Esporte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1000" spc="-6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ube.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marR="20320" indent="-6350" algn="just">
              <a:lnSpc>
                <a:spcPct val="93700"/>
              </a:lnSpc>
            </a:pP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1000" spc="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1000" spc="-2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ssão</a:t>
            </a:r>
            <a:r>
              <a:rPr sz="1000" spc="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Compras</a:t>
            </a:r>
            <a:r>
              <a:rPr sz="1000" spc="-15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representando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neste</a:t>
            </a:r>
            <a:r>
              <a:rPr sz="1000" spc="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45659"/>
                </a:solidFill>
                <a:latin typeface="Arial"/>
                <a:cs typeface="Arial"/>
              </a:rPr>
              <a:t>ato</a:t>
            </a:r>
            <a:r>
              <a:rPr sz="1000" spc="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545659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Mackenz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545659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4246"/>
                </a:solidFill>
                <a:latin typeface="Arial"/>
                <a:cs typeface="Arial"/>
              </a:rPr>
              <a:t>Esporte</a:t>
            </a:r>
            <a:r>
              <a:rPr sz="1000" spc="10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45659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lube,</a:t>
            </a:r>
            <a:r>
              <a:rPr sz="1000" spc="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comuni</a:t>
            </a:r>
            <a:r>
              <a:rPr sz="1000" spc="65" dirty="0">
                <a:solidFill>
                  <a:srgbClr val="6B6E70"/>
                </a:solidFill>
                <a:latin typeface="Arial"/>
                <a:cs typeface="Arial"/>
              </a:rPr>
              <a:t>c</a:t>
            </a:r>
            <a:r>
              <a:rPr sz="1000" spc="40" dirty="0">
                <a:solidFill>
                  <a:srgbClr val="3F4246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aos</a:t>
            </a:r>
            <a:r>
              <a:rPr sz="1000" spc="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B6E70"/>
                </a:solidFill>
                <a:latin typeface="Arial"/>
                <a:cs typeface="Arial"/>
              </a:rPr>
              <a:t>li</a:t>
            </a:r>
            <a:r>
              <a:rPr sz="1000" spc="-20" dirty="0">
                <a:solidFill>
                  <a:srgbClr val="6B6E70"/>
                </a:solidFill>
                <a:latin typeface="Arial"/>
                <a:cs typeface="Arial"/>
              </a:rPr>
              <a:t>citantes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ausênc</a:t>
            </a:r>
            <a:r>
              <a:rPr sz="1000" spc="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45659"/>
                </a:solidFill>
                <a:latin typeface="Arial"/>
                <a:cs typeface="Arial"/>
              </a:rPr>
              <a:t>empresas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habil</a:t>
            </a:r>
            <a:r>
              <a:rPr sz="1000" spc="-9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tadas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conseqüente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6"/>
                </a:solidFill>
                <a:latin typeface="Arial"/>
                <a:cs typeface="Arial"/>
              </a:rPr>
              <a:t>ausência</a:t>
            </a:r>
            <a:r>
              <a:rPr sz="100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propostas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comerc</a:t>
            </a:r>
            <a:r>
              <a:rPr sz="1000" spc="1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1000" spc="-4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545659"/>
                </a:solidFill>
                <a:latin typeface="Arial"/>
                <a:cs typeface="Arial"/>
              </a:rPr>
              <a:t>s,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6B6E70"/>
                </a:solidFill>
                <a:latin typeface="Arial"/>
                <a:cs typeface="Arial"/>
              </a:rPr>
              <a:t>fica </a:t>
            </a:r>
            <a:r>
              <a:rPr sz="950" b="1" spc="10" dirty="0">
                <a:solidFill>
                  <a:srgbClr val="1F2326"/>
                </a:solidFill>
                <a:latin typeface="Arial"/>
                <a:cs typeface="Arial"/>
              </a:rPr>
              <a:t>REVOGADA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-114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sz="1100" b="1" spc="-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950" b="1" spc="5" dirty="0">
                <a:solidFill>
                  <a:srgbClr val="1F2326"/>
                </a:solidFill>
                <a:latin typeface="Arial"/>
                <a:cs typeface="Arial"/>
              </a:rPr>
              <a:t>CONCORRÊNCIA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  </a:t>
            </a:r>
            <a:r>
              <a:rPr sz="950" b="1" spc="-20" dirty="0">
                <a:solidFill>
                  <a:srgbClr val="1F2326"/>
                </a:solidFill>
                <a:latin typeface="Arial"/>
                <a:cs typeface="Arial"/>
              </a:rPr>
              <a:t>N</a:t>
            </a:r>
            <a:r>
              <a:rPr sz="950" b="1" spc="5" dirty="0">
                <a:solidFill>
                  <a:srgbClr val="545659"/>
                </a:solidFill>
                <a:latin typeface="Arial"/>
                <a:cs typeface="Arial"/>
              </a:rPr>
              <a:t>º</a:t>
            </a:r>
            <a:r>
              <a:rPr sz="950" b="1" spc="9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b="1" spc="-35" dirty="0">
                <a:solidFill>
                  <a:srgbClr val="1F2326"/>
                </a:solidFill>
                <a:latin typeface="Arial"/>
                <a:cs typeface="Arial"/>
              </a:rPr>
              <a:t>02</a:t>
            </a:r>
            <a:r>
              <a:rPr sz="950" b="1" spc="-140" dirty="0">
                <a:solidFill>
                  <a:srgbClr val="1F2326"/>
                </a:solidFill>
                <a:latin typeface="Arial"/>
                <a:cs typeface="Arial"/>
              </a:rPr>
              <a:t>1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2016</a:t>
            </a:r>
            <a:r>
              <a:rPr sz="950" b="1" spc="-18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85" dirty="0">
                <a:solidFill>
                  <a:srgbClr val="3F4246"/>
                </a:solidFill>
                <a:latin typeface="Arial"/>
                <a:cs typeface="Arial"/>
              </a:rPr>
              <a:t>,</a:t>
            </a:r>
            <a:r>
              <a:rPr sz="950" b="1" spc="-45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que</a:t>
            </a:r>
            <a:r>
              <a:rPr sz="1000" spc="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será</a:t>
            </a:r>
            <a:r>
              <a:rPr sz="1000" spc="6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em</a:t>
            </a:r>
            <a:r>
              <a:rPr sz="1000" spc="7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breve</a:t>
            </a:r>
            <a:r>
              <a:rPr sz="1000" spc="4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relançada</a:t>
            </a:r>
            <a:r>
              <a:rPr sz="1000" spc="9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em</a:t>
            </a:r>
            <a:r>
              <a:rPr sz="1000" spc="7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novo</a:t>
            </a:r>
            <a:r>
              <a:rPr sz="1000" spc="3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nstrumento</a:t>
            </a:r>
            <a:r>
              <a:rPr sz="1000" spc="7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6B6E70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6B6E70"/>
                </a:solidFill>
                <a:latin typeface="Arial"/>
                <a:cs typeface="Arial"/>
              </a:rPr>
              <a:t>ser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publ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icado</a:t>
            </a:r>
            <a:r>
              <a:rPr sz="100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por</a:t>
            </a:r>
            <a:r>
              <a:rPr sz="100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esta</a:t>
            </a:r>
            <a:r>
              <a:rPr sz="1000" spc="1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6B6E70"/>
                </a:solidFill>
                <a:latin typeface="Arial"/>
                <a:cs typeface="Arial"/>
              </a:rPr>
              <a:t>nst</a:t>
            </a:r>
            <a:r>
              <a:rPr sz="1000" spc="-6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tu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6B6E70"/>
                </a:solidFill>
                <a:latin typeface="Arial"/>
                <a:cs typeface="Arial"/>
              </a:rPr>
              <a:t>çã</a:t>
            </a:r>
            <a:r>
              <a:rPr sz="1000" spc="45" dirty="0">
                <a:solidFill>
                  <a:srgbClr val="6B6E70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85878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950">
              <a:latin typeface="Times New Roman"/>
              <a:cs typeface="Times New Roman"/>
            </a:endParaRPr>
          </a:p>
          <a:p>
            <a:pPr marL="24765" marR="5080" indent="-6350" algn="just">
              <a:lnSpc>
                <a:spcPct val="100000"/>
              </a:lnSpc>
            </a:pP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Sendo  </a:t>
            </a:r>
            <a:r>
              <a:rPr sz="1000" spc="-1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oportuno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nformar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os </a:t>
            </a:r>
            <a:r>
              <a:rPr sz="1000" spc="10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enve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opes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1116"/>
                </a:solidFill>
                <a:latin typeface="Arial"/>
                <a:cs typeface="Arial"/>
              </a:rPr>
              <a:t>PROPOSTA</a:t>
            </a:r>
            <a:r>
              <a:rPr sz="950" b="1" dirty="0">
                <a:solidFill>
                  <a:srgbClr val="0F1116"/>
                </a:solidFill>
                <a:latin typeface="Arial"/>
                <a:cs typeface="Arial"/>
              </a:rPr>
              <a:t>  </a:t>
            </a:r>
            <a:r>
              <a:rPr sz="950" b="1" spc="-12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1F2326"/>
                </a:solidFill>
                <a:latin typeface="Arial"/>
                <a:cs typeface="Arial"/>
              </a:rPr>
              <a:t>COMERCIAL</a:t>
            </a:r>
            <a:r>
              <a:rPr sz="950" b="1" dirty="0">
                <a:solidFill>
                  <a:srgbClr val="1F2326"/>
                </a:solidFill>
                <a:latin typeface="Arial"/>
                <a:cs typeface="Arial"/>
              </a:rPr>
              <a:t>  </a:t>
            </a:r>
            <a:r>
              <a:rPr sz="950" b="1" spc="-9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6B6E70"/>
                </a:solidFill>
                <a:latin typeface="Arial"/>
                <a:cs typeface="Arial"/>
              </a:rPr>
              <a:t>já</a:t>
            </a:r>
            <a:r>
              <a:rPr sz="1000" dirty="0">
                <a:solidFill>
                  <a:srgbClr val="6B6E70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entregues</a:t>
            </a:r>
            <a:r>
              <a:rPr sz="1000" spc="-1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que </a:t>
            </a:r>
            <a:r>
              <a:rPr sz="1000" spc="6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6B6E70"/>
                </a:solidFill>
                <a:latin typeface="Arial"/>
                <a:cs typeface="Arial"/>
              </a:rPr>
              <a:t>se</a:t>
            </a:r>
            <a:r>
              <a:rPr sz="1000" spc="10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45659"/>
                </a:solidFill>
                <a:latin typeface="Arial"/>
                <a:cs typeface="Arial"/>
              </a:rPr>
              <a:t>encontram</a:t>
            </a:r>
            <a:r>
              <a:rPr sz="1000" spc="10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posse da</a:t>
            </a:r>
            <a:r>
              <a:rPr sz="100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1000" spc="-2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ssão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 de</a:t>
            </a:r>
            <a:r>
              <a:rPr sz="100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Compras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 dev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idamente</a:t>
            </a:r>
            <a:r>
              <a:rPr sz="1000" spc="1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lacrado</a:t>
            </a:r>
            <a:r>
              <a:rPr sz="1000" spc="40" dirty="0">
                <a:solidFill>
                  <a:srgbClr val="545659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858789"/>
                </a:solidFill>
                <a:latin typeface="Arial"/>
                <a:cs typeface="Arial"/>
              </a:rPr>
              <a:t>,</a:t>
            </a:r>
            <a:r>
              <a:rPr sz="1000" spc="-170" dirty="0">
                <a:solidFill>
                  <a:srgbClr val="85878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serão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devo</a:t>
            </a:r>
            <a:r>
              <a:rPr sz="1000" spc="-5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545659"/>
                </a:solidFill>
                <a:latin typeface="Arial"/>
                <a:cs typeface="Arial"/>
              </a:rPr>
              <a:t>v</a:t>
            </a:r>
            <a:r>
              <a:rPr sz="1000" spc="-2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545659"/>
                </a:solidFill>
                <a:latin typeface="Arial"/>
                <a:cs typeface="Arial"/>
              </a:rPr>
              <a:t>dos</a:t>
            </a:r>
            <a:r>
              <a:rPr sz="1000" spc="2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aos</a:t>
            </a:r>
            <a:r>
              <a:rPr sz="1000" spc="6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F4246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35" dirty="0">
                <a:solidFill>
                  <a:srgbClr val="6B6E70"/>
                </a:solidFill>
                <a:latin typeface="Arial"/>
                <a:cs typeface="Arial"/>
              </a:rPr>
              <a:t>c</a:t>
            </a:r>
            <a:r>
              <a:rPr sz="1000" spc="-45" dirty="0">
                <a:solidFill>
                  <a:srgbClr val="6B6E70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6B6E70"/>
                </a:solidFill>
                <a:latin typeface="Arial"/>
                <a:cs typeface="Arial"/>
              </a:rPr>
              <a:t>tantes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72864" y="4854390"/>
            <a:ext cx="95821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Atenc</a:t>
            </a:r>
            <a:r>
              <a:rPr sz="1000" spc="3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osamente,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48738" y="5551998"/>
            <a:ext cx="353695" cy="539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050" spc="1005" dirty="0">
                <a:solidFill>
                  <a:srgbClr val="8780B1"/>
                </a:solidFill>
                <a:latin typeface="Times New Roman"/>
                <a:cs typeface="Times New Roman"/>
              </a:rPr>
              <a:t>J</a:t>
            </a:r>
            <a:endParaRPr sz="40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85125" y="6027019"/>
            <a:ext cx="1882139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Super</a:t>
            </a:r>
            <a:r>
              <a:rPr sz="1000" spc="1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ntendênci</a:t>
            </a:r>
            <a:r>
              <a:rPr sz="1000" spc="40" dirty="0">
                <a:solidFill>
                  <a:srgbClr val="545659"/>
                </a:solidFill>
                <a:latin typeface="Arial"/>
                <a:cs typeface="Arial"/>
              </a:rPr>
              <a:t>a</a:t>
            </a:r>
            <a:r>
              <a:rPr sz="1000" spc="-7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45659"/>
                </a:solidFill>
                <a:latin typeface="Arial"/>
                <a:cs typeface="Arial"/>
              </a:rPr>
              <a:t>da</a:t>
            </a:r>
            <a:r>
              <a:rPr sz="1000" spc="-5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Comissão</a:t>
            </a:r>
            <a:r>
              <a:rPr sz="1000" spc="4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F4246"/>
                </a:solidFill>
                <a:latin typeface="Arial"/>
                <a:cs typeface="Arial"/>
              </a:rPr>
              <a:t>d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43994" y="6027019"/>
            <a:ext cx="53022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5" dirty="0">
                <a:solidFill>
                  <a:srgbClr val="3F4246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69045" y="5880270"/>
            <a:ext cx="2160905" cy="299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ct val="100000"/>
              </a:lnSpc>
              <a:tabLst>
                <a:tab pos="321310" algn="l"/>
              </a:tabLst>
            </a:pPr>
            <a:r>
              <a:rPr sz="950" spc="85" dirty="0">
                <a:solidFill>
                  <a:srgbClr val="AFB5E1"/>
                </a:solidFill>
                <a:latin typeface="Arial"/>
                <a:cs typeface="Arial"/>
              </a:rPr>
              <a:t>'	</a:t>
            </a:r>
            <a:r>
              <a:rPr sz="950" b="1" spc="-25" dirty="0">
                <a:solidFill>
                  <a:srgbClr val="1F2326"/>
                </a:solidFill>
                <a:latin typeface="Arial"/>
                <a:cs typeface="Arial"/>
              </a:rPr>
              <a:t>K</a:t>
            </a:r>
            <a:r>
              <a:rPr sz="950" b="1" spc="85" dirty="0">
                <a:solidFill>
                  <a:srgbClr val="3F4246"/>
                </a:solidFill>
                <a:latin typeface="Arial"/>
                <a:cs typeface="Arial"/>
              </a:rPr>
              <a:t>ê</a:t>
            </a:r>
            <a:r>
              <a:rPr sz="950" b="1" dirty="0">
                <a:solidFill>
                  <a:srgbClr val="0F1116"/>
                </a:solidFill>
                <a:latin typeface="Arial"/>
                <a:cs typeface="Arial"/>
              </a:rPr>
              <a:t>llyson</a:t>
            </a:r>
            <a:r>
              <a:rPr sz="950" b="1" spc="40" dirty="0">
                <a:solidFill>
                  <a:srgbClr val="0F1116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1F2326"/>
                </a:solidFill>
                <a:latin typeface="Arial"/>
                <a:cs typeface="Arial"/>
              </a:rPr>
              <a:t>Sa</a:t>
            </a:r>
            <a:r>
              <a:rPr sz="950" b="1" spc="-20" dirty="0">
                <a:solidFill>
                  <a:srgbClr val="1F2326"/>
                </a:solidFill>
                <a:latin typeface="Arial"/>
                <a:cs typeface="Arial"/>
              </a:rPr>
              <a:t>l</a:t>
            </a:r>
            <a:r>
              <a:rPr sz="950" b="1" spc="30" dirty="0">
                <a:solidFill>
                  <a:srgbClr val="3F4246"/>
                </a:solidFill>
                <a:latin typeface="Arial"/>
                <a:cs typeface="Arial"/>
              </a:rPr>
              <a:t>g</a:t>
            </a:r>
            <a:r>
              <a:rPr sz="950" b="1" spc="15" dirty="0">
                <a:solidFill>
                  <a:srgbClr val="1F2326"/>
                </a:solidFill>
                <a:latin typeface="Arial"/>
                <a:cs typeface="Arial"/>
              </a:rPr>
              <a:t>ado</a:t>
            </a:r>
            <a:r>
              <a:rPr sz="950" b="1" spc="3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F2326"/>
                </a:solidFill>
                <a:latin typeface="Arial"/>
                <a:cs typeface="Arial"/>
              </a:rPr>
              <a:t>G</a:t>
            </a:r>
            <a:r>
              <a:rPr sz="950" b="1" spc="-130" dirty="0">
                <a:solidFill>
                  <a:srgbClr val="3F4246"/>
                </a:solidFill>
                <a:latin typeface="Arial"/>
                <a:cs typeface="Arial"/>
              </a:rPr>
              <a:t>Ó</a:t>
            </a:r>
            <a:r>
              <a:rPr sz="950" b="1" spc="25" dirty="0">
                <a:solidFill>
                  <a:srgbClr val="0F1116"/>
                </a:solidFill>
                <a:latin typeface="Arial"/>
                <a:cs typeface="Arial"/>
              </a:rPr>
              <a:t>mes</a:t>
            </a:r>
            <a:endParaRPr sz="9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000" spc="-15" dirty="0">
                <a:solidFill>
                  <a:srgbClr val="3F4246"/>
                </a:solidFill>
                <a:latin typeface="Arial"/>
                <a:cs typeface="Arial"/>
              </a:rPr>
              <a:t>Re</a:t>
            </a:r>
            <a:r>
              <a:rPr sz="1000" spc="-50" dirty="0">
                <a:solidFill>
                  <a:srgbClr val="3F4246"/>
                </a:solidFill>
                <a:latin typeface="Arial"/>
                <a:cs typeface="Arial"/>
              </a:rPr>
              <a:t>p</a:t>
            </a:r>
            <a:r>
              <a:rPr sz="1000" dirty="0">
                <a:solidFill>
                  <a:srgbClr val="1F2326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3F4246"/>
                </a:solidFill>
                <a:latin typeface="Arial"/>
                <a:cs typeface="Arial"/>
              </a:rPr>
              <a:t>esentante</a:t>
            </a:r>
            <a:r>
              <a:rPr sz="1000" spc="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1000" spc="-25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ssão</a:t>
            </a:r>
            <a:r>
              <a:rPr sz="100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F4246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3F42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6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02729" y="6486804"/>
            <a:ext cx="1258570" cy="304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24840" algn="l"/>
              </a:tabLst>
            </a:pPr>
            <a:r>
              <a:rPr sz="2200" spc="-25" dirty="0">
                <a:solidFill>
                  <a:srgbClr val="AFB5E1"/>
                </a:solidFill>
                <a:latin typeface="Arial"/>
                <a:cs typeface="Arial"/>
              </a:rPr>
              <a:t>vu	</a:t>
            </a:r>
            <a:r>
              <a:rPr sz="1200" i="1" spc="55" dirty="0">
                <a:solidFill>
                  <a:srgbClr val="AFB5E1"/>
                </a:solidFill>
                <a:latin typeface="Times New Roman"/>
                <a:cs typeface="Times New Roman"/>
              </a:rPr>
              <a:t>r  </a:t>
            </a:r>
            <a:r>
              <a:rPr sz="1200" i="1" spc="-135" dirty="0">
                <a:solidFill>
                  <a:srgbClr val="AFB5E1"/>
                </a:solidFill>
                <a:latin typeface="Times New Roman"/>
                <a:cs typeface="Times New Roman"/>
              </a:rPr>
              <a:t> </a:t>
            </a:r>
            <a:r>
              <a:rPr sz="1150" spc="860" dirty="0">
                <a:solidFill>
                  <a:srgbClr val="9EA5DD"/>
                </a:solidFill>
                <a:latin typeface="Arial"/>
                <a:cs typeface="Arial"/>
              </a:rPr>
              <a:t>u</a:t>
            </a:r>
            <a:r>
              <a:rPr sz="1150" dirty="0">
                <a:solidFill>
                  <a:srgbClr val="9EA5DD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9EA5DD"/>
                </a:solidFill>
                <a:latin typeface="Arial"/>
                <a:cs typeface="Arial"/>
              </a:rPr>
              <a:t> </a:t>
            </a:r>
            <a:r>
              <a:rPr sz="1600" spc="150" dirty="0">
                <a:solidFill>
                  <a:srgbClr val="9EA5DD"/>
                </a:solidFill>
                <a:latin typeface="Times New Roman"/>
                <a:cs typeface="Times New Roman"/>
              </a:rPr>
              <a:t>G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469045" y="6761260"/>
            <a:ext cx="2162175" cy="293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255" algn="ctr">
              <a:lnSpc>
                <a:spcPts val="1120"/>
              </a:lnSpc>
            </a:pPr>
            <a:r>
              <a:rPr sz="950" b="1" spc="10" dirty="0">
                <a:solidFill>
                  <a:srgbClr val="1F2326"/>
                </a:solidFill>
                <a:latin typeface="Arial"/>
                <a:cs typeface="Arial"/>
              </a:rPr>
              <a:t>Sué</a:t>
            </a:r>
            <a:r>
              <a:rPr sz="950" b="1" spc="-10" dirty="0">
                <a:solidFill>
                  <a:srgbClr val="1F2326"/>
                </a:solidFill>
                <a:latin typeface="Arial"/>
                <a:cs typeface="Arial"/>
              </a:rPr>
              <a:t>l</a:t>
            </a:r>
            <a:r>
              <a:rPr sz="950" b="1" spc="40" dirty="0">
                <a:solidFill>
                  <a:srgbClr val="1F2326"/>
                </a:solidFill>
                <a:latin typeface="Arial"/>
                <a:cs typeface="Arial"/>
              </a:rPr>
              <a:t>em</a:t>
            </a:r>
            <a:r>
              <a:rPr sz="950" b="1" spc="-5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1F2326"/>
                </a:solidFill>
                <a:latin typeface="Arial"/>
                <a:cs typeface="Arial"/>
              </a:rPr>
              <a:t>Clic</a:t>
            </a:r>
            <a:r>
              <a:rPr sz="950" b="1" spc="-15" dirty="0">
                <a:solidFill>
                  <a:srgbClr val="1F2326"/>
                </a:solidFill>
                <a:latin typeface="Arial"/>
                <a:cs typeface="Arial"/>
              </a:rPr>
              <a:t>i</a:t>
            </a:r>
            <a:r>
              <a:rPr sz="950" b="1" spc="20" dirty="0">
                <a:solidFill>
                  <a:srgbClr val="1F2326"/>
                </a:solidFill>
                <a:latin typeface="Arial"/>
                <a:cs typeface="Arial"/>
              </a:rPr>
              <a:t>ane</a:t>
            </a:r>
            <a:r>
              <a:rPr sz="950" b="1" spc="70" dirty="0">
                <a:solidFill>
                  <a:srgbClr val="1F2326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1116"/>
                </a:solidFill>
                <a:latin typeface="Arial"/>
                <a:cs typeface="Arial"/>
              </a:rPr>
              <a:t>Rib</a:t>
            </a:r>
            <a:r>
              <a:rPr sz="950" b="1" spc="40" dirty="0">
                <a:solidFill>
                  <a:srgbClr val="0F1116"/>
                </a:solidFill>
                <a:latin typeface="Arial"/>
                <a:cs typeface="Arial"/>
              </a:rPr>
              <a:t>e</a:t>
            </a:r>
            <a:r>
              <a:rPr sz="950" b="1" spc="15" dirty="0">
                <a:solidFill>
                  <a:srgbClr val="3F4246"/>
                </a:solidFill>
                <a:latin typeface="Arial"/>
                <a:cs typeface="Arial"/>
              </a:rPr>
              <a:t>i</a:t>
            </a:r>
            <a:r>
              <a:rPr sz="950" b="1" spc="10" dirty="0">
                <a:solidFill>
                  <a:srgbClr val="0F1116"/>
                </a:solidFill>
                <a:latin typeface="Arial"/>
                <a:cs typeface="Arial"/>
              </a:rPr>
              <a:t>ro</a:t>
            </a:r>
            <a:endParaRPr sz="950">
              <a:latin typeface="Arial"/>
              <a:cs typeface="Arial"/>
            </a:endParaRPr>
          </a:p>
          <a:p>
            <a:pPr algn="ctr">
              <a:lnSpc>
                <a:spcPts val="1180"/>
              </a:lnSpc>
            </a:pPr>
            <a:r>
              <a:rPr sz="1000" spc="-25" dirty="0">
                <a:solidFill>
                  <a:srgbClr val="545659"/>
                </a:solidFill>
                <a:latin typeface="Arial"/>
                <a:cs typeface="Arial"/>
              </a:rPr>
              <a:t>Representante</a:t>
            </a:r>
            <a:r>
              <a:rPr sz="1000" spc="90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545659"/>
                </a:solidFill>
                <a:latin typeface="Arial"/>
                <a:cs typeface="Arial"/>
              </a:rPr>
              <a:t>Com</a:t>
            </a:r>
            <a:r>
              <a:rPr sz="1000" spc="-20" dirty="0">
                <a:solidFill>
                  <a:srgbClr val="545659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ssão</a:t>
            </a:r>
            <a:r>
              <a:rPr sz="1000" spc="3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45659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54565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45659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721777" y="9802457"/>
            <a:ext cx="4805045" cy="203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spc="-160" dirty="0">
                <a:solidFill>
                  <a:srgbClr val="545659"/>
                </a:solidFill>
                <a:latin typeface="Times New Roman"/>
                <a:cs typeface="Times New Roman"/>
              </a:rPr>
              <a:t>\</a:t>
            </a:r>
            <a:r>
              <a:rPr sz="1400" spc="-530" dirty="0">
                <a:solidFill>
                  <a:srgbClr val="545659"/>
                </a:solidFill>
                <a:latin typeface="Times New Roman"/>
                <a:cs typeface="Times New Roman"/>
              </a:rPr>
              <a:t>Y</a:t>
            </a:r>
            <a:r>
              <a:rPr sz="1400" spc="-165" dirty="0">
                <a:solidFill>
                  <a:srgbClr val="545659"/>
                </a:solidFill>
                <a:latin typeface="Times New Roman"/>
                <a:cs typeface="Times New Roman"/>
              </a:rPr>
              <a:t>ne\ot\a</a:t>
            </a:r>
            <a:r>
              <a:rPr sz="1400" spc="-9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400" spc="-200" dirty="0">
                <a:solidFill>
                  <a:srgbClr val="6B6E70"/>
                </a:solidFill>
                <a:latin typeface="Times New Roman"/>
                <a:cs typeface="Times New Roman"/>
              </a:rPr>
              <a:t>de</a:t>
            </a:r>
            <a:r>
              <a:rPr sz="1400" spc="-9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250" spc="-150" dirty="0">
                <a:solidFill>
                  <a:srgbClr val="545659"/>
                </a:solidFill>
                <a:latin typeface="Times New Roman"/>
                <a:cs typeface="Times New Roman"/>
              </a:rPr>
              <a:t>Mm\</a:t>
            </a:r>
            <a:r>
              <a:rPr sz="1250" spc="-110" dirty="0">
                <a:solidFill>
                  <a:srgbClr val="545659"/>
                </a:solidFill>
                <a:latin typeface="Times New Roman"/>
                <a:cs typeface="Times New Roman"/>
              </a:rPr>
              <a:t>n</a:t>
            </a:r>
            <a:r>
              <a:rPr sz="1250" spc="-120" dirty="0">
                <a:solidFill>
                  <a:srgbClr val="545659"/>
                </a:solidFill>
                <a:latin typeface="Times New Roman"/>
                <a:cs typeface="Times New Roman"/>
              </a:rPr>
              <a:t>\</a:t>
            </a:r>
            <a:r>
              <a:rPr sz="1250" spc="-110" dirty="0">
                <a:solidFill>
                  <a:srgbClr val="545659"/>
                </a:solidFill>
                <a:latin typeface="Times New Roman"/>
                <a:cs typeface="Times New Roman"/>
              </a:rPr>
              <a:t>c;</a:t>
            </a:r>
            <a:r>
              <a:rPr sz="1250" spc="-90" dirty="0">
                <a:solidFill>
                  <a:srgbClr val="545659"/>
                </a:solidFill>
                <a:latin typeface="Times New Roman"/>
                <a:cs typeface="Times New Roman"/>
              </a:rPr>
              <a:t>\</a:t>
            </a:r>
            <a:r>
              <a:rPr sz="1250" spc="-80" dirty="0">
                <a:solidFill>
                  <a:srgbClr val="545659"/>
                </a:solidFill>
                <a:latin typeface="Times New Roman"/>
                <a:cs typeface="Times New Roman"/>
              </a:rPr>
              <a:t>a</a:t>
            </a:r>
            <a:r>
              <a:rPr sz="1250" spc="-235" dirty="0">
                <a:solidFill>
                  <a:srgbClr val="545659"/>
                </a:solidFill>
                <a:latin typeface="Times New Roman"/>
                <a:cs typeface="Times New Roman"/>
              </a:rPr>
              <a:t>ç</a:t>
            </a:r>
            <a:r>
              <a:rPr sz="1250" spc="-120" dirty="0">
                <a:solidFill>
                  <a:srgbClr val="545659"/>
                </a:solidFill>
                <a:latin typeface="Times New Roman"/>
                <a:cs typeface="Times New Roman"/>
              </a:rPr>
              <a:t>ão</a:t>
            </a:r>
            <a:r>
              <a:rPr sz="1250" spc="-7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250" spc="-114" dirty="0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sz="1250" spc="-19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250" spc="-145" dirty="0">
                <a:solidFill>
                  <a:srgbClr val="545659"/>
                </a:solidFill>
                <a:latin typeface="Times New Roman"/>
                <a:cs typeface="Times New Roman"/>
              </a:rPr>
              <a:t>Rua</a:t>
            </a:r>
            <a:r>
              <a:rPr sz="1250" spc="-11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250" spc="-225" dirty="0">
                <a:solidFill>
                  <a:srgbClr val="6B6E70"/>
                </a:solidFill>
                <a:latin typeface="Times New Roman"/>
                <a:cs typeface="Times New Roman"/>
              </a:rPr>
              <a:t>C</a:t>
            </a:r>
            <a:r>
              <a:rPr sz="1250" spc="-15" dirty="0">
                <a:solidFill>
                  <a:srgbClr val="6B6E70"/>
                </a:solidFill>
                <a:latin typeface="Times New Roman"/>
                <a:cs typeface="Times New Roman"/>
              </a:rPr>
              <a:t>on</a:t>
            </a:r>
            <a:r>
              <a:rPr sz="1250" spc="-150" dirty="0">
                <a:solidFill>
                  <a:srgbClr val="6B6E70"/>
                </a:solidFill>
                <a:latin typeface="Times New Roman"/>
                <a:cs typeface="Times New Roman"/>
              </a:rPr>
              <a:t>i</a:t>
            </a:r>
            <a:r>
              <a:rPr sz="1250" spc="-60" dirty="0">
                <a:solidFill>
                  <a:srgbClr val="6B6E70"/>
                </a:solidFill>
                <a:latin typeface="Times New Roman"/>
                <a:cs typeface="Times New Roman"/>
              </a:rPr>
              <a:t>onn</a:t>
            </a:r>
            <a:r>
              <a:rPr sz="1250" spc="5" dirty="0">
                <a:solidFill>
                  <a:srgbClr val="6B6E70"/>
                </a:solidFill>
                <a:latin typeface="Times New Roman"/>
                <a:cs typeface="Times New Roman"/>
              </a:rPr>
              <a:t>a</a:t>
            </a:r>
            <a:r>
              <a:rPr sz="1250" spc="65" dirty="0">
                <a:solidFill>
                  <a:srgbClr val="6B6E70"/>
                </a:solidFill>
                <a:latin typeface="Times New Roman"/>
                <a:cs typeface="Times New Roman"/>
              </a:rPr>
              <a:t>.</a:t>
            </a:r>
            <a:r>
              <a:rPr sz="800" spc="35" dirty="0">
                <a:solidFill>
                  <a:srgbClr val="6B6E70"/>
                </a:solidFill>
                <a:latin typeface="Times New Roman"/>
                <a:cs typeface="Times New Roman"/>
              </a:rPr>
              <a:t>e\</a:t>
            </a:r>
            <a:r>
              <a:rPr sz="800" spc="-70" dirty="0">
                <a:solidFill>
                  <a:srgbClr val="6B6E70"/>
                </a:solidFill>
                <a:latin typeface="Times New Roman"/>
                <a:cs typeface="Times New Roman"/>
              </a:rPr>
              <a:t>)</a:t>
            </a:r>
            <a:r>
              <a:rPr sz="800" spc="25" dirty="0">
                <a:solidFill>
                  <a:srgbClr val="6B6E70"/>
                </a:solidFill>
                <a:latin typeface="Times New Roman"/>
                <a:cs typeface="Times New Roman"/>
              </a:rPr>
              <a:t>() </a:t>
            </a:r>
            <a:r>
              <a:rPr sz="800" spc="40" dirty="0">
                <a:solidFill>
                  <a:srgbClr val="6B6E70"/>
                </a:solidFill>
                <a:latin typeface="Times New Roman"/>
                <a:cs typeface="Times New Roman"/>
              </a:rPr>
              <a:t>-</a:t>
            </a:r>
            <a:r>
              <a:rPr sz="800" spc="1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6B6E70"/>
                </a:solidFill>
                <a:latin typeface="Times New Roman"/>
                <a:cs typeface="Times New Roman"/>
              </a:rPr>
              <a:t>CE\&gt;.</a:t>
            </a:r>
            <a:r>
              <a:rPr sz="1000" spc="-16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170" dirty="0">
                <a:solidFill>
                  <a:srgbClr val="6B6E70"/>
                </a:solidFill>
                <a:latin typeface="Times New Roman"/>
                <a:cs typeface="Times New Roman"/>
              </a:rPr>
              <a:t>0</a:t>
            </a:r>
            <a:r>
              <a:rPr sz="1000" spc="20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45" dirty="0">
                <a:solidFill>
                  <a:srgbClr val="6B6E70"/>
                </a:solidFill>
                <a:latin typeface="Times New Roman"/>
                <a:cs typeface="Times New Roman"/>
              </a:rPr>
              <a:t>0</a:t>
            </a:r>
            <a:r>
              <a:rPr sz="1000" spc="-35" dirty="0">
                <a:solidFill>
                  <a:srgbClr val="6B6E70"/>
                </a:solidFill>
                <a:latin typeface="Times New Roman"/>
                <a:cs typeface="Times New Roman"/>
              </a:rPr>
              <a:t>.</a:t>
            </a:r>
            <a:r>
              <a:rPr sz="1000" spc="-120" dirty="0">
                <a:solidFill>
                  <a:srgbClr val="6B6E70"/>
                </a:solidFill>
                <a:latin typeface="Times New Roman"/>
                <a:cs typeface="Times New Roman"/>
              </a:rPr>
              <a:t>1</a:t>
            </a:r>
            <a:r>
              <a:rPr sz="1000" spc="25" dirty="0">
                <a:solidFill>
                  <a:srgbClr val="6B6E70"/>
                </a:solidFill>
                <a:latin typeface="Times New Roman"/>
                <a:cs typeface="Times New Roman"/>
              </a:rPr>
              <a:t>0</a:t>
            </a:r>
            <a:r>
              <a:rPr sz="1000" spc="-204" dirty="0">
                <a:solidFill>
                  <a:srgbClr val="6B6E70"/>
                </a:solidFill>
                <a:latin typeface="Times New Roman"/>
                <a:cs typeface="Times New Roman"/>
              </a:rPr>
              <a:t>1..)</a:t>
            </a:r>
            <a:r>
              <a:rPr sz="1000" spc="-1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6B6E70"/>
                </a:solidFill>
                <a:latin typeface="Times New Roman"/>
                <a:cs typeface="Times New Roman"/>
              </a:rPr>
              <a:t>-</a:t>
            </a:r>
            <a:r>
              <a:rPr sz="1000" spc="-13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950" spc="60" dirty="0">
                <a:solidFill>
                  <a:srgbClr val="6B6E70"/>
                </a:solidFill>
                <a:latin typeface="Times New Roman"/>
                <a:cs typeface="Times New Roman"/>
              </a:rPr>
              <a:t>fone</a:t>
            </a:r>
            <a:r>
              <a:rPr sz="950" spc="5" dirty="0">
                <a:solidFill>
                  <a:srgbClr val="858789"/>
                </a:solidFill>
                <a:latin typeface="Times New Roman"/>
                <a:cs typeface="Times New Roman"/>
              </a:rPr>
              <a:t>/f</a:t>
            </a:r>
            <a:r>
              <a:rPr sz="950" spc="-80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15" dirty="0">
                <a:solidFill>
                  <a:srgbClr val="6B6E70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6B6E70"/>
                </a:solidFill>
                <a:latin typeface="Times New Roman"/>
                <a:cs typeface="Times New Roman"/>
              </a:rPr>
              <a:t>x</a:t>
            </a:r>
            <a:r>
              <a:rPr sz="950" spc="-8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6B6E70"/>
                </a:solidFill>
                <a:latin typeface="Times New Roman"/>
                <a:cs typeface="Times New Roman"/>
              </a:rPr>
              <a:t>\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0</a:t>
            </a:r>
            <a:r>
              <a:rPr sz="1000" spc="185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-3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185" dirty="0">
                <a:solidFill>
                  <a:srgbClr val="6B6E70"/>
                </a:solidFill>
                <a:latin typeface="Times New Roman"/>
                <a:cs typeface="Times New Roman"/>
              </a:rPr>
              <a:t>)</a:t>
            </a:r>
            <a:r>
              <a:rPr sz="1000" spc="-15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-55" dirty="0">
                <a:solidFill>
                  <a:srgbClr val="6B6E70"/>
                </a:solidFill>
                <a:latin typeface="Times New Roman"/>
                <a:cs typeface="Times New Roman"/>
              </a:rPr>
              <a:t>1:2</a:t>
            </a:r>
            <a:r>
              <a:rPr sz="1000" spc="-160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-145" dirty="0">
                <a:solidFill>
                  <a:srgbClr val="3F4246"/>
                </a:solidFill>
                <a:latin typeface="Times New Roman"/>
                <a:cs typeface="Times New Roman"/>
              </a:rPr>
              <a:t>-</a:t>
            </a:r>
            <a:r>
              <a:rPr sz="1000" spc="-45" dirty="0">
                <a:solidFill>
                  <a:srgbClr val="6B6E70"/>
                </a:solidFill>
                <a:latin typeface="Times New Roman"/>
                <a:cs typeface="Times New Roman"/>
              </a:rPr>
              <a:t>'26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1</a:t>
            </a:r>
            <a:r>
              <a:rPr sz="800" spc="780" dirty="0">
                <a:solidFill>
                  <a:srgbClr val="6B6E70"/>
                </a:solidFill>
                <a:latin typeface="Arial"/>
                <a:cs typeface="Arial"/>
              </a:rPr>
              <a:t>l</a:t>
            </a:r>
            <a:endParaRPr sz="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824875" y="9975757"/>
            <a:ext cx="459613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663315" algn="l"/>
                <a:tab pos="4493895" algn="l"/>
              </a:tabLst>
            </a:pPr>
            <a:r>
              <a:rPr sz="950" spc="20" dirty="0">
                <a:solidFill>
                  <a:srgbClr val="545659"/>
                </a:solidFill>
                <a:latin typeface="Times New Roman"/>
                <a:cs typeface="Times New Roman"/>
              </a:rPr>
              <a:t>u</a:t>
            </a:r>
            <a:r>
              <a:rPr sz="950" spc="-35" dirty="0">
                <a:solidFill>
                  <a:srgbClr val="545659"/>
                </a:solidFill>
                <a:latin typeface="Times New Roman"/>
                <a:cs typeface="Times New Roman"/>
              </a:rPr>
              <a:t>"</a:t>
            </a:r>
            <a:r>
              <a:rPr sz="950" spc="-40" dirty="0">
                <a:solidFill>
                  <a:srgbClr val="545659"/>
                </a:solidFill>
                <a:latin typeface="Times New Roman"/>
                <a:cs typeface="Times New Roman"/>
              </a:rPr>
              <a:t>'-'r?</a:t>
            </a:r>
            <a:r>
              <a:rPr sz="950" spc="6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900" spc="-100" dirty="0">
                <a:solidFill>
                  <a:srgbClr val="6B6E70"/>
                </a:solidFill>
                <a:latin typeface="Arial"/>
                <a:cs typeface="Arial"/>
              </a:rPr>
              <a:t>Ae</a:t>
            </a:r>
            <a:r>
              <a:rPr sz="900" spc="-114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900" spc="114" dirty="0">
                <a:solidFill>
                  <a:srgbClr val="6B6E70"/>
                </a:solidFill>
                <a:latin typeface="Arial"/>
                <a:cs typeface="Arial"/>
              </a:rPr>
              <a:t>f</a:t>
            </a:r>
            <a:r>
              <a:rPr sz="900" spc="85" dirty="0">
                <a:solidFill>
                  <a:srgbClr val="6B6E70"/>
                </a:solidFill>
                <a:latin typeface="Arial"/>
                <a:cs typeface="Arial"/>
              </a:rPr>
              <a:t>a</a:t>
            </a:r>
            <a:r>
              <a:rPr sz="900" spc="200" dirty="0">
                <a:solidFill>
                  <a:srgbClr val="6B6E70"/>
                </a:solidFill>
                <a:latin typeface="Arial"/>
                <a:cs typeface="Arial"/>
              </a:rPr>
              <a:t>M</a:t>
            </a:r>
            <a:r>
              <a:rPr sz="900" spc="85" dirty="0">
                <a:solidFill>
                  <a:srgbClr val="6B6E70"/>
                </a:solidFill>
                <a:latin typeface="Arial"/>
                <a:cs typeface="Arial"/>
              </a:rPr>
              <a:t>t\</a:t>
            </a:r>
            <a:r>
              <a:rPr sz="900" spc="20" dirty="0">
                <a:solidFill>
                  <a:srgbClr val="6B6E70"/>
                </a:solidFill>
                <a:latin typeface="Arial"/>
                <a:cs typeface="Arial"/>
              </a:rPr>
              <a:t>t</a:t>
            </a:r>
            <a:r>
              <a:rPr sz="900" spc="-50" dirty="0">
                <a:solidFill>
                  <a:srgbClr val="6B6E70"/>
                </a:solidFill>
                <a:latin typeface="Arial"/>
                <a:cs typeface="Arial"/>
              </a:rPr>
              <a:t>l!i</a:t>
            </a:r>
            <a:r>
              <a:rPr sz="900" spc="-95" dirty="0">
                <a:solidFill>
                  <a:srgbClr val="6B6E70"/>
                </a:solidFill>
                <a:latin typeface="Arial"/>
                <a:cs typeface="Arial"/>
              </a:rPr>
              <a:t> </a:t>
            </a:r>
            <a:r>
              <a:rPr sz="1250" spc="-409" dirty="0">
                <a:solidFill>
                  <a:srgbClr val="545659"/>
                </a:solidFill>
                <a:latin typeface="Times New Roman"/>
                <a:cs typeface="Times New Roman"/>
              </a:rPr>
              <a:t>_</a:t>
            </a:r>
            <a:r>
              <a:rPr sz="1250" spc="-5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250" spc="-165" dirty="0">
                <a:solidFill>
                  <a:srgbClr val="545659"/>
                </a:solidFill>
                <a:latin typeface="Times New Roman"/>
                <a:cs typeface="Times New Roman"/>
              </a:rPr>
              <a:t>Rua</a:t>
            </a:r>
            <a:r>
              <a:rPr sz="1250" spc="-14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100" spc="-60" dirty="0">
                <a:solidFill>
                  <a:srgbClr val="545659"/>
                </a:solidFill>
                <a:latin typeface="Times New Roman"/>
                <a:cs typeface="Times New Roman"/>
              </a:rPr>
              <a:t>Benv</a:t>
            </a:r>
            <a:r>
              <a:rPr sz="1100" spc="-135" dirty="0">
                <a:solidFill>
                  <a:srgbClr val="545659"/>
                </a:solidFill>
                <a:latin typeface="Times New Roman"/>
                <a:cs typeface="Times New Roman"/>
              </a:rPr>
              <a:t>i</a:t>
            </a:r>
            <a:r>
              <a:rPr sz="1100" spc="-80" dirty="0">
                <a:solidFill>
                  <a:srgbClr val="545659"/>
                </a:solidFill>
                <a:latin typeface="Times New Roman"/>
                <a:cs typeface="Times New Roman"/>
              </a:rPr>
              <a:t>nda</a:t>
            </a:r>
            <a:r>
              <a:rPr sz="1100" spc="-6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6B6E70"/>
                </a:solidFill>
                <a:latin typeface="Times New Roman"/>
                <a:cs typeface="Times New Roman"/>
              </a:rPr>
              <a:t>de</a:t>
            </a:r>
            <a:r>
              <a:rPr sz="1100" spc="-13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B6E70"/>
                </a:solidFill>
                <a:latin typeface="Times New Roman"/>
                <a:cs typeface="Times New Roman"/>
              </a:rPr>
              <a:t>Catva\\</a:t>
            </a:r>
            <a:r>
              <a:rPr sz="950" spc="25" dirty="0">
                <a:solidFill>
                  <a:srgbClr val="6B6E70"/>
                </a:solidFill>
                <a:latin typeface="Times New Roman"/>
                <a:cs typeface="Times New Roman"/>
              </a:rPr>
              <a:t>\</a:t>
            </a:r>
            <a:r>
              <a:rPr sz="950" spc="35" dirty="0">
                <a:solidFill>
                  <a:srgbClr val="858789"/>
                </a:solidFill>
                <a:latin typeface="Times New Roman"/>
                <a:cs typeface="Times New Roman"/>
              </a:rPr>
              <a:t>o,</a:t>
            </a:r>
            <a:r>
              <a:rPr sz="950" spc="-12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6B6E70"/>
                </a:solidFill>
                <a:latin typeface="Times New Roman"/>
                <a:cs typeface="Times New Roman"/>
              </a:rPr>
              <a:t>Fina\</a:t>
            </a:r>
            <a:r>
              <a:rPr sz="950" spc="6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45659"/>
                </a:solidFill>
                <a:latin typeface="Times New Roman"/>
                <a:cs typeface="Times New Roman"/>
              </a:rPr>
              <a:t>-</a:t>
            </a:r>
            <a:r>
              <a:rPr sz="950" spc="-2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6B6E70"/>
                </a:solidFill>
                <a:latin typeface="Times New Roman"/>
                <a:cs typeface="Times New Roman"/>
              </a:rPr>
              <a:t>CEP</a:t>
            </a:r>
            <a:r>
              <a:rPr sz="1000" spc="-9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25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-125" dirty="0">
                <a:solidFill>
                  <a:srgbClr val="6B6E70"/>
                </a:solidFill>
                <a:latin typeface="Times New Roman"/>
                <a:cs typeface="Times New Roman"/>
              </a:rPr>
              <a:t>1..).</a:t>
            </a:r>
            <a:r>
              <a:rPr sz="1000" spc="-275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3</a:t>
            </a:r>
            <a:r>
              <a:rPr sz="1000" spc="70" dirty="0">
                <a:solidFill>
                  <a:srgbClr val="6B6E70"/>
                </a:solidFill>
                <a:latin typeface="Times New Roman"/>
                <a:cs typeface="Times New Roman"/>
              </a:rPr>
              <a:t>0</a:t>
            </a:r>
            <a:r>
              <a:rPr sz="1000" spc="-110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1000" spc="-75" dirty="0">
                <a:solidFill>
                  <a:srgbClr val="6B6E70"/>
                </a:solidFill>
                <a:latin typeface="Times New Roman"/>
                <a:cs typeface="Times New Roman"/>
              </a:rPr>
              <a:t>1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8</a:t>
            </a:r>
            <a:r>
              <a:rPr sz="1000" spc="50" dirty="0">
                <a:solidFill>
                  <a:srgbClr val="6B6E70"/>
                </a:solidFill>
                <a:latin typeface="Times New Roman"/>
                <a:cs typeface="Times New Roman"/>
              </a:rPr>
              <a:t>0</a:t>
            </a:r>
            <a:r>
              <a:rPr sz="1000" spc="-4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6B6E70"/>
                </a:solidFill>
                <a:latin typeface="Times New Roman"/>
                <a:cs typeface="Times New Roman"/>
              </a:rPr>
              <a:t>-</a:t>
            </a:r>
            <a:r>
              <a:rPr sz="1000" dirty="0">
                <a:solidFill>
                  <a:srgbClr val="6B6E70"/>
                </a:solidFill>
                <a:latin typeface="Times New Roman"/>
                <a:cs typeface="Times New Roman"/>
              </a:rPr>
              <a:t>	</a:t>
            </a:r>
            <a:r>
              <a:rPr sz="950" spc="15" dirty="0">
                <a:solidFill>
                  <a:srgbClr val="6B6E70"/>
                </a:solidFill>
                <a:latin typeface="Times New Roman"/>
                <a:cs typeface="Times New Roman"/>
              </a:rPr>
              <a:t>\</a:t>
            </a:r>
            <a:r>
              <a:rPr sz="950" spc="65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950" spc="-114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950" spc="210" dirty="0">
                <a:solidFill>
                  <a:srgbClr val="6B6E70"/>
                </a:solidFill>
                <a:latin typeface="Times New Roman"/>
                <a:cs typeface="Times New Roman"/>
              </a:rPr>
              <a:t>'</a:t>
            </a:r>
            <a:r>
              <a:rPr sz="950" spc="65" dirty="0">
                <a:solidFill>
                  <a:srgbClr val="6B6E70"/>
                </a:solidFill>
                <a:latin typeface="Times New Roman"/>
                <a:cs typeface="Times New Roman"/>
              </a:rPr>
              <a:t>:</a:t>
            </a:r>
            <a:r>
              <a:rPr sz="950" spc="220" dirty="0">
                <a:solidFill>
                  <a:srgbClr val="6B6E70"/>
                </a:solidFill>
                <a:latin typeface="Times New Roman"/>
                <a:cs typeface="Times New Roman"/>
              </a:rPr>
              <a:t>º</a:t>
            </a:r>
            <a:r>
              <a:rPr sz="950" dirty="0">
                <a:solidFill>
                  <a:srgbClr val="6B6E70"/>
                </a:solidFill>
                <a:latin typeface="Times New Roman"/>
                <a:cs typeface="Times New Roman"/>
              </a:rPr>
              <a:t>   </a:t>
            </a:r>
            <a:r>
              <a:rPr sz="950" spc="1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950" spc="-5" dirty="0">
                <a:solidFill>
                  <a:srgbClr val="6B6E70"/>
                </a:solidFill>
                <a:latin typeface="Times New Roman"/>
                <a:cs typeface="Times New Roman"/>
              </a:rPr>
              <a:t>nte</a:t>
            </a:r>
            <a:r>
              <a:rPr sz="950" dirty="0">
                <a:solidFill>
                  <a:srgbClr val="6B6E70"/>
                </a:solidFill>
                <a:latin typeface="Times New Roman"/>
                <a:cs typeface="Times New Roman"/>
              </a:rPr>
              <a:t>	</a:t>
            </a:r>
            <a:r>
              <a:rPr sz="1000" spc="-25" dirty="0">
                <a:solidFill>
                  <a:srgbClr val="6B6E70"/>
                </a:solidFill>
                <a:latin typeface="Times New Roman"/>
                <a:cs typeface="Times New Roman"/>
              </a:rPr>
              <a:t>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3069" y="10098518"/>
            <a:ext cx="213931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51815" algn="l"/>
                <a:tab pos="1564640" algn="l"/>
                <a:tab pos="2049780" algn="l"/>
              </a:tabLst>
            </a:pPr>
            <a:r>
              <a:rPr sz="950" spc="10" dirty="0">
                <a:solidFill>
                  <a:srgbClr val="545659"/>
                </a:solidFill>
                <a:latin typeface="Times New Roman"/>
                <a:cs typeface="Times New Roman"/>
              </a:rPr>
              <a:t>r</a:t>
            </a:r>
            <a:r>
              <a:rPr sz="950" spc="-110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700" spc="90" dirty="0">
                <a:solidFill>
                  <a:srgbClr val="6B6E70"/>
                </a:solidFill>
                <a:latin typeface="Times New Roman"/>
                <a:cs typeface="Times New Roman"/>
              </a:rPr>
              <a:t>'</a:t>
            </a:r>
            <a:r>
              <a:rPr sz="700" spc="-25" dirty="0">
                <a:solidFill>
                  <a:srgbClr val="6B6E70"/>
                </a:solidFill>
                <a:latin typeface="Times New Roman"/>
                <a:cs typeface="Times New Roman"/>
              </a:rPr>
              <a:t>ii'</a:t>
            </a:r>
            <a:r>
              <a:rPr sz="700" spc="-35" dirty="0">
                <a:solidFill>
                  <a:srgbClr val="6B6E70"/>
                </a:solidFill>
                <a:latin typeface="Times New Roman"/>
                <a:cs typeface="Times New Roman"/>
              </a:rPr>
              <a:t>So.</a:t>
            </a:r>
            <a:r>
              <a:rPr sz="700" spc="-15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650" spc="45" dirty="0">
                <a:solidFill>
                  <a:srgbClr val="545659"/>
                </a:solidFill>
                <a:latin typeface="Arial"/>
                <a:cs typeface="Arial"/>
              </a:rPr>
              <a:t>\</a:t>
            </a:r>
            <a:r>
              <a:rPr sz="650" spc="100" dirty="0">
                <a:solidFill>
                  <a:srgbClr val="545659"/>
                </a:solidFill>
                <a:latin typeface="Arial"/>
                <a:cs typeface="Arial"/>
              </a:rPr>
              <a:t>l</a:t>
            </a:r>
            <a:r>
              <a:rPr sz="650" dirty="0">
                <a:solidFill>
                  <a:srgbClr val="545659"/>
                </a:solidFill>
                <a:latin typeface="Arial"/>
                <a:cs typeface="Arial"/>
              </a:rPr>
              <a:t>	</a:t>
            </a:r>
            <a:r>
              <a:rPr sz="1000" spc="165" dirty="0">
                <a:solidFill>
                  <a:srgbClr val="6B6E70"/>
                </a:solidFill>
                <a:latin typeface="Times New Roman"/>
                <a:cs typeface="Times New Roman"/>
              </a:rPr>
              <a:t>•r</a:t>
            </a:r>
            <a:r>
              <a:rPr sz="1000" dirty="0">
                <a:solidFill>
                  <a:srgbClr val="6B6E70"/>
                </a:solidFill>
                <a:latin typeface="Times New Roman"/>
                <a:cs typeface="Times New Roman"/>
              </a:rPr>
              <a:t>	</a:t>
            </a:r>
            <a:r>
              <a:rPr sz="1000" spc="185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1000" dirty="0">
                <a:solidFill>
                  <a:srgbClr val="858789"/>
                </a:solidFill>
                <a:latin typeface="Times New Roman"/>
                <a:cs typeface="Times New Roman"/>
              </a:rPr>
              <a:t>	</a:t>
            </a:r>
            <a:r>
              <a:rPr sz="1000" spc="100" dirty="0">
                <a:solidFill>
                  <a:srgbClr val="858789"/>
                </a:solidFill>
                <a:latin typeface="Times New Roman"/>
                <a:cs typeface="Times New Roman"/>
              </a:rPr>
              <a:t>b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81041" y="10057641"/>
            <a:ext cx="1896745" cy="284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50"/>
              </a:lnSpc>
            </a:pPr>
            <a:r>
              <a:rPr sz="1400" spc="225" dirty="0">
                <a:solidFill>
                  <a:srgbClr val="6B6E70"/>
                </a:solidFill>
                <a:latin typeface="Times New Roman"/>
                <a:cs typeface="Times New Roman"/>
              </a:rPr>
              <a:t>e</a:t>
            </a:r>
            <a:r>
              <a:rPr sz="950" spc="-15" dirty="0">
                <a:solidFill>
                  <a:srgbClr val="545659"/>
                </a:solidFill>
                <a:latin typeface="Times New Roman"/>
                <a:cs typeface="Times New Roman"/>
              </a:rPr>
              <a:t>Ma</a:t>
            </a:r>
            <a:r>
              <a:rPr sz="950" spc="-95" dirty="0">
                <a:solidFill>
                  <a:srgbClr val="545659"/>
                </a:solidFill>
                <a:latin typeface="Times New Roman"/>
                <a:cs typeface="Times New Roman"/>
              </a:rPr>
              <a:t>\</a:t>
            </a:r>
            <a:r>
              <a:rPr sz="950" spc="85" dirty="0">
                <a:solidFill>
                  <a:srgbClr val="545659"/>
                </a:solidFill>
                <a:latin typeface="Times New Roman"/>
                <a:cs typeface="Times New Roman"/>
              </a:rPr>
              <a:t>l'</a:t>
            </a:r>
            <a:r>
              <a:rPr sz="950" spc="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000" spc="-70" dirty="0">
                <a:solidFill>
                  <a:srgbClr val="6B6E70"/>
                </a:solidFill>
                <a:latin typeface="Times New Roman"/>
                <a:cs typeface="Times New Roman"/>
              </a:rPr>
              <a:t>e</a:t>
            </a:r>
            <a:r>
              <a:rPr sz="1000" spc="150" dirty="0">
                <a:solidFill>
                  <a:srgbClr val="6B6E70"/>
                </a:solidFill>
                <a:latin typeface="Times New Roman"/>
                <a:cs typeface="Times New Roman"/>
              </a:rPr>
              <a:t>s</a:t>
            </a:r>
            <a:r>
              <a:rPr sz="1000" dirty="0">
                <a:solidFill>
                  <a:srgbClr val="6B6E70"/>
                </a:solidFill>
                <a:latin typeface="Times New Roman"/>
                <a:cs typeface="Times New Roman"/>
              </a:rPr>
              <a:t>  </a:t>
            </a:r>
            <a:r>
              <a:rPr sz="1000" spc="9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000" spc="15" dirty="0">
                <a:solidFill>
                  <a:srgbClr val="6B6E70"/>
                </a:solidFill>
                <a:latin typeface="Times New Roman"/>
                <a:cs typeface="Times New Roman"/>
              </a:rPr>
              <a:t>tt</a:t>
            </a:r>
            <a:r>
              <a:rPr sz="1000" dirty="0">
                <a:solidFill>
                  <a:srgbClr val="6B6E70"/>
                </a:solidFill>
                <a:latin typeface="Times New Roman"/>
                <a:cs typeface="Times New Roman"/>
              </a:rPr>
              <a:t>e</a:t>
            </a:r>
            <a:r>
              <a:rPr sz="1000" dirty="0">
                <a:solidFill>
                  <a:srgbClr val="858789"/>
                </a:solidFill>
                <a:latin typeface="Times New Roman"/>
                <a:cs typeface="Times New Roman"/>
              </a:rPr>
              <a:t>s</a:t>
            </a:r>
            <a:r>
              <a:rPr sz="1000" spc="-45" dirty="0">
                <a:solidFill>
                  <a:srgbClr val="858789"/>
                </a:solidFill>
                <a:latin typeface="Times New Roman"/>
                <a:cs typeface="Times New Roman"/>
              </a:rPr>
              <a:t>@</a:t>
            </a:r>
            <a:r>
              <a:rPr sz="1000" dirty="0">
                <a:solidFill>
                  <a:srgbClr val="6B6E70"/>
                </a:solidFill>
                <a:latin typeface="Times New Roman"/>
                <a:cs typeface="Times New Roman"/>
              </a:rPr>
              <a:t>ma</a:t>
            </a:r>
            <a:r>
              <a:rPr sz="1000" spc="35" dirty="0">
                <a:solidFill>
                  <a:srgbClr val="6B6E70"/>
                </a:solidFill>
                <a:latin typeface="Times New Roman"/>
                <a:cs typeface="Times New Roman"/>
              </a:rPr>
              <a:t>c</a:t>
            </a:r>
            <a:r>
              <a:rPr sz="1000" spc="45" dirty="0">
                <a:solidFill>
                  <a:srgbClr val="545659"/>
                </a:solidFill>
                <a:latin typeface="Times New Roman"/>
                <a:cs typeface="Times New Roman"/>
              </a:rPr>
              <a:t>.</a:t>
            </a:r>
            <a:r>
              <a:rPr sz="1000" spc="-120" dirty="0">
                <a:solidFill>
                  <a:srgbClr val="545659"/>
                </a:solidFill>
                <a:latin typeface="Times New Roman"/>
                <a:cs typeface="Times New Roman"/>
              </a:rPr>
              <a:t>.</a:t>
            </a:r>
            <a:r>
              <a:rPr sz="1000" spc="-25" dirty="0">
                <a:solidFill>
                  <a:srgbClr val="858789"/>
                </a:solidFill>
                <a:latin typeface="Times New Roman"/>
                <a:cs typeface="Times New Roman"/>
              </a:rPr>
              <a:t>e</a:t>
            </a:r>
            <a:r>
              <a:rPr sz="1000" spc="20" dirty="0">
                <a:solidFill>
                  <a:srgbClr val="6B6E70"/>
                </a:solidFill>
                <a:latin typeface="Times New Roman"/>
                <a:cs typeface="Times New Roman"/>
              </a:rPr>
              <a:t>m</a:t>
            </a:r>
            <a:r>
              <a:rPr sz="1000" spc="-110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1000" spc="-45" dirty="0">
                <a:solidFill>
                  <a:srgbClr val="6B6E70"/>
                </a:solidFill>
                <a:latin typeface="Times New Roman"/>
                <a:cs typeface="Times New Roman"/>
              </a:rPr>
              <a:t>\</a:t>
            </a:r>
            <a:r>
              <a:rPr sz="1000" spc="25" dirty="0">
                <a:solidFill>
                  <a:srgbClr val="858789"/>
                </a:solidFill>
                <a:latin typeface="Times New Roman"/>
                <a:cs typeface="Times New Roman"/>
              </a:rPr>
              <a:t>e</a:t>
            </a:r>
            <a:r>
              <a:rPr sz="1000" spc="-5" dirty="0">
                <a:solidFill>
                  <a:srgbClr val="6B6E70"/>
                </a:solidFill>
                <a:latin typeface="Times New Roman"/>
                <a:cs typeface="Times New Roman"/>
              </a:rPr>
              <a:t>uu</a:t>
            </a:r>
            <a:r>
              <a:rPr sz="1000" spc="-50" dirty="0">
                <a:solidFill>
                  <a:srgbClr val="6B6E70"/>
                </a:solidFill>
                <a:latin typeface="Times New Roman"/>
                <a:cs typeface="Times New Roman"/>
              </a:rPr>
              <a:t>.</a:t>
            </a:r>
            <a:r>
              <a:rPr sz="1000" spc="5" dirty="0">
                <a:solidFill>
                  <a:srgbClr val="6B6E70"/>
                </a:solidFill>
                <a:latin typeface="Times New Roman"/>
                <a:cs typeface="Times New Roman"/>
              </a:rPr>
              <a:t>com.</a:t>
            </a:r>
            <a:endParaRPr sz="1000">
              <a:latin typeface="Times New Roman"/>
              <a:cs typeface="Times New Roman"/>
            </a:endParaRPr>
          </a:p>
          <a:p>
            <a:pPr marL="358140">
              <a:lnSpc>
                <a:spcPts val="770"/>
              </a:lnSpc>
            </a:pPr>
            <a:r>
              <a:rPr sz="750" spc="5" dirty="0">
                <a:solidFill>
                  <a:srgbClr val="6B6E70"/>
                </a:solidFill>
                <a:latin typeface="Times New Roman"/>
                <a:cs typeface="Times New Roman"/>
              </a:rPr>
              <a:t>•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37137" y="10170183"/>
            <a:ext cx="54102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70" dirty="0">
                <a:solidFill>
                  <a:srgbClr val="545659"/>
                </a:solidFill>
                <a:latin typeface="Times New Roman"/>
                <a:cs typeface="Times New Roman"/>
              </a:rPr>
              <a:t>tt</a:t>
            </a:r>
            <a:r>
              <a:rPr sz="1250" spc="-114" dirty="0">
                <a:solidFill>
                  <a:srgbClr val="545659"/>
                </a:solidFill>
                <a:latin typeface="Times New Roman"/>
                <a:cs typeface="Times New Roman"/>
              </a:rPr>
              <a:t>o</a:t>
            </a:r>
            <a:r>
              <a:rPr sz="1250" spc="-150" dirty="0">
                <a:solidFill>
                  <a:srgbClr val="545659"/>
                </a:solidFill>
                <a:latin typeface="Times New Roman"/>
                <a:cs typeface="Times New Roman"/>
              </a:rPr>
              <a:t>me</a:t>
            </a:r>
            <a:r>
              <a:rPr sz="1250" spc="-65" dirty="0">
                <a:solidFill>
                  <a:srgbClr val="545659"/>
                </a:solidFill>
                <a:latin typeface="Times New Roman"/>
                <a:cs typeface="Times New Roman"/>
              </a:rPr>
              <a:t> </a:t>
            </a:r>
            <a:r>
              <a:rPr sz="1250" spc="-140" dirty="0">
                <a:solidFill>
                  <a:srgbClr val="545659"/>
                </a:solidFill>
                <a:latin typeface="Times New Roman"/>
                <a:cs typeface="Times New Roman"/>
              </a:rPr>
              <a:t>Pag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540499" y="10170183"/>
            <a:ext cx="87503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35" dirty="0">
                <a:solidFill>
                  <a:srgbClr val="545659"/>
                </a:solidFill>
                <a:latin typeface="Times New Roman"/>
                <a:cs typeface="Times New Roman"/>
              </a:rPr>
              <a:t>e</a:t>
            </a:r>
            <a:r>
              <a:rPr sz="1250" spc="125" dirty="0">
                <a:solidFill>
                  <a:srgbClr val="858789"/>
                </a:solidFill>
                <a:latin typeface="Times New Roman"/>
                <a:cs typeface="Times New Roman"/>
              </a:rPr>
              <a:t>:</a:t>
            </a:r>
            <a:r>
              <a:rPr sz="1100" spc="-105" dirty="0">
                <a:solidFill>
                  <a:srgbClr val="858789"/>
                </a:solidFill>
                <a:latin typeface="Times New Roman"/>
                <a:cs typeface="Times New Roman"/>
              </a:rPr>
              <a:t>www</a:t>
            </a:r>
            <a:r>
              <a:rPr sz="1100" spc="-15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1100" spc="-90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1100" spc="-155" dirty="0">
                <a:solidFill>
                  <a:srgbClr val="6B6E70"/>
                </a:solidFill>
                <a:latin typeface="Times New Roman"/>
                <a:cs typeface="Times New Roman"/>
              </a:rPr>
              <a:t>m</a:t>
            </a:r>
            <a:r>
              <a:rPr sz="1100" spc="-10" dirty="0">
                <a:solidFill>
                  <a:srgbClr val="858789"/>
                </a:solidFill>
                <a:latin typeface="Times New Roman"/>
                <a:cs typeface="Times New Roman"/>
              </a:rPr>
              <a:t>a</a:t>
            </a:r>
            <a:r>
              <a:rPr sz="1100" spc="-120" dirty="0">
                <a:solidFill>
                  <a:srgbClr val="858789"/>
                </a:solidFill>
                <a:latin typeface="Times New Roman"/>
                <a:cs typeface="Times New Roman"/>
              </a:rPr>
              <a:t>c</a:t>
            </a:r>
            <a:r>
              <a:rPr sz="1100" spc="-30" dirty="0">
                <a:solidFill>
                  <a:srgbClr val="6B6E70"/>
                </a:solidFill>
                <a:latin typeface="Times New Roman"/>
                <a:cs typeface="Times New Roman"/>
              </a:rPr>
              <a:t>k</a:t>
            </a:r>
            <a:r>
              <a:rPr sz="1100" spc="-15" dirty="0">
                <a:solidFill>
                  <a:srgbClr val="858789"/>
                </a:solidFill>
                <a:latin typeface="Times New Roman"/>
                <a:cs typeface="Times New Roman"/>
              </a:rPr>
              <a:t>e</a:t>
            </a:r>
            <a:r>
              <a:rPr sz="1100" spc="-55" dirty="0">
                <a:solidFill>
                  <a:srgbClr val="6B6E70"/>
                </a:solidFill>
                <a:latin typeface="Times New Roman"/>
                <a:cs typeface="Times New Roman"/>
              </a:rPr>
              <a:t>m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383479" y="10185511"/>
            <a:ext cx="64135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5" dirty="0">
                <a:solidFill>
                  <a:srgbClr val="858789"/>
                </a:solidFill>
                <a:latin typeface="Times New Roman"/>
                <a:cs typeface="Times New Roman"/>
              </a:rPr>
              <a:t>J</a:t>
            </a:r>
            <a:r>
              <a:rPr sz="1100" spc="-150" dirty="0">
                <a:solidFill>
                  <a:srgbClr val="858789"/>
                </a:solidFill>
                <a:latin typeface="Times New Roman"/>
                <a:cs typeface="Times New Roman"/>
              </a:rPr>
              <a:t>e</a:t>
            </a:r>
            <a:r>
              <a:rPr sz="1100" spc="-20" dirty="0">
                <a:solidFill>
                  <a:srgbClr val="858789"/>
                </a:solidFill>
                <a:latin typeface="Times New Roman"/>
                <a:cs typeface="Times New Roman"/>
              </a:rPr>
              <a:t>bn</a:t>
            </a:r>
            <a:r>
              <a:rPr sz="1100" spc="-55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1100" spc="-70" dirty="0">
                <a:solidFill>
                  <a:srgbClr val="858789"/>
                </a:solidFill>
                <a:latin typeface="Times New Roman"/>
                <a:cs typeface="Times New Roman"/>
              </a:rPr>
              <a:t>c</a:t>
            </a:r>
            <a:r>
              <a:rPr sz="1100" spc="-30" dirty="0">
                <a:solidFill>
                  <a:srgbClr val="858789"/>
                </a:solidFill>
                <a:latin typeface="Times New Roman"/>
                <a:cs typeface="Times New Roman"/>
              </a:rPr>
              <a:t>o</a:t>
            </a:r>
            <a:r>
              <a:rPr sz="1100" spc="-105" dirty="0">
                <a:solidFill>
                  <a:srgbClr val="6B6E70"/>
                </a:solidFill>
                <a:latin typeface="Times New Roman"/>
                <a:cs typeface="Times New Roman"/>
              </a:rPr>
              <a:t>m</a:t>
            </a:r>
            <a:r>
              <a:rPr sz="1100" spc="-180" dirty="0">
                <a:solidFill>
                  <a:srgbClr val="6B6E70"/>
                </a:solidFill>
                <a:latin typeface="Times New Roman"/>
                <a:cs typeface="Times New Roman"/>
              </a:rPr>
              <a:t> </a:t>
            </a:r>
            <a:r>
              <a:rPr sz="1100" spc="50" dirty="0">
                <a:solidFill>
                  <a:srgbClr val="858789"/>
                </a:solidFill>
                <a:latin typeface="Times New Roman"/>
                <a:cs typeface="Times New Roman"/>
              </a:rPr>
              <a:t>.</a:t>
            </a:r>
            <a:r>
              <a:rPr sz="1100" spc="15" dirty="0">
                <a:solidFill>
                  <a:srgbClr val="858789"/>
                </a:solidFill>
                <a:latin typeface="Times New Roman"/>
                <a:cs typeface="Times New Roman"/>
              </a:rPr>
              <a:t> </a:t>
            </a:r>
            <a:r>
              <a:rPr sz="750" spc="-110" dirty="0">
                <a:solidFill>
                  <a:srgbClr val="6B6E70"/>
                </a:solidFill>
                <a:latin typeface="Times New Roman"/>
                <a:cs typeface="Times New Roman"/>
              </a:rPr>
              <a:t>T</a:t>
            </a:r>
            <a:endParaRPr sz="7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206</Words>
  <Application>Microsoft Office PowerPoint</Application>
  <PresentationFormat>Benutzerdefiniert</PresentationFormat>
  <Paragraphs>26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2018-06-25T20:19:02Z</dcterms:created>
  <dcterms:modified xsi:type="dcterms:W3CDTF">2018-06-25T18:19:05Z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