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9210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780287" y="402336"/>
            <a:ext cx="499872" cy="5852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315711" y="414527"/>
            <a:ext cx="902208" cy="36575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036319" y="4998720"/>
            <a:ext cx="2682239" cy="95097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3950208" y="4791455"/>
            <a:ext cx="2913888" cy="138988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4981276" y="423678"/>
            <a:ext cx="0" cy="698500"/>
          </a:xfrm>
          <a:custGeom>
            <a:avLst/>
            <a:gdLst/>
            <a:ahLst/>
            <a:cxnLst/>
            <a:rect l="l" t="t" r="r" b="b"/>
            <a:pathLst>
              <a:path h="698500">
                <a:moveTo>
                  <a:pt x="0" y="698173"/>
                </a:moveTo>
                <a:lnTo>
                  <a:pt x="0" y="0"/>
                </a:lnTo>
              </a:path>
            </a:pathLst>
          </a:custGeom>
          <a:ln w="8777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5981920" y="423678"/>
            <a:ext cx="0" cy="704215"/>
          </a:xfrm>
          <a:custGeom>
            <a:avLst/>
            <a:gdLst/>
            <a:ahLst/>
            <a:cxnLst/>
            <a:rect l="l" t="t" r="r" b="b"/>
            <a:pathLst>
              <a:path h="704215">
                <a:moveTo>
                  <a:pt x="0" y="704141"/>
                </a:moveTo>
                <a:lnTo>
                  <a:pt x="0" y="0"/>
                </a:lnTo>
              </a:path>
            </a:pathLst>
          </a:custGeom>
          <a:ln w="8777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4973962" y="1120360"/>
            <a:ext cx="1012825" cy="0"/>
          </a:xfrm>
          <a:custGeom>
            <a:avLst/>
            <a:gdLst/>
            <a:ahLst/>
            <a:cxnLst/>
            <a:rect l="l" t="t" r="r" b="b"/>
            <a:pathLst>
              <a:path w="1012825">
                <a:moveTo>
                  <a:pt x="0" y="0"/>
                </a:moveTo>
                <a:lnTo>
                  <a:pt x="1012347" y="0"/>
                </a:lnTo>
              </a:path>
            </a:pathLst>
          </a:custGeom>
          <a:ln w="8777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82413" y="519389"/>
            <a:ext cx="1247775" cy="3536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-20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endParaRPr sz="11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1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981276" y="423678"/>
            <a:ext cx="1000760" cy="697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985" algn="ctr">
              <a:lnSpc>
                <a:spcPct val="100000"/>
              </a:lnSpc>
            </a:pPr>
            <a:r>
              <a:rPr sz="800" b="1" spc="-114" dirty="0">
                <a:solidFill>
                  <a:srgbClr val="050505"/>
                </a:solidFill>
                <a:latin typeface="Times New Roman"/>
                <a:cs typeface="Times New Roman"/>
              </a:rPr>
              <a:t>FORMAÇÃO </a:t>
            </a:r>
            <a:r>
              <a:rPr sz="800" b="1" spc="-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00" b="1" spc="-120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endParaRPr sz="800">
              <a:latin typeface="Times New Roman"/>
              <a:cs typeface="Times New Roman"/>
            </a:endParaRPr>
          </a:p>
          <a:p>
            <a:pPr marL="15875" algn="ctr">
              <a:lnSpc>
                <a:spcPct val="100000"/>
              </a:lnSpc>
              <a:spcBef>
                <a:spcPts val="150"/>
              </a:spcBef>
            </a:pPr>
            <a:r>
              <a:rPr sz="700" b="1" spc="-60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endParaRPr sz="7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30118" y="2000619"/>
            <a:ext cx="221170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Horizonte,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06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Julho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3213" y="2821944"/>
            <a:ext cx="6396990" cy="1330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ts val="1320"/>
              </a:lnSpc>
            </a:pPr>
            <a:r>
              <a:rPr sz="1100" b="1" spc="-85" dirty="0">
                <a:solidFill>
                  <a:srgbClr val="050505"/>
                </a:solidFill>
                <a:latin typeface="Arial"/>
                <a:cs typeface="Arial"/>
              </a:rPr>
              <a:t>ATA </a:t>
            </a:r>
            <a:r>
              <a:rPr sz="1100" b="1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b="1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90" dirty="0">
                <a:solidFill>
                  <a:srgbClr val="050505"/>
                </a:solidFill>
                <a:latin typeface="Arial"/>
                <a:cs typeface="Arial"/>
              </a:rPr>
              <a:t>REVOGAÇÃO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70" dirty="0">
                <a:solidFill>
                  <a:srgbClr val="050505"/>
                </a:solidFill>
                <a:latin typeface="Arial"/>
                <a:cs typeface="Arial"/>
              </a:rPr>
              <a:t>_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50505"/>
                </a:solidFill>
                <a:latin typeface="Arial"/>
                <a:cs typeface="Arial"/>
              </a:rPr>
              <a:t>EDITAL</a:t>
            </a:r>
            <a:r>
              <a:rPr sz="1100" b="1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8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b="1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75" dirty="0">
                <a:solidFill>
                  <a:srgbClr val="050505"/>
                </a:solidFill>
                <a:latin typeface="Arial"/>
                <a:cs typeface="Arial"/>
              </a:rPr>
              <a:t>09/20</a:t>
            </a:r>
            <a:r>
              <a:rPr sz="1100" b="1" spc="-2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b="1" spc="70" dirty="0">
                <a:solidFill>
                  <a:srgbClr val="050505"/>
                </a:solidFill>
                <a:latin typeface="Arial"/>
                <a:cs typeface="Arial"/>
              </a:rPr>
              <a:t>6</a:t>
            </a:r>
            <a:r>
              <a:rPr sz="1100" b="1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aquisição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50" dirty="0">
                <a:solidFill>
                  <a:srgbClr val="050505"/>
                </a:solidFill>
                <a:latin typeface="Arial"/>
                <a:cs typeface="Arial"/>
              </a:rPr>
              <a:t>CRONOMETRO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229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100" b="1" spc="-4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b="1" spc="-20" dirty="0">
                <a:solidFill>
                  <a:srgbClr val="050505"/>
                </a:solidFill>
                <a:latin typeface="Arial"/>
                <a:cs typeface="Arial"/>
              </a:rPr>
              <a:t>GITAL</a:t>
            </a:r>
            <a:r>
              <a:rPr sz="1100" b="1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7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b="1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60" dirty="0">
                <a:solidFill>
                  <a:srgbClr val="050505"/>
                </a:solidFill>
                <a:latin typeface="Arial"/>
                <a:cs typeface="Arial"/>
              </a:rPr>
              <a:t>MESA,</a:t>
            </a:r>
            <a:endParaRPr sz="1100">
              <a:latin typeface="Arial"/>
              <a:cs typeface="Arial"/>
            </a:endParaRPr>
          </a:p>
          <a:p>
            <a:pPr marL="20955" marR="10160" indent="-6350" algn="just">
              <a:lnSpc>
                <a:spcPts val="1290"/>
              </a:lnSpc>
              <a:spcBef>
                <a:spcPts val="65"/>
              </a:spcBef>
            </a:pPr>
            <a:r>
              <a:rPr sz="1100" b="1" spc="-65" dirty="0">
                <a:solidFill>
                  <a:srgbClr val="050505"/>
                </a:solidFill>
                <a:latin typeface="Arial"/>
                <a:cs typeface="Arial"/>
              </a:rPr>
              <a:t>CRONOMETRO   </a:t>
            </a:r>
            <a:r>
              <a:rPr sz="1100" b="1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10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b="1" spc="-60" dirty="0">
                <a:solidFill>
                  <a:srgbClr val="050505"/>
                </a:solidFill>
                <a:latin typeface="Arial"/>
                <a:cs typeface="Arial"/>
              </a:rPr>
              <a:t> CRONÔMETRO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100" b="1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b="1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70" dirty="0">
                <a:solidFill>
                  <a:srgbClr val="050505"/>
                </a:solidFill>
                <a:latin typeface="Arial"/>
                <a:cs typeface="Arial"/>
              </a:rPr>
              <a:t>NATAÇÃO,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b="1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atendimento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05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Unidade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Clube.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200">
              <a:latin typeface="Times New Roman"/>
              <a:cs typeface="Times New Roman"/>
            </a:endParaRPr>
          </a:p>
          <a:p>
            <a:pPr marL="15240" marR="5715" indent="-3175" algn="just">
              <a:lnSpc>
                <a:spcPct val="98400"/>
              </a:lnSpc>
            </a:pP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A </a:t>
            </a:r>
            <a:r>
              <a:rPr sz="105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Comissão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Compras,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representando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neste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ato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0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Clube,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comunica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10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ter </a:t>
            </a:r>
            <a:r>
              <a:rPr sz="105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sido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declarada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50505"/>
                </a:solidFill>
                <a:latin typeface="Arial"/>
                <a:cs typeface="Arial"/>
              </a:rPr>
              <a:t>Licitação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Deserta </a:t>
            </a:r>
            <a:r>
              <a:rPr sz="1100" b="1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(ausência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empresas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licitantes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interessados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conseqüente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ausência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propostas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comerciais),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fica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75" dirty="0">
                <a:solidFill>
                  <a:srgbClr val="050505"/>
                </a:solidFill>
                <a:latin typeface="Arial"/>
                <a:cs typeface="Arial"/>
              </a:rPr>
              <a:t>REVOGADA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b="1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b="1" spc="-13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b="1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b="1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50" dirty="0">
                <a:solidFill>
                  <a:srgbClr val="050505"/>
                </a:solidFill>
                <a:latin typeface="Arial"/>
                <a:cs typeface="Arial"/>
              </a:rPr>
              <a:t>CONCORRÊNC</a:t>
            </a:r>
            <a:r>
              <a:rPr sz="1100" b="1" spc="10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b="1" spc="-114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b="1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7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b="1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105" dirty="0">
                <a:solidFill>
                  <a:srgbClr val="050505"/>
                </a:solidFill>
                <a:latin typeface="Arial"/>
                <a:cs typeface="Arial"/>
              </a:rPr>
              <a:t>09/</a:t>
            </a:r>
            <a:r>
              <a:rPr sz="1100" b="1" spc="-1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85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100" b="1" spc="-3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b="1" spc="35" dirty="0">
                <a:solidFill>
                  <a:srgbClr val="050505"/>
                </a:solidFill>
                <a:latin typeface="Arial"/>
                <a:cs typeface="Arial"/>
              </a:rPr>
              <a:t>6,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b="1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motivada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fator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superveniente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que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provocou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frustração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disputa.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04581" y="6524281"/>
            <a:ext cx="2898775" cy="638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605"/>
              </a:lnSpc>
              <a:tabLst>
                <a:tab pos="883285" algn="l"/>
                <a:tab pos="1650364" algn="l"/>
                <a:tab pos="2872740" algn="l"/>
              </a:tabLst>
            </a:pPr>
            <a:r>
              <a:rPr sz="1150" i="1" u="sng" dirty="0">
                <a:solidFill>
                  <a:srgbClr val="80829C"/>
                </a:solidFill>
                <a:latin typeface="Times New Roman"/>
                <a:cs typeface="Times New Roman"/>
              </a:rPr>
              <a:t> 	</a:t>
            </a:r>
            <a:r>
              <a:rPr sz="1150" i="1" u="sng" spc="509" dirty="0">
                <a:solidFill>
                  <a:srgbClr val="80829C"/>
                </a:solidFill>
                <a:latin typeface="Times New Roman"/>
                <a:cs typeface="Times New Roman"/>
              </a:rPr>
              <a:t>) 	</a:t>
            </a:r>
            <a:r>
              <a:rPr sz="1150" i="1" u="sng" spc="-15" dirty="0">
                <a:solidFill>
                  <a:srgbClr val="80829C"/>
                </a:solidFill>
                <a:latin typeface="Times New Roman"/>
                <a:cs typeface="Times New Roman"/>
              </a:rPr>
              <a:t>IYX  </a:t>
            </a:r>
            <a:r>
              <a:rPr sz="1150" i="1" u="sng" spc="-60" dirty="0">
                <a:solidFill>
                  <a:srgbClr val="80829C"/>
                </a:solidFill>
                <a:latin typeface="Times New Roman"/>
                <a:cs typeface="Times New Roman"/>
              </a:rPr>
              <a:t> </a:t>
            </a:r>
            <a:r>
              <a:rPr sz="1150" i="1" u="sng" spc="-229" dirty="0">
                <a:solidFill>
                  <a:srgbClr val="80829C"/>
                </a:solidFill>
                <a:latin typeface="Times New Roman"/>
                <a:cs typeface="Times New Roman"/>
              </a:rPr>
              <a:t>1</a:t>
            </a:r>
            <a:r>
              <a:rPr sz="1150" i="1" u="sng" dirty="0">
                <a:solidFill>
                  <a:srgbClr val="80829C"/>
                </a:solidFill>
                <a:latin typeface="Times New Roman"/>
                <a:cs typeface="Times New Roman"/>
              </a:rPr>
              <a:t>   </a:t>
            </a:r>
            <a:r>
              <a:rPr sz="1150" i="1" u="sng" spc="-90" dirty="0">
                <a:solidFill>
                  <a:srgbClr val="80829C"/>
                </a:solidFill>
                <a:latin typeface="Times New Roman"/>
                <a:cs typeface="Times New Roman"/>
              </a:rPr>
              <a:t> </a:t>
            </a:r>
            <a:r>
              <a:rPr sz="2250" i="1" u="sng" spc="70" dirty="0">
                <a:solidFill>
                  <a:srgbClr val="727282"/>
                </a:solidFill>
                <a:latin typeface="Times New Roman"/>
                <a:cs typeface="Times New Roman"/>
              </a:rPr>
              <a:t>{</a:t>
            </a:r>
            <a:r>
              <a:rPr sz="2250" i="1" u="sng" spc="-125" dirty="0">
                <a:solidFill>
                  <a:srgbClr val="727282"/>
                </a:solidFill>
                <a:latin typeface="Times New Roman"/>
                <a:cs typeface="Times New Roman"/>
              </a:rPr>
              <a:t>2</a:t>
            </a:r>
            <a:r>
              <a:rPr sz="2250" i="1" u="sng" spc="-625" dirty="0">
                <a:solidFill>
                  <a:srgbClr val="AFAFB1"/>
                </a:solidFill>
                <a:latin typeface="Times New Roman"/>
                <a:cs typeface="Times New Roman"/>
              </a:rPr>
              <a:t>-</a:t>
            </a:r>
            <a:r>
              <a:rPr sz="2250" i="1" u="sng" dirty="0">
                <a:solidFill>
                  <a:srgbClr val="AFAFB1"/>
                </a:solidFill>
                <a:latin typeface="Times New Roman"/>
                <a:cs typeface="Times New Roman"/>
              </a:rPr>
              <a:t> 	</a:t>
            </a:r>
            <a:endParaRPr sz="2250">
              <a:latin typeface="Times New Roman"/>
              <a:cs typeface="Times New Roman"/>
            </a:endParaRPr>
          </a:p>
          <a:p>
            <a:pPr marR="12065" algn="ctr">
              <a:lnSpc>
                <a:spcPts val="1345"/>
              </a:lnSpc>
            </a:pPr>
            <a:r>
              <a:rPr sz="1200" b="1" spc="-80" dirty="0">
                <a:solidFill>
                  <a:srgbClr val="050505"/>
                </a:solidFill>
                <a:latin typeface="Arial"/>
                <a:cs typeface="Arial"/>
              </a:rPr>
              <a:t>Suélem</a:t>
            </a:r>
            <a:r>
              <a:rPr sz="1200" b="1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70" dirty="0">
                <a:solidFill>
                  <a:srgbClr val="050505"/>
                </a:solidFill>
                <a:latin typeface="Arial"/>
                <a:cs typeface="Arial"/>
              </a:rPr>
              <a:t>Cliciane</a:t>
            </a:r>
            <a:r>
              <a:rPr sz="1200" b="1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65" dirty="0">
                <a:solidFill>
                  <a:srgbClr val="050505"/>
                </a:solidFill>
                <a:latin typeface="Arial"/>
                <a:cs typeface="Arial"/>
              </a:rPr>
              <a:t>Ribeiro</a:t>
            </a:r>
            <a:endParaRPr sz="1200">
              <a:latin typeface="Arial"/>
              <a:cs typeface="Arial"/>
            </a:endParaRPr>
          </a:p>
          <a:p>
            <a:pPr marR="10795" algn="ctr">
              <a:lnSpc>
                <a:spcPct val="100000"/>
              </a:lnSpc>
              <a:spcBef>
                <a:spcPts val="70"/>
              </a:spcBef>
            </a:pP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Representante</a:t>
            </a:r>
            <a:r>
              <a:rPr sz="10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Comissão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Compras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99</Words>
  <Application>Microsoft Office PowerPoint</Application>
  <PresentationFormat>Benutzerdefiniert</PresentationFormat>
  <Paragraphs>12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2018-06-25T17:34:25Z</dcterms:created>
  <dcterms:modified xsi:type="dcterms:W3CDTF">2018-06-25T15:34:26Z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